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7" autoAdjust="0"/>
  </p:normalViewPr>
  <p:slideViewPr>
    <p:cSldViewPr>
      <p:cViewPr varScale="1">
        <p:scale>
          <a:sx n="62" d="100"/>
          <a:sy n="62" d="100"/>
        </p:scale>
        <p:origin x="-156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多线程环境的主要优势是每个负载生成器都能运行多个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禁用了自动事务，仍可以在录制期间和录制之后手动插入事务。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网络运行时设置：要模拟网络上的速度，可为优化或测试环境设置调制解调器仿真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响应时间更加真实模拟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浏览器运行时设置：可以设置优化或测试环境的浏览器属性，模拟浏览器缓存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链接，清除缓存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：操作块，即脚本内的操作组。可将脚本中的某些操作存放于不同的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中，并可单独设置每个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的属性，例如块执行的顺序、迭代次数及权重。 </a:t>
            </a:r>
            <a:endParaRPr lang="zh-CN" altLang="en-US" sz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添加新操作块。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、向块中添加操作。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</a:rPr>
              <a:t>、单击“属性”设置迭代次数和操作的运行逻辑。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</a:rPr>
              <a:t>、对于采用“随机”运行逻辑的块，请设置每个操作的权重。所有百分比的总和必须等于 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迭代：除了设置整个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部分的迭代次数外，还可以设置单个操作或操作块的迭代。该设置非常有用，例如，可以用来模拟一个商业站点，您在该站点执行了多次查询查找某个产品，但只进行了一次购买。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迭代时间间隔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如：模拟发一个帖子后等待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分钟再发下一个帖子，共发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        模拟用户每隔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分钟发一个帖子，共发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如果上一次迭代在该时间结束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标准日志</a:t>
            </a:r>
            <a:r>
              <a:rPr lang="zh-CN" altLang="en-US" dirty="0" smtClean="0">
                <a:solidFill>
                  <a:srgbClr val="FF0000"/>
                </a:solidFill>
              </a:rPr>
              <a:t>：创建在脚本执行期间发送的函数和消息的标准日志，供调试时使用。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扩展日志：</a:t>
            </a:r>
            <a:r>
              <a:rPr lang="zh-CN" altLang="en-US" dirty="0" smtClean="0">
                <a:solidFill>
                  <a:srgbClr val="FF0000"/>
                </a:solidFill>
              </a:rPr>
              <a:t>创建扩展日志，包括警告和其他消息。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执行期间，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会记录有关它本身及其与服务器之间通信的信息。在 </a:t>
            </a:r>
            <a:r>
              <a:rPr lang="en-US" altLang="zh-CN" sz="1200" dirty="0" smtClean="0">
                <a:solidFill>
                  <a:srgbClr val="FF0000"/>
                </a:solidFill>
              </a:rPr>
              <a:t>Windows </a:t>
            </a:r>
            <a:r>
              <a:rPr lang="zh-CN" altLang="en-US" sz="1200" dirty="0" smtClean="0">
                <a:solidFill>
                  <a:srgbClr val="FF0000"/>
                </a:solidFill>
              </a:rPr>
              <a:t>环境中，该信息将存储在脚本目录下名为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output.txt</a:t>
            </a:r>
            <a:r>
              <a:rPr lang="zh-CN" altLang="en-US" sz="1200" dirty="0" smtClean="0">
                <a:solidFill>
                  <a:srgbClr val="FF0000"/>
                </a:solidFill>
              </a:rPr>
              <a:t> 的文件中。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调试时，该日志信息非常有用。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参数替换，日志功能开启，会占用网络带宽，磁盘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高级跟踪：服务器端与客户端之间的信息，都会被记录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lr_log_message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只是记会写到本地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基本相同，它们会同时写到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和发送到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里面，也就是说如果你在有很多压力客户 机，它们会把信息除了记录在本地的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之外，还要发送到远端的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中，这会浪费大量的网络带宽和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的资 源，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多了一个输出信息语句在脚本中的位置。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14791" y="2251583"/>
            <a:ext cx="5112568" cy="105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相关设置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日志：</a:t>
            </a:r>
            <a:r>
              <a:rPr lang="en-US" altLang="zh-CN" b="1" dirty="0">
                <a:solidFill>
                  <a:schemeClr val="bg1"/>
                </a:solidFill>
              </a:rPr>
              <a:t>Log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384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944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66788"/>
            <a:ext cx="68564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181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思考时间：</a:t>
            </a:r>
            <a:r>
              <a:rPr lang="en-US" altLang="zh-CN" b="1" dirty="0">
                <a:solidFill>
                  <a:schemeClr val="bg1"/>
                </a:solidFill>
              </a:rPr>
              <a:t>Think Time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339648" y="14384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236849" y="39944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9990" y="5364117"/>
            <a:ext cx="70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VuGen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：默认忽略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Controller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：默认按照录制时记录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55" y="5766766"/>
            <a:ext cx="3178149" cy="97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79" y="928688"/>
            <a:ext cx="686593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168" y="92868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勾选此项，回放时会忽略</a:t>
            </a:r>
            <a:r>
              <a:rPr lang="en-US" altLang="zh-CN" dirty="0" err="1" smtClean="0">
                <a:solidFill>
                  <a:srgbClr val="FF0000"/>
                </a:solidFill>
              </a:rPr>
              <a:t>lr_tink_time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函数，会给服务器造成更大压力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788024" y="1390353"/>
            <a:ext cx="1296144" cy="231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39952" y="2060848"/>
            <a:ext cx="331236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564" y="3776464"/>
            <a:ext cx="3455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按照录制的时间回放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按照录制时间倍数回放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录制时间的随机百分比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设定思考时间上限，低于上限，按照录制时间回放，高于上限，按照上限值回放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36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其他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8095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3695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5" y="1204784"/>
            <a:ext cx="67421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58096" y="185111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遇到错误的处理方式，一般不修改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9940" y="2711304"/>
            <a:ext cx="264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确定运行方式是多线程还是多进程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6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网络：速度模拟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5969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1569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4" y="1393366"/>
            <a:ext cx="676116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9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浏览器：浏览器仿真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589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189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004888"/>
            <a:ext cx="6770687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128" y="2757130"/>
            <a:ext cx="264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模拟浏览器缓存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3278862"/>
            <a:ext cx="264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迭代，每次迭代模拟新的用户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1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Internet</a:t>
            </a:r>
            <a:r>
              <a:rPr lang="zh-CN" altLang="en-US" b="1" dirty="0">
                <a:solidFill>
                  <a:schemeClr val="bg1"/>
                </a:solidFill>
              </a:rPr>
              <a:t>协议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8095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3695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5" y="836712"/>
            <a:ext cx="5180253" cy="368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52" y="2276871"/>
            <a:ext cx="4958915" cy="364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45" y="3849252"/>
            <a:ext cx="4213621" cy="310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7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配置“运行时设置”</a:t>
            </a:r>
          </a:p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“常规选项”</a:t>
            </a: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2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配置常规选项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68" y="105273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参数化：提供参数化边界设置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回放：设置脚本回放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环境：提供对开发环境的一些简单设置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显示：对脚本回放时和回放后进行设置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关联：关联相关设置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4390183"/>
            <a:ext cx="3584905" cy="246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50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+mn-ea"/>
              </a:rPr>
              <a:t>配置“运行时设置”</a:t>
            </a:r>
          </a:p>
          <a:p>
            <a:r>
              <a:rPr lang="zh-CN" altLang="en-US" dirty="0">
                <a:latin typeface="+mn-ea"/>
              </a:rPr>
              <a:t>配置</a:t>
            </a:r>
            <a:r>
              <a:rPr lang="zh-CN" altLang="en-US" dirty="0" smtClean="0">
                <a:latin typeface="+mn-ea"/>
              </a:rPr>
              <a:t>“常规选项”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运行时逻辑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日志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思考时间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01000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</a:rPr>
              <a:t>“运行时设置”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）选项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52788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录制 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脚本后，需要配置该脚本的运行时设置。这些设置指定脚本运行时的行为方式。</a:t>
            </a:r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304087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07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选项（续）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1550"/>
            <a:ext cx="6808787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831708" y="1378795"/>
            <a:ext cx="5110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将按指定的次数重复执行所有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Actions。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3924" y="463541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每次重复称为一次迭代。 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运行多次迭代时，将不会重复执行 </a:t>
            </a:r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脚本的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vuser_init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vuser_end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05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326327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查询路线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          action*5          end</a:t>
            </a:r>
          </a:p>
          <a:p>
            <a:r>
              <a:rPr lang="en-US" altLang="zh-CN" dirty="0" err="1" smtClean="0"/>
              <a:t>Bugfree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</a:t>
            </a:r>
            <a:r>
              <a:rPr lang="en-US" altLang="zh-CN" dirty="0" smtClean="0">
                <a:solidFill>
                  <a:schemeClr val="tx1"/>
                </a:solidFill>
              </a:rPr>
              <a:t>bug2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r>
              <a:rPr lang="en-US" altLang="zh-CN" dirty="0" smtClean="0">
                <a:solidFill>
                  <a:schemeClr val="tx1"/>
                </a:solidFill>
              </a:rPr>
              <a:t>bug1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action*2      action1       end    </a:t>
            </a:r>
            <a:r>
              <a:rPr lang="zh-CN" altLang="en-US" dirty="0" smtClean="0">
                <a:solidFill>
                  <a:schemeClr val="tx1"/>
                </a:solidFill>
              </a:rPr>
              <a:t>可行吗？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block*2       action1       end </a:t>
            </a:r>
          </a:p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70%</a:t>
            </a:r>
            <a:r>
              <a:rPr lang="zh-CN" altLang="en-US" dirty="0" smtClean="0">
                <a:solidFill>
                  <a:schemeClr val="tx1"/>
                </a:solidFill>
              </a:rPr>
              <a:t>人员进行点击</a:t>
            </a:r>
            <a:r>
              <a:rPr lang="en-US" altLang="zh-CN" dirty="0" smtClean="0">
                <a:solidFill>
                  <a:schemeClr val="tx1"/>
                </a:solidFill>
              </a:rPr>
              <a:t>administration</a:t>
            </a:r>
            <a:r>
              <a:rPr lang="zh-CN" altLang="en-US" dirty="0" smtClean="0">
                <a:solidFill>
                  <a:schemeClr val="tx1"/>
                </a:solidFill>
              </a:rPr>
              <a:t>操作，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  <a:r>
              <a:rPr lang="zh-CN" altLang="en-US" dirty="0" smtClean="0">
                <a:solidFill>
                  <a:schemeClr val="tx1"/>
                </a:solidFill>
              </a:rPr>
              <a:t>进行登录操作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70%                       action1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次查看结果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17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978" y="1462831"/>
            <a:ext cx="5267687" cy="17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685" y="3845448"/>
            <a:ext cx="2834045" cy="199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6"/>
          <p:cNvGrpSpPr/>
          <p:nvPr/>
        </p:nvGrpSpPr>
        <p:grpSpPr>
          <a:xfrm>
            <a:off x="172530" y="3837614"/>
            <a:ext cx="5541484" cy="1616731"/>
            <a:chOff x="172530" y="4135914"/>
            <a:chExt cx="5541484" cy="161673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530" y="4135914"/>
              <a:ext cx="5541484" cy="1616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41136" y="4692770"/>
              <a:ext cx="1235046" cy="498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15021"/>
            <a:ext cx="3352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39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08" y="1048048"/>
            <a:ext cx="7928865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147" y="3056774"/>
            <a:ext cx="4135865" cy="293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349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</a:t>
            </a:r>
            <a:r>
              <a:rPr lang="en-US" altLang="zh-CN" b="1" dirty="0">
                <a:solidFill>
                  <a:schemeClr val="bg1"/>
                </a:solidFill>
              </a:rPr>
              <a:t>Run Logic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83568" y="1052736"/>
            <a:ext cx="8137703" cy="4641850"/>
          </a:xfrm>
        </p:spPr>
        <p:txBody>
          <a:bodyPr/>
          <a:lstStyle/>
          <a:p>
            <a:r>
              <a:rPr lang="zh-CN" altLang="en-US" sz="2400" dirty="0" smtClean="0"/>
              <a:t>操作块：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</a:rPr>
              <a:t>脚本内的</a:t>
            </a:r>
            <a:r>
              <a:rPr lang="zh-CN" altLang="en-US" sz="1800" dirty="0" smtClean="0">
                <a:solidFill>
                  <a:srgbClr val="FF0000"/>
                </a:solidFill>
              </a:rPr>
              <a:t>操作组</a:t>
            </a:r>
            <a:r>
              <a:rPr lang="zh-CN" altLang="en-US" sz="1800" dirty="0" smtClean="0">
                <a:solidFill>
                  <a:schemeClr val="tx1"/>
                </a:solidFill>
              </a:rPr>
              <a:t>。可以单独设置每个块的属性 </a:t>
            </a:r>
            <a:r>
              <a:rPr lang="en-US" altLang="zh-CN" sz="1800" dirty="0" smtClean="0">
                <a:solidFill>
                  <a:schemeClr val="tx1"/>
                </a:solidFill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</a:rPr>
              <a:t>其顺序、迭代和权重。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顺序：</a:t>
            </a:r>
            <a:r>
              <a:rPr lang="zh-CN" altLang="en-US" sz="1800" dirty="0" smtClean="0">
                <a:solidFill>
                  <a:schemeClr val="tx1"/>
                </a:solidFill>
              </a:rPr>
              <a:t>可设置</a:t>
            </a:r>
            <a:r>
              <a:rPr lang="zh-CN" altLang="en-US" sz="1800" dirty="0">
                <a:solidFill>
                  <a:schemeClr val="tx1"/>
                </a:solidFill>
              </a:rPr>
              <a:t>脚本内的操作顺序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r>
              <a:rPr lang="zh-CN" altLang="en-US" sz="1800" dirty="0" smtClean="0">
                <a:solidFill>
                  <a:srgbClr val="FF0000"/>
                </a:solidFill>
              </a:rPr>
              <a:t>按顺序</a:t>
            </a:r>
            <a:r>
              <a:rPr lang="en-US" altLang="zh-CN" sz="1800" dirty="0" smtClean="0">
                <a:solidFill>
                  <a:srgbClr val="FF0000"/>
                </a:solidFill>
              </a:rPr>
              <a:t>OR</a:t>
            </a:r>
            <a:r>
              <a:rPr lang="zh-CN" altLang="en-US" sz="1800" dirty="0" smtClean="0">
                <a:solidFill>
                  <a:srgbClr val="FF0000"/>
                </a:solidFill>
              </a:rPr>
              <a:t>随机执行。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</a:rPr>
              <a:t>迭代：设置整个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部分的迭代次数，还可设置单个操作或操作块的迭代。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75975" y="3322638"/>
            <a:ext cx="4573587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71696" y="422722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70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步：</a:t>
            </a:r>
            <a:r>
              <a:rPr lang="en-US" altLang="zh-CN" b="1" dirty="0">
                <a:solidFill>
                  <a:schemeClr val="bg1"/>
                </a:solidFill>
              </a:rPr>
              <a:t>Pacing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56601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12201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4" y="1631229"/>
            <a:ext cx="679926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9087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设置迭代的时间间隔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55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866</TotalTime>
  <Words>779</Words>
  <Application>Microsoft Office PowerPoint</Application>
  <PresentationFormat>全屏显示(4:3)</PresentationFormat>
  <Paragraphs>95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moban</vt:lpstr>
      <vt:lpstr>PowerPoint 演示文稿</vt:lpstr>
      <vt:lpstr>本章大纲</vt:lpstr>
      <vt:lpstr>配置“运行时设置”（Run—time Setting）选项）</vt:lpstr>
      <vt:lpstr>Run—time Setting选项（续）</vt:lpstr>
      <vt:lpstr>运行逻辑：场景模拟（1）</vt:lpstr>
      <vt:lpstr>运行逻辑：场景模拟（2）</vt:lpstr>
      <vt:lpstr>运行逻辑：场景模拟（3）</vt:lpstr>
      <vt:lpstr>运行逻辑：Run Logic</vt:lpstr>
      <vt:lpstr>步：Pacing</vt:lpstr>
      <vt:lpstr>日志：Log</vt:lpstr>
      <vt:lpstr>思考时间：Think Time</vt:lpstr>
      <vt:lpstr>其他</vt:lpstr>
      <vt:lpstr>网络：速度模拟</vt:lpstr>
      <vt:lpstr>浏览器：浏览器仿真</vt:lpstr>
      <vt:lpstr>Internet协议</vt:lpstr>
      <vt:lpstr>本章大纲</vt:lpstr>
      <vt:lpstr>配置常规选项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39</cp:revision>
  <dcterms:created xsi:type="dcterms:W3CDTF">2017-03-16T04:59:09Z</dcterms:created>
  <dcterms:modified xsi:type="dcterms:W3CDTF">2018-03-25T03:46:40Z</dcterms:modified>
</cp:coreProperties>
</file>