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8"/>
  </p:notesMasterIdLst>
  <p:sldIdLst>
    <p:sldId id="256" r:id="rId2"/>
    <p:sldId id="320" r:id="rId3"/>
    <p:sldId id="321" r:id="rId4"/>
    <p:sldId id="334" r:id="rId5"/>
    <p:sldId id="325" r:id="rId6"/>
    <p:sldId id="322" r:id="rId7"/>
    <p:sldId id="323" r:id="rId8"/>
    <p:sldId id="324" r:id="rId9"/>
    <p:sldId id="326" r:id="rId10"/>
    <p:sldId id="328" r:id="rId11"/>
    <p:sldId id="329" r:id="rId12"/>
    <p:sldId id="327" r:id="rId13"/>
    <p:sldId id="330" r:id="rId14"/>
    <p:sldId id="331" r:id="rId15"/>
    <p:sldId id="332" r:id="rId16"/>
    <p:sldId id="333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1" autoAdjust="0"/>
    <p:restoredTop sz="82288" autoAdjust="0"/>
  </p:normalViewPr>
  <p:slideViewPr>
    <p:cSldViewPr>
      <p:cViewPr varScale="1">
        <p:scale>
          <a:sx n="58" d="100"/>
          <a:sy n="58" d="100"/>
        </p:scale>
        <p:origin x="-16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操作系统版本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097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如果出现问题，就需要删除</a:t>
            </a:r>
            <a:r>
              <a:rPr lang="en-US" altLang="zh-CN" dirty="0" smtClean="0"/>
              <a:t>D:\m2\repository\org\apache\jmeter </a:t>
            </a:r>
            <a:r>
              <a:rPr lang="zh-CN" altLang="en-US" dirty="0" smtClean="0"/>
              <a:t>下面相关的文件</a:t>
            </a:r>
            <a:endParaRPr lang="en-US" altLang="zh-CN" dirty="0" smtClean="0"/>
          </a:p>
          <a:p>
            <a:r>
              <a:rPr lang="en-US" altLang="zh-CN" dirty="0" smtClean="0"/>
              <a:t>http://mvnrepository.com/artifact/org.apache.jmeter/ApacheJMeter_core/4.0 </a:t>
            </a:r>
            <a:r>
              <a:rPr lang="zh-CN" altLang="en-US" dirty="0" smtClean="0"/>
              <a:t>直接下载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933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328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1771" y="18864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195736" y="2204863"/>
            <a:ext cx="5832647" cy="93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 err="1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JMeter</a:t>
            </a:r>
            <a:r>
              <a:rPr lang="zh-CN" altLang="en-US" sz="4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扩展开发</a:t>
            </a:r>
            <a:endParaRPr lang="zh-CN" altLang="zh-CN" sz="4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public void </a:t>
            </a:r>
            <a:r>
              <a:rPr lang="en-US" altLang="zh-CN" sz="2800" dirty="0" err="1"/>
              <a:t>setupTest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JavaSamplerContext</a:t>
            </a:r>
            <a:r>
              <a:rPr lang="en-US" altLang="zh-CN" sz="2800" dirty="0"/>
              <a:t> context)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err="1"/>
              <a:t>this.inputUrl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context.getParameter</a:t>
            </a:r>
            <a:r>
              <a:rPr lang="en-US" altLang="zh-CN" sz="2800" dirty="0"/>
              <a:t>(</a:t>
            </a:r>
            <a:r>
              <a:rPr lang="en-US" altLang="zh-CN" sz="2800" dirty="0" err="1"/>
              <a:t>this.</a:t>
            </a:r>
            <a:r>
              <a:rPr lang="en-US" altLang="zh-CN" sz="2800" i="1" dirty="0" err="1"/>
              <a:t>URLNAME</a:t>
            </a:r>
            <a:r>
              <a:rPr lang="en-US" altLang="zh-CN" sz="2800" i="1" dirty="0"/>
              <a:t>, </a:t>
            </a:r>
            <a:r>
              <a:rPr lang="en-US" altLang="zh-CN" sz="2800" i="1" dirty="0" err="1"/>
              <a:t>this.DEFAULTURL</a:t>
            </a:r>
            <a:r>
              <a:rPr lang="en-US" altLang="zh-CN" sz="2800" i="1" dirty="0"/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err="1"/>
              <a:t>System.</a:t>
            </a:r>
            <a:r>
              <a:rPr lang="en-US" altLang="zh-CN" sz="2800" i="1" dirty="0" err="1"/>
              <a:t>out.println</a:t>
            </a:r>
            <a:r>
              <a:rPr lang="en-US" altLang="zh-CN" sz="2800" i="1" dirty="0"/>
              <a:t>("</a:t>
            </a:r>
            <a:r>
              <a:rPr lang="zh-CN" altLang="en-US" sz="2800" i="1" dirty="0"/>
              <a:t>你访问的是</a:t>
            </a:r>
            <a:r>
              <a:rPr lang="en-US" altLang="zh-CN" sz="2800" i="1" dirty="0"/>
              <a:t>"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+ </a:t>
            </a:r>
            <a:r>
              <a:rPr lang="en-US" altLang="zh-CN" sz="2800" i="1" dirty="0" err="1"/>
              <a:t>inputUrl</a:t>
            </a:r>
            <a:r>
              <a:rPr lang="en-US" altLang="zh-CN" sz="2800" i="1" dirty="0"/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初始化方法的实现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26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private String </a:t>
            </a:r>
            <a:r>
              <a:rPr lang="en-US" altLang="zh-CN" dirty="0" err="1"/>
              <a:t>resultData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SampleResult</a:t>
            </a:r>
            <a:r>
              <a:rPr lang="en-US" altLang="zh-CN" dirty="0"/>
              <a:t> </a:t>
            </a:r>
            <a:r>
              <a:rPr lang="en-US" altLang="zh-CN" dirty="0" err="1"/>
              <a:t>runTest</a:t>
            </a:r>
            <a:r>
              <a:rPr lang="en-US" altLang="zh-CN" dirty="0"/>
              <a:t>(</a:t>
            </a:r>
            <a:r>
              <a:rPr lang="en-US" altLang="zh-CN" dirty="0" err="1"/>
              <a:t>JavaSamplerContext</a:t>
            </a:r>
            <a:r>
              <a:rPr lang="en-US" altLang="zh-CN" dirty="0"/>
              <a:t> context) {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("Hello-</a:t>
            </a:r>
            <a:r>
              <a:rPr lang="en-US" altLang="zh-CN" i="1" dirty="0" err="1"/>
              <a:t>runTest</a:t>
            </a:r>
            <a:r>
              <a:rPr lang="en-US" altLang="zh-CN" i="1" dirty="0"/>
              <a:t>");</a:t>
            </a:r>
          </a:p>
          <a:p>
            <a:pPr marL="0" indent="0">
              <a:buNone/>
            </a:pPr>
            <a:r>
              <a:rPr lang="en-US" altLang="zh-CN" dirty="0" err="1"/>
              <a:t>resultData</a:t>
            </a:r>
            <a:r>
              <a:rPr lang="en-US" altLang="zh-CN" dirty="0"/>
              <a:t> = "</a:t>
            </a:r>
            <a:r>
              <a:rPr lang="zh-CN" altLang="en-US" dirty="0"/>
              <a:t>这是响应结果</a:t>
            </a:r>
            <a:r>
              <a:rPr lang="en-US" altLang="zh-CN" dirty="0"/>
              <a:t>";</a:t>
            </a:r>
          </a:p>
          <a:p>
            <a:pPr marL="0" indent="0">
              <a:buNone/>
            </a:pPr>
            <a:r>
              <a:rPr lang="en-US" altLang="zh-CN" dirty="0" err="1"/>
              <a:t>SampleResult</a:t>
            </a:r>
            <a:r>
              <a:rPr lang="en-US" altLang="zh-CN" dirty="0"/>
              <a:t> result = new </a:t>
            </a:r>
            <a:r>
              <a:rPr lang="en-US" altLang="zh-CN" dirty="0" err="1"/>
              <a:t>SampleResult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err="1"/>
              <a:t>result.setSuccessful</a:t>
            </a:r>
            <a:r>
              <a:rPr lang="en-US" altLang="zh-CN" dirty="0"/>
              <a:t>(true);</a:t>
            </a:r>
          </a:p>
          <a:p>
            <a:pPr marL="0" indent="0">
              <a:buNone/>
            </a:pPr>
            <a:r>
              <a:rPr lang="en-US" altLang="zh-CN" dirty="0" err="1"/>
              <a:t>result.setSampleLabel</a:t>
            </a:r>
            <a:r>
              <a:rPr lang="en-US" altLang="zh-CN" dirty="0"/>
              <a:t>("</a:t>
            </a:r>
            <a:r>
              <a:rPr lang="zh-CN" altLang="en-US" dirty="0"/>
              <a:t>修改了名称</a:t>
            </a:r>
            <a:r>
              <a:rPr lang="en-US" altLang="zh-CN" dirty="0"/>
              <a:t>");</a:t>
            </a:r>
          </a:p>
          <a:p>
            <a:pPr marL="0" indent="0">
              <a:buNone/>
            </a:pPr>
            <a:r>
              <a:rPr lang="en-US" altLang="zh-CN" dirty="0" err="1"/>
              <a:t>result.setResponseData</a:t>
            </a:r>
            <a:r>
              <a:rPr lang="en-US" altLang="zh-CN" dirty="0"/>
              <a:t>(</a:t>
            </a:r>
            <a:r>
              <a:rPr lang="en-US" altLang="zh-CN" dirty="0" err="1"/>
              <a:t>resultData</a:t>
            </a:r>
            <a:r>
              <a:rPr lang="en-US" altLang="zh-CN" dirty="0"/>
              <a:t>, null);</a:t>
            </a:r>
          </a:p>
          <a:p>
            <a:pPr marL="0" indent="0">
              <a:buNone/>
            </a:pPr>
            <a:r>
              <a:rPr lang="en-US" altLang="zh-CN" dirty="0" err="1"/>
              <a:t>result.setDataType</a:t>
            </a:r>
            <a:r>
              <a:rPr lang="en-US" altLang="zh-CN" dirty="0"/>
              <a:t>(</a:t>
            </a:r>
            <a:r>
              <a:rPr lang="en-US" altLang="zh-CN" dirty="0" err="1"/>
              <a:t>SampleResult.</a:t>
            </a:r>
            <a:r>
              <a:rPr lang="en-US" altLang="zh-CN" i="1" dirty="0" err="1"/>
              <a:t>TEXT</a:t>
            </a:r>
            <a:r>
              <a:rPr lang="en-US" altLang="zh-CN" i="1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return result;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响应数据显示到结果树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514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实现</a:t>
            </a:r>
            <a:r>
              <a:rPr lang="en-US" altLang="zh-CN" u="sng" dirty="0" err="1" smtClean="0"/>
              <a:t>JavaSamplerClient</a:t>
            </a:r>
            <a:r>
              <a:rPr lang="zh-CN" altLang="en-US" u="sng" dirty="0" smtClean="0"/>
              <a:t>接口的</a:t>
            </a:r>
            <a:r>
              <a:rPr lang="en-US" altLang="zh-CN" dirty="0" err="1" smtClean="0"/>
              <a:t>runTest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URLConnection</a:t>
            </a:r>
            <a:r>
              <a:rPr lang="en-US" altLang="zh-CN" dirty="0" smtClean="0"/>
              <a:t> </a:t>
            </a:r>
            <a:r>
              <a:rPr lang="en-US" altLang="zh-CN" dirty="0" err="1"/>
              <a:t>urlcon</a:t>
            </a:r>
            <a:r>
              <a:rPr lang="en-US" altLang="zh-CN" dirty="0"/>
              <a:t> = </a:t>
            </a:r>
            <a:r>
              <a:rPr lang="en-US" altLang="zh-CN" dirty="0" err="1"/>
              <a:t>url.openConnection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</a:p>
          <a:p>
            <a:pPr marL="0" indent="0">
              <a:buNone/>
            </a:pPr>
            <a:r>
              <a:rPr lang="en-US" altLang="zh-CN" dirty="0"/>
              <a:t>    byte[] buffer = new byte[1024];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result.sampleStart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InputStream</a:t>
            </a:r>
            <a:r>
              <a:rPr lang="en-US" altLang="zh-CN" dirty="0"/>
              <a:t> is = </a:t>
            </a:r>
            <a:r>
              <a:rPr lang="en-US" altLang="zh-CN" dirty="0" err="1"/>
              <a:t>urlcon.getInputStream</a:t>
            </a:r>
            <a:r>
              <a:rPr lang="en-US" altLang="zh-CN" dirty="0"/>
              <a:t>();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自定义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请求的实现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028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库</a:t>
            </a:r>
            <a:r>
              <a:rPr lang="zh-CN" altLang="en-US" dirty="0" smtClean="0"/>
              <a:t>引用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&lt;dependency&gt;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    &lt;</a:t>
            </a:r>
            <a:r>
              <a:rPr lang="en-US" altLang="zh-CN" sz="2800" dirty="0" err="1"/>
              <a:t>groupId</a:t>
            </a:r>
            <a:r>
              <a:rPr lang="en-US" altLang="zh-CN" sz="2800" dirty="0"/>
              <a:t>&gt;</a:t>
            </a:r>
            <a:r>
              <a:rPr lang="en-US" altLang="zh-CN" sz="2800" dirty="0" err="1"/>
              <a:t>org.apache.jmeter</a:t>
            </a:r>
            <a:r>
              <a:rPr lang="en-US" altLang="zh-CN" sz="2800" dirty="0"/>
              <a:t>&lt;/</a:t>
            </a:r>
            <a:r>
              <a:rPr lang="en-US" altLang="zh-CN" sz="2800" dirty="0" err="1"/>
              <a:t>groupId</a:t>
            </a:r>
            <a:r>
              <a:rPr lang="en-US" altLang="zh-CN" sz="2800" dirty="0"/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    &lt;</a:t>
            </a:r>
            <a:r>
              <a:rPr lang="en-US" altLang="zh-CN" sz="2800" dirty="0" err="1"/>
              <a:t>artifactId</a:t>
            </a:r>
            <a:r>
              <a:rPr lang="en-US" altLang="zh-CN" sz="2800" dirty="0"/>
              <a:t>&gt;</a:t>
            </a:r>
            <a:r>
              <a:rPr lang="en-US" altLang="zh-CN" sz="2800" dirty="0" err="1"/>
              <a:t>ApacheJMeter_functions</a:t>
            </a:r>
            <a:r>
              <a:rPr lang="en-US" altLang="zh-CN" sz="2800" dirty="0"/>
              <a:t>&lt;/</a:t>
            </a:r>
            <a:r>
              <a:rPr lang="en-US" altLang="zh-CN" sz="2800" dirty="0" err="1"/>
              <a:t>artifactId</a:t>
            </a:r>
            <a:r>
              <a:rPr lang="en-US" altLang="zh-CN" sz="2800" dirty="0"/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    &lt;version&gt;4.0&lt;/version&gt;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&lt;/dependency&gt;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自定义函数的实现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452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57606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800" dirty="0"/>
              <a:t>要实现扩展</a:t>
            </a:r>
            <a:r>
              <a:rPr lang="en-US" altLang="zh-CN" sz="2800" dirty="0" err="1"/>
              <a:t>JMeter</a:t>
            </a:r>
            <a:r>
              <a:rPr lang="en-US" altLang="zh-CN" sz="2800" dirty="0"/>
              <a:t> function</a:t>
            </a:r>
            <a:r>
              <a:rPr lang="zh-CN" altLang="en-US" sz="2800" dirty="0"/>
              <a:t>，主要有两点：</a:t>
            </a:r>
          </a:p>
          <a:p>
            <a:pPr lvl="1"/>
            <a:r>
              <a:rPr lang="zh-CN" altLang="en-US" sz="2400" dirty="0"/>
              <a:t>实现</a:t>
            </a:r>
            <a:r>
              <a:rPr lang="en-US" altLang="zh-CN" sz="2400" dirty="0"/>
              <a:t>function</a:t>
            </a:r>
            <a:r>
              <a:rPr lang="zh-CN" altLang="en-US" sz="2400" dirty="0"/>
              <a:t>的类的</a:t>
            </a:r>
            <a:r>
              <a:rPr lang="en-US" altLang="zh-CN" sz="2400" dirty="0"/>
              <a:t>package</a:t>
            </a:r>
            <a:r>
              <a:rPr lang="zh-CN" altLang="en-US" sz="2400" dirty="0"/>
              <a:t>声明必须包含</a:t>
            </a:r>
            <a:r>
              <a:rPr lang="en-US" altLang="zh-CN" sz="2400" dirty="0"/>
              <a:t>".functions"</a:t>
            </a:r>
          </a:p>
          <a:p>
            <a:pPr lvl="1"/>
            <a:r>
              <a:rPr lang="zh-CN" altLang="en-US" sz="2400" dirty="0" smtClean="0"/>
              <a:t>需要继承</a:t>
            </a:r>
            <a:r>
              <a:rPr lang="en-US" altLang="zh-CN" sz="2400" dirty="0" err="1" smtClean="0"/>
              <a:t>org.apache.jmeter.functions.AbstractFunction</a:t>
            </a:r>
            <a:r>
              <a:rPr lang="zh-CN" altLang="en-US" sz="2400" dirty="0" smtClean="0"/>
              <a:t>，并且实现相应的方法。</a:t>
            </a:r>
          </a:p>
          <a:p>
            <a:r>
              <a:rPr lang="en-US" altLang="zh-CN" sz="2800" dirty="0" smtClean="0"/>
              <a:t>execute(</a:t>
            </a:r>
            <a:r>
              <a:rPr lang="en-US" altLang="zh-CN" sz="2800" dirty="0" err="1" smtClean="0"/>
              <a:t>SampleResult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previousResult</a:t>
            </a:r>
            <a:r>
              <a:rPr lang="en-US" altLang="zh-CN" sz="2800" dirty="0" smtClean="0"/>
              <a:t>, Sampler </a:t>
            </a:r>
            <a:r>
              <a:rPr lang="en-US" altLang="zh-CN" sz="2800" dirty="0" err="1" smtClean="0"/>
              <a:t>currentSampler</a:t>
            </a:r>
            <a:r>
              <a:rPr lang="en-US" altLang="zh-CN" sz="2800" dirty="0" smtClean="0"/>
              <a:t>)</a:t>
            </a:r>
          </a:p>
          <a:p>
            <a:pPr lvl="1"/>
            <a:r>
              <a:rPr lang="zh-CN" altLang="en-US" dirty="0" smtClean="0"/>
              <a:t>执行方法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err="1" smtClean="0"/>
              <a:t>getArgumentDesc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功能描述，参数描述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err="1" smtClean="0"/>
              <a:t>setParameters</a:t>
            </a:r>
            <a:r>
              <a:rPr lang="en-US" altLang="zh-CN" dirty="0" smtClean="0"/>
              <a:t>(Collection&lt;</a:t>
            </a:r>
            <a:r>
              <a:rPr lang="en-US" altLang="zh-CN" dirty="0" err="1" smtClean="0"/>
              <a:t>CompoundVariable</a:t>
            </a:r>
            <a:r>
              <a:rPr lang="en-US" altLang="zh-CN" dirty="0" smtClean="0"/>
              <a:t>&gt; parameters)</a:t>
            </a:r>
          </a:p>
          <a:p>
            <a:pPr lvl="1"/>
            <a:r>
              <a:rPr lang="zh-CN" altLang="en-US" dirty="0" smtClean="0"/>
              <a:t>接收用户的参数，设置参数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err="1" smtClean="0"/>
              <a:t>getReferenceKey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函数功能名称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自定义函数的实现</a:t>
            </a:r>
          </a:p>
        </p:txBody>
      </p:sp>
    </p:spTree>
    <p:extLst>
      <p:ext uri="{BB962C8B-B14F-4D97-AF65-F5344CB8AC3E}">
        <p14:creationId xmlns:p14="http://schemas.microsoft.com/office/powerpoint/2010/main" val="264961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被</a:t>
            </a:r>
            <a:r>
              <a:rPr lang="zh-CN" altLang="en-US" dirty="0" smtClean="0"/>
              <a:t>测系统及版本</a:t>
            </a:r>
            <a:endParaRPr lang="en-US" altLang="zh-CN" dirty="0" smtClean="0"/>
          </a:p>
          <a:p>
            <a:r>
              <a:rPr lang="zh-CN" altLang="en-US" dirty="0"/>
              <a:t>被</a:t>
            </a:r>
            <a:r>
              <a:rPr lang="zh-CN" altLang="en-US" dirty="0" smtClean="0"/>
              <a:t>测数据</a:t>
            </a:r>
            <a:endParaRPr lang="en-US" altLang="zh-CN" dirty="0" smtClean="0"/>
          </a:p>
          <a:p>
            <a:r>
              <a:rPr lang="zh-CN" altLang="en-US" dirty="0"/>
              <a:t>被</a:t>
            </a:r>
            <a:r>
              <a:rPr lang="zh-CN" altLang="en-US" dirty="0" smtClean="0"/>
              <a:t>测场景（正常</a:t>
            </a:r>
            <a:r>
              <a:rPr lang="en-US" altLang="zh-CN" dirty="0" smtClean="0"/>
              <a:t>/</a:t>
            </a:r>
            <a:r>
              <a:rPr lang="zh-CN" altLang="en-US" dirty="0" smtClean="0"/>
              <a:t>异常）</a:t>
            </a:r>
            <a:endParaRPr lang="en-US" altLang="zh-CN" dirty="0" smtClean="0"/>
          </a:p>
          <a:p>
            <a:r>
              <a:rPr lang="zh-CN" altLang="en-US" dirty="0" smtClean="0"/>
              <a:t>预期性能指标（</a:t>
            </a:r>
            <a:r>
              <a:rPr lang="en-US" altLang="zh-CN" dirty="0" err="1" smtClean="0"/>
              <a:t>TPS</a:t>
            </a:r>
            <a:r>
              <a:rPr lang="zh-CN" altLang="en-US" dirty="0" smtClean="0"/>
              <a:t>，响应时间，</a:t>
            </a:r>
            <a:r>
              <a:rPr lang="en-US" altLang="zh-CN" dirty="0" err="1" smtClean="0"/>
              <a:t>QPS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性能</a:t>
            </a:r>
            <a:r>
              <a:rPr lang="zh-CN" altLang="en-US" dirty="0" smtClean="0"/>
              <a:t>测试用例设计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16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340768"/>
            <a:ext cx="6203032" cy="452596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被</a:t>
            </a:r>
            <a:r>
              <a:rPr lang="zh-CN" altLang="en-US" dirty="0" smtClean="0"/>
              <a:t>测系统及版本</a:t>
            </a:r>
            <a:endParaRPr lang="en-US" altLang="zh-CN" dirty="0" smtClean="0"/>
          </a:p>
          <a:p>
            <a:r>
              <a:rPr lang="zh-CN" altLang="en-US" dirty="0" smtClean="0"/>
              <a:t>运行环境、配置（硬件、软件）</a:t>
            </a:r>
            <a:endParaRPr lang="en-US" altLang="zh-CN" dirty="0" smtClean="0"/>
          </a:p>
          <a:p>
            <a:r>
              <a:rPr lang="zh-CN" altLang="en-US" dirty="0" smtClean="0"/>
              <a:t>测试场景</a:t>
            </a:r>
            <a:endParaRPr lang="en-US" altLang="zh-CN" dirty="0" smtClean="0"/>
          </a:p>
          <a:p>
            <a:r>
              <a:rPr lang="zh-CN" altLang="en-US" dirty="0" smtClean="0"/>
              <a:t>预期性能指标</a:t>
            </a:r>
            <a:endParaRPr lang="en-US" altLang="zh-CN" dirty="0" smtClean="0"/>
          </a:p>
          <a:p>
            <a:r>
              <a:rPr lang="zh-CN" altLang="en-US" dirty="0" smtClean="0"/>
              <a:t>实际结果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测试结论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测试人员</a:t>
            </a:r>
            <a:endParaRPr lang="en-US" altLang="zh-CN" dirty="0" smtClean="0"/>
          </a:p>
          <a:p>
            <a:r>
              <a:rPr lang="zh-CN" altLang="en-US" dirty="0" smtClean="0"/>
              <a:t>如果不通过，说明瓶颈</a:t>
            </a:r>
            <a:endParaRPr lang="en-US" altLang="zh-CN" dirty="0" smtClean="0"/>
          </a:p>
          <a:p>
            <a:r>
              <a:rPr lang="zh-CN" altLang="en-US" dirty="0" smtClean="0"/>
              <a:t>如果通过，说明最大性能指标</a:t>
            </a:r>
            <a:endParaRPr lang="en-US" altLang="zh-CN" dirty="0" smtClean="0"/>
          </a:p>
          <a:p>
            <a:r>
              <a:rPr lang="zh-CN" altLang="en-US" smtClean="0"/>
              <a:t>容量规划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性能</a:t>
            </a:r>
            <a:r>
              <a:rPr lang="zh-CN" altLang="en-US" dirty="0" smtClean="0"/>
              <a:t>测试报告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08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输入参数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协议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复杂调用逻辑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功能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等等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扩展组件开发的意义</a:t>
            </a:r>
          </a:p>
        </p:txBody>
      </p:sp>
    </p:spTree>
    <p:extLst>
      <p:ext uri="{BB962C8B-B14F-4D97-AF65-F5344CB8AC3E}">
        <p14:creationId xmlns:p14="http://schemas.microsoft.com/office/powerpoint/2010/main" val="415875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下载</a:t>
            </a:r>
            <a:r>
              <a:rPr lang="en-US" altLang="zh-CN" dirty="0" err="1"/>
              <a:t>jdk</a:t>
            </a:r>
            <a:r>
              <a:rPr lang="zh-CN" altLang="zh-CN" dirty="0"/>
              <a:t>并安装，配置环境变量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下载</a:t>
            </a:r>
            <a:r>
              <a:rPr lang="en-US" altLang="zh-CN" dirty="0"/>
              <a:t>maven</a:t>
            </a:r>
            <a:r>
              <a:rPr lang="zh-CN" altLang="en-US" dirty="0"/>
              <a:t>，配置环境变量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修改</a:t>
            </a:r>
            <a:r>
              <a:rPr lang="en-US" altLang="zh-CN" dirty="0"/>
              <a:t>settings.xml</a:t>
            </a:r>
            <a:r>
              <a:rPr lang="zh-CN" altLang="en-US" dirty="0"/>
              <a:t>本地仓库，远程仓库的地址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Eclipse</a:t>
            </a:r>
            <a:r>
              <a:rPr lang="zh-CN" altLang="zh-CN" dirty="0"/>
              <a:t>新建</a:t>
            </a:r>
            <a:r>
              <a:rPr lang="en-US" altLang="zh-CN" dirty="0"/>
              <a:t>Maven</a:t>
            </a:r>
            <a:r>
              <a:rPr lang="zh-CN" altLang="zh-CN" dirty="0"/>
              <a:t>项目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编辑</a:t>
            </a:r>
            <a:r>
              <a:rPr lang="en-US" altLang="zh-CN" dirty="0"/>
              <a:t> pom.xml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开发前的工具</a:t>
            </a:r>
            <a:r>
              <a:rPr lang="zh-CN" altLang="en-US" dirty="0" smtClean="0"/>
              <a:t>准备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006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866775"/>
            <a:ext cx="7037387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01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124744"/>
            <a:ext cx="8064896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Maven</a:t>
            </a:r>
            <a:r>
              <a:rPr lang="zh-CN" altLang="en-US" sz="2800" dirty="0"/>
              <a:t>是一个项目管理</a:t>
            </a:r>
            <a:r>
              <a:rPr lang="zh-CN" altLang="en-US" sz="2800" dirty="0" smtClean="0"/>
              <a:t>工具（打包工具）</a:t>
            </a:r>
            <a:endParaRPr lang="en-US" altLang="zh-CN" sz="2800" dirty="0" smtClean="0"/>
          </a:p>
          <a:p>
            <a:pPr>
              <a:spcBef>
                <a:spcPts val="0"/>
              </a:spcBef>
            </a:pPr>
            <a:r>
              <a:rPr lang="en-US" altLang="zh-CN" sz="2800" dirty="0" smtClean="0"/>
              <a:t>mvn </a:t>
            </a:r>
            <a:r>
              <a:rPr lang="en-US" altLang="zh-CN" sz="2800" dirty="0"/>
              <a:t>clean </a:t>
            </a:r>
            <a:br>
              <a:rPr lang="en-US" altLang="zh-CN" sz="2800" dirty="0"/>
            </a:br>
            <a:r>
              <a:rPr lang="zh-CN" altLang="en-US" sz="2800" dirty="0" smtClean="0"/>
              <a:t>清理</a:t>
            </a:r>
            <a:r>
              <a:rPr lang="zh-CN" altLang="en-US" sz="2800" dirty="0"/>
              <a:t>项目生产的临时文件</a:t>
            </a:r>
            <a:r>
              <a:rPr lang="en-US" altLang="zh-CN" sz="2800" dirty="0"/>
              <a:t>,</a:t>
            </a:r>
            <a:r>
              <a:rPr lang="zh-CN" altLang="en-US" sz="2800" dirty="0"/>
              <a:t>一般是模块下的</a:t>
            </a:r>
            <a:r>
              <a:rPr lang="en-US" altLang="zh-CN" sz="2800" dirty="0"/>
              <a:t>target</a:t>
            </a:r>
            <a:r>
              <a:rPr lang="zh-CN" altLang="en-US" sz="2800" dirty="0" smtClean="0"/>
              <a:t>目录</a:t>
            </a:r>
            <a:endParaRPr lang="en-US" altLang="zh-CN" sz="2800" dirty="0" smtClean="0"/>
          </a:p>
          <a:p>
            <a:pPr>
              <a:spcBef>
                <a:spcPts val="0"/>
              </a:spcBef>
            </a:pPr>
            <a:r>
              <a:rPr lang="en-US" altLang="zh-CN" sz="2800" dirty="0" smtClean="0"/>
              <a:t>mvn package</a:t>
            </a:r>
            <a:r>
              <a:rPr lang="en-US" altLang="zh-CN" sz="2800" dirty="0"/>
              <a:t> </a:t>
            </a:r>
            <a:br>
              <a:rPr lang="en-US" altLang="zh-CN" sz="2800" dirty="0"/>
            </a:br>
            <a:r>
              <a:rPr lang="zh-CN" altLang="en-US" sz="2800" dirty="0" smtClean="0"/>
              <a:t>项目</a:t>
            </a:r>
            <a:r>
              <a:rPr lang="zh-CN" altLang="en-US" sz="2800" dirty="0"/>
              <a:t>打包工具</a:t>
            </a:r>
            <a:r>
              <a:rPr lang="en-US" altLang="zh-CN" sz="2800" dirty="0"/>
              <a:t>,</a:t>
            </a:r>
            <a:r>
              <a:rPr lang="zh-CN" altLang="en-US" sz="2800" dirty="0"/>
              <a:t>会在模块下的</a:t>
            </a:r>
            <a:r>
              <a:rPr lang="en-US" altLang="zh-CN" sz="2800" dirty="0"/>
              <a:t>target</a:t>
            </a:r>
            <a:r>
              <a:rPr lang="zh-CN" altLang="en-US" sz="2800" dirty="0"/>
              <a:t>目录生成</a:t>
            </a:r>
            <a:r>
              <a:rPr lang="en-US" altLang="zh-CN" sz="2800" dirty="0"/>
              <a:t>jar</a:t>
            </a:r>
            <a:r>
              <a:rPr lang="zh-CN" altLang="en-US" sz="2800" dirty="0"/>
              <a:t>或</a:t>
            </a:r>
            <a:r>
              <a:rPr lang="en-US" altLang="zh-CN" sz="2800" dirty="0"/>
              <a:t>war</a:t>
            </a:r>
            <a:r>
              <a:rPr lang="zh-CN" altLang="en-US" sz="2800" dirty="0"/>
              <a:t>等文件，如下运行结果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spcBef>
                <a:spcPts val="0"/>
              </a:spcBef>
            </a:pPr>
            <a:r>
              <a:rPr lang="en-US" altLang="zh-CN" sz="2800" dirty="0" smtClean="0"/>
              <a:t>mvn test</a:t>
            </a:r>
            <a:r>
              <a:rPr lang="en-US" altLang="zh-CN" sz="2800" dirty="0"/>
              <a:t> </a:t>
            </a:r>
            <a:br>
              <a:rPr lang="en-US" altLang="zh-CN" sz="2800" dirty="0"/>
            </a:br>
            <a:r>
              <a:rPr lang="zh-CN" altLang="en-US" sz="2800" dirty="0" smtClean="0"/>
              <a:t>测试</a:t>
            </a:r>
            <a:r>
              <a:rPr lang="zh-CN" altLang="en-US" sz="2800" dirty="0"/>
              <a:t>命令</a:t>
            </a:r>
            <a:r>
              <a:rPr lang="en-US" altLang="zh-CN" sz="2800" dirty="0"/>
              <a:t>,</a:t>
            </a:r>
            <a:r>
              <a:rPr lang="zh-CN" altLang="en-US" sz="2800" dirty="0"/>
              <a:t>或执行</a:t>
            </a:r>
            <a:r>
              <a:rPr lang="en-US" altLang="zh-CN" sz="2800" dirty="0" err="1"/>
              <a:t>src</a:t>
            </a:r>
            <a:r>
              <a:rPr lang="en-US" altLang="zh-CN" sz="2800" dirty="0"/>
              <a:t>/test/java/</a:t>
            </a:r>
            <a:r>
              <a:rPr lang="zh-CN" altLang="en-US" sz="2800" dirty="0"/>
              <a:t>下</a:t>
            </a:r>
            <a:r>
              <a:rPr lang="en-US" altLang="zh-CN" sz="2800" dirty="0" err="1"/>
              <a:t>junit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测试用例</a:t>
            </a:r>
            <a:endParaRPr lang="en-US" altLang="zh-CN" sz="2800" dirty="0" smtClean="0"/>
          </a:p>
          <a:p>
            <a:pPr>
              <a:spcBef>
                <a:spcPts val="0"/>
              </a:spcBef>
            </a:pPr>
            <a:r>
              <a:rPr lang="en-US" altLang="zh-CN" sz="2800" dirty="0"/>
              <a:t>mvn install </a:t>
            </a:r>
            <a:br>
              <a:rPr lang="en-US" altLang="zh-CN" sz="2800" dirty="0"/>
            </a:br>
            <a:r>
              <a:rPr lang="zh-CN" altLang="en-US" sz="2800" dirty="0" smtClean="0"/>
              <a:t>模块</a:t>
            </a:r>
            <a:r>
              <a:rPr lang="zh-CN" altLang="en-US" sz="2800" dirty="0"/>
              <a:t>安装命令 将打包的的</a:t>
            </a:r>
            <a:r>
              <a:rPr lang="en-US" altLang="zh-CN" sz="2800" dirty="0"/>
              <a:t>jar/war</a:t>
            </a:r>
            <a:r>
              <a:rPr lang="zh-CN" altLang="en-US" sz="2800" dirty="0"/>
              <a:t>文件复制到你的本地仓库</a:t>
            </a:r>
            <a:r>
              <a:rPr lang="zh-CN" altLang="en-US" sz="2800" dirty="0" smtClean="0"/>
              <a:t>中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maven</a:t>
            </a:r>
            <a:r>
              <a:rPr lang="zh-CN" altLang="en-US" dirty="0"/>
              <a:t>常用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632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继承</a:t>
            </a:r>
            <a:r>
              <a:rPr lang="en-US" altLang="zh-CN" dirty="0" err="1" smtClean="0"/>
              <a:t>AbstractJavaSamplerClient</a:t>
            </a:r>
            <a:r>
              <a:rPr lang="zh-CN" altLang="en-US" dirty="0" smtClean="0"/>
              <a:t>抽象类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实现</a:t>
            </a:r>
            <a:r>
              <a:rPr lang="en-US" altLang="zh-CN" dirty="0" err="1" smtClean="0"/>
              <a:t>JavaSamplerClient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扩展开发实现的两种方式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31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2514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3000" b="1" dirty="0"/>
              <a:t>public class Demo extends </a:t>
            </a:r>
            <a:r>
              <a:rPr lang="en-US" altLang="zh-CN" sz="3000" b="1" dirty="0" err="1"/>
              <a:t>AbstractJavaSamplerClient</a:t>
            </a:r>
            <a:r>
              <a:rPr lang="en-US" altLang="zh-CN" sz="3000" b="1" dirty="0"/>
              <a:t>{</a:t>
            </a:r>
          </a:p>
          <a:p>
            <a:pPr marL="0" indent="0">
              <a:buNone/>
            </a:pPr>
            <a:endParaRPr lang="zh-CN" altLang="en-US" sz="3000" dirty="0"/>
          </a:p>
          <a:p>
            <a:pPr marL="400050" lvl="1" indent="0">
              <a:buNone/>
            </a:pPr>
            <a:r>
              <a:rPr lang="en-US" altLang="zh-CN" sz="2600" b="1" dirty="0"/>
              <a:t>public </a:t>
            </a:r>
            <a:r>
              <a:rPr lang="en-US" altLang="zh-CN" sz="2600" b="1" dirty="0" err="1"/>
              <a:t>SampleResult</a:t>
            </a:r>
            <a:r>
              <a:rPr lang="en-US" altLang="zh-CN" sz="2600" b="1" dirty="0"/>
              <a:t> </a:t>
            </a:r>
            <a:r>
              <a:rPr lang="en-US" altLang="zh-CN" sz="2600" b="1" dirty="0" err="1"/>
              <a:t>runTest</a:t>
            </a:r>
            <a:r>
              <a:rPr lang="en-US" altLang="zh-CN" sz="2600" b="1" dirty="0"/>
              <a:t>(</a:t>
            </a:r>
            <a:r>
              <a:rPr lang="en-US" altLang="zh-CN" sz="2600" b="1" dirty="0" err="1"/>
              <a:t>JavaSamplerContext</a:t>
            </a:r>
            <a:r>
              <a:rPr lang="en-US" altLang="zh-CN" sz="2600" b="1" dirty="0"/>
              <a:t> arg0) {</a:t>
            </a:r>
          </a:p>
          <a:p>
            <a:pPr marL="400050" lvl="1" indent="0">
              <a:buNone/>
            </a:pPr>
            <a:r>
              <a:rPr lang="en-US" altLang="zh-CN" sz="2600" dirty="0" smtClean="0"/>
              <a:t>	</a:t>
            </a:r>
            <a:r>
              <a:rPr lang="en-US" altLang="zh-CN" sz="2600" dirty="0" err="1" smtClean="0"/>
              <a:t>System.</a:t>
            </a:r>
            <a:r>
              <a:rPr lang="en-US" altLang="zh-CN" sz="2600" b="1" i="1" dirty="0" err="1" smtClean="0"/>
              <a:t>out.println</a:t>
            </a:r>
            <a:r>
              <a:rPr lang="en-US" altLang="zh-CN" sz="2600" b="1" i="1" dirty="0"/>
              <a:t>("</a:t>
            </a:r>
            <a:r>
              <a:rPr lang="en-US" altLang="zh-CN" sz="2600" b="1" i="1" dirty="0" err="1"/>
              <a:t>hello,jmeter</a:t>
            </a:r>
            <a:r>
              <a:rPr lang="en-US" altLang="zh-CN" sz="2600" b="1" i="1" dirty="0"/>
              <a:t>");</a:t>
            </a:r>
          </a:p>
          <a:p>
            <a:pPr marL="400050" lvl="1" indent="0">
              <a:buNone/>
            </a:pPr>
            <a:r>
              <a:rPr lang="en-US" altLang="zh-CN" sz="2600" b="1" dirty="0" smtClean="0"/>
              <a:t>	return </a:t>
            </a:r>
            <a:r>
              <a:rPr lang="en-US" altLang="zh-CN" sz="2600" b="1" dirty="0"/>
              <a:t>null;</a:t>
            </a:r>
          </a:p>
          <a:p>
            <a:pPr marL="400050" lvl="1" indent="0">
              <a:buNone/>
            </a:pPr>
            <a:r>
              <a:rPr lang="en-US" altLang="zh-CN" sz="2600" dirty="0" smtClean="0"/>
              <a:t>}</a:t>
            </a:r>
            <a:endParaRPr lang="zh-CN" altLang="en-US" sz="2600" dirty="0"/>
          </a:p>
          <a:p>
            <a:pPr marL="0" indent="0">
              <a:buNone/>
            </a:pPr>
            <a:r>
              <a:rPr lang="en-US" altLang="zh-CN" sz="3000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maven build</a:t>
            </a:r>
            <a:r>
              <a:rPr lang="zh-CN" altLang="en-US" dirty="0" smtClean="0"/>
              <a:t>后把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包放在</a:t>
            </a:r>
            <a:r>
              <a:rPr lang="en-US" altLang="zh-CN" dirty="0"/>
              <a:t>D:\</a:t>
            </a:r>
            <a:r>
              <a:rPr lang="en-US" altLang="zh-CN" dirty="0" smtClean="0"/>
              <a:t>apache-jmeter-4.0\lib\ext</a:t>
            </a:r>
            <a:r>
              <a:rPr lang="zh-CN" altLang="en-US" dirty="0" smtClean="0"/>
              <a:t>，重启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，创建</a:t>
            </a:r>
            <a:r>
              <a:rPr lang="en-US" altLang="zh-CN" dirty="0"/>
              <a:t>Java</a:t>
            </a:r>
            <a:r>
              <a:rPr lang="zh-CN" altLang="en-US" dirty="0" smtClean="0"/>
              <a:t>请求，查看控制台结果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扩展</a:t>
            </a:r>
            <a:r>
              <a:rPr lang="zh-CN" altLang="en-US" dirty="0" smtClean="0"/>
              <a:t>开发</a:t>
            </a:r>
            <a:r>
              <a:rPr lang="en-US" altLang="zh-CN" dirty="0" err="1" smtClean="0"/>
              <a:t>HelloWorld</a:t>
            </a:r>
            <a:r>
              <a:rPr lang="zh-CN" altLang="en-US" dirty="0" smtClean="0"/>
              <a:t>的实现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43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n-US" altLang="zh-CN" dirty="0" err="1"/>
              <a:t>setupTest</a:t>
            </a:r>
            <a:r>
              <a:rPr lang="en-US" altLang="zh-CN" dirty="0"/>
              <a:t>(</a:t>
            </a:r>
            <a:r>
              <a:rPr lang="en-US" altLang="zh-CN" dirty="0" err="1"/>
              <a:t>JavaSamplerContext</a:t>
            </a:r>
            <a:r>
              <a:rPr lang="en-US" altLang="zh-CN" dirty="0"/>
              <a:t> context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初始化方法</a:t>
            </a:r>
            <a:r>
              <a:rPr lang="en-US" altLang="zh-CN" dirty="0" smtClean="0"/>
              <a:t>	</a:t>
            </a:r>
          </a:p>
          <a:p>
            <a:r>
              <a:rPr lang="en-US" altLang="zh-CN" dirty="0" err="1" smtClean="0"/>
              <a:t>runTest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JavaSamplerContext</a:t>
            </a:r>
            <a:r>
              <a:rPr lang="en-US" altLang="zh-CN" dirty="0" smtClean="0"/>
              <a:t> </a:t>
            </a:r>
            <a:r>
              <a:rPr lang="en-US" altLang="zh-CN" dirty="0"/>
              <a:t>context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实现具体功能逻辑的方法</a:t>
            </a:r>
            <a:endParaRPr lang="en-US" altLang="zh-CN" dirty="0" smtClean="0"/>
          </a:p>
          <a:p>
            <a:r>
              <a:rPr lang="en-US" altLang="zh-CN" dirty="0" err="1"/>
              <a:t>getDefaultParameters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决定了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当中要显示哪些属性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err="1"/>
              <a:t>teardownTest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JavaSamplerContext</a:t>
            </a:r>
            <a:r>
              <a:rPr lang="en-US" altLang="zh-CN" sz="3200" dirty="0"/>
              <a:t> context</a:t>
            </a:r>
            <a:r>
              <a:rPr lang="en-US" altLang="zh-CN" sz="3200" dirty="0" smtClean="0"/>
              <a:t>)</a:t>
            </a:r>
          </a:p>
          <a:p>
            <a:pPr lvl="1"/>
            <a:r>
              <a:rPr lang="zh-CN" altLang="en-US" dirty="0"/>
              <a:t>负责清理收尾工作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实现</a:t>
            </a:r>
            <a:r>
              <a:rPr lang="zh-CN" altLang="en-US" dirty="0" smtClean="0"/>
              <a:t>方法的介绍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49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/>
              <a:t>Arguments </a:t>
            </a:r>
            <a:r>
              <a:rPr lang="en-US" altLang="zh-CN" dirty="0" err="1"/>
              <a:t>getDefaultParameters</a:t>
            </a:r>
            <a:r>
              <a:rPr lang="en-US" altLang="zh-CN" dirty="0"/>
              <a:t>() {</a:t>
            </a:r>
          </a:p>
          <a:p>
            <a:pPr marL="400050" lvl="1" indent="0">
              <a:buNone/>
            </a:pPr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</a:t>
            </a:r>
            <a:r>
              <a:rPr lang="en-US" altLang="zh-CN" i="1" dirty="0" err="1"/>
              <a:t>getDefaultParameters</a:t>
            </a:r>
            <a:r>
              <a:rPr lang="en-US" altLang="zh-CN" i="1" dirty="0"/>
              <a:t>");</a:t>
            </a:r>
          </a:p>
          <a:p>
            <a:pPr marL="400050" lvl="1" indent="0">
              <a:buNone/>
            </a:pPr>
            <a:r>
              <a:rPr lang="en-US" altLang="zh-CN" dirty="0"/>
              <a:t>Arguments </a:t>
            </a:r>
            <a:r>
              <a:rPr lang="en-US" altLang="zh-CN" dirty="0" err="1"/>
              <a:t>arguments</a:t>
            </a:r>
            <a:r>
              <a:rPr lang="en-US" altLang="zh-CN" dirty="0"/>
              <a:t> =new Arguments();</a:t>
            </a:r>
          </a:p>
          <a:p>
            <a:pPr marL="400050" lvl="1" indent="0">
              <a:buNone/>
            </a:pPr>
            <a:r>
              <a:rPr lang="en-US" altLang="zh-CN" dirty="0" err="1"/>
              <a:t>arguments.addArgument</a:t>
            </a:r>
            <a:r>
              <a:rPr lang="en-US" altLang="zh-CN" dirty="0"/>
              <a:t>(</a:t>
            </a:r>
            <a:r>
              <a:rPr lang="en-US" altLang="zh-CN" dirty="0" err="1"/>
              <a:t>this.</a:t>
            </a:r>
            <a:r>
              <a:rPr lang="en-US" altLang="zh-CN" i="1" dirty="0" err="1"/>
              <a:t>URLNAME</a:t>
            </a:r>
            <a:r>
              <a:rPr lang="en-US" altLang="zh-CN" i="1" dirty="0"/>
              <a:t>, </a:t>
            </a:r>
            <a:r>
              <a:rPr lang="en-US" altLang="zh-CN" i="1" dirty="0" err="1"/>
              <a:t>this.DEFAULTURL</a:t>
            </a:r>
            <a:r>
              <a:rPr lang="en-US" altLang="zh-CN" i="1" dirty="0"/>
              <a:t>);</a:t>
            </a:r>
          </a:p>
          <a:p>
            <a:pPr marL="400050" lvl="1" indent="0">
              <a:buNone/>
            </a:pPr>
            <a:r>
              <a:rPr lang="en-US" altLang="zh-CN" dirty="0"/>
              <a:t>return arguments;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</a:t>
            </a:r>
            <a:r>
              <a:rPr lang="zh-CN" altLang="en-US" dirty="0"/>
              <a:t>参数</a:t>
            </a:r>
            <a:r>
              <a:rPr lang="zh-CN" altLang="en-US" dirty="0" smtClean="0"/>
              <a:t>的实现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466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2754</TotalTime>
  <Words>442</Words>
  <Application>Microsoft Office PowerPoint</Application>
  <PresentationFormat>全屏显示(4:3)</PresentationFormat>
  <Paragraphs>117</Paragraphs>
  <Slides>16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moban</vt:lpstr>
      <vt:lpstr>PowerPoint 演示文稿</vt:lpstr>
      <vt:lpstr>扩展组件开发的意义</vt:lpstr>
      <vt:lpstr>开发前的工具准备</vt:lpstr>
      <vt:lpstr>PowerPoint 演示文稿</vt:lpstr>
      <vt:lpstr>maven常用命令</vt:lpstr>
      <vt:lpstr>扩展开发实现的两种方式</vt:lpstr>
      <vt:lpstr>扩展开发HelloWorld的实现</vt:lpstr>
      <vt:lpstr>实现方法的介绍</vt:lpstr>
      <vt:lpstr>自定义参数的实现</vt:lpstr>
      <vt:lpstr>初始化方法的实现</vt:lpstr>
      <vt:lpstr>响应数据显示到结果树</vt:lpstr>
      <vt:lpstr>自定义Java请求的实现</vt:lpstr>
      <vt:lpstr>自定义函数的实现</vt:lpstr>
      <vt:lpstr>自定义函数的实现</vt:lpstr>
      <vt:lpstr>性能测试用例设计</vt:lpstr>
      <vt:lpstr>性能测试报告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316</cp:revision>
  <dcterms:created xsi:type="dcterms:W3CDTF">2017-03-16T04:59:09Z</dcterms:created>
  <dcterms:modified xsi:type="dcterms:W3CDTF">2019-01-26T08:45:24Z</dcterms:modified>
</cp:coreProperties>
</file>