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56" r:id="rId2"/>
    <p:sldId id="278" r:id="rId3"/>
    <p:sldId id="260" r:id="rId4"/>
    <p:sldId id="259" r:id="rId5"/>
    <p:sldId id="279" r:id="rId6"/>
    <p:sldId id="280" r:id="rId7"/>
    <p:sldId id="281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72" autoAdjust="0"/>
  </p:normalViewPr>
  <p:slideViewPr>
    <p:cSldViewPr>
      <p:cViewPr varScale="1">
        <p:scale>
          <a:sx n="90" d="100"/>
          <a:sy n="90" d="100"/>
        </p:scale>
        <p:origin x="-58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63315-EF27-4F17-897A-2BB202B85F31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437B3-BF48-40F0-9927-2515D0DAC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9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4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8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62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1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0"/>
            <a:ext cx="915360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857226" y="964422"/>
            <a:ext cx="7286625" cy="348257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818036" y="177707"/>
            <a:ext cx="6143668" cy="367857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20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23728" y="1707654"/>
            <a:ext cx="3698736" cy="1104138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课程介绍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35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735546"/>
            <a:ext cx="8229600" cy="432048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、本科以上学历，计算机或相关专业；</a:t>
            </a:r>
            <a:br>
              <a:rPr lang="zh-CN" altLang="en-US" sz="3000" dirty="0"/>
            </a:br>
            <a:r>
              <a:rPr lang="en-US" altLang="zh-CN" sz="3000" dirty="0" smtClean="0"/>
              <a:t>2</a:t>
            </a:r>
            <a:r>
              <a:rPr lang="zh-CN" altLang="en-US" sz="3000" dirty="0"/>
              <a:t>、具有较强的逻辑分析能力和学习能力，良好的沟通表达能力，敏锐的观察力，责任心强，</a:t>
            </a:r>
            <a:r>
              <a:rPr lang="zh-CN" altLang="en-US" sz="3000" dirty="0">
                <a:solidFill>
                  <a:srgbClr val="FF0000"/>
                </a:solidFill>
              </a:rPr>
              <a:t>能够承受工作压力</a:t>
            </a:r>
            <a:r>
              <a:rPr lang="zh-CN" altLang="en-US" sz="3000" dirty="0"/>
              <a:t>，较强的团队协作意识；</a:t>
            </a:r>
            <a:br>
              <a:rPr lang="zh-CN" altLang="en-US" sz="3000" dirty="0"/>
            </a:br>
            <a:r>
              <a:rPr lang="en-US" altLang="zh-CN" sz="3000" dirty="0" smtClean="0"/>
              <a:t>3</a:t>
            </a:r>
            <a:r>
              <a:rPr lang="zh-CN" altLang="en-US" sz="3000" dirty="0"/>
              <a:t>、熟悉测试流程、测试理论和方法，熟练使用主流缺陷管理工具；</a:t>
            </a:r>
            <a:br>
              <a:rPr lang="zh-CN" altLang="en-US" sz="3000" dirty="0"/>
            </a:br>
            <a:r>
              <a:rPr lang="en-US" altLang="zh-CN" sz="3000" dirty="0" smtClean="0"/>
              <a:t>4</a:t>
            </a:r>
            <a:r>
              <a:rPr lang="zh-CN" altLang="en-US" sz="3000" dirty="0"/>
              <a:t>、熟悉</a:t>
            </a:r>
            <a:r>
              <a:rPr lang="en-US" altLang="zh-CN" sz="3000" dirty="0">
                <a:solidFill>
                  <a:srgbClr val="FF0000"/>
                </a:solidFill>
              </a:rPr>
              <a:t>java</a:t>
            </a:r>
            <a:r>
              <a:rPr lang="en-US" altLang="zh-CN" sz="3000" dirty="0"/>
              <a:t>, python</a:t>
            </a:r>
            <a:r>
              <a:rPr lang="zh-CN" altLang="en-US" sz="3000" dirty="0"/>
              <a:t>等至少一种编程语言</a:t>
            </a:r>
            <a:r>
              <a:rPr lang="en-US" altLang="zh-CN" sz="3000" dirty="0"/>
              <a:t>,</a:t>
            </a:r>
            <a:r>
              <a:rPr lang="zh-CN" altLang="en-US" sz="3000" dirty="0"/>
              <a:t>并有实际的</a:t>
            </a:r>
            <a:r>
              <a:rPr lang="zh-CN" altLang="en-US" sz="3000" dirty="0">
                <a:solidFill>
                  <a:srgbClr val="FF0000"/>
                </a:solidFill>
              </a:rPr>
              <a:t>自动化测试工具脚本</a:t>
            </a:r>
            <a:r>
              <a:rPr lang="zh-CN" altLang="en-US" sz="3000" dirty="0"/>
              <a:t>开发经验。</a:t>
            </a:r>
            <a:br>
              <a:rPr lang="zh-CN" altLang="en-US" sz="3000" dirty="0"/>
            </a:br>
            <a:r>
              <a:rPr lang="en-US" altLang="zh-CN" sz="3000" dirty="0" smtClean="0"/>
              <a:t>5</a:t>
            </a:r>
            <a:r>
              <a:rPr lang="zh-CN" altLang="en-US" sz="3000" dirty="0"/>
              <a:t>、熟悉</a:t>
            </a:r>
            <a:r>
              <a:rPr lang="en-US" altLang="zh-CN" sz="3000" dirty="0">
                <a:solidFill>
                  <a:srgbClr val="FF0000"/>
                </a:solidFill>
              </a:rPr>
              <a:t>Monkey</a:t>
            </a:r>
            <a:r>
              <a:rPr lang="zh-CN" altLang="en-US" sz="3000" dirty="0">
                <a:solidFill>
                  <a:srgbClr val="FF0000"/>
                </a:solidFill>
              </a:rPr>
              <a:t>、</a:t>
            </a:r>
            <a:r>
              <a:rPr lang="en-US" altLang="zh-CN" sz="3000" dirty="0" err="1">
                <a:solidFill>
                  <a:srgbClr val="FF0000"/>
                </a:solidFill>
              </a:rPr>
              <a:t>jmeter</a:t>
            </a:r>
            <a:r>
              <a:rPr lang="zh-CN" altLang="en-US" sz="3000" dirty="0">
                <a:solidFill>
                  <a:srgbClr val="FF0000"/>
                </a:solidFill>
              </a:rPr>
              <a:t>、</a:t>
            </a:r>
            <a:r>
              <a:rPr lang="en-US" altLang="zh-CN" sz="3000" dirty="0">
                <a:solidFill>
                  <a:srgbClr val="FF0000"/>
                </a:solidFill>
              </a:rPr>
              <a:t>postman</a:t>
            </a:r>
            <a:r>
              <a:rPr lang="zh-CN" altLang="en-US" sz="3000" dirty="0">
                <a:solidFill>
                  <a:srgbClr val="FF0000"/>
                </a:solidFill>
              </a:rPr>
              <a:t>、</a:t>
            </a:r>
            <a:r>
              <a:rPr lang="en-US" altLang="zh-CN" sz="3000" dirty="0" err="1">
                <a:solidFill>
                  <a:srgbClr val="FF0000"/>
                </a:solidFill>
              </a:rPr>
              <a:t>charles</a:t>
            </a:r>
            <a:r>
              <a:rPr lang="zh-CN" altLang="en-US" sz="3000" dirty="0">
                <a:solidFill>
                  <a:srgbClr val="FF0000"/>
                </a:solidFill>
              </a:rPr>
              <a:t>、</a:t>
            </a:r>
            <a:r>
              <a:rPr lang="en-US" altLang="zh-CN" sz="3000" dirty="0">
                <a:solidFill>
                  <a:srgbClr val="FF0000"/>
                </a:solidFill>
              </a:rPr>
              <a:t>instruments</a:t>
            </a:r>
            <a:r>
              <a:rPr lang="zh-CN" altLang="en-US" sz="3000" dirty="0"/>
              <a:t>等工具者优先</a:t>
            </a:r>
            <a:r>
              <a:rPr lang="zh-CN" altLang="en-US" sz="3000" dirty="0" smtClean="0"/>
              <a:t>；（专项测试）</a:t>
            </a:r>
            <a:r>
              <a:rPr lang="zh-CN" altLang="en-US" sz="3000" dirty="0"/>
              <a:t/>
            </a:r>
            <a:br>
              <a:rPr lang="zh-CN" altLang="en-US" sz="3000" dirty="0"/>
            </a:br>
            <a:r>
              <a:rPr lang="en-US" altLang="zh-CN" sz="3000" dirty="0" smtClean="0"/>
              <a:t>6</a:t>
            </a:r>
            <a:r>
              <a:rPr lang="zh-CN" altLang="en-US" sz="3000" dirty="0"/>
              <a:t>、有</a:t>
            </a:r>
            <a:r>
              <a:rPr lang="en-US" altLang="zh-CN" sz="3000" dirty="0" err="1"/>
              <a:t>Ios</a:t>
            </a:r>
            <a:r>
              <a:rPr lang="zh-CN" altLang="en-US" sz="3000" dirty="0"/>
              <a:t>、</a:t>
            </a:r>
            <a:r>
              <a:rPr lang="en-US" altLang="zh-CN" sz="3000" dirty="0"/>
              <a:t>Android </a:t>
            </a:r>
            <a:r>
              <a:rPr lang="zh-CN" altLang="en-US" sz="3000" dirty="0"/>
              <a:t>电商 </a:t>
            </a:r>
            <a:r>
              <a:rPr lang="en-US" altLang="zh-CN" sz="3000" dirty="0"/>
              <a:t>app</a:t>
            </a:r>
            <a:r>
              <a:rPr lang="zh-CN" altLang="en-US" sz="3000" dirty="0"/>
              <a:t>测试经验者优先</a:t>
            </a:r>
            <a:r>
              <a:rPr lang="zh-CN" altLang="en-US" dirty="0"/>
              <a:t>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招聘要求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6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025" y="1005576"/>
            <a:ext cx="8507288" cy="33944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了解移动互联网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熟悉流行</a:t>
            </a:r>
            <a:r>
              <a:rPr lang="en-US" altLang="zh-CN" sz="2400" dirty="0"/>
              <a:t>APP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先从业务入手，熟悉基本测试点，测试技巧与方法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再说性能和自动化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以点带面，逐步完善技能，经验和知识体系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循序渐进，不要急于求成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实践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多思考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多总结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多</a:t>
            </a:r>
            <a:r>
              <a:rPr lang="zh-CN" altLang="en-US" sz="2400" dirty="0"/>
              <a:t>实践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如何去学习</a:t>
            </a:r>
          </a:p>
        </p:txBody>
      </p:sp>
    </p:spTree>
    <p:extLst>
      <p:ext uri="{BB962C8B-B14F-4D97-AF65-F5344CB8AC3E}">
        <p14:creationId xmlns:p14="http://schemas.microsoft.com/office/powerpoint/2010/main" val="27777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基础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工具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专项</a:t>
            </a:r>
            <a:r>
              <a:rPr lang="zh-CN" altLang="en-US" dirty="0"/>
              <a:t>（性能、自动化、安全等）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-----------------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课程内容主要为</a:t>
            </a:r>
          </a:p>
        </p:txBody>
      </p:sp>
    </p:spTree>
    <p:extLst>
      <p:ext uri="{BB962C8B-B14F-4D97-AF65-F5344CB8AC3E}">
        <p14:creationId xmlns:p14="http://schemas.microsoft.com/office/powerpoint/2010/main" val="21194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idx="1"/>
          </p:nvPr>
        </p:nvSpPr>
        <p:spPr bwMode="auto">
          <a:xfrm>
            <a:off x="457200" y="1200150"/>
            <a:ext cx="8579296" cy="37478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normAutofit fontScale="70000" lnSpcReduction="20000"/>
          </a:bodyPr>
          <a:lstStyle/>
          <a:p>
            <a:pPr marL="360045"/>
            <a:r>
              <a:rPr lang="zh-CN" altLang="en-US" sz="4000" dirty="0" smtClean="0"/>
              <a:t> </a:t>
            </a:r>
            <a:r>
              <a:rPr lang="en-US" altLang="zh-CN" sz="4000" dirty="0" smtClean="0"/>
              <a:t>APP </a:t>
            </a:r>
            <a:r>
              <a:rPr lang="zh-CN" altLang="en-US" sz="4000" dirty="0" smtClean="0"/>
              <a:t>开发模式</a:t>
            </a:r>
            <a:endParaRPr lang="en-US" altLang="zh-CN" sz="4000" dirty="0" smtClean="0"/>
          </a:p>
          <a:p>
            <a:pPr marL="591820" lvl="1"/>
            <a:r>
              <a:rPr lang="en-US" altLang="zh-CN" sz="3200" dirty="0" smtClean="0"/>
              <a:t> Native App</a:t>
            </a:r>
          </a:p>
          <a:p>
            <a:pPr marL="593090" lvl="2"/>
            <a:r>
              <a:rPr lang="zh-CN" altLang="en-US" sz="3200" dirty="0" smtClean="0"/>
              <a:t> </a:t>
            </a:r>
            <a:r>
              <a:rPr lang="zh-CN" altLang="en-US" sz="2800" dirty="0" smtClean="0"/>
              <a:t>基于</a:t>
            </a:r>
            <a:r>
              <a:rPr lang="zh-CN" altLang="en-US" sz="2800" dirty="0"/>
              <a:t>本地（操作系统）运行</a:t>
            </a:r>
            <a:r>
              <a:rPr lang="zh-CN" altLang="en-US" sz="2800" dirty="0" smtClean="0"/>
              <a:t>的 </a:t>
            </a:r>
            <a:r>
              <a:rPr lang="en-US" altLang="zh-CN" sz="2800" dirty="0" smtClean="0"/>
              <a:t>APP</a:t>
            </a:r>
          </a:p>
          <a:p>
            <a:pPr marL="591820" lvl="1"/>
            <a:r>
              <a:rPr lang="en-US" altLang="zh-CN" sz="3200" dirty="0" smtClean="0"/>
              <a:t> Web App</a:t>
            </a:r>
          </a:p>
          <a:p>
            <a:pPr marL="593090" lvl="2"/>
            <a:r>
              <a:rPr lang="zh-CN" altLang="en-US" sz="3200" dirty="0" smtClean="0"/>
              <a:t> </a:t>
            </a:r>
            <a:r>
              <a:rPr lang="zh-CN" altLang="en-US" sz="2800" dirty="0" smtClean="0"/>
              <a:t>基于</a:t>
            </a:r>
            <a:r>
              <a:rPr lang="zh-CN" altLang="en-US" sz="2800" dirty="0"/>
              <a:t>高端机的浏览器运行</a:t>
            </a:r>
            <a:r>
              <a:rPr lang="zh-CN" altLang="en-US" sz="2800" dirty="0" smtClean="0"/>
              <a:t>的 </a:t>
            </a:r>
            <a:r>
              <a:rPr lang="en-US" altLang="zh-CN" sz="2800" dirty="0" smtClean="0"/>
              <a:t>APP</a:t>
            </a:r>
          </a:p>
          <a:p>
            <a:pPr marL="591820" lvl="1">
              <a:lnSpc>
                <a:spcPts val="3200"/>
              </a:lnSpc>
            </a:pPr>
            <a:r>
              <a:rPr lang="en-US" altLang="zh-CN" sz="3200" dirty="0" smtClean="0"/>
              <a:t> Hybrid App</a:t>
            </a:r>
          </a:p>
          <a:p>
            <a:pPr marL="593090" lvl="2">
              <a:lnSpc>
                <a:spcPts val="3200"/>
              </a:lnSpc>
            </a:pPr>
            <a:r>
              <a:rPr lang="zh-CN" altLang="en-US" sz="2900" dirty="0"/>
              <a:t> 基于上两种发展出来的产物，在</a:t>
            </a:r>
            <a:r>
              <a:rPr lang="en-US" altLang="zh-CN" sz="2900" dirty="0"/>
              <a:t>native app</a:t>
            </a:r>
            <a:r>
              <a:rPr lang="zh-CN" altLang="en-US" sz="2900" dirty="0"/>
              <a:t>里内置浏览器，合适的功能页面采用网页的形式呈现。</a:t>
            </a:r>
            <a:endParaRPr lang="en-US" altLang="zh-CN" sz="2900" dirty="0"/>
          </a:p>
          <a:p>
            <a:pPr marL="593090" lvl="2"/>
            <a:endParaRPr lang="en-US" altLang="zh-CN" sz="2800" dirty="0" smtClean="0"/>
          </a:p>
          <a:p>
            <a:pPr marL="17145" indent="0">
              <a:buNone/>
            </a:pPr>
            <a:r>
              <a:rPr lang="en-US" altLang="zh-CN" sz="2400" dirty="0"/>
              <a:t>https://www.jianshu.com/p/24bf070a4dcb</a:t>
            </a:r>
            <a:r>
              <a:rPr lang="en-US" altLang="zh-CN" sz="2400" dirty="0" smtClean="0"/>
              <a:t>	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3" name="内容占位符 4"/>
          <p:cNvSpPr>
            <a:spLocks noGrp="1"/>
          </p:cNvSpPr>
          <p:nvPr>
            <p:ph sz="quarter" idx="4294967295"/>
          </p:nvPr>
        </p:nvSpPr>
        <p:spPr bwMode="auto">
          <a:xfrm>
            <a:off x="683569" y="87474"/>
            <a:ext cx="5681663" cy="36790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indent="0">
              <a:buNone/>
              <a:defRPr/>
            </a:pPr>
            <a:r>
              <a:rPr lang="en-US" altLang="zh-CN" sz="4000" b="1" dirty="0" smtClean="0">
                <a:solidFill>
                  <a:schemeClr val="bg1"/>
                </a:solidFill>
                <a:latin typeface="+mn-ea"/>
                <a:cs typeface="+mj-cs"/>
              </a:rPr>
              <a:t>APP 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开发模式</a:t>
            </a:r>
            <a:endParaRPr lang="zh-CN" altLang="en-US" sz="40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74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idx="1"/>
          </p:nvPr>
        </p:nvSpPr>
        <p:spPr bwMode="auto"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marL="360045"/>
            <a:r>
              <a:rPr lang="zh-CN" altLang="en-US" dirty="0" smtClean="0"/>
              <a:t> </a:t>
            </a:r>
            <a:r>
              <a:rPr lang="en-US" altLang="zh-CN" dirty="0"/>
              <a:t>Native App</a:t>
            </a:r>
            <a:endParaRPr lang="en-US" altLang="zh-CN" sz="2400" dirty="0" smtClean="0"/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优点：</a:t>
            </a:r>
            <a:r>
              <a:rPr lang="zh-CN" altLang="en-US" sz="2400" dirty="0"/>
              <a:t>速度快，性能高，</a:t>
            </a:r>
            <a:r>
              <a:rPr lang="zh-CN" altLang="en-US" sz="2400" dirty="0">
                <a:solidFill>
                  <a:srgbClr val="FF0000"/>
                </a:solidFill>
              </a:rPr>
              <a:t>用户体验效果好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591820" lvl="1" latinLnBrk="0">
              <a:spcAft>
                <a:spcPts val="0"/>
              </a:spcAft>
            </a:pPr>
            <a:r>
              <a:rPr lang="zh-CN" altLang="en-US" sz="2400" dirty="0" smtClean="0"/>
              <a:t> 缺点：无法跨平台，开发</a:t>
            </a:r>
            <a:r>
              <a:rPr lang="zh-CN" altLang="en-US" sz="2400" dirty="0"/>
              <a:t>成本高，更新</a:t>
            </a:r>
            <a:r>
              <a:rPr lang="zh-CN" altLang="en-US" sz="2400" dirty="0" smtClean="0"/>
              <a:t>麻烦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360045"/>
            <a:r>
              <a:rPr lang="en-US" altLang="zh-CN" dirty="0"/>
              <a:t> </a:t>
            </a:r>
            <a:r>
              <a:rPr lang="en-US" altLang="zh-CN" dirty="0" smtClean="0"/>
              <a:t>Web App</a:t>
            </a:r>
          </a:p>
          <a:p>
            <a:pPr marL="591820" lvl="1" latinLnBrk="0">
              <a:lnSpc>
                <a:spcPts val="2640"/>
              </a:lnSpc>
              <a:spcAft>
                <a:spcPts val="0"/>
              </a:spcAft>
            </a:pPr>
            <a:r>
              <a:rPr lang="zh-CN" altLang="en-US" sz="2400" dirty="0" smtClean="0"/>
              <a:t> 优点：</a:t>
            </a:r>
            <a:r>
              <a:rPr lang="zh-CN" altLang="en-US" sz="2400" dirty="0" smtClean="0">
                <a:solidFill>
                  <a:srgbClr val="FF0000"/>
                </a:solidFill>
              </a:rPr>
              <a:t>跨平台</a:t>
            </a:r>
            <a:r>
              <a:rPr lang="zh-CN" altLang="en-US" sz="2400" dirty="0" smtClean="0"/>
              <a:t>，开发周期短，开发成本低，更新较简单，维护较</a:t>
            </a:r>
            <a:r>
              <a:rPr lang="zh-CN" altLang="en-US" sz="2400" dirty="0"/>
              <a:t>轻松</a:t>
            </a:r>
            <a:endParaRPr lang="en-US" altLang="zh-CN" sz="2400" dirty="0" smtClean="0"/>
          </a:p>
          <a:p>
            <a:pPr marL="591820" lvl="1" latinLnBrk="0">
              <a:lnSpc>
                <a:spcPts val="2640"/>
              </a:lnSpc>
              <a:spcAft>
                <a:spcPts val="0"/>
              </a:spcAft>
            </a:pPr>
            <a:r>
              <a:rPr lang="zh-CN" altLang="en-US" sz="2400" dirty="0" smtClean="0"/>
              <a:t> 缺点：用户体验不佳 </a:t>
            </a:r>
            <a:endParaRPr lang="en-US" altLang="zh-CN" sz="2400" dirty="0"/>
          </a:p>
          <a:p>
            <a:pPr marL="360045"/>
            <a:r>
              <a:rPr lang="en-US" altLang="zh-CN" dirty="0" smtClean="0"/>
              <a:t> Hybrid App</a:t>
            </a:r>
          </a:p>
          <a:p>
            <a:pPr marL="591820" lvl="1"/>
            <a:r>
              <a:rPr lang="zh-CN" altLang="en-US" sz="2400" dirty="0" smtClean="0"/>
              <a:t> 结合</a:t>
            </a:r>
            <a:r>
              <a:rPr lang="zh-CN" altLang="en-US" sz="2400" dirty="0"/>
              <a:t>原生用户体验效果好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Web App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跨</a:t>
            </a:r>
            <a:r>
              <a:rPr lang="zh-CN" altLang="en-US" sz="2400" dirty="0" smtClean="0"/>
              <a:t>平台开发的</a:t>
            </a:r>
            <a:r>
              <a:rPr lang="zh-CN" altLang="en-US" sz="2400" dirty="0"/>
              <a:t>优势</a:t>
            </a:r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4294967295"/>
          </p:nvPr>
        </p:nvSpPr>
        <p:spPr bwMode="auto">
          <a:xfrm>
            <a:off x="2195737" y="141480"/>
            <a:ext cx="5681663" cy="36790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indent="0">
              <a:buNone/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+mn-ea"/>
                <a:cs typeface="+mj-cs"/>
              </a:rPr>
              <a:t>APP 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开发模式</a:t>
            </a:r>
          </a:p>
        </p:txBody>
      </p:sp>
    </p:spTree>
    <p:extLst>
      <p:ext uri="{BB962C8B-B14F-4D97-AF65-F5344CB8AC3E}">
        <p14:creationId xmlns:p14="http://schemas.microsoft.com/office/powerpoint/2010/main" val="10955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3"/>
          <p:cNvSpPr>
            <a:spLocks noGrp="1"/>
          </p:cNvSpPr>
          <p:nvPr>
            <p:ph idx="1"/>
          </p:nvPr>
        </p:nvSpPr>
        <p:spPr bwMode="auto"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60045">
              <a:lnSpc>
                <a:spcPts val="3840"/>
              </a:lnSpc>
            </a:pPr>
            <a:r>
              <a:rPr lang="zh-CN" altLang="en-US" dirty="0" smtClean="0"/>
              <a:t> 混合应用</a:t>
            </a:r>
            <a:endParaRPr lang="en-US" altLang="zh-CN" sz="2400" dirty="0" smtClean="0"/>
          </a:p>
          <a:p>
            <a:pPr marL="591820" lvl="1">
              <a:lnSpc>
                <a:spcPts val="3840"/>
              </a:lnSpc>
            </a:pPr>
            <a:r>
              <a:rPr lang="zh-CN" altLang="en-US" sz="2400" dirty="0" smtClean="0"/>
              <a:t> 通常</a:t>
            </a:r>
            <a:r>
              <a:rPr lang="zh-CN" altLang="en-US" sz="2400" dirty="0"/>
              <a:t>是基于第三方跨平台</a:t>
            </a:r>
            <a:r>
              <a:rPr lang="zh-CN" altLang="en-US" sz="2400" dirty="0" smtClean="0"/>
              <a:t>移动</a:t>
            </a:r>
            <a:r>
              <a:rPr lang="zh-CN" altLang="en-US" dirty="0"/>
              <a:t>开发</a:t>
            </a:r>
            <a:r>
              <a:rPr lang="zh-CN" altLang="en-US" sz="2400" dirty="0" smtClean="0"/>
              <a:t>框架</a:t>
            </a:r>
            <a:r>
              <a:rPr lang="zh-CN" altLang="en-US" sz="2400" dirty="0"/>
              <a:t>进行开发</a:t>
            </a:r>
            <a:endParaRPr lang="en-US" altLang="zh-CN" sz="2400" dirty="0"/>
          </a:p>
          <a:p>
            <a:pPr marL="591820" lvl="1">
              <a:lnSpc>
                <a:spcPts val="3840"/>
              </a:lnSpc>
            </a:pPr>
            <a:r>
              <a:rPr lang="zh-CN" altLang="en-US" sz="2400" dirty="0" smtClean="0"/>
              <a:t> 继承了 </a:t>
            </a:r>
            <a:r>
              <a:rPr lang="en-US" altLang="zh-CN" sz="2400" dirty="0" smtClean="0"/>
              <a:t>Web App </a:t>
            </a:r>
            <a:r>
              <a:rPr lang="zh-CN" altLang="en-US" sz="2400" dirty="0" smtClean="0"/>
              <a:t>实时</a:t>
            </a:r>
            <a:r>
              <a:rPr lang="zh-CN" altLang="en-US" sz="2400" dirty="0"/>
              <a:t>更新、开发成本低等</a:t>
            </a:r>
            <a:r>
              <a:rPr lang="zh-CN" altLang="en-US" sz="2400" dirty="0" smtClean="0"/>
              <a:t>优点</a:t>
            </a:r>
            <a:endParaRPr lang="en-US" altLang="zh-CN" sz="2400" dirty="0"/>
          </a:p>
          <a:p>
            <a:pPr marL="591820" lvl="1">
              <a:lnSpc>
                <a:spcPts val="3840"/>
              </a:lnSpc>
            </a:pPr>
            <a:r>
              <a:rPr lang="zh-CN" altLang="en-US" sz="2400" dirty="0" smtClean="0"/>
              <a:t> 通过</a:t>
            </a:r>
            <a:r>
              <a:rPr lang="zh-CN" altLang="en-US" sz="2400" dirty="0"/>
              <a:t>应用商店区分移动操作系统分发，用户需安装使用的移动应用</a:t>
            </a:r>
            <a:endParaRPr lang="en-US" altLang="zh-CN" sz="2400" dirty="0"/>
          </a:p>
          <a:p>
            <a:pPr marL="591820" lvl="1">
              <a:lnSpc>
                <a:spcPts val="3840"/>
              </a:lnSpc>
            </a:pPr>
            <a:r>
              <a:rPr lang="zh-CN" altLang="en-US" sz="2400" dirty="0" smtClean="0"/>
              <a:t> 使用</a:t>
            </a:r>
            <a:r>
              <a:rPr lang="zh-CN" altLang="en-US" sz="2400" dirty="0"/>
              <a:t>方式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Native App </a:t>
            </a:r>
            <a:r>
              <a:rPr lang="zh-CN" altLang="en-US" sz="2400" dirty="0" smtClean="0"/>
              <a:t>一致</a:t>
            </a:r>
            <a:endParaRPr lang="en-US" altLang="zh-CN" sz="2400" dirty="0" smtClean="0"/>
          </a:p>
          <a:p>
            <a:pPr marL="361315" lvl="1" indent="0">
              <a:buNone/>
            </a:pPr>
            <a:endParaRPr lang="en-US" altLang="zh-CN" sz="2400" dirty="0"/>
          </a:p>
        </p:txBody>
      </p:sp>
      <p:sp>
        <p:nvSpPr>
          <p:cNvPr id="25603" name="内容占位符 4"/>
          <p:cNvSpPr>
            <a:spLocks noGrp="1"/>
          </p:cNvSpPr>
          <p:nvPr>
            <p:ph sz="quarter" idx="4294967295"/>
          </p:nvPr>
        </p:nvSpPr>
        <p:spPr bwMode="auto">
          <a:xfrm>
            <a:off x="2051721" y="141480"/>
            <a:ext cx="5681663" cy="36790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indent="0"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混合应用概述</a:t>
            </a:r>
          </a:p>
        </p:txBody>
      </p:sp>
    </p:spTree>
    <p:extLst>
      <p:ext uri="{BB962C8B-B14F-4D97-AF65-F5344CB8AC3E}">
        <p14:creationId xmlns:p14="http://schemas.microsoft.com/office/powerpoint/2010/main" val="33948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1153</TotalTime>
  <Words>286</Words>
  <Application>Microsoft Office PowerPoint</Application>
  <PresentationFormat>全屏显示(16:9)</PresentationFormat>
  <Paragraphs>46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moban</vt:lpstr>
      <vt:lpstr>课程介绍</vt:lpstr>
      <vt:lpstr>招聘要求</vt:lpstr>
      <vt:lpstr>如何去学习</vt:lpstr>
      <vt:lpstr>课程内容主要为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123</cp:revision>
  <dcterms:created xsi:type="dcterms:W3CDTF">2017-02-06T00:37:15Z</dcterms:created>
  <dcterms:modified xsi:type="dcterms:W3CDTF">2019-04-02T04:39:31Z</dcterms:modified>
</cp:coreProperties>
</file>