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335" r:id="rId4"/>
    <p:sldId id="336" r:id="rId5"/>
    <p:sldId id="337" r:id="rId6"/>
    <p:sldId id="339" r:id="rId7"/>
    <p:sldId id="683" r:id="rId8"/>
    <p:sldId id="685" r:id="rId9"/>
    <p:sldId id="684" r:id="rId10"/>
    <p:sldId id="340" r:id="rId11"/>
    <p:sldId id="295" r:id="rId12"/>
    <p:sldId id="675" r:id="rId13"/>
    <p:sldId id="674" r:id="rId14"/>
    <p:sldId id="676" r:id="rId15"/>
    <p:sldId id="298" r:id="rId16"/>
    <p:sldId id="677" r:id="rId17"/>
    <p:sldId id="303" r:id="rId18"/>
    <p:sldId id="329" r:id="rId19"/>
    <p:sldId id="300" r:id="rId20"/>
    <p:sldId id="302"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7602" autoAdjust="0"/>
  </p:normalViewPr>
  <p:slideViewPr>
    <p:cSldViewPr>
      <p:cViewPr varScale="1">
        <p:scale>
          <a:sx n="70" d="100"/>
          <a:sy n="70" d="100"/>
        </p:scale>
        <p:origin x="1200" y="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40DE1-81AF-4244-87ED-C8806B92F2BF}" type="doc">
      <dgm:prSet loTypeId="urn:microsoft.com/office/officeart/2005/8/layout/hList9" loCatId="list" qsTypeId="urn:microsoft.com/office/officeart/2005/8/quickstyle/simple1" qsCatId="simple" csTypeId="urn:microsoft.com/office/officeart/2005/8/colors/accent3_2" csCatId="accent3" phldr="1"/>
      <dgm:spPr/>
      <dgm:t>
        <a:bodyPr/>
        <a:lstStyle/>
        <a:p>
          <a:endParaRPr lang="zh-CN" altLang="en-US"/>
        </a:p>
      </dgm:t>
    </dgm:pt>
    <dgm:pt modelId="{7AFD367A-C083-4AEF-8969-11656F8256E8}">
      <dgm:prSet phldrT="[文本]" custT="1"/>
      <dgm:spPr/>
      <dgm:t>
        <a:bodyPr/>
        <a:lstStyle/>
        <a:p>
          <a:pPr>
            <a:lnSpc>
              <a:spcPct val="80000"/>
            </a:lnSpc>
            <a:spcAft>
              <a:spcPts val="0"/>
            </a:spcAft>
          </a:pPr>
          <a:r>
            <a:rPr lang="zh-CN" altLang="en-US" sz="2000">
              <a:latin typeface="微软雅黑" panose="020B0503020204020204" pitchFamily="34" charset="-122"/>
              <a:ea typeface="微软雅黑" panose="020B0503020204020204" pitchFamily="34" charset="-122"/>
            </a:rPr>
            <a:t>普通</a:t>
          </a:r>
          <a:endParaRPr lang="en-US" altLang="zh-CN" sz="2000">
            <a:latin typeface="微软雅黑" panose="020B0503020204020204" pitchFamily="34" charset="-122"/>
            <a:ea typeface="微软雅黑" panose="020B0503020204020204" pitchFamily="34" charset="-122"/>
          </a:endParaRPr>
        </a:p>
        <a:p>
          <a:pPr>
            <a:lnSpc>
              <a:spcPct val="80000"/>
            </a:lnSpc>
            <a:spcAft>
              <a:spcPts val="0"/>
            </a:spcAft>
          </a:pPr>
          <a:r>
            <a:rPr lang="zh-CN" altLang="en-US" sz="2000">
              <a:latin typeface="微软雅黑" panose="020B0503020204020204" pitchFamily="34" charset="-122"/>
              <a:ea typeface="微软雅黑" panose="020B0503020204020204" pitchFamily="34" charset="-122"/>
            </a:rPr>
            <a:t>广播</a:t>
          </a:r>
          <a:endParaRPr lang="zh-CN" altLang="en-US" sz="2000" dirty="0">
            <a:latin typeface="微软雅黑" panose="020B0503020204020204" pitchFamily="34" charset="-122"/>
            <a:ea typeface="微软雅黑" panose="020B0503020204020204" pitchFamily="34" charset="-122"/>
          </a:endParaRPr>
        </a:p>
      </dgm:t>
    </dgm:pt>
    <dgm:pt modelId="{9FD0A252-E8A8-4EA7-AEBB-C795941E5AB2}" type="parTrans" cxnId="{E38702BA-E632-4A5C-920C-4D8E29E45491}">
      <dgm:prSet/>
      <dgm:spPr/>
      <dgm:t>
        <a:bodyPr/>
        <a:lstStyle/>
        <a:p>
          <a:endParaRPr lang="zh-CN" altLang="en-US"/>
        </a:p>
      </dgm:t>
    </dgm:pt>
    <dgm:pt modelId="{EC3EA03E-648E-4E15-86EE-92A957298DE5}" type="sibTrans" cxnId="{E38702BA-E632-4A5C-920C-4D8E29E45491}">
      <dgm:prSet/>
      <dgm:spPr/>
      <dgm:t>
        <a:bodyPr/>
        <a:lstStyle/>
        <a:p>
          <a:endParaRPr lang="zh-CN" altLang="en-US"/>
        </a:p>
      </dgm:t>
    </dgm:pt>
    <dgm:pt modelId="{229EDFAE-D6B6-42FC-A68C-70C6D7BBC2FD}">
      <dgm:prSet phldrT="[文本]" custT="1"/>
      <dgm:spPr>
        <a:ln>
          <a:solidFill>
            <a:schemeClr val="tx1"/>
          </a:solidFill>
        </a:ln>
      </dgm:spPr>
      <dgm:t>
        <a:bodyPr/>
        <a:lstStyle/>
        <a:p>
          <a:pPr>
            <a:lnSpc>
              <a:spcPct val="100000"/>
            </a:lnSpc>
            <a:spcAft>
              <a:spcPts val="0"/>
            </a:spcAft>
          </a:pPr>
          <a:r>
            <a:rPr lang="zh-CN" altLang="en-US" sz="2400" dirty="0"/>
            <a:t>完全异步</a:t>
          </a:r>
        </a:p>
      </dgm:t>
    </dgm:pt>
    <dgm:pt modelId="{471071E2-1685-4C31-8F4D-F6D7EEA34040}" type="parTrans" cxnId="{A3B90ED8-54A6-427B-B29D-5D046519AB23}">
      <dgm:prSet/>
      <dgm:spPr/>
      <dgm:t>
        <a:bodyPr/>
        <a:lstStyle/>
        <a:p>
          <a:endParaRPr lang="zh-CN" altLang="en-US"/>
        </a:p>
      </dgm:t>
    </dgm:pt>
    <dgm:pt modelId="{CAA289A9-C5C4-435E-9747-ADEAFF6AE76B}" type="sibTrans" cxnId="{A3B90ED8-54A6-427B-B29D-5D046519AB23}">
      <dgm:prSet/>
      <dgm:spPr/>
      <dgm:t>
        <a:bodyPr/>
        <a:lstStyle/>
        <a:p>
          <a:endParaRPr lang="zh-CN" altLang="en-US"/>
        </a:p>
      </dgm:t>
    </dgm:pt>
    <dgm:pt modelId="{42C47251-4704-4ED2-955A-49EA75E23948}">
      <dgm:prSet phldrT="[文本]" custT="1"/>
      <dgm:spPr/>
      <dgm:t>
        <a:bodyPr/>
        <a:lstStyle/>
        <a:p>
          <a:pPr>
            <a:lnSpc>
              <a:spcPct val="80000"/>
            </a:lnSpc>
            <a:spcAft>
              <a:spcPts val="0"/>
            </a:spcAft>
          </a:pPr>
          <a:r>
            <a:rPr lang="zh-CN" altLang="en-US" sz="2000">
              <a:latin typeface="微软雅黑" panose="020B0503020204020204" pitchFamily="34" charset="-122"/>
              <a:ea typeface="微软雅黑" panose="020B0503020204020204" pitchFamily="34" charset="-122"/>
            </a:rPr>
            <a:t>有序</a:t>
          </a:r>
          <a:endParaRPr lang="en-US" altLang="zh-CN" sz="2000">
            <a:latin typeface="微软雅黑" panose="020B0503020204020204" pitchFamily="34" charset="-122"/>
            <a:ea typeface="微软雅黑" panose="020B0503020204020204" pitchFamily="34" charset="-122"/>
          </a:endParaRPr>
        </a:p>
        <a:p>
          <a:pPr>
            <a:lnSpc>
              <a:spcPct val="80000"/>
            </a:lnSpc>
            <a:spcAft>
              <a:spcPts val="0"/>
            </a:spcAft>
          </a:pPr>
          <a:r>
            <a:rPr lang="zh-CN" altLang="en-US" sz="2000">
              <a:latin typeface="微软雅黑" panose="020B0503020204020204" pitchFamily="34" charset="-122"/>
              <a:ea typeface="微软雅黑" panose="020B0503020204020204" pitchFamily="34" charset="-122"/>
            </a:rPr>
            <a:t>广播</a:t>
          </a:r>
          <a:endParaRPr lang="zh-CN" altLang="en-US" sz="2000" dirty="0">
            <a:latin typeface="微软雅黑" panose="020B0503020204020204" pitchFamily="34" charset="-122"/>
            <a:ea typeface="微软雅黑" panose="020B0503020204020204" pitchFamily="34" charset="-122"/>
          </a:endParaRPr>
        </a:p>
      </dgm:t>
    </dgm:pt>
    <dgm:pt modelId="{75A9F06B-5F1D-4966-94F7-C76945A1EAC8}" type="parTrans" cxnId="{A716EA82-70E6-4EFD-8821-6E06C16F8917}">
      <dgm:prSet/>
      <dgm:spPr/>
      <dgm:t>
        <a:bodyPr/>
        <a:lstStyle/>
        <a:p>
          <a:endParaRPr lang="zh-CN" altLang="en-US"/>
        </a:p>
      </dgm:t>
    </dgm:pt>
    <dgm:pt modelId="{26A57402-8D55-45AF-B9A4-EA0717894561}" type="sibTrans" cxnId="{A716EA82-70E6-4EFD-8821-6E06C16F8917}">
      <dgm:prSet/>
      <dgm:spPr/>
      <dgm:t>
        <a:bodyPr/>
        <a:lstStyle/>
        <a:p>
          <a:endParaRPr lang="zh-CN" altLang="en-US"/>
        </a:p>
      </dgm:t>
    </dgm:pt>
    <dgm:pt modelId="{CD15C380-3D8F-4E8C-B460-C1BD4E45D973}">
      <dgm:prSet phldrT="[文本]" custT="1"/>
      <dgm:spPr>
        <a:ln>
          <a:solidFill>
            <a:schemeClr val="tx1"/>
          </a:solidFill>
        </a:ln>
      </dgm:spPr>
      <dgm:t>
        <a:bodyPr/>
        <a:lstStyle/>
        <a:p>
          <a:pPr algn="l" defTabSz="0">
            <a:lnSpc>
              <a:spcPct val="100000"/>
            </a:lnSpc>
            <a:spcAft>
              <a:spcPts val="0"/>
            </a:spcAft>
          </a:pPr>
          <a:r>
            <a:rPr lang="zh-CN" altLang="en-US" sz="2400" dirty="0"/>
            <a:t>顺序接收</a:t>
          </a:r>
          <a:endParaRPr lang="en-US" altLang="zh-CN" sz="2400" dirty="0"/>
        </a:p>
        <a:p>
          <a:pPr algn="l" defTabSz="0">
            <a:lnSpc>
              <a:spcPct val="100000"/>
            </a:lnSpc>
            <a:spcAft>
              <a:spcPts val="0"/>
            </a:spcAft>
          </a:pPr>
          <a:r>
            <a:rPr lang="en-US" altLang="zh-CN" sz="2400" dirty="0"/>
            <a:t>priority</a:t>
          </a:r>
          <a:r>
            <a:rPr lang="zh-CN" altLang="en-US" sz="2400" dirty="0"/>
            <a:t>属性</a:t>
          </a:r>
        </a:p>
      </dgm:t>
    </dgm:pt>
    <dgm:pt modelId="{B5B4C86A-4EAE-49A0-B4F0-DD3F782AAC44}" type="parTrans" cxnId="{52FAB70F-60E0-4323-8BC7-E55CDA6E7CE0}">
      <dgm:prSet/>
      <dgm:spPr/>
      <dgm:t>
        <a:bodyPr/>
        <a:lstStyle/>
        <a:p>
          <a:endParaRPr lang="zh-CN" altLang="en-US"/>
        </a:p>
      </dgm:t>
    </dgm:pt>
    <dgm:pt modelId="{F546E151-6EAA-439E-A986-F90FF84FFC40}" type="sibTrans" cxnId="{52FAB70F-60E0-4323-8BC7-E55CDA6E7CE0}">
      <dgm:prSet/>
      <dgm:spPr/>
      <dgm:t>
        <a:bodyPr/>
        <a:lstStyle/>
        <a:p>
          <a:endParaRPr lang="zh-CN" altLang="en-US"/>
        </a:p>
      </dgm:t>
    </dgm:pt>
    <dgm:pt modelId="{6B06378D-25A3-49EE-9205-0DD49D464454}">
      <dgm:prSet phldrT="[文本]" custT="1"/>
      <dgm:spPr>
        <a:ln>
          <a:solidFill>
            <a:schemeClr val="tx1"/>
          </a:solidFill>
        </a:ln>
      </dgm:spPr>
      <dgm:t>
        <a:bodyPr/>
        <a:lstStyle/>
        <a:p>
          <a:pPr algn="l">
            <a:lnSpc>
              <a:spcPct val="100000"/>
            </a:lnSpc>
            <a:spcAft>
              <a:spcPts val="0"/>
            </a:spcAft>
          </a:pPr>
          <a:r>
            <a:rPr lang="zh-CN" altLang="en-US" sz="2400" dirty="0"/>
            <a:t>可以终止</a:t>
          </a:r>
          <a:endParaRPr lang="en-US" altLang="zh-CN" sz="2400" dirty="0"/>
        </a:p>
        <a:p>
          <a:pPr algn="l">
            <a:lnSpc>
              <a:spcPct val="100000"/>
            </a:lnSpc>
            <a:spcAft>
              <a:spcPts val="0"/>
            </a:spcAft>
          </a:pPr>
          <a:r>
            <a:rPr lang="en-US" altLang="zh-CN" sz="2400" dirty="0" err="1"/>
            <a:t>abortBroadcast</a:t>
          </a:r>
          <a:endParaRPr lang="en-US" altLang="zh-CN" sz="2400" dirty="0"/>
        </a:p>
      </dgm:t>
    </dgm:pt>
    <dgm:pt modelId="{20A98A95-56BC-45DC-90C7-B5F23D08FFE3}" type="parTrans" cxnId="{BC07DE06-AF88-4718-8C2B-A7B1617027FE}">
      <dgm:prSet/>
      <dgm:spPr/>
      <dgm:t>
        <a:bodyPr/>
        <a:lstStyle/>
        <a:p>
          <a:endParaRPr lang="zh-CN" altLang="en-US"/>
        </a:p>
      </dgm:t>
    </dgm:pt>
    <dgm:pt modelId="{E63494C1-D56D-4BF4-B0AE-58B2DCC5B9E5}" type="sibTrans" cxnId="{BC07DE06-AF88-4718-8C2B-A7B1617027FE}">
      <dgm:prSet/>
      <dgm:spPr/>
      <dgm:t>
        <a:bodyPr/>
        <a:lstStyle/>
        <a:p>
          <a:endParaRPr lang="zh-CN" altLang="en-US"/>
        </a:p>
      </dgm:t>
    </dgm:pt>
    <dgm:pt modelId="{8E391EAF-FD53-4C92-B028-CAC4169C0D25}">
      <dgm:prSet phldrT="[文本]" custT="1"/>
      <dgm:spPr>
        <a:ln>
          <a:solidFill>
            <a:schemeClr val="tx1"/>
          </a:solidFill>
        </a:ln>
      </dgm:spPr>
      <dgm:t>
        <a:bodyPr/>
        <a:lstStyle/>
        <a:p>
          <a:pPr>
            <a:lnSpc>
              <a:spcPct val="100000"/>
            </a:lnSpc>
            <a:spcAft>
              <a:spcPts val="0"/>
            </a:spcAft>
          </a:pPr>
          <a:r>
            <a:rPr lang="zh-CN" altLang="en-US" sz="2400" dirty="0"/>
            <a:t>无法终止</a:t>
          </a:r>
        </a:p>
      </dgm:t>
    </dgm:pt>
    <dgm:pt modelId="{38068B03-1879-4B37-8DF7-B54D9C980A4D}" type="parTrans" cxnId="{64F9CBB2-0D29-4DFF-BEEE-ABF1CB78EB65}">
      <dgm:prSet/>
      <dgm:spPr/>
      <dgm:t>
        <a:bodyPr/>
        <a:lstStyle/>
        <a:p>
          <a:endParaRPr lang="zh-CN" altLang="en-US"/>
        </a:p>
      </dgm:t>
    </dgm:pt>
    <dgm:pt modelId="{936C0D95-9F1A-4D42-86C5-2940C44F8544}" type="sibTrans" cxnId="{64F9CBB2-0D29-4DFF-BEEE-ABF1CB78EB65}">
      <dgm:prSet/>
      <dgm:spPr/>
      <dgm:t>
        <a:bodyPr/>
        <a:lstStyle/>
        <a:p>
          <a:endParaRPr lang="zh-CN" altLang="en-US"/>
        </a:p>
      </dgm:t>
    </dgm:pt>
    <dgm:pt modelId="{B14A200B-5ED6-4BCA-A4EE-FB105A69875B}">
      <dgm:prSet phldrT="[文本]" custT="1"/>
      <dgm:spPr>
        <a:ln>
          <a:solidFill>
            <a:schemeClr val="tx1"/>
          </a:solidFill>
        </a:ln>
      </dgm:spPr>
      <dgm:t>
        <a:bodyPr/>
        <a:lstStyle/>
        <a:p>
          <a:pPr>
            <a:lnSpc>
              <a:spcPct val="100000"/>
            </a:lnSpc>
            <a:spcAft>
              <a:spcPts val="0"/>
            </a:spcAft>
          </a:pPr>
          <a:r>
            <a:rPr lang="zh-CN" altLang="en-US" sz="2400" dirty="0"/>
            <a:t>无法传递处理结果</a:t>
          </a:r>
        </a:p>
      </dgm:t>
    </dgm:pt>
    <dgm:pt modelId="{55CBB16A-BA4E-4C0B-8D3E-D0DDC27608AC}" type="parTrans" cxnId="{4EF55014-5993-40D3-A26A-F80449657A84}">
      <dgm:prSet/>
      <dgm:spPr/>
      <dgm:t>
        <a:bodyPr/>
        <a:lstStyle/>
        <a:p>
          <a:endParaRPr lang="zh-CN" altLang="en-US"/>
        </a:p>
      </dgm:t>
    </dgm:pt>
    <dgm:pt modelId="{23B2F117-7257-4FA6-92E8-52C66D4C29BD}" type="sibTrans" cxnId="{4EF55014-5993-40D3-A26A-F80449657A84}">
      <dgm:prSet/>
      <dgm:spPr/>
      <dgm:t>
        <a:bodyPr/>
        <a:lstStyle/>
        <a:p>
          <a:endParaRPr lang="zh-CN" altLang="en-US"/>
        </a:p>
      </dgm:t>
    </dgm:pt>
    <dgm:pt modelId="{B91F60B8-0916-45D8-8200-7D3E75B9A5B9}">
      <dgm:prSet phldrT="[文本]" custT="1"/>
      <dgm:spPr>
        <a:ln>
          <a:solidFill>
            <a:schemeClr val="tx1"/>
          </a:solidFill>
        </a:ln>
      </dgm:spPr>
      <dgm:t>
        <a:bodyPr/>
        <a:lstStyle/>
        <a:p>
          <a:pPr algn="l">
            <a:lnSpc>
              <a:spcPct val="100000"/>
            </a:lnSpc>
            <a:spcAft>
              <a:spcPts val="0"/>
            </a:spcAft>
          </a:pPr>
          <a:r>
            <a:rPr lang="zh-CN" altLang="en-US" sz="2400" dirty="0"/>
            <a:t>可以传递处理结果</a:t>
          </a:r>
          <a:endParaRPr lang="en-US" altLang="zh-CN" sz="2400" dirty="0"/>
        </a:p>
        <a:p>
          <a:pPr algn="l">
            <a:lnSpc>
              <a:spcPct val="100000"/>
            </a:lnSpc>
            <a:spcAft>
              <a:spcPts val="0"/>
            </a:spcAft>
          </a:pPr>
          <a:r>
            <a:rPr lang="en-US" altLang="zh-CN" sz="2400" dirty="0"/>
            <a:t>setResultExtras</a:t>
          </a:r>
        </a:p>
        <a:p>
          <a:pPr algn="l">
            <a:lnSpc>
              <a:spcPct val="100000"/>
            </a:lnSpc>
            <a:spcAft>
              <a:spcPts val="0"/>
            </a:spcAft>
          </a:pPr>
          <a:r>
            <a:rPr lang="en-US" altLang="zh-CN" sz="2400" dirty="0"/>
            <a:t>getResultExtras</a:t>
          </a:r>
          <a:endParaRPr lang="zh-CN" altLang="en-US" sz="2400" dirty="0"/>
        </a:p>
      </dgm:t>
    </dgm:pt>
    <dgm:pt modelId="{186D37BF-87DB-4B4B-9487-0CC93DFBA2DE}" type="parTrans" cxnId="{BA1F988D-F97D-44D2-9A46-96A47F390E36}">
      <dgm:prSet/>
      <dgm:spPr/>
      <dgm:t>
        <a:bodyPr/>
        <a:lstStyle/>
        <a:p>
          <a:endParaRPr lang="zh-CN" altLang="en-US"/>
        </a:p>
      </dgm:t>
    </dgm:pt>
    <dgm:pt modelId="{AD6E9621-76D6-477B-B486-6A8BBA9CA62C}" type="sibTrans" cxnId="{BA1F988D-F97D-44D2-9A46-96A47F390E36}">
      <dgm:prSet/>
      <dgm:spPr/>
      <dgm:t>
        <a:bodyPr/>
        <a:lstStyle/>
        <a:p>
          <a:endParaRPr lang="zh-CN" altLang="en-US"/>
        </a:p>
      </dgm:t>
    </dgm:pt>
    <dgm:pt modelId="{074A328D-16B0-4697-95D0-930CB29C7015}">
      <dgm:prSet phldrT="[文本]" custT="1"/>
      <dgm:spPr>
        <a:ln>
          <a:solidFill>
            <a:schemeClr val="tx1"/>
          </a:solidFill>
        </a:ln>
      </dgm:spPr>
      <dgm:t>
        <a:bodyPr/>
        <a:lstStyle/>
        <a:p>
          <a:pPr>
            <a:lnSpc>
              <a:spcPct val="100000"/>
            </a:lnSpc>
            <a:spcAft>
              <a:spcPts val="0"/>
            </a:spcAft>
          </a:pPr>
          <a:r>
            <a:rPr lang="en-US" altLang="zh-CN" sz="2400" dirty="0" err="1"/>
            <a:t>sendBroadcast</a:t>
          </a:r>
          <a:endParaRPr lang="zh-CN" altLang="en-US" sz="2400" dirty="0"/>
        </a:p>
      </dgm:t>
    </dgm:pt>
    <dgm:pt modelId="{F75A1323-83EC-4253-AB90-E0DCC34BE90F}" type="parTrans" cxnId="{5B704C52-EEC0-43E4-BBEF-781AF6CB6FF1}">
      <dgm:prSet/>
      <dgm:spPr/>
      <dgm:t>
        <a:bodyPr/>
        <a:lstStyle/>
        <a:p>
          <a:endParaRPr lang="zh-CN" altLang="en-US"/>
        </a:p>
      </dgm:t>
    </dgm:pt>
    <dgm:pt modelId="{C1466771-A7F0-4D9E-B38D-D7A0E7749321}" type="sibTrans" cxnId="{5B704C52-EEC0-43E4-BBEF-781AF6CB6FF1}">
      <dgm:prSet/>
      <dgm:spPr/>
      <dgm:t>
        <a:bodyPr/>
        <a:lstStyle/>
        <a:p>
          <a:endParaRPr lang="zh-CN" altLang="en-US"/>
        </a:p>
      </dgm:t>
    </dgm:pt>
    <dgm:pt modelId="{35B2AD58-02AD-40AA-A108-F46806E80A6E}">
      <dgm:prSet phldrT="[文本]" custT="1"/>
      <dgm:spPr>
        <a:ln>
          <a:solidFill>
            <a:schemeClr val="tx1"/>
          </a:solidFill>
        </a:ln>
      </dgm:spPr>
      <dgm:t>
        <a:bodyPr/>
        <a:lstStyle/>
        <a:p>
          <a:pPr algn="l">
            <a:lnSpc>
              <a:spcPct val="100000"/>
            </a:lnSpc>
            <a:spcAft>
              <a:spcPts val="0"/>
            </a:spcAft>
          </a:pPr>
          <a:r>
            <a:rPr lang="en-US" altLang="zh-CN" sz="2400" dirty="0" err="1"/>
            <a:t>sendOrderedBroadcast</a:t>
          </a:r>
          <a:endParaRPr lang="zh-CN" altLang="en-US" sz="2400" dirty="0"/>
        </a:p>
      </dgm:t>
    </dgm:pt>
    <dgm:pt modelId="{515C5C1F-C6D8-479F-837D-66DF77A8B53F}" type="parTrans" cxnId="{7D5BE61C-32EB-46A4-8C8D-8172136AA86C}">
      <dgm:prSet/>
      <dgm:spPr/>
      <dgm:t>
        <a:bodyPr/>
        <a:lstStyle/>
        <a:p>
          <a:endParaRPr lang="zh-CN" altLang="en-US"/>
        </a:p>
      </dgm:t>
    </dgm:pt>
    <dgm:pt modelId="{3A1D2376-1370-4D67-A66C-ED0320DFD666}" type="sibTrans" cxnId="{7D5BE61C-32EB-46A4-8C8D-8172136AA86C}">
      <dgm:prSet/>
      <dgm:spPr/>
      <dgm:t>
        <a:bodyPr/>
        <a:lstStyle/>
        <a:p>
          <a:endParaRPr lang="zh-CN" altLang="en-US"/>
        </a:p>
      </dgm:t>
    </dgm:pt>
    <dgm:pt modelId="{0E90FD78-7DF8-4B98-AEBB-C3D0EBDF59A5}" type="pres">
      <dgm:prSet presAssocID="{E4F40DE1-81AF-4244-87ED-C8806B92F2BF}" presName="list" presStyleCnt="0">
        <dgm:presLayoutVars>
          <dgm:dir/>
          <dgm:animLvl val="lvl"/>
        </dgm:presLayoutVars>
      </dgm:prSet>
      <dgm:spPr/>
    </dgm:pt>
    <dgm:pt modelId="{46EAB571-9446-440C-ABA0-C5BDE6BD01C5}" type="pres">
      <dgm:prSet presAssocID="{7AFD367A-C083-4AEF-8969-11656F8256E8}" presName="posSpace" presStyleCnt="0"/>
      <dgm:spPr/>
    </dgm:pt>
    <dgm:pt modelId="{8BAB72D6-26B8-4368-A802-B761D0235A5A}" type="pres">
      <dgm:prSet presAssocID="{7AFD367A-C083-4AEF-8969-11656F8256E8}" presName="vertFlow" presStyleCnt="0"/>
      <dgm:spPr/>
    </dgm:pt>
    <dgm:pt modelId="{E460C351-8D84-4F42-BB90-36F5EF1DC9CB}" type="pres">
      <dgm:prSet presAssocID="{7AFD367A-C083-4AEF-8969-11656F8256E8}" presName="topSpace" presStyleCnt="0"/>
      <dgm:spPr/>
    </dgm:pt>
    <dgm:pt modelId="{83F8CFB7-2E0B-4004-BAF1-799DCC0B3A57}" type="pres">
      <dgm:prSet presAssocID="{7AFD367A-C083-4AEF-8969-11656F8256E8}" presName="firstComp" presStyleCnt="0"/>
      <dgm:spPr/>
    </dgm:pt>
    <dgm:pt modelId="{25A334C7-5958-4693-B22B-F0ECDF8B394B}" type="pres">
      <dgm:prSet presAssocID="{7AFD367A-C083-4AEF-8969-11656F8256E8}" presName="firstChild" presStyleLbl="bgAccFollowNode1" presStyleIdx="0" presStyleCnt="8" custScaleX="150396" custScaleY="97790"/>
      <dgm:spPr/>
    </dgm:pt>
    <dgm:pt modelId="{41E30E87-7B28-45E2-8B83-6508957AD99B}" type="pres">
      <dgm:prSet presAssocID="{7AFD367A-C083-4AEF-8969-11656F8256E8}" presName="firstChildTx" presStyleLbl="bgAccFollowNode1" presStyleIdx="0" presStyleCnt="8">
        <dgm:presLayoutVars>
          <dgm:bulletEnabled val="1"/>
        </dgm:presLayoutVars>
      </dgm:prSet>
      <dgm:spPr/>
    </dgm:pt>
    <dgm:pt modelId="{4B5AE264-2935-497E-9070-BF6F46DBA42D}" type="pres">
      <dgm:prSet presAssocID="{8E391EAF-FD53-4C92-B028-CAC4169C0D25}" presName="comp" presStyleCnt="0"/>
      <dgm:spPr/>
    </dgm:pt>
    <dgm:pt modelId="{5DE1F709-EC11-42F7-AF92-A8E0A007CEEA}" type="pres">
      <dgm:prSet presAssocID="{8E391EAF-FD53-4C92-B028-CAC4169C0D25}" presName="child" presStyleLbl="bgAccFollowNode1" presStyleIdx="1" presStyleCnt="8" custScaleX="150396" custScaleY="97790"/>
      <dgm:spPr/>
    </dgm:pt>
    <dgm:pt modelId="{42DF6526-463C-43FA-BC5D-9E8066A5F354}" type="pres">
      <dgm:prSet presAssocID="{8E391EAF-FD53-4C92-B028-CAC4169C0D25}" presName="childTx" presStyleLbl="bgAccFollowNode1" presStyleIdx="1" presStyleCnt="8">
        <dgm:presLayoutVars>
          <dgm:bulletEnabled val="1"/>
        </dgm:presLayoutVars>
      </dgm:prSet>
      <dgm:spPr/>
    </dgm:pt>
    <dgm:pt modelId="{647DCB65-352F-4A6A-A69F-7F5C5E47AD02}" type="pres">
      <dgm:prSet presAssocID="{B14A200B-5ED6-4BCA-A4EE-FB105A69875B}" presName="comp" presStyleCnt="0"/>
      <dgm:spPr/>
    </dgm:pt>
    <dgm:pt modelId="{7DFBDD11-B91E-40B2-A461-CFC7589B06A3}" type="pres">
      <dgm:prSet presAssocID="{B14A200B-5ED6-4BCA-A4EE-FB105A69875B}" presName="child" presStyleLbl="bgAccFollowNode1" presStyleIdx="2" presStyleCnt="8" custScaleX="150396" custScaleY="97790"/>
      <dgm:spPr/>
    </dgm:pt>
    <dgm:pt modelId="{C35D0D05-7CF5-424B-91E5-80387E16D5E7}" type="pres">
      <dgm:prSet presAssocID="{B14A200B-5ED6-4BCA-A4EE-FB105A69875B}" presName="childTx" presStyleLbl="bgAccFollowNode1" presStyleIdx="2" presStyleCnt="8">
        <dgm:presLayoutVars>
          <dgm:bulletEnabled val="1"/>
        </dgm:presLayoutVars>
      </dgm:prSet>
      <dgm:spPr/>
    </dgm:pt>
    <dgm:pt modelId="{C73C1EC0-6329-4E4E-AEED-ADE53D8F57A8}" type="pres">
      <dgm:prSet presAssocID="{074A328D-16B0-4697-95D0-930CB29C7015}" presName="comp" presStyleCnt="0"/>
      <dgm:spPr/>
    </dgm:pt>
    <dgm:pt modelId="{B4D2051C-00A0-4BE0-AD2A-769BF3625DFC}" type="pres">
      <dgm:prSet presAssocID="{074A328D-16B0-4697-95D0-930CB29C7015}" presName="child" presStyleLbl="bgAccFollowNode1" presStyleIdx="3" presStyleCnt="8" custScaleX="150708" custScaleY="97790" custLinFactNeighborX="-206" custLinFactNeighborY="-2921"/>
      <dgm:spPr/>
    </dgm:pt>
    <dgm:pt modelId="{0EE8654C-2AC5-4CB5-8DD5-615DB0B50F9F}" type="pres">
      <dgm:prSet presAssocID="{074A328D-16B0-4697-95D0-930CB29C7015}" presName="childTx" presStyleLbl="bgAccFollowNode1" presStyleIdx="3" presStyleCnt="8">
        <dgm:presLayoutVars>
          <dgm:bulletEnabled val="1"/>
        </dgm:presLayoutVars>
      </dgm:prSet>
      <dgm:spPr/>
    </dgm:pt>
    <dgm:pt modelId="{507F6ABA-B180-4363-B7F7-FD4F469ABC22}" type="pres">
      <dgm:prSet presAssocID="{7AFD367A-C083-4AEF-8969-11656F8256E8}" presName="negSpace" presStyleCnt="0"/>
      <dgm:spPr/>
    </dgm:pt>
    <dgm:pt modelId="{85750948-33D1-4784-89CD-4187078B3A7F}" type="pres">
      <dgm:prSet presAssocID="{7AFD367A-C083-4AEF-8969-11656F8256E8}" presName="circle" presStyleLbl="node1" presStyleIdx="0" presStyleCnt="2" custLinFactX="-16909" custLinFactNeighborX="-100000" custLinFactNeighborY="-84"/>
      <dgm:spPr/>
    </dgm:pt>
    <dgm:pt modelId="{45B9B606-457C-4CF3-B737-759437100E0A}" type="pres">
      <dgm:prSet presAssocID="{EC3EA03E-648E-4E15-86EE-92A957298DE5}" presName="transSpace" presStyleCnt="0"/>
      <dgm:spPr/>
    </dgm:pt>
    <dgm:pt modelId="{DC8B84D5-00E4-43EB-B7C9-B21FA57EE624}" type="pres">
      <dgm:prSet presAssocID="{42C47251-4704-4ED2-955A-49EA75E23948}" presName="posSpace" presStyleCnt="0"/>
      <dgm:spPr/>
    </dgm:pt>
    <dgm:pt modelId="{4283EF9D-EC19-4FED-B907-9C534B4CBA83}" type="pres">
      <dgm:prSet presAssocID="{42C47251-4704-4ED2-955A-49EA75E23948}" presName="vertFlow" presStyleCnt="0"/>
      <dgm:spPr/>
    </dgm:pt>
    <dgm:pt modelId="{0CF66044-28FA-4BCD-B27C-9A05AFAC251F}" type="pres">
      <dgm:prSet presAssocID="{42C47251-4704-4ED2-955A-49EA75E23948}" presName="topSpace" presStyleCnt="0"/>
      <dgm:spPr/>
    </dgm:pt>
    <dgm:pt modelId="{D8C064B5-D7C0-4962-BAD5-01B6B4B4A100}" type="pres">
      <dgm:prSet presAssocID="{42C47251-4704-4ED2-955A-49EA75E23948}" presName="firstComp" presStyleCnt="0"/>
      <dgm:spPr/>
    </dgm:pt>
    <dgm:pt modelId="{7F0E0831-ACBA-4F4F-BE0D-5490B1BB0A3E}" type="pres">
      <dgm:prSet presAssocID="{42C47251-4704-4ED2-955A-49EA75E23948}" presName="firstChild" presStyleLbl="bgAccFollowNode1" presStyleIdx="4" presStyleCnt="8" custScaleX="151808" custScaleY="94401" custLinFactNeighborY="4868"/>
      <dgm:spPr/>
    </dgm:pt>
    <dgm:pt modelId="{6E7FE500-93D4-46DD-A466-C9DE08D36ABD}" type="pres">
      <dgm:prSet presAssocID="{42C47251-4704-4ED2-955A-49EA75E23948}" presName="firstChildTx" presStyleLbl="bgAccFollowNode1" presStyleIdx="4" presStyleCnt="8">
        <dgm:presLayoutVars>
          <dgm:bulletEnabled val="1"/>
        </dgm:presLayoutVars>
      </dgm:prSet>
      <dgm:spPr/>
    </dgm:pt>
    <dgm:pt modelId="{528657F5-E73C-42EC-A2AB-E926C2CA9055}" type="pres">
      <dgm:prSet presAssocID="{6B06378D-25A3-49EE-9205-0DD49D464454}" presName="comp" presStyleCnt="0"/>
      <dgm:spPr/>
    </dgm:pt>
    <dgm:pt modelId="{40161807-5E90-4A01-B86D-E160A1AF7E34}" type="pres">
      <dgm:prSet presAssocID="{6B06378D-25A3-49EE-9205-0DD49D464454}" presName="child" presStyleLbl="bgAccFollowNode1" presStyleIdx="5" presStyleCnt="8" custScaleX="151808" custScaleY="94401" custLinFactNeighborY="3317"/>
      <dgm:spPr/>
    </dgm:pt>
    <dgm:pt modelId="{D454848F-3667-46EB-9AA3-41B783172C75}" type="pres">
      <dgm:prSet presAssocID="{6B06378D-25A3-49EE-9205-0DD49D464454}" presName="childTx" presStyleLbl="bgAccFollowNode1" presStyleIdx="5" presStyleCnt="8">
        <dgm:presLayoutVars>
          <dgm:bulletEnabled val="1"/>
        </dgm:presLayoutVars>
      </dgm:prSet>
      <dgm:spPr/>
    </dgm:pt>
    <dgm:pt modelId="{F25E32AB-619F-44A9-B6CB-A96B0920A790}" type="pres">
      <dgm:prSet presAssocID="{B91F60B8-0916-45D8-8200-7D3E75B9A5B9}" presName="comp" presStyleCnt="0"/>
      <dgm:spPr/>
    </dgm:pt>
    <dgm:pt modelId="{F2BEF3D5-35B4-4BA6-9092-5BD54626E215}" type="pres">
      <dgm:prSet presAssocID="{B91F60B8-0916-45D8-8200-7D3E75B9A5B9}" presName="child" presStyleLbl="bgAccFollowNode1" presStyleIdx="6" presStyleCnt="8" custScaleX="151808" custScaleY="94401"/>
      <dgm:spPr/>
    </dgm:pt>
    <dgm:pt modelId="{5CCEB11D-35DB-4CDE-9758-C497CA746E29}" type="pres">
      <dgm:prSet presAssocID="{B91F60B8-0916-45D8-8200-7D3E75B9A5B9}" presName="childTx" presStyleLbl="bgAccFollowNode1" presStyleIdx="6" presStyleCnt="8">
        <dgm:presLayoutVars>
          <dgm:bulletEnabled val="1"/>
        </dgm:presLayoutVars>
      </dgm:prSet>
      <dgm:spPr/>
    </dgm:pt>
    <dgm:pt modelId="{2E524AE5-3970-4394-9CB2-DD73C0B588A4}" type="pres">
      <dgm:prSet presAssocID="{35B2AD58-02AD-40AA-A108-F46806E80A6E}" presName="comp" presStyleCnt="0"/>
      <dgm:spPr/>
    </dgm:pt>
    <dgm:pt modelId="{8692F478-45AC-444E-BCAD-B1C23704B79F}" type="pres">
      <dgm:prSet presAssocID="{35B2AD58-02AD-40AA-A108-F46806E80A6E}" presName="child" presStyleLbl="bgAccFollowNode1" presStyleIdx="7" presStyleCnt="8" custScaleX="151808" custScaleY="94401"/>
      <dgm:spPr/>
    </dgm:pt>
    <dgm:pt modelId="{F2C163FE-9BB8-4C66-A64C-6CE9ED3A3B02}" type="pres">
      <dgm:prSet presAssocID="{35B2AD58-02AD-40AA-A108-F46806E80A6E}" presName="childTx" presStyleLbl="bgAccFollowNode1" presStyleIdx="7" presStyleCnt="8">
        <dgm:presLayoutVars>
          <dgm:bulletEnabled val="1"/>
        </dgm:presLayoutVars>
      </dgm:prSet>
      <dgm:spPr/>
    </dgm:pt>
    <dgm:pt modelId="{845F8864-B84F-4B86-8323-D547D7FA9039}" type="pres">
      <dgm:prSet presAssocID="{42C47251-4704-4ED2-955A-49EA75E23948}" presName="negSpace" presStyleCnt="0"/>
      <dgm:spPr/>
    </dgm:pt>
    <dgm:pt modelId="{955E0B6D-ED6F-4DC2-93B4-06B57B92A8DC}" type="pres">
      <dgm:prSet presAssocID="{42C47251-4704-4ED2-955A-49EA75E23948}" presName="circle" presStyleLbl="node1" presStyleIdx="1" presStyleCnt="2" custLinFactNeighborX="-81438" custLinFactNeighborY="-413"/>
      <dgm:spPr/>
    </dgm:pt>
  </dgm:ptLst>
  <dgm:cxnLst>
    <dgm:cxn modelId="{52DB2400-695E-42B9-987D-3145EA255393}" type="presOf" srcId="{074A328D-16B0-4697-95D0-930CB29C7015}" destId="{B4D2051C-00A0-4BE0-AD2A-769BF3625DFC}" srcOrd="0" destOrd="0" presId="urn:microsoft.com/office/officeart/2005/8/layout/hList9"/>
    <dgm:cxn modelId="{BC07DE06-AF88-4718-8C2B-A7B1617027FE}" srcId="{42C47251-4704-4ED2-955A-49EA75E23948}" destId="{6B06378D-25A3-49EE-9205-0DD49D464454}" srcOrd="1" destOrd="0" parTransId="{20A98A95-56BC-45DC-90C7-B5F23D08FFE3}" sibTransId="{E63494C1-D56D-4BF4-B0AE-58B2DCC5B9E5}"/>
    <dgm:cxn modelId="{52FAB70F-60E0-4323-8BC7-E55CDA6E7CE0}" srcId="{42C47251-4704-4ED2-955A-49EA75E23948}" destId="{CD15C380-3D8F-4E8C-B460-C1BD4E45D973}" srcOrd="0" destOrd="0" parTransId="{B5B4C86A-4EAE-49A0-B4F0-DD3F782AAC44}" sibTransId="{F546E151-6EAA-439E-A986-F90FF84FFC40}"/>
    <dgm:cxn modelId="{8C22E111-FC52-4DB0-B674-17DB58D6B2A9}" type="presOf" srcId="{35B2AD58-02AD-40AA-A108-F46806E80A6E}" destId="{F2C163FE-9BB8-4C66-A64C-6CE9ED3A3B02}" srcOrd="1" destOrd="0" presId="urn:microsoft.com/office/officeart/2005/8/layout/hList9"/>
    <dgm:cxn modelId="{4EF55014-5993-40D3-A26A-F80449657A84}" srcId="{7AFD367A-C083-4AEF-8969-11656F8256E8}" destId="{B14A200B-5ED6-4BCA-A4EE-FB105A69875B}" srcOrd="2" destOrd="0" parTransId="{55CBB16A-BA4E-4C0B-8D3E-D0DDC27608AC}" sibTransId="{23B2F117-7257-4FA6-92E8-52C66D4C29BD}"/>
    <dgm:cxn modelId="{3E34631B-69EE-42B9-BFE8-4D0C2DB6274D}" type="presOf" srcId="{229EDFAE-D6B6-42FC-A68C-70C6D7BBC2FD}" destId="{41E30E87-7B28-45E2-8B83-6508957AD99B}" srcOrd="1" destOrd="0" presId="urn:microsoft.com/office/officeart/2005/8/layout/hList9"/>
    <dgm:cxn modelId="{7D5BE61C-32EB-46A4-8C8D-8172136AA86C}" srcId="{42C47251-4704-4ED2-955A-49EA75E23948}" destId="{35B2AD58-02AD-40AA-A108-F46806E80A6E}" srcOrd="3" destOrd="0" parTransId="{515C5C1F-C6D8-479F-837D-66DF77A8B53F}" sibTransId="{3A1D2376-1370-4D67-A66C-ED0320DFD666}"/>
    <dgm:cxn modelId="{BF47152A-CB79-4DF7-B8C0-BDF725FE09D0}" type="presOf" srcId="{B91F60B8-0916-45D8-8200-7D3E75B9A5B9}" destId="{F2BEF3D5-35B4-4BA6-9092-5BD54626E215}" srcOrd="0" destOrd="0" presId="urn:microsoft.com/office/officeart/2005/8/layout/hList9"/>
    <dgm:cxn modelId="{7165764D-AD71-4B2E-815D-65BB5AAFA0A1}" type="presOf" srcId="{E4F40DE1-81AF-4244-87ED-C8806B92F2BF}" destId="{0E90FD78-7DF8-4B98-AEBB-C3D0EBDF59A5}" srcOrd="0" destOrd="0" presId="urn:microsoft.com/office/officeart/2005/8/layout/hList9"/>
    <dgm:cxn modelId="{5AE67671-5760-4703-BCA6-ADF68E9391AD}" type="presOf" srcId="{B14A200B-5ED6-4BCA-A4EE-FB105A69875B}" destId="{7DFBDD11-B91E-40B2-A461-CFC7589B06A3}" srcOrd="0" destOrd="0" presId="urn:microsoft.com/office/officeart/2005/8/layout/hList9"/>
    <dgm:cxn modelId="{3B950052-DD6F-4F28-8F00-A9954358C4CD}" type="presOf" srcId="{6B06378D-25A3-49EE-9205-0DD49D464454}" destId="{D454848F-3667-46EB-9AA3-41B783172C75}" srcOrd="1" destOrd="0" presId="urn:microsoft.com/office/officeart/2005/8/layout/hList9"/>
    <dgm:cxn modelId="{5B704C52-EEC0-43E4-BBEF-781AF6CB6FF1}" srcId="{7AFD367A-C083-4AEF-8969-11656F8256E8}" destId="{074A328D-16B0-4697-95D0-930CB29C7015}" srcOrd="3" destOrd="0" parTransId="{F75A1323-83EC-4253-AB90-E0DCC34BE90F}" sibTransId="{C1466771-A7F0-4D9E-B38D-D7A0E7749321}"/>
    <dgm:cxn modelId="{DC8BBA77-EBF2-4C38-B4AE-411B09116CC8}" type="presOf" srcId="{8E391EAF-FD53-4C92-B028-CAC4169C0D25}" destId="{5DE1F709-EC11-42F7-AF92-A8E0A007CEEA}" srcOrd="0" destOrd="0" presId="urn:microsoft.com/office/officeart/2005/8/layout/hList9"/>
    <dgm:cxn modelId="{76D7E259-E1F7-4EAD-A46E-B46902C64E9A}" type="presOf" srcId="{B14A200B-5ED6-4BCA-A4EE-FB105A69875B}" destId="{C35D0D05-7CF5-424B-91E5-80387E16D5E7}" srcOrd="1" destOrd="0" presId="urn:microsoft.com/office/officeart/2005/8/layout/hList9"/>
    <dgm:cxn modelId="{A716EA82-70E6-4EFD-8821-6E06C16F8917}" srcId="{E4F40DE1-81AF-4244-87ED-C8806B92F2BF}" destId="{42C47251-4704-4ED2-955A-49EA75E23948}" srcOrd="1" destOrd="0" parTransId="{75A9F06B-5F1D-4966-94F7-C76945A1EAC8}" sibTransId="{26A57402-8D55-45AF-B9A4-EA0717894561}"/>
    <dgm:cxn modelId="{BA1F988D-F97D-44D2-9A46-96A47F390E36}" srcId="{42C47251-4704-4ED2-955A-49EA75E23948}" destId="{B91F60B8-0916-45D8-8200-7D3E75B9A5B9}" srcOrd="2" destOrd="0" parTransId="{186D37BF-87DB-4B4B-9487-0CC93DFBA2DE}" sibTransId="{AD6E9621-76D6-477B-B486-6A8BBA9CA62C}"/>
    <dgm:cxn modelId="{9C457C93-8AC4-4551-8E85-B094B635A549}" type="presOf" srcId="{7AFD367A-C083-4AEF-8969-11656F8256E8}" destId="{85750948-33D1-4784-89CD-4187078B3A7F}" srcOrd="0" destOrd="0" presId="urn:microsoft.com/office/officeart/2005/8/layout/hList9"/>
    <dgm:cxn modelId="{0A694798-51F3-432C-896F-EF11C0152216}" type="presOf" srcId="{35B2AD58-02AD-40AA-A108-F46806E80A6E}" destId="{8692F478-45AC-444E-BCAD-B1C23704B79F}" srcOrd="0" destOrd="0" presId="urn:microsoft.com/office/officeart/2005/8/layout/hList9"/>
    <dgm:cxn modelId="{9A6D09A2-0655-42AC-AB20-669CD0937D80}" type="presOf" srcId="{B91F60B8-0916-45D8-8200-7D3E75B9A5B9}" destId="{5CCEB11D-35DB-4CDE-9758-C497CA746E29}" srcOrd="1" destOrd="0" presId="urn:microsoft.com/office/officeart/2005/8/layout/hList9"/>
    <dgm:cxn modelId="{83E45DAA-9E2D-423F-A980-A03A77EA70C7}" type="presOf" srcId="{CD15C380-3D8F-4E8C-B460-C1BD4E45D973}" destId="{6E7FE500-93D4-46DD-A466-C9DE08D36ABD}" srcOrd="1" destOrd="0" presId="urn:microsoft.com/office/officeart/2005/8/layout/hList9"/>
    <dgm:cxn modelId="{AF9F18AB-ACC2-427B-90E0-F6A2A57F14B7}" type="presOf" srcId="{8E391EAF-FD53-4C92-B028-CAC4169C0D25}" destId="{42DF6526-463C-43FA-BC5D-9E8066A5F354}" srcOrd="1" destOrd="0" presId="urn:microsoft.com/office/officeart/2005/8/layout/hList9"/>
    <dgm:cxn modelId="{192194B0-A355-4BAF-8418-A4CA849E780C}" type="presOf" srcId="{CD15C380-3D8F-4E8C-B460-C1BD4E45D973}" destId="{7F0E0831-ACBA-4F4F-BE0D-5490B1BB0A3E}" srcOrd="0" destOrd="0" presId="urn:microsoft.com/office/officeart/2005/8/layout/hList9"/>
    <dgm:cxn modelId="{64F9CBB2-0D29-4DFF-BEEE-ABF1CB78EB65}" srcId="{7AFD367A-C083-4AEF-8969-11656F8256E8}" destId="{8E391EAF-FD53-4C92-B028-CAC4169C0D25}" srcOrd="1" destOrd="0" parTransId="{38068B03-1879-4B37-8DF7-B54D9C980A4D}" sibTransId="{936C0D95-9F1A-4D42-86C5-2940C44F8544}"/>
    <dgm:cxn modelId="{E38702BA-E632-4A5C-920C-4D8E29E45491}" srcId="{E4F40DE1-81AF-4244-87ED-C8806B92F2BF}" destId="{7AFD367A-C083-4AEF-8969-11656F8256E8}" srcOrd="0" destOrd="0" parTransId="{9FD0A252-E8A8-4EA7-AEBB-C795941E5AB2}" sibTransId="{EC3EA03E-648E-4E15-86EE-92A957298DE5}"/>
    <dgm:cxn modelId="{8004B4D1-E4DA-41C3-A333-C0B123F24F18}" type="presOf" srcId="{6B06378D-25A3-49EE-9205-0DD49D464454}" destId="{40161807-5E90-4A01-B86D-E160A1AF7E34}" srcOrd="0" destOrd="0" presId="urn:microsoft.com/office/officeart/2005/8/layout/hList9"/>
    <dgm:cxn modelId="{A3B90ED8-54A6-427B-B29D-5D046519AB23}" srcId="{7AFD367A-C083-4AEF-8969-11656F8256E8}" destId="{229EDFAE-D6B6-42FC-A68C-70C6D7BBC2FD}" srcOrd="0" destOrd="0" parTransId="{471071E2-1685-4C31-8F4D-F6D7EEA34040}" sibTransId="{CAA289A9-C5C4-435E-9747-ADEAFF6AE76B}"/>
    <dgm:cxn modelId="{BF11E4DB-7355-4A2B-8F7D-BCC47670296E}" type="presOf" srcId="{42C47251-4704-4ED2-955A-49EA75E23948}" destId="{955E0B6D-ED6F-4DC2-93B4-06B57B92A8DC}" srcOrd="0" destOrd="0" presId="urn:microsoft.com/office/officeart/2005/8/layout/hList9"/>
    <dgm:cxn modelId="{9D979BE6-6654-40B1-9B51-0012868A3376}" type="presOf" srcId="{229EDFAE-D6B6-42FC-A68C-70C6D7BBC2FD}" destId="{25A334C7-5958-4693-B22B-F0ECDF8B394B}" srcOrd="0" destOrd="0" presId="urn:microsoft.com/office/officeart/2005/8/layout/hList9"/>
    <dgm:cxn modelId="{3F9048E9-C9A9-4862-9AA9-EBDFA46C69FA}" type="presOf" srcId="{074A328D-16B0-4697-95D0-930CB29C7015}" destId="{0EE8654C-2AC5-4CB5-8DD5-615DB0B50F9F}" srcOrd="1" destOrd="0" presId="urn:microsoft.com/office/officeart/2005/8/layout/hList9"/>
    <dgm:cxn modelId="{74A54928-9C25-4830-8C66-A94BE9BB633A}" type="presParOf" srcId="{0E90FD78-7DF8-4B98-AEBB-C3D0EBDF59A5}" destId="{46EAB571-9446-440C-ABA0-C5BDE6BD01C5}" srcOrd="0" destOrd="0" presId="urn:microsoft.com/office/officeart/2005/8/layout/hList9"/>
    <dgm:cxn modelId="{B07765DD-ADA7-4938-922F-F2F9844984B0}" type="presParOf" srcId="{0E90FD78-7DF8-4B98-AEBB-C3D0EBDF59A5}" destId="{8BAB72D6-26B8-4368-A802-B761D0235A5A}" srcOrd="1" destOrd="0" presId="urn:microsoft.com/office/officeart/2005/8/layout/hList9"/>
    <dgm:cxn modelId="{A5E8501B-9DBF-4B9B-94A5-ECC5C85F7714}" type="presParOf" srcId="{8BAB72D6-26B8-4368-A802-B761D0235A5A}" destId="{E460C351-8D84-4F42-BB90-36F5EF1DC9CB}" srcOrd="0" destOrd="0" presId="urn:microsoft.com/office/officeart/2005/8/layout/hList9"/>
    <dgm:cxn modelId="{9BC9C815-45B8-4D4F-8662-65853ACECA81}" type="presParOf" srcId="{8BAB72D6-26B8-4368-A802-B761D0235A5A}" destId="{83F8CFB7-2E0B-4004-BAF1-799DCC0B3A57}" srcOrd="1" destOrd="0" presId="urn:microsoft.com/office/officeart/2005/8/layout/hList9"/>
    <dgm:cxn modelId="{478C3485-E0F9-4E9A-9061-BE123C1C9E55}" type="presParOf" srcId="{83F8CFB7-2E0B-4004-BAF1-799DCC0B3A57}" destId="{25A334C7-5958-4693-B22B-F0ECDF8B394B}" srcOrd="0" destOrd="0" presId="urn:microsoft.com/office/officeart/2005/8/layout/hList9"/>
    <dgm:cxn modelId="{A5008FE7-4B59-4D4E-8A19-87E13BEF8C61}" type="presParOf" srcId="{83F8CFB7-2E0B-4004-BAF1-799DCC0B3A57}" destId="{41E30E87-7B28-45E2-8B83-6508957AD99B}" srcOrd="1" destOrd="0" presId="urn:microsoft.com/office/officeart/2005/8/layout/hList9"/>
    <dgm:cxn modelId="{5B6F1718-16C2-4CB7-AC39-9C1FC058AD6B}" type="presParOf" srcId="{8BAB72D6-26B8-4368-A802-B761D0235A5A}" destId="{4B5AE264-2935-497E-9070-BF6F46DBA42D}" srcOrd="2" destOrd="0" presId="urn:microsoft.com/office/officeart/2005/8/layout/hList9"/>
    <dgm:cxn modelId="{56E06980-7C0E-464E-A539-A05F6F2EE1F4}" type="presParOf" srcId="{4B5AE264-2935-497E-9070-BF6F46DBA42D}" destId="{5DE1F709-EC11-42F7-AF92-A8E0A007CEEA}" srcOrd="0" destOrd="0" presId="urn:microsoft.com/office/officeart/2005/8/layout/hList9"/>
    <dgm:cxn modelId="{2FDB1A29-4112-4A1B-8AA7-CE4F8AC5F7D8}" type="presParOf" srcId="{4B5AE264-2935-497E-9070-BF6F46DBA42D}" destId="{42DF6526-463C-43FA-BC5D-9E8066A5F354}" srcOrd="1" destOrd="0" presId="urn:microsoft.com/office/officeart/2005/8/layout/hList9"/>
    <dgm:cxn modelId="{4D9CA6C0-F8C8-4A3E-9859-7F5A71C4F7F9}" type="presParOf" srcId="{8BAB72D6-26B8-4368-A802-B761D0235A5A}" destId="{647DCB65-352F-4A6A-A69F-7F5C5E47AD02}" srcOrd="3" destOrd="0" presId="urn:microsoft.com/office/officeart/2005/8/layout/hList9"/>
    <dgm:cxn modelId="{5F55DE83-20D4-4A64-AEBA-C74BCDB2CC6C}" type="presParOf" srcId="{647DCB65-352F-4A6A-A69F-7F5C5E47AD02}" destId="{7DFBDD11-B91E-40B2-A461-CFC7589B06A3}" srcOrd="0" destOrd="0" presId="urn:microsoft.com/office/officeart/2005/8/layout/hList9"/>
    <dgm:cxn modelId="{D7691181-3A12-4B21-97A9-4E5ED19E1DF3}" type="presParOf" srcId="{647DCB65-352F-4A6A-A69F-7F5C5E47AD02}" destId="{C35D0D05-7CF5-424B-91E5-80387E16D5E7}" srcOrd="1" destOrd="0" presId="urn:microsoft.com/office/officeart/2005/8/layout/hList9"/>
    <dgm:cxn modelId="{8BD37520-8059-4572-8A4F-F87C59F22C73}" type="presParOf" srcId="{8BAB72D6-26B8-4368-A802-B761D0235A5A}" destId="{C73C1EC0-6329-4E4E-AEED-ADE53D8F57A8}" srcOrd="4" destOrd="0" presId="urn:microsoft.com/office/officeart/2005/8/layout/hList9"/>
    <dgm:cxn modelId="{6E544463-5741-49B8-828C-874E26FAEF46}" type="presParOf" srcId="{C73C1EC0-6329-4E4E-AEED-ADE53D8F57A8}" destId="{B4D2051C-00A0-4BE0-AD2A-769BF3625DFC}" srcOrd="0" destOrd="0" presId="urn:microsoft.com/office/officeart/2005/8/layout/hList9"/>
    <dgm:cxn modelId="{3F57DF5B-8279-4586-A27F-6C78E4B4F40B}" type="presParOf" srcId="{C73C1EC0-6329-4E4E-AEED-ADE53D8F57A8}" destId="{0EE8654C-2AC5-4CB5-8DD5-615DB0B50F9F}" srcOrd="1" destOrd="0" presId="urn:microsoft.com/office/officeart/2005/8/layout/hList9"/>
    <dgm:cxn modelId="{9BD91EF4-38CD-4492-91AD-49F45569E81C}" type="presParOf" srcId="{0E90FD78-7DF8-4B98-AEBB-C3D0EBDF59A5}" destId="{507F6ABA-B180-4363-B7F7-FD4F469ABC22}" srcOrd="2" destOrd="0" presId="urn:microsoft.com/office/officeart/2005/8/layout/hList9"/>
    <dgm:cxn modelId="{C439E8F1-78F6-431F-A66C-25C14B2559E3}" type="presParOf" srcId="{0E90FD78-7DF8-4B98-AEBB-C3D0EBDF59A5}" destId="{85750948-33D1-4784-89CD-4187078B3A7F}" srcOrd="3" destOrd="0" presId="urn:microsoft.com/office/officeart/2005/8/layout/hList9"/>
    <dgm:cxn modelId="{A4A0EBED-DC36-4335-BE8F-6448055ACCB3}" type="presParOf" srcId="{0E90FD78-7DF8-4B98-AEBB-C3D0EBDF59A5}" destId="{45B9B606-457C-4CF3-B737-759437100E0A}" srcOrd="4" destOrd="0" presId="urn:microsoft.com/office/officeart/2005/8/layout/hList9"/>
    <dgm:cxn modelId="{93B3DCF3-E529-456F-BB6F-896DB90F6705}" type="presParOf" srcId="{0E90FD78-7DF8-4B98-AEBB-C3D0EBDF59A5}" destId="{DC8B84D5-00E4-43EB-B7C9-B21FA57EE624}" srcOrd="5" destOrd="0" presId="urn:microsoft.com/office/officeart/2005/8/layout/hList9"/>
    <dgm:cxn modelId="{AB288AF6-D353-4E4A-A5D2-CC36D9076935}" type="presParOf" srcId="{0E90FD78-7DF8-4B98-AEBB-C3D0EBDF59A5}" destId="{4283EF9D-EC19-4FED-B907-9C534B4CBA83}" srcOrd="6" destOrd="0" presId="urn:microsoft.com/office/officeart/2005/8/layout/hList9"/>
    <dgm:cxn modelId="{A2DC7853-A606-4DE6-AA1C-726C90D0C601}" type="presParOf" srcId="{4283EF9D-EC19-4FED-B907-9C534B4CBA83}" destId="{0CF66044-28FA-4BCD-B27C-9A05AFAC251F}" srcOrd="0" destOrd="0" presId="urn:microsoft.com/office/officeart/2005/8/layout/hList9"/>
    <dgm:cxn modelId="{57932B6C-28B6-40D5-8C75-FE8FCFD58062}" type="presParOf" srcId="{4283EF9D-EC19-4FED-B907-9C534B4CBA83}" destId="{D8C064B5-D7C0-4962-BAD5-01B6B4B4A100}" srcOrd="1" destOrd="0" presId="urn:microsoft.com/office/officeart/2005/8/layout/hList9"/>
    <dgm:cxn modelId="{0076FC46-07C1-417F-A1E2-32A71A498859}" type="presParOf" srcId="{D8C064B5-D7C0-4962-BAD5-01B6B4B4A100}" destId="{7F0E0831-ACBA-4F4F-BE0D-5490B1BB0A3E}" srcOrd="0" destOrd="0" presId="urn:microsoft.com/office/officeart/2005/8/layout/hList9"/>
    <dgm:cxn modelId="{F3B0B8BE-964B-43F5-B074-8921D8B55ED8}" type="presParOf" srcId="{D8C064B5-D7C0-4962-BAD5-01B6B4B4A100}" destId="{6E7FE500-93D4-46DD-A466-C9DE08D36ABD}" srcOrd="1" destOrd="0" presId="urn:microsoft.com/office/officeart/2005/8/layout/hList9"/>
    <dgm:cxn modelId="{172061B4-3DE6-4BA1-AA22-75717995992F}" type="presParOf" srcId="{4283EF9D-EC19-4FED-B907-9C534B4CBA83}" destId="{528657F5-E73C-42EC-A2AB-E926C2CA9055}" srcOrd="2" destOrd="0" presId="urn:microsoft.com/office/officeart/2005/8/layout/hList9"/>
    <dgm:cxn modelId="{D8AAAE61-59C5-4437-80F6-34F3C5116AE9}" type="presParOf" srcId="{528657F5-E73C-42EC-A2AB-E926C2CA9055}" destId="{40161807-5E90-4A01-B86D-E160A1AF7E34}" srcOrd="0" destOrd="0" presId="urn:microsoft.com/office/officeart/2005/8/layout/hList9"/>
    <dgm:cxn modelId="{9AA4D482-4263-4FDB-A14F-4837A964CC97}" type="presParOf" srcId="{528657F5-E73C-42EC-A2AB-E926C2CA9055}" destId="{D454848F-3667-46EB-9AA3-41B783172C75}" srcOrd="1" destOrd="0" presId="urn:microsoft.com/office/officeart/2005/8/layout/hList9"/>
    <dgm:cxn modelId="{B63D9652-7AE5-4688-BD01-B8AEABA14FE3}" type="presParOf" srcId="{4283EF9D-EC19-4FED-B907-9C534B4CBA83}" destId="{F25E32AB-619F-44A9-B6CB-A96B0920A790}" srcOrd="3" destOrd="0" presId="urn:microsoft.com/office/officeart/2005/8/layout/hList9"/>
    <dgm:cxn modelId="{853624C1-E655-4AEE-8F57-71C7DA4A81E8}" type="presParOf" srcId="{F25E32AB-619F-44A9-B6CB-A96B0920A790}" destId="{F2BEF3D5-35B4-4BA6-9092-5BD54626E215}" srcOrd="0" destOrd="0" presId="urn:microsoft.com/office/officeart/2005/8/layout/hList9"/>
    <dgm:cxn modelId="{332C485C-88B9-41A7-874B-E826AB78CC6D}" type="presParOf" srcId="{F25E32AB-619F-44A9-B6CB-A96B0920A790}" destId="{5CCEB11D-35DB-4CDE-9758-C497CA746E29}" srcOrd="1" destOrd="0" presId="urn:microsoft.com/office/officeart/2005/8/layout/hList9"/>
    <dgm:cxn modelId="{202628F2-29FC-43D5-898A-80E2A3290F9A}" type="presParOf" srcId="{4283EF9D-EC19-4FED-B907-9C534B4CBA83}" destId="{2E524AE5-3970-4394-9CB2-DD73C0B588A4}" srcOrd="4" destOrd="0" presId="urn:microsoft.com/office/officeart/2005/8/layout/hList9"/>
    <dgm:cxn modelId="{EC848BAF-D298-422E-961C-CEC8ACC985DD}" type="presParOf" srcId="{2E524AE5-3970-4394-9CB2-DD73C0B588A4}" destId="{8692F478-45AC-444E-BCAD-B1C23704B79F}" srcOrd="0" destOrd="0" presId="urn:microsoft.com/office/officeart/2005/8/layout/hList9"/>
    <dgm:cxn modelId="{A2EB5257-092C-4832-BF52-02C712757813}" type="presParOf" srcId="{2E524AE5-3970-4394-9CB2-DD73C0B588A4}" destId="{F2C163FE-9BB8-4C66-A64C-6CE9ED3A3B02}" srcOrd="1" destOrd="0" presId="urn:microsoft.com/office/officeart/2005/8/layout/hList9"/>
    <dgm:cxn modelId="{B336ECA9-5E5E-48DE-AC44-714E6F6B1067}" type="presParOf" srcId="{0E90FD78-7DF8-4B98-AEBB-C3D0EBDF59A5}" destId="{845F8864-B84F-4B86-8323-D547D7FA9039}" srcOrd="7" destOrd="0" presId="urn:microsoft.com/office/officeart/2005/8/layout/hList9"/>
    <dgm:cxn modelId="{D040FA1B-3EF0-4BA4-A5DF-22BCA973D442}" type="presParOf" srcId="{0E90FD78-7DF8-4B98-AEBB-C3D0EBDF59A5}" destId="{955E0B6D-ED6F-4DC2-93B4-06B57B92A8DC}"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334C7-5958-4693-B22B-F0ECDF8B394B}">
      <dsp:nvSpPr>
        <dsp:cNvPr id="0" name=""/>
        <dsp:cNvSpPr/>
      </dsp:nvSpPr>
      <dsp:spPr>
        <a:xfrm>
          <a:off x="1148591" y="434370"/>
          <a:ext cx="3689531" cy="1061741"/>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100000"/>
            </a:lnSpc>
            <a:spcBef>
              <a:spcPct val="0"/>
            </a:spcBef>
            <a:spcAft>
              <a:spcPts val="0"/>
            </a:spcAft>
            <a:buNone/>
          </a:pPr>
          <a:r>
            <a:rPr lang="zh-CN" altLang="en-US" sz="2400" kern="1200" dirty="0"/>
            <a:t>完全异步</a:t>
          </a:r>
        </a:p>
      </dsp:txBody>
      <dsp:txXfrm>
        <a:off x="1738916" y="434370"/>
        <a:ext cx="3099206" cy="1061741"/>
      </dsp:txXfrm>
    </dsp:sp>
    <dsp:sp modelId="{5DE1F709-EC11-42F7-AF92-A8E0A007CEEA}">
      <dsp:nvSpPr>
        <dsp:cNvPr id="0" name=""/>
        <dsp:cNvSpPr/>
      </dsp:nvSpPr>
      <dsp:spPr>
        <a:xfrm>
          <a:off x="1148591" y="1496112"/>
          <a:ext cx="3689531" cy="1061741"/>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100000"/>
            </a:lnSpc>
            <a:spcBef>
              <a:spcPct val="0"/>
            </a:spcBef>
            <a:spcAft>
              <a:spcPts val="0"/>
            </a:spcAft>
            <a:buNone/>
          </a:pPr>
          <a:r>
            <a:rPr lang="zh-CN" altLang="en-US" sz="2400" kern="1200" dirty="0"/>
            <a:t>无法终止</a:t>
          </a:r>
        </a:p>
      </dsp:txBody>
      <dsp:txXfrm>
        <a:off x="1738916" y="1496112"/>
        <a:ext cx="3099206" cy="1061741"/>
      </dsp:txXfrm>
    </dsp:sp>
    <dsp:sp modelId="{7DFBDD11-B91E-40B2-A461-CFC7589B06A3}">
      <dsp:nvSpPr>
        <dsp:cNvPr id="0" name=""/>
        <dsp:cNvSpPr/>
      </dsp:nvSpPr>
      <dsp:spPr>
        <a:xfrm>
          <a:off x="1148591" y="2557854"/>
          <a:ext cx="3689531" cy="1061741"/>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100000"/>
            </a:lnSpc>
            <a:spcBef>
              <a:spcPct val="0"/>
            </a:spcBef>
            <a:spcAft>
              <a:spcPts val="0"/>
            </a:spcAft>
            <a:buNone/>
          </a:pPr>
          <a:r>
            <a:rPr lang="zh-CN" altLang="en-US" sz="2400" kern="1200" dirty="0"/>
            <a:t>无法传递处理结果</a:t>
          </a:r>
        </a:p>
      </dsp:txBody>
      <dsp:txXfrm>
        <a:off x="1738916" y="2557854"/>
        <a:ext cx="3099206" cy="1061741"/>
      </dsp:txXfrm>
    </dsp:sp>
    <dsp:sp modelId="{B4D2051C-00A0-4BE0-AD2A-769BF3625DFC}">
      <dsp:nvSpPr>
        <dsp:cNvPr id="0" name=""/>
        <dsp:cNvSpPr/>
      </dsp:nvSpPr>
      <dsp:spPr>
        <a:xfrm>
          <a:off x="1139710" y="3587881"/>
          <a:ext cx="3697185" cy="1061741"/>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100000"/>
            </a:lnSpc>
            <a:spcBef>
              <a:spcPct val="0"/>
            </a:spcBef>
            <a:spcAft>
              <a:spcPts val="0"/>
            </a:spcAft>
            <a:buNone/>
          </a:pPr>
          <a:r>
            <a:rPr lang="en-US" altLang="zh-CN" sz="2400" kern="1200" dirty="0" err="1"/>
            <a:t>sendBroadcast</a:t>
          </a:r>
          <a:endParaRPr lang="zh-CN" altLang="en-US" sz="2400" kern="1200" dirty="0"/>
        </a:p>
      </dsp:txBody>
      <dsp:txXfrm>
        <a:off x="1731260" y="3587881"/>
        <a:ext cx="3105636" cy="1061741"/>
      </dsp:txXfrm>
    </dsp:sp>
    <dsp:sp modelId="{85750948-33D1-4784-89CD-4187078B3A7F}">
      <dsp:nvSpPr>
        <dsp:cNvPr id="0" name=""/>
        <dsp:cNvSpPr/>
      </dsp:nvSpPr>
      <dsp:spPr>
        <a:xfrm>
          <a:off x="534716" y="0"/>
          <a:ext cx="1085194" cy="108519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80000"/>
            </a:lnSpc>
            <a:spcBef>
              <a:spcPct val="0"/>
            </a:spcBef>
            <a:spcAft>
              <a:spcPts val="0"/>
            </a:spcAft>
            <a:buNone/>
          </a:pPr>
          <a:r>
            <a:rPr lang="zh-CN" altLang="en-US" sz="2000" kern="1200">
              <a:latin typeface="微软雅黑" panose="020B0503020204020204" pitchFamily="34" charset="-122"/>
              <a:ea typeface="微软雅黑" panose="020B0503020204020204" pitchFamily="34" charset="-122"/>
            </a:rPr>
            <a:t>普通</a:t>
          </a:r>
          <a:endParaRPr lang="en-US" altLang="zh-CN" sz="2000" kern="1200">
            <a:latin typeface="微软雅黑" panose="020B0503020204020204" pitchFamily="34" charset="-122"/>
            <a:ea typeface="微软雅黑" panose="020B0503020204020204" pitchFamily="34" charset="-122"/>
          </a:endParaRPr>
        </a:p>
        <a:p>
          <a:pPr marL="0" lvl="0" indent="0" algn="ctr" defTabSz="889000">
            <a:lnSpc>
              <a:spcPct val="80000"/>
            </a:lnSpc>
            <a:spcBef>
              <a:spcPct val="0"/>
            </a:spcBef>
            <a:spcAft>
              <a:spcPts val="0"/>
            </a:spcAft>
            <a:buNone/>
          </a:pPr>
          <a:r>
            <a:rPr lang="zh-CN" altLang="en-US" sz="2000" kern="1200">
              <a:latin typeface="微软雅黑" panose="020B0503020204020204" pitchFamily="34" charset="-122"/>
              <a:ea typeface="微软雅黑" panose="020B0503020204020204" pitchFamily="34" charset="-122"/>
            </a:rPr>
            <a:t>广播</a:t>
          </a:r>
          <a:endParaRPr lang="zh-CN" altLang="en-US" sz="2000" kern="1200" dirty="0">
            <a:latin typeface="微软雅黑" panose="020B0503020204020204" pitchFamily="34" charset="-122"/>
            <a:ea typeface="微软雅黑" panose="020B0503020204020204" pitchFamily="34" charset="-122"/>
          </a:endParaRPr>
        </a:p>
      </dsp:txBody>
      <dsp:txXfrm>
        <a:off x="693639" y="158923"/>
        <a:ext cx="767348" cy="767348"/>
      </dsp:txXfrm>
    </dsp:sp>
    <dsp:sp modelId="{7F0E0831-ACBA-4F4F-BE0D-5490B1BB0A3E}">
      <dsp:nvSpPr>
        <dsp:cNvPr id="0" name=""/>
        <dsp:cNvSpPr/>
      </dsp:nvSpPr>
      <dsp:spPr>
        <a:xfrm>
          <a:off x="5927143" y="487224"/>
          <a:ext cx="3751353" cy="1024946"/>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0">
            <a:lnSpc>
              <a:spcPct val="100000"/>
            </a:lnSpc>
            <a:spcBef>
              <a:spcPct val="0"/>
            </a:spcBef>
            <a:spcAft>
              <a:spcPts val="0"/>
            </a:spcAft>
            <a:buNone/>
          </a:pPr>
          <a:r>
            <a:rPr lang="zh-CN" altLang="en-US" sz="2400" kern="1200" dirty="0"/>
            <a:t>顺序接收</a:t>
          </a:r>
          <a:endParaRPr lang="en-US" altLang="zh-CN" sz="2400" kern="1200" dirty="0"/>
        </a:p>
        <a:p>
          <a:pPr marL="0" lvl="0" indent="0" algn="l" defTabSz="0">
            <a:lnSpc>
              <a:spcPct val="100000"/>
            </a:lnSpc>
            <a:spcBef>
              <a:spcPct val="0"/>
            </a:spcBef>
            <a:spcAft>
              <a:spcPts val="0"/>
            </a:spcAft>
            <a:buNone/>
          </a:pPr>
          <a:r>
            <a:rPr lang="en-US" altLang="zh-CN" sz="2400" kern="1200" dirty="0"/>
            <a:t>priority</a:t>
          </a:r>
          <a:r>
            <a:rPr lang="zh-CN" altLang="en-US" sz="2400" kern="1200" dirty="0"/>
            <a:t>属性</a:t>
          </a:r>
        </a:p>
      </dsp:txBody>
      <dsp:txXfrm>
        <a:off x="6527360" y="487224"/>
        <a:ext cx="3151136" cy="1024946"/>
      </dsp:txXfrm>
    </dsp:sp>
    <dsp:sp modelId="{40161807-5E90-4A01-B86D-E160A1AF7E34}">
      <dsp:nvSpPr>
        <dsp:cNvPr id="0" name=""/>
        <dsp:cNvSpPr/>
      </dsp:nvSpPr>
      <dsp:spPr>
        <a:xfrm>
          <a:off x="5927143" y="1495330"/>
          <a:ext cx="3751353" cy="1024946"/>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100000"/>
            </a:lnSpc>
            <a:spcBef>
              <a:spcPct val="0"/>
            </a:spcBef>
            <a:spcAft>
              <a:spcPts val="0"/>
            </a:spcAft>
            <a:buNone/>
          </a:pPr>
          <a:r>
            <a:rPr lang="zh-CN" altLang="en-US" sz="2400" kern="1200" dirty="0"/>
            <a:t>可以终止</a:t>
          </a:r>
          <a:endParaRPr lang="en-US" altLang="zh-CN" sz="2400" kern="1200" dirty="0"/>
        </a:p>
        <a:p>
          <a:pPr marL="0" lvl="0" indent="0" algn="l" defTabSz="1066800">
            <a:lnSpc>
              <a:spcPct val="100000"/>
            </a:lnSpc>
            <a:spcBef>
              <a:spcPct val="0"/>
            </a:spcBef>
            <a:spcAft>
              <a:spcPts val="0"/>
            </a:spcAft>
            <a:buNone/>
          </a:pPr>
          <a:r>
            <a:rPr lang="en-US" altLang="zh-CN" sz="2400" kern="1200" dirty="0" err="1"/>
            <a:t>abortBroadcast</a:t>
          </a:r>
          <a:endParaRPr lang="en-US" altLang="zh-CN" sz="2400" kern="1200" dirty="0"/>
        </a:p>
      </dsp:txBody>
      <dsp:txXfrm>
        <a:off x="6527360" y="1495330"/>
        <a:ext cx="3151136" cy="1024946"/>
      </dsp:txXfrm>
    </dsp:sp>
    <dsp:sp modelId="{F2BEF3D5-35B4-4BA6-9092-5BD54626E215}">
      <dsp:nvSpPr>
        <dsp:cNvPr id="0" name=""/>
        <dsp:cNvSpPr/>
      </dsp:nvSpPr>
      <dsp:spPr>
        <a:xfrm>
          <a:off x="5927143" y="2484263"/>
          <a:ext cx="3751353" cy="1024946"/>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100000"/>
            </a:lnSpc>
            <a:spcBef>
              <a:spcPct val="0"/>
            </a:spcBef>
            <a:spcAft>
              <a:spcPts val="0"/>
            </a:spcAft>
            <a:buNone/>
          </a:pPr>
          <a:r>
            <a:rPr lang="zh-CN" altLang="en-US" sz="2400" kern="1200" dirty="0"/>
            <a:t>可以传递处理结果</a:t>
          </a:r>
          <a:endParaRPr lang="en-US" altLang="zh-CN" sz="2400" kern="1200" dirty="0"/>
        </a:p>
        <a:p>
          <a:pPr marL="0" lvl="0" indent="0" algn="l" defTabSz="1066800">
            <a:lnSpc>
              <a:spcPct val="100000"/>
            </a:lnSpc>
            <a:spcBef>
              <a:spcPct val="0"/>
            </a:spcBef>
            <a:spcAft>
              <a:spcPts val="0"/>
            </a:spcAft>
            <a:buNone/>
          </a:pPr>
          <a:r>
            <a:rPr lang="en-US" altLang="zh-CN" sz="2400" kern="1200" dirty="0"/>
            <a:t>setResultExtras</a:t>
          </a:r>
        </a:p>
        <a:p>
          <a:pPr marL="0" lvl="0" indent="0" algn="l" defTabSz="1066800">
            <a:lnSpc>
              <a:spcPct val="100000"/>
            </a:lnSpc>
            <a:spcBef>
              <a:spcPct val="0"/>
            </a:spcBef>
            <a:spcAft>
              <a:spcPts val="0"/>
            </a:spcAft>
            <a:buNone/>
          </a:pPr>
          <a:r>
            <a:rPr lang="en-US" altLang="zh-CN" sz="2400" kern="1200" dirty="0"/>
            <a:t>getResultExtras</a:t>
          </a:r>
          <a:endParaRPr lang="zh-CN" altLang="en-US" sz="2400" kern="1200" dirty="0"/>
        </a:p>
      </dsp:txBody>
      <dsp:txXfrm>
        <a:off x="6527360" y="2484263"/>
        <a:ext cx="3151136" cy="1024946"/>
      </dsp:txXfrm>
    </dsp:sp>
    <dsp:sp modelId="{8692F478-45AC-444E-BCAD-B1C23704B79F}">
      <dsp:nvSpPr>
        <dsp:cNvPr id="0" name=""/>
        <dsp:cNvSpPr/>
      </dsp:nvSpPr>
      <dsp:spPr>
        <a:xfrm>
          <a:off x="5927143" y="3509209"/>
          <a:ext cx="3751353" cy="1024946"/>
        </a:xfrm>
        <a:prstGeom prst="rect">
          <a:avLst/>
        </a:prstGeom>
        <a:solidFill>
          <a:schemeClr val="accent3">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100000"/>
            </a:lnSpc>
            <a:spcBef>
              <a:spcPct val="0"/>
            </a:spcBef>
            <a:spcAft>
              <a:spcPts val="0"/>
            </a:spcAft>
            <a:buNone/>
          </a:pPr>
          <a:r>
            <a:rPr lang="en-US" altLang="zh-CN" sz="2400" kern="1200" dirty="0" err="1"/>
            <a:t>sendOrderedBroadcast</a:t>
          </a:r>
          <a:endParaRPr lang="zh-CN" altLang="en-US" sz="2400" kern="1200" dirty="0"/>
        </a:p>
      </dsp:txBody>
      <dsp:txXfrm>
        <a:off x="6527360" y="3509209"/>
        <a:ext cx="3151136" cy="1024946"/>
      </dsp:txXfrm>
    </dsp:sp>
    <dsp:sp modelId="{955E0B6D-ED6F-4DC2-93B4-06B57B92A8DC}">
      <dsp:nvSpPr>
        <dsp:cNvPr id="0" name=""/>
        <dsp:cNvSpPr/>
      </dsp:nvSpPr>
      <dsp:spPr>
        <a:xfrm>
          <a:off x="5149902" y="0"/>
          <a:ext cx="1085194" cy="108519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80000"/>
            </a:lnSpc>
            <a:spcBef>
              <a:spcPct val="0"/>
            </a:spcBef>
            <a:spcAft>
              <a:spcPts val="0"/>
            </a:spcAft>
            <a:buNone/>
          </a:pPr>
          <a:r>
            <a:rPr lang="zh-CN" altLang="en-US" sz="2000" kern="1200">
              <a:latin typeface="微软雅黑" panose="020B0503020204020204" pitchFamily="34" charset="-122"/>
              <a:ea typeface="微软雅黑" panose="020B0503020204020204" pitchFamily="34" charset="-122"/>
            </a:rPr>
            <a:t>有序</a:t>
          </a:r>
          <a:endParaRPr lang="en-US" altLang="zh-CN" sz="2000" kern="1200">
            <a:latin typeface="微软雅黑" panose="020B0503020204020204" pitchFamily="34" charset="-122"/>
            <a:ea typeface="微软雅黑" panose="020B0503020204020204" pitchFamily="34" charset="-122"/>
          </a:endParaRPr>
        </a:p>
        <a:p>
          <a:pPr marL="0" lvl="0" indent="0" algn="ctr" defTabSz="889000">
            <a:lnSpc>
              <a:spcPct val="80000"/>
            </a:lnSpc>
            <a:spcBef>
              <a:spcPct val="0"/>
            </a:spcBef>
            <a:spcAft>
              <a:spcPts val="0"/>
            </a:spcAft>
            <a:buNone/>
          </a:pPr>
          <a:r>
            <a:rPr lang="zh-CN" altLang="en-US" sz="2000" kern="1200">
              <a:latin typeface="微软雅黑" panose="020B0503020204020204" pitchFamily="34" charset="-122"/>
              <a:ea typeface="微软雅黑" panose="020B0503020204020204" pitchFamily="34" charset="-122"/>
            </a:rPr>
            <a:t>广播</a:t>
          </a:r>
          <a:endParaRPr lang="zh-CN" altLang="en-US" sz="2000" kern="1200" dirty="0">
            <a:latin typeface="微软雅黑" panose="020B0503020204020204" pitchFamily="34" charset="-122"/>
            <a:ea typeface="微软雅黑" panose="020B0503020204020204" pitchFamily="34" charset="-122"/>
          </a:endParaRPr>
        </a:p>
      </dsp:txBody>
      <dsp:txXfrm>
        <a:off x="5308825" y="158923"/>
        <a:ext cx="767348" cy="76734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0EA16-9076-4FE5-8A1E-5E3165543917}"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1DD4-9E55-4662-8770-743E8CF9A43E}" type="slidenum">
              <a:rPr lang="zh-CN" altLang="en-US" smtClean="0"/>
              <a:t>‹#›</a:t>
            </a:fld>
            <a:endParaRPr lang="zh-CN" altLang="en-US"/>
          </a:p>
        </p:txBody>
      </p:sp>
    </p:spTree>
    <p:extLst>
      <p:ext uri="{BB962C8B-B14F-4D97-AF65-F5344CB8AC3E}">
        <p14:creationId xmlns:p14="http://schemas.microsoft.com/office/powerpoint/2010/main" val="19157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a:t>
            </a:fld>
            <a:endParaRPr lang="zh-CN" altLang="en-US"/>
          </a:p>
        </p:txBody>
      </p:sp>
    </p:spTree>
    <p:extLst>
      <p:ext uri="{BB962C8B-B14F-4D97-AF65-F5344CB8AC3E}">
        <p14:creationId xmlns:p14="http://schemas.microsoft.com/office/powerpoint/2010/main" val="346189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http://developer.android.com/reference/android/content/Intent.html#ACTION_VIEW</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16</a:t>
            </a:fld>
            <a:endParaRPr lang="zh-CN" altLang="en-US"/>
          </a:p>
        </p:txBody>
      </p:sp>
    </p:spTree>
    <p:extLst>
      <p:ext uri="{BB962C8B-B14F-4D97-AF65-F5344CB8AC3E}">
        <p14:creationId xmlns:p14="http://schemas.microsoft.com/office/powerpoint/2010/main" val="3803011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陌生人的短信，短信应用里面添加联系人</a:t>
            </a:r>
            <a:endParaRPr lang="en-US" altLang="zh-CN" dirty="0"/>
          </a:p>
          <a:p>
            <a:endParaRPr lang="en-US" altLang="zh-CN" dirty="0"/>
          </a:p>
          <a:p>
            <a:endParaRPr lang="en-US" altLang="zh-CN" dirty="0"/>
          </a:p>
          <a:p>
            <a:r>
              <a:rPr lang="zh-CN" altLang="en-US" dirty="0"/>
              <a:t>可通过直接访问</a:t>
            </a:r>
            <a:r>
              <a:rPr lang="en-US" altLang="zh-CN" dirty="0" err="1"/>
              <a:t>sharedPreferences</a:t>
            </a:r>
            <a:endParaRPr lang="en-US" altLang="zh-CN" dirty="0"/>
          </a:p>
          <a:p>
            <a:r>
              <a:rPr lang="zh-CN" altLang="en-US" dirty="0"/>
              <a:t>文件</a:t>
            </a:r>
            <a:endParaRPr lang="en-US" altLang="zh-CN" dirty="0"/>
          </a:p>
          <a:p>
            <a:r>
              <a:rPr lang="zh-CN" altLang="en-US" dirty="0"/>
              <a:t>者数据库实现</a:t>
            </a:r>
            <a:endParaRPr lang="en-US" altLang="zh-CN" dirty="0"/>
          </a:p>
          <a:p>
            <a:r>
              <a:rPr lang="zh-CN" altLang="en-US" dirty="0"/>
              <a:t>但是比较麻烦也比较混乱</a:t>
            </a:r>
          </a:p>
        </p:txBody>
      </p:sp>
      <p:sp>
        <p:nvSpPr>
          <p:cNvPr id="4" name="灯片编号占位符 3"/>
          <p:cNvSpPr>
            <a:spLocks noGrp="1"/>
          </p:cNvSpPr>
          <p:nvPr>
            <p:ph type="sldNum" sz="quarter" idx="10"/>
          </p:nvPr>
        </p:nvSpPr>
        <p:spPr/>
        <p:txBody>
          <a:bodyPr/>
          <a:lstStyle/>
          <a:p>
            <a:fld id="{67AFED13-18EC-4853-B935-6E23F2540B2D}" type="slidenum">
              <a:rPr lang="zh-CN" altLang="en-US" smtClean="0"/>
              <a:t>18</a:t>
            </a:fld>
            <a:endParaRPr lang="zh-CN" altLang="en-US"/>
          </a:p>
        </p:txBody>
      </p:sp>
    </p:spTree>
    <p:extLst>
      <p:ext uri="{BB962C8B-B14F-4D97-AF65-F5344CB8AC3E}">
        <p14:creationId xmlns:p14="http://schemas.microsoft.com/office/powerpoint/2010/main" val="248262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数据访问的通用接口，其他应用怎么访问联系人的数据的，数据库只能本应用访问。</a:t>
            </a:r>
            <a:endParaRPr lang="en-US" altLang="zh-CN" dirty="0"/>
          </a:p>
          <a:p>
            <a:r>
              <a:rPr lang="en-US" altLang="zh-CN" dirty="0"/>
              <a:t>android</a:t>
            </a:r>
            <a:r>
              <a:rPr lang="zh-CN" altLang="en-US" dirty="0"/>
              <a:t>本身也通过</a:t>
            </a:r>
            <a:r>
              <a:rPr lang="en-US" altLang="zh-CN" dirty="0" err="1"/>
              <a:t>CP</a:t>
            </a:r>
            <a:r>
              <a:rPr lang="zh-CN" altLang="en-US" dirty="0"/>
              <a:t>来管理音频，视频，图像，个人联系信息等。本身不提供任何数据</a:t>
            </a:r>
            <a:endParaRPr lang="en-US" altLang="zh-CN" dirty="0"/>
          </a:p>
          <a:p>
            <a:r>
              <a:rPr lang="en-US" altLang="zh-CN" dirty="0"/>
              <a:t>/data/data </a:t>
            </a:r>
            <a:r>
              <a:rPr lang="zh-CN" altLang="en-US" dirty="0"/>
              <a:t>目录下有</a:t>
            </a:r>
            <a:r>
              <a:rPr lang="en-US" altLang="zh-CN" dirty="0"/>
              <a:t>provider</a:t>
            </a:r>
          </a:p>
          <a:p>
            <a:r>
              <a:rPr lang="en-US" altLang="zh-CN" dirty="0"/>
              <a:t>provider</a:t>
            </a:r>
            <a:r>
              <a:rPr lang="zh-CN" altLang="en-US" dirty="0"/>
              <a:t>目的是为了让其他应用程序使用</a:t>
            </a:r>
            <a:r>
              <a:rPr lang="en-US" altLang="zh-CN" dirty="0"/>
              <a:t>provider</a:t>
            </a:r>
            <a:r>
              <a:rPr lang="zh-CN" altLang="en-US" dirty="0"/>
              <a:t>的客户端对象访问</a:t>
            </a:r>
            <a:r>
              <a:rPr lang="en-US" altLang="zh-CN" dirty="0"/>
              <a:t>provider</a:t>
            </a:r>
            <a:r>
              <a:rPr lang="zh-CN" altLang="en-US" dirty="0"/>
              <a:t>。</a:t>
            </a:r>
            <a:endParaRPr lang="en-US" altLang="zh-CN" dirty="0"/>
          </a:p>
          <a:p>
            <a:r>
              <a:rPr lang="zh-CN" altLang="en-US" dirty="0"/>
              <a:t>所以</a:t>
            </a:r>
            <a:r>
              <a:rPr lang="en-US" altLang="zh-CN" dirty="0"/>
              <a:t>provider</a:t>
            </a:r>
            <a:r>
              <a:rPr lang="zh-CN" altLang="en-US" dirty="0"/>
              <a:t>和</a:t>
            </a:r>
            <a:r>
              <a:rPr lang="en-US" altLang="zh-CN" dirty="0"/>
              <a:t>provider</a:t>
            </a:r>
            <a:r>
              <a:rPr lang="zh-CN" altLang="en-US" dirty="0"/>
              <a:t>客户端共同通过了一个一致的标准接口用来处理进程间通信和安全的数据访问</a:t>
            </a:r>
            <a:endParaRPr lang="en-US" altLang="zh-CN" dirty="0"/>
          </a:p>
          <a:p>
            <a:r>
              <a:rPr lang="zh-CN" altLang="en-US" dirty="0"/>
              <a:t>开发的过程中，更多的是使用，得到信息，而不是创建</a:t>
            </a:r>
            <a:r>
              <a:rPr lang="en-US" altLang="zh-CN" dirty="0"/>
              <a:t>provider</a:t>
            </a:r>
            <a:r>
              <a:rPr lang="zh-CN" altLang="en-US" dirty="0"/>
              <a:t>。腾讯一系列的产品，中间数据的交互</a:t>
            </a:r>
          </a:p>
        </p:txBody>
      </p:sp>
      <p:sp>
        <p:nvSpPr>
          <p:cNvPr id="4" name="灯片编号占位符 3"/>
          <p:cNvSpPr>
            <a:spLocks noGrp="1"/>
          </p:cNvSpPr>
          <p:nvPr>
            <p:ph type="sldNum" sz="quarter" idx="10"/>
          </p:nvPr>
        </p:nvSpPr>
        <p:spPr/>
        <p:txBody>
          <a:bodyPr/>
          <a:lstStyle/>
          <a:p>
            <a:fld id="{67AFED13-18EC-4853-B935-6E23F2540B2D}" type="slidenum">
              <a:rPr lang="zh-CN" altLang="en-US" smtClean="0"/>
              <a:t>19</a:t>
            </a:fld>
            <a:endParaRPr lang="zh-CN" altLang="en-US"/>
          </a:p>
        </p:txBody>
      </p:sp>
    </p:spTree>
    <p:extLst>
      <p:ext uri="{BB962C8B-B14F-4D97-AF65-F5344CB8AC3E}">
        <p14:creationId xmlns:p14="http://schemas.microsoft.com/office/powerpoint/2010/main" val="2872872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20</a:t>
            </a:fld>
            <a:endParaRPr lang="zh-CN" altLang="en-US"/>
          </a:p>
        </p:txBody>
      </p:sp>
    </p:spTree>
    <p:extLst>
      <p:ext uri="{BB962C8B-B14F-4D97-AF65-F5344CB8AC3E}">
        <p14:creationId xmlns:p14="http://schemas.microsoft.com/office/powerpoint/2010/main" val="168779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a:t>
            </a:fld>
            <a:endParaRPr lang="zh-CN" altLang="en-US"/>
          </a:p>
        </p:txBody>
      </p:sp>
    </p:spTree>
    <p:extLst>
      <p:ext uri="{BB962C8B-B14F-4D97-AF65-F5344CB8AC3E}">
        <p14:creationId xmlns:p14="http://schemas.microsoft.com/office/powerpoint/2010/main" val="131292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a:t>
            </a:fld>
            <a:endParaRPr lang="zh-CN" altLang="en-US"/>
          </a:p>
        </p:txBody>
      </p:sp>
    </p:spTree>
    <p:extLst>
      <p:ext uri="{BB962C8B-B14F-4D97-AF65-F5344CB8AC3E}">
        <p14:creationId xmlns:p14="http://schemas.microsoft.com/office/powerpoint/2010/main" val="192930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9</a:t>
            </a:fld>
            <a:endParaRPr lang="zh-CN" altLang="en-US"/>
          </a:p>
        </p:txBody>
      </p:sp>
    </p:spTree>
    <p:extLst>
      <p:ext uri="{BB962C8B-B14F-4D97-AF65-F5344CB8AC3E}">
        <p14:creationId xmlns:p14="http://schemas.microsoft.com/office/powerpoint/2010/main" val="236156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1F1DD4-9E55-4662-8770-743E8CF9A43E}" type="slidenum">
              <a:rPr lang="zh-CN" altLang="en-US" smtClean="0"/>
              <a:t>10</a:t>
            </a:fld>
            <a:endParaRPr lang="zh-CN" altLang="en-US"/>
          </a:p>
        </p:txBody>
      </p:sp>
    </p:spTree>
    <p:extLst>
      <p:ext uri="{BB962C8B-B14F-4D97-AF65-F5344CB8AC3E}">
        <p14:creationId xmlns:p14="http://schemas.microsoft.com/office/powerpoint/2010/main" val="144640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android.intent.action.PHONE_STATE</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&lt;uses-permission </a:t>
            </a:r>
            <a:r>
              <a:rPr lang="en-US" altLang="zh-CN" sz="1200" kern="1200" dirty="0" err="1">
                <a:solidFill>
                  <a:schemeClr val="tx1"/>
                </a:solidFill>
                <a:latin typeface="+mn-lt"/>
                <a:ea typeface="+mn-ea"/>
                <a:cs typeface="+mn-cs"/>
              </a:rPr>
              <a:t>android:name</a:t>
            </a:r>
            <a:r>
              <a:rPr lang="en-US" altLang="zh-CN" sz="1200" kern="1200" dirty="0">
                <a:solidFill>
                  <a:schemeClr val="tx1"/>
                </a:solidFill>
                <a:latin typeface="+mn-lt"/>
                <a:ea typeface="+mn-ea"/>
                <a:cs typeface="+mn-cs"/>
              </a:rPr>
              <a:t>=</a:t>
            </a:r>
            <a:r>
              <a:rPr lang="en-US" altLang="zh-CN" sz="1200" i="1" kern="1200" dirty="0">
                <a:solidFill>
                  <a:schemeClr val="tx1"/>
                </a:solidFill>
                <a:latin typeface="+mn-lt"/>
                <a:ea typeface="+mn-ea"/>
                <a:cs typeface="+mn-cs"/>
              </a:rPr>
              <a:t>"</a:t>
            </a:r>
            <a:r>
              <a:rPr lang="en-US" altLang="zh-CN" sz="1200" i="1" kern="1200" dirty="0" err="1">
                <a:solidFill>
                  <a:schemeClr val="tx1"/>
                </a:solidFill>
                <a:latin typeface="+mn-lt"/>
                <a:ea typeface="+mn-ea"/>
                <a:cs typeface="+mn-cs"/>
              </a:rPr>
              <a:t>android.permission.READ_PHONE_STATE</a:t>
            </a:r>
            <a:r>
              <a:rPr lang="en-US" altLang="zh-CN" sz="1200" i="1" kern="1200" dirty="0">
                <a:solidFill>
                  <a:schemeClr val="tx1"/>
                </a:solidFill>
                <a:latin typeface="+mn-lt"/>
                <a:ea typeface="+mn-ea"/>
                <a:cs typeface="+mn-cs"/>
              </a:rPr>
              <a:t>"&gt;&lt;/uses-permission&gt;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12</a:t>
            </a:fld>
            <a:endParaRPr lang="zh-CN" altLang="en-US"/>
          </a:p>
        </p:txBody>
      </p:sp>
    </p:spTree>
    <p:extLst>
      <p:ext uri="{BB962C8B-B14F-4D97-AF65-F5344CB8AC3E}">
        <p14:creationId xmlns:p14="http://schemas.microsoft.com/office/powerpoint/2010/main" val="298248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a:solidFill>
                  <a:schemeClr val="tx1"/>
                </a:solidFill>
                <a:latin typeface="+mn-lt"/>
                <a:ea typeface="+mn-ea"/>
                <a:cs typeface="+mn-cs"/>
              </a:rPr>
              <a:t>android.intent.action.PHONE_STATE</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&lt;uses-permission android:name=</a:t>
            </a:r>
            <a:r>
              <a:rPr lang="en-US" altLang="zh-CN" sz="1200" i="1" kern="1200">
                <a:solidFill>
                  <a:schemeClr val="tx1"/>
                </a:solidFill>
                <a:latin typeface="+mn-lt"/>
                <a:ea typeface="+mn-ea"/>
                <a:cs typeface="+mn-cs"/>
              </a:rPr>
              <a:t>"android.permission.READ_PHONE_STATE"&gt;&lt;/uses-permission&gt;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13</a:t>
            </a:fld>
            <a:endParaRPr lang="zh-CN" altLang="en-US"/>
          </a:p>
        </p:txBody>
      </p:sp>
    </p:spTree>
    <p:extLst>
      <p:ext uri="{BB962C8B-B14F-4D97-AF65-F5344CB8AC3E}">
        <p14:creationId xmlns:p14="http://schemas.microsoft.com/office/powerpoint/2010/main" val="691395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a:solidFill>
                  <a:schemeClr val="tx1"/>
                </a:solidFill>
                <a:latin typeface="+mn-lt"/>
                <a:ea typeface="+mn-ea"/>
                <a:cs typeface="+mn-cs"/>
              </a:rPr>
              <a:t>android.intent.action.PHONE_STATE</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&lt;uses-permission </a:t>
            </a:r>
            <a:r>
              <a:rPr lang="en-US" altLang="zh-CN" sz="1200" kern="1200" dirty="0" err="1">
                <a:solidFill>
                  <a:schemeClr val="tx1"/>
                </a:solidFill>
                <a:latin typeface="+mn-lt"/>
                <a:ea typeface="+mn-ea"/>
                <a:cs typeface="+mn-cs"/>
              </a:rPr>
              <a:t>android:name</a:t>
            </a:r>
            <a:r>
              <a:rPr lang="en-US" altLang="zh-CN" sz="1200" kern="1200" dirty="0">
                <a:solidFill>
                  <a:schemeClr val="tx1"/>
                </a:solidFill>
                <a:latin typeface="+mn-lt"/>
                <a:ea typeface="+mn-ea"/>
                <a:cs typeface="+mn-cs"/>
              </a:rPr>
              <a:t>=</a:t>
            </a:r>
            <a:r>
              <a:rPr lang="en-US" altLang="zh-CN" sz="1200" i="1" kern="1200" dirty="0">
                <a:solidFill>
                  <a:schemeClr val="tx1"/>
                </a:solidFill>
                <a:latin typeface="+mn-lt"/>
                <a:ea typeface="+mn-ea"/>
                <a:cs typeface="+mn-cs"/>
              </a:rPr>
              <a:t>"</a:t>
            </a:r>
            <a:r>
              <a:rPr lang="en-US" altLang="zh-CN" sz="1200" i="1" kern="1200" dirty="0" err="1">
                <a:solidFill>
                  <a:schemeClr val="tx1"/>
                </a:solidFill>
                <a:latin typeface="+mn-lt"/>
                <a:ea typeface="+mn-ea"/>
                <a:cs typeface="+mn-cs"/>
              </a:rPr>
              <a:t>android.permission.READ_PHONE_STATE</a:t>
            </a:r>
            <a:r>
              <a:rPr lang="en-US" altLang="zh-CN" sz="1200" i="1" kern="1200" dirty="0">
                <a:solidFill>
                  <a:schemeClr val="tx1"/>
                </a:solidFill>
                <a:latin typeface="+mn-lt"/>
                <a:ea typeface="+mn-ea"/>
                <a:cs typeface="+mn-cs"/>
              </a:rPr>
              <a:t>"&gt;&lt;/uses-permission&gt;</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14</a:t>
            </a:fld>
            <a:endParaRPr lang="zh-CN" altLang="en-US"/>
          </a:p>
        </p:txBody>
      </p:sp>
    </p:spTree>
    <p:extLst>
      <p:ext uri="{BB962C8B-B14F-4D97-AF65-F5344CB8AC3E}">
        <p14:creationId xmlns:p14="http://schemas.microsoft.com/office/powerpoint/2010/main" val="10822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731991"/>
            <a:ext cx="1053058" cy="31983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785997"/>
            <a:ext cx="1845146" cy="265826"/>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latin typeface="+mn-ea"/>
                <a:ea typeface="+mn-ea"/>
              </a:rPr>
              <a:t>广播接收器与内容提供者</a:t>
            </a:r>
          </a:p>
        </p:txBody>
      </p:sp>
      <p:sp>
        <p:nvSpPr>
          <p:cNvPr id="4" name="文本框 3">
            <a:extLst>
              <a:ext uri="{FF2B5EF4-FFF2-40B4-BE49-F238E27FC236}">
                <a16:creationId xmlns:a16="http://schemas.microsoft.com/office/drawing/2014/main" id="{89355804-4A0F-4F73-BECF-B0395934312B}"/>
              </a:ext>
            </a:extLst>
          </p:cNvPr>
          <p:cNvSpPr txBox="1"/>
          <p:nvPr/>
        </p:nvSpPr>
        <p:spPr>
          <a:xfrm>
            <a:off x="1475656" y="2931790"/>
            <a:ext cx="4572000" cy="646331"/>
          </a:xfrm>
          <a:prstGeom prst="rect">
            <a:avLst/>
          </a:prstGeom>
          <a:noFill/>
        </p:spPr>
        <p:txBody>
          <a:bodyPr wrap="square">
            <a:spAutoFit/>
          </a:bodyPr>
          <a:lstStyle/>
          <a:p>
            <a:r>
              <a:rPr lang="en-US" altLang="zh-CN" dirty="0">
                <a:solidFill>
                  <a:schemeClr val="bg1"/>
                </a:solidFill>
              </a:rPr>
              <a:t>https://developer.android.google.cn/guide/components/broadcasts?hl=en</a:t>
            </a:r>
            <a:endParaRPr lang="zh-CN" altLang="en-US" dirty="0">
              <a:solidFill>
                <a:schemeClr val="bg1"/>
              </a:solidFill>
            </a:endParaRPr>
          </a:p>
        </p:txBody>
      </p:sp>
    </p:spTree>
    <p:extLst>
      <p:ext uri="{BB962C8B-B14F-4D97-AF65-F5344CB8AC3E}">
        <p14:creationId xmlns:p14="http://schemas.microsoft.com/office/powerpoint/2010/main" val="212421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99D430-46E7-4C36-A626-287B46020161}"/>
              </a:ext>
            </a:extLst>
          </p:cNvPr>
          <p:cNvSpPr>
            <a:spLocks noGrp="1"/>
          </p:cNvSpPr>
          <p:nvPr>
            <p:ph idx="1"/>
          </p:nvPr>
        </p:nvSpPr>
        <p:spPr>
          <a:xfrm>
            <a:off x="457200" y="1200151"/>
            <a:ext cx="8435280" cy="3394472"/>
          </a:xfrm>
        </p:spPr>
        <p:txBody>
          <a:bodyPr>
            <a:normAutofit lnSpcReduction="10000"/>
          </a:bodyPr>
          <a:lstStyle/>
          <a:p>
            <a:pPr>
              <a:lnSpc>
                <a:spcPct val="150000"/>
              </a:lnSpc>
            </a:pPr>
            <a:r>
              <a:rPr lang="zh-CN" altLang="en-US" sz="2400" dirty="0">
                <a:latin typeface="+mn-ea"/>
                <a:ea typeface="+mn-ea"/>
              </a:rPr>
              <a:t>广播发出以后，由</a:t>
            </a:r>
            <a:r>
              <a:rPr lang="en-US" altLang="zh-CN" sz="2400" dirty="0" err="1">
                <a:latin typeface="+mn-ea"/>
                <a:ea typeface="+mn-ea"/>
              </a:rPr>
              <a:t>BroadcastReceiver</a:t>
            </a:r>
            <a:r>
              <a:rPr lang="zh-CN" altLang="en-US" sz="2400" dirty="0">
                <a:latin typeface="+mn-ea"/>
                <a:ea typeface="+mn-ea"/>
              </a:rPr>
              <a:t>过滤并接收响应，它可以实现监听系统全局的广播消息，实现系统中不同组件之间的通信。</a:t>
            </a:r>
            <a:endParaRPr lang="en-US" altLang="zh-CN" sz="2400" dirty="0">
              <a:latin typeface="+mn-ea"/>
              <a:ea typeface="+mn-ea"/>
            </a:endParaRPr>
          </a:p>
          <a:p>
            <a:pPr>
              <a:lnSpc>
                <a:spcPct val="150000"/>
              </a:lnSpc>
            </a:pPr>
            <a:r>
              <a:rPr lang="en-US" altLang="zh-CN" sz="2400" dirty="0" err="1">
                <a:latin typeface="+mn-ea"/>
                <a:ea typeface="+mn-ea"/>
              </a:rPr>
              <a:t>BroadcastReceiver</a:t>
            </a:r>
            <a:r>
              <a:rPr lang="zh-CN" altLang="en-US" sz="2400" dirty="0">
                <a:latin typeface="+mn-ea"/>
                <a:ea typeface="+mn-ea"/>
              </a:rPr>
              <a:t>是所有广播接收器的基类</a:t>
            </a:r>
            <a:endParaRPr lang="en-US" altLang="zh-CN" sz="2400" dirty="0">
              <a:latin typeface="+mn-ea"/>
              <a:ea typeface="+mn-ea"/>
            </a:endParaRPr>
          </a:p>
          <a:p>
            <a:pPr>
              <a:lnSpc>
                <a:spcPct val="150000"/>
              </a:lnSpc>
            </a:pPr>
            <a:r>
              <a:rPr lang="zh-CN" altLang="en-US" sz="2400" dirty="0">
                <a:latin typeface="+mn-ea"/>
                <a:ea typeface="+mn-ea"/>
              </a:rPr>
              <a:t>消息到达时，</a:t>
            </a:r>
            <a:r>
              <a:rPr lang="en-US" altLang="zh-CN" sz="2400" dirty="0">
                <a:latin typeface="+mn-ea"/>
                <a:ea typeface="+mn-ea"/>
              </a:rPr>
              <a:t> </a:t>
            </a:r>
            <a:r>
              <a:rPr lang="en-US" altLang="zh-CN" sz="2400" dirty="0" err="1">
                <a:latin typeface="+mn-ea"/>
                <a:ea typeface="+mn-ea"/>
              </a:rPr>
              <a:t>BroadcastReceiver</a:t>
            </a:r>
            <a:r>
              <a:rPr lang="zh-CN" altLang="en-US" sz="2400" dirty="0">
                <a:latin typeface="+mn-ea"/>
                <a:ea typeface="+mn-ea"/>
              </a:rPr>
              <a:t>调用</a:t>
            </a:r>
            <a:r>
              <a:rPr lang="en-US" altLang="zh-CN" sz="2400" dirty="0" err="1">
                <a:latin typeface="+mn-ea"/>
                <a:ea typeface="+mn-ea"/>
              </a:rPr>
              <a:t>onReceive</a:t>
            </a:r>
            <a:r>
              <a:rPr lang="en-US" altLang="zh-CN" sz="2400" dirty="0">
                <a:latin typeface="+mn-ea"/>
                <a:ea typeface="+mn-ea"/>
              </a:rPr>
              <a:t>()</a:t>
            </a:r>
            <a:r>
              <a:rPr lang="zh-CN" altLang="en-US" sz="2400" dirty="0">
                <a:latin typeface="+mn-ea"/>
                <a:ea typeface="+mn-ea"/>
              </a:rPr>
              <a:t>方法</a:t>
            </a:r>
            <a:endParaRPr lang="en-US" altLang="zh-CN" sz="2400" dirty="0">
              <a:latin typeface="+mn-ea"/>
              <a:ea typeface="+mn-ea"/>
            </a:endParaRPr>
          </a:p>
          <a:p>
            <a:pPr>
              <a:lnSpc>
                <a:spcPct val="150000"/>
              </a:lnSpc>
            </a:pPr>
            <a:r>
              <a:rPr lang="zh-CN" altLang="en-US" sz="2400" dirty="0">
                <a:latin typeface="+mn-ea"/>
                <a:ea typeface="+mn-ea"/>
              </a:rPr>
              <a:t>在该方法结束后，</a:t>
            </a:r>
            <a:r>
              <a:rPr lang="en-US" altLang="zh-CN" sz="2400" dirty="0">
                <a:latin typeface="+mn-ea"/>
                <a:ea typeface="+mn-ea"/>
              </a:rPr>
              <a:t> </a:t>
            </a:r>
            <a:r>
              <a:rPr lang="en-US" altLang="zh-CN" sz="2400" dirty="0" err="1">
                <a:latin typeface="+mn-ea"/>
                <a:ea typeface="+mn-ea"/>
              </a:rPr>
              <a:t>BroadcastReceiver</a:t>
            </a:r>
            <a:r>
              <a:rPr lang="zh-CN" altLang="en-US" sz="2400" dirty="0">
                <a:latin typeface="+mn-ea"/>
                <a:ea typeface="+mn-ea"/>
              </a:rPr>
              <a:t>实例失效</a:t>
            </a:r>
          </a:p>
        </p:txBody>
      </p:sp>
      <p:sp>
        <p:nvSpPr>
          <p:cNvPr id="3" name="标题 2">
            <a:extLst>
              <a:ext uri="{FF2B5EF4-FFF2-40B4-BE49-F238E27FC236}">
                <a16:creationId xmlns:a16="http://schemas.microsoft.com/office/drawing/2014/main" id="{D382550C-7597-45C1-B23D-F577B533082C}"/>
              </a:ext>
            </a:extLst>
          </p:cNvPr>
          <p:cNvSpPr>
            <a:spLocks noGrp="1"/>
          </p:cNvSpPr>
          <p:nvPr>
            <p:ph type="title"/>
          </p:nvPr>
        </p:nvSpPr>
        <p:spPr/>
        <p:txBody>
          <a:bodyPr>
            <a:normAutofit/>
          </a:bodyPr>
          <a:lstStyle/>
          <a:p>
            <a:r>
              <a:rPr lang="en-US" altLang="zh-CN" sz="3200" dirty="0" err="1">
                <a:latin typeface="+mn-ea"/>
                <a:ea typeface="+mn-ea"/>
              </a:rPr>
              <a:t>BroadcastReceiver</a:t>
            </a:r>
            <a:r>
              <a:rPr lang="zh-CN" altLang="en-US" sz="3200" dirty="0">
                <a:latin typeface="+mn-ea"/>
                <a:ea typeface="+mn-ea"/>
              </a:rPr>
              <a:t>组件</a:t>
            </a:r>
          </a:p>
        </p:txBody>
      </p:sp>
    </p:spTree>
    <p:extLst>
      <p:ext uri="{BB962C8B-B14F-4D97-AF65-F5344CB8AC3E}">
        <p14:creationId xmlns:p14="http://schemas.microsoft.com/office/powerpoint/2010/main" val="290572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067" y="1005576"/>
            <a:ext cx="8867328" cy="3394472"/>
          </a:xfrm>
        </p:spPr>
        <p:txBody>
          <a:bodyPr>
            <a:normAutofit/>
          </a:bodyPr>
          <a:lstStyle/>
          <a:p>
            <a:r>
              <a:rPr lang="zh-CN" altLang="en-US" sz="2400" dirty="0">
                <a:solidFill>
                  <a:schemeClr val="tx1">
                    <a:lumMod val="85000"/>
                    <a:lumOff val="15000"/>
                  </a:schemeClr>
                </a:solidFill>
                <a:latin typeface="+mn-ea"/>
                <a:ea typeface="+mn-ea"/>
              </a:rPr>
              <a:t>使用步骤：</a:t>
            </a:r>
            <a:endParaRPr lang="en-US" altLang="zh-CN" sz="2400" dirty="0">
              <a:solidFill>
                <a:schemeClr val="tx1">
                  <a:lumMod val="85000"/>
                  <a:lumOff val="15000"/>
                </a:schemeClr>
              </a:solidFill>
              <a:latin typeface="+mn-ea"/>
              <a:ea typeface="+mn-ea"/>
            </a:endParaRPr>
          </a:p>
          <a:p>
            <a:pPr lvl="1"/>
            <a:r>
              <a:rPr lang="zh-CN" altLang="en-US" sz="2400" dirty="0">
                <a:solidFill>
                  <a:schemeClr val="tx1">
                    <a:lumMod val="85000"/>
                    <a:lumOff val="15000"/>
                  </a:schemeClr>
                </a:solidFill>
                <a:latin typeface="+mn-ea"/>
                <a:ea typeface="+mn-ea"/>
              </a:rPr>
              <a:t>自定义一个类继承</a:t>
            </a:r>
            <a:r>
              <a:rPr lang="en-US" altLang="zh-CN" sz="2400" dirty="0" err="1">
                <a:solidFill>
                  <a:schemeClr val="tx1">
                    <a:lumMod val="85000"/>
                    <a:lumOff val="15000"/>
                  </a:schemeClr>
                </a:solidFill>
                <a:latin typeface="+mn-ea"/>
                <a:ea typeface="+mn-ea"/>
              </a:rPr>
              <a:t>BroadcastReceiver</a:t>
            </a:r>
            <a:r>
              <a:rPr lang="zh-CN" altLang="en-US" sz="2400" dirty="0">
                <a:solidFill>
                  <a:schemeClr val="tx1">
                    <a:lumMod val="85000"/>
                    <a:lumOff val="15000"/>
                  </a:schemeClr>
                </a:solidFill>
                <a:latin typeface="+mn-ea"/>
                <a:ea typeface="+mn-ea"/>
              </a:rPr>
              <a:t>，复写</a:t>
            </a:r>
            <a:r>
              <a:rPr lang="en-US" altLang="zh-CN" sz="2400" dirty="0" err="1">
                <a:solidFill>
                  <a:schemeClr val="tx1">
                    <a:lumMod val="85000"/>
                    <a:lumOff val="15000"/>
                  </a:schemeClr>
                </a:solidFill>
                <a:latin typeface="+mn-ea"/>
                <a:ea typeface="+mn-ea"/>
              </a:rPr>
              <a:t>onReceive</a:t>
            </a:r>
            <a:r>
              <a:rPr lang="en-US" altLang="zh-CN" sz="2400" dirty="0">
                <a:solidFill>
                  <a:schemeClr val="tx1">
                    <a:lumMod val="85000"/>
                    <a:lumOff val="15000"/>
                  </a:schemeClr>
                </a:solidFill>
                <a:latin typeface="+mn-ea"/>
                <a:ea typeface="+mn-ea"/>
              </a:rPr>
              <a:t>()</a:t>
            </a:r>
            <a:r>
              <a:rPr lang="zh-CN" altLang="en-US" sz="2400" dirty="0">
                <a:solidFill>
                  <a:schemeClr val="tx1">
                    <a:lumMod val="85000"/>
                    <a:lumOff val="15000"/>
                  </a:schemeClr>
                </a:solidFill>
                <a:latin typeface="+mn-ea"/>
                <a:ea typeface="+mn-ea"/>
              </a:rPr>
              <a:t>方法。</a:t>
            </a:r>
            <a:endParaRPr lang="en-US" altLang="zh-CN" sz="2400" dirty="0">
              <a:solidFill>
                <a:schemeClr val="tx1">
                  <a:lumMod val="85000"/>
                  <a:lumOff val="15000"/>
                </a:schemeClr>
              </a:solidFill>
              <a:latin typeface="+mn-ea"/>
              <a:ea typeface="+mn-ea"/>
            </a:endParaRPr>
          </a:p>
          <a:p>
            <a:pPr lvl="1"/>
            <a:r>
              <a:rPr lang="zh-CN" altLang="en-US" sz="2400" dirty="0">
                <a:solidFill>
                  <a:schemeClr val="tx1">
                    <a:lumMod val="85000"/>
                    <a:lumOff val="15000"/>
                  </a:schemeClr>
                </a:solidFill>
                <a:latin typeface="+mn-ea"/>
                <a:ea typeface="+mn-ea"/>
              </a:rPr>
              <a:t>设置</a:t>
            </a:r>
            <a:r>
              <a:rPr lang="en-US" altLang="zh-CN" sz="2400" dirty="0" err="1">
                <a:solidFill>
                  <a:schemeClr val="tx1">
                    <a:lumMod val="85000"/>
                    <a:lumOff val="15000"/>
                  </a:schemeClr>
                </a:solidFill>
                <a:latin typeface="+mn-ea"/>
                <a:ea typeface="+mn-ea"/>
              </a:rPr>
              <a:t>BroadcastReceiver</a:t>
            </a:r>
            <a:r>
              <a:rPr lang="zh-CN" altLang="en-US" sz="2400" dirty="0">
                <a:solidFill>
                  <a:schemeClr val="tx1">
                    <a:lumMod val="85000"/>
                    <a:lumOff val="15000"/>
                  </a:schemeClr>
                </a:solidFill>
                <a:latin typeface="+mn-ea"/>
                <a:ea typeface="+mn-ea"/>
              </a:rPr>
              <a:t>能够接收的广播类型并注册该</a:t>
            </a:r>
            <a:r>
              <a:rPr lang="en-US" altLang="zh-CN" sz="2400" dirty="0" err="1">
                <a:solidFill>
                  <a:schemeClr val="tx1">
                    <a:lumMod val="85000"/>
                    <a:lumOff val="15000"/>
                  </a:schemeClr>
                </a:solidFill>
                <a:latin typeface="+mn-ea"/>
                <a:ea typeface="+mn-ea"/>
              </a:rPr>
              <a:t>BroadcastReceiver</a:t>
            </a:r>
            <a:r>
              <a:rPr lang="zh-CN" altLang="en-US" sz="2400" dirty="0">
                <a:solidFill>
                  <a:schemeClr val="tx1">
                    <a:lumMod val="85000"/>
                    <a:lumOff val="15000"/>
                  </a:schemeClr>
                </a:solidFill>
                <a:latin typeface="+mn-ea"/>
                <a:ea typeface="+mn-ea"/>
              </a:rPr>
              <a:t>（静态注册</a:t>
            </a:r>
            <a:r>
              <a:rPr lang="en-US" altLang="zh-CN" sz="2400" dirty="0">
                <a:solidFill>
                  <a:schemeClr val="tx1">
                    <a:lumMod val="85000"/>
                    <a:lumOff val="15000"/>
                  </a:schemeClr>
                </a:solidFill>
                <a:latin typeface="+mn-ea"/>
                <a:ea typeface="+mn-ea"/>
              </a:rPr>
              <a:t>/</a:t>
            </a:r>
            <a:r>
              <a:rPr lang="zh-CN" altLang="en-US" sz="2400" dirty="0">
                <a:solidFill>
                  <a:schemeClr val="tx1">
                    <a:lumMod val="85000"/>
                    <a:lumOff val="15000"/>
                  </a:schemeClr>
                </a:solidFill>
                <a:latin typeface="+mn-ea"/>
                <a:ea typeface="+mn-ea"/>
              </a:rPr>
              <a:t>动态注册）。</a:t>
            </a:r>
            <a:endParaRPr lang="en-US" altLang="zh-CN" sz="2400" dirty="0">
              <a:solidFill>
                <a:schemeClr val="tx1">
                  <a:lumMod val="85000"/>
                  <a:lumOff val="15000"/>
                </a:schemeClr>
              </a:solidFill>
              <a:latin typeface="+mn-ea"/>
              <a:ea typeface="+mn-ea"/>
            </a:endParaRPr>
          </a:p>
          <a:p>
            <a:pPr lvl="1"/>
            <a:r>
              <a:rPr lang="en-US" altLang="zh-CN" sz="2400" dirty="0">
                <a:solidFill>
                  <a:schemeClr val="tx1">
                    <a:lumMod val="85000"/>
                    <a:lumOff val="15000"/>
                  </a:schemeClr>
                </a:solidFill>
                <a:latin typeface="+mn-ea"/>
                <a:ea typeface="+mn-ea"/>
              </a:rPr>
              <a:t>[ </a:t>
            </a:r>
            <a:r>
              <a:rPr lang="zh-CN" altLang="en-US" sz="2400" dirty="0">
                <a:solidFill>
                  <a:schemeClr val="tx1">
                    <a:lumMod val="85000"/>
                    <a:lumOff val="15000"/>
                  </a:schemeClr>
                </a:solidFill>
                <a:latin typeface="+mn-ea"/>
                <a:ea typeface="+mn-ea"/>
              </a:rPr>
              <a:t>添加相应权限</a:t>
            </a:r>
            <a:r>
              <a:rPr lang="en-US" altLang="zh-CN" sz="2400" dirty="0">
                <a:solidFill>
                  <a:schemeClr val="tx1">
                    <a:lumMod val="85000"/>
                    <a:lumOff val="15000"/>
                  </a:schemeClr>
                </a:solidFill>
                <a:latin typeface="+mn-ea"/>
                <a:ea typeface="+mn-ea"/>
              </a:rPr>
              <a:t> ]</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a:p>
            <a:pPr lvl="1"/>
            <a:r>
              <a:rPr lang="zh-CN" altLang="en-US" sz="2400" dirty="0">
                <a:solidFill>
                  <a:schemeClr val="tx1">
                    <a:lumMod val="85000"/>
                    <a:lumOff val="15000"/>
                  </a:schemeClr>
                </a:solidFill>
                <a:latin typeface="+mn-ea"/>
                <a:ea typeface="+mn-ea"/>
              </a:rPr>
              <a:t>调用</a:t>
            </a:r>
            <a:r>
              <a:rPr lang="en-US" altLang="zh-CN" sz="2400" dirty="0">
                <a:solidFill>
                  <a:schemeClr val="tx1">
                    <a:lumMod val="85000"/>
                    <a:lumOff val="15000"/>
                  </a:schemeClr>
                </a:solidFill>
                <a:latin typeface="+mn-ea"/>
                <a:ea typeface="+mn-ea"/>
              </a:rPr>
              <a:t>Context</a:t>
            </a:r>
            <a:r>
              <a:rPr lang="zh-CN" altLang="en-US" sz="2400" dirty="0">
                <a:solidFill>
                  <a:schemeClr val="tx1">
                    <a:lumMod val="85000"/>
                    <a:lumOff val="15000"/>
                  </a:schemeClr>
                </a:solidFill>
                <a:latin typeface="+mn-ea"/>
                <a:ea typeface="+mn-ea"/>
              </a:rPr>
              <a:t>的</a:t>
            </a:r>
            <a:r>
              <a:rPr lang="en-US" altLang="zh-CN" sz="2400" dirty="0" err="1">
                <a:solidFill>
                  <a:schemeClr val="tx1">
                    <a:lumMod val="85000"/>
                    <a:lumOff val="15000"/>
                  </a:schemeClr>
                </a:solidFill>
                <a:latin typeface="+mn-ea"/>
                <a:ea typeface="+mn-ea"/>
              </a:rPr>
              <a:t>sendBroadcast</a:t>
            </a:r>
            <a:r>
              <a:rPr lang="en-US" altLang="zh-CN" sz="2400" dirty="0">
                <a:solidFill>
                  <a:schemeClr val="tx1">
                    <a:lumMod val="85000"/>
                    <a:lumOff val="15000"/>
                  </a:schemeClr>
                </a:solidFill>
                <a:latin typeface="+mn-ea"/>
                <a:ea typeface="+mn-ea"/>
              </a:rPr>
              <a:t>()</a:t>
            </a:r>
            <a:r>
              <a:rPr lang="zh-CN" altLang="en-US" sz="2400" dirty="0">
                <a:solidFill>
                  <a:schemeClr val="tx1">
                    <a:lumMod val="85000"/>
                    <a:lumOff val="15000"/>
                  </a:schemeClr>
                </a:solidFill>
                <a:latin typeface="+mn-ea"/>
                <a:ea typeface="+mn-ea"/>
              </a:rPr>
              <a:t>或</a:t>
            </a:r>
            <a:r>
              <a:rPr lang="en-US" altLang="zh-CN" sz="2400" dirty="0" err="1">
                <a:solidFill>
                  <a:schemeClr val="tx1">
                    <a:lumMod val="85000"/>
                    <a:lumOff val="15000"/>
                  </a:schemeClr>
                </a:solidFill>
                <a:latin typeface="+mn-ea"/>
                <a:ea typeface="+mn-ea"/>
              </a:rPr>
              <a:t>sendOrderedBroadcast</a:t>
            </a:r>
            <a:r>
              <a:rPr lang="en-US" altLang="zh-CN" sz="2400" dirty="0">
                <a:solidFill>
                  <a:schemeClr val="tx1">
                    <a:lumMod val="85000"/>
                    <a:lumOff val="15000"/>
                  </a:schemeClr>
                </a:solidFill>
                <a:latin typeface="+mn-ea"/>
                <a:ea typeface="+mn-ea"/>
              </a:rPr>
              <a:t>()</a:t>
            </a:r>
            <a:r>
              <a:rPr lang="zh-CN" altLang="en-US" sz="2400" dirty="0">
                <a:solidFill>
                  <a:schemeClr val="tx1">
                    <a:lumMod val="85000"/>
                    <a:lumOff val="15000"/>
                  </a:schemeClr>
                </a:solidFill>
                <a:latin typeface="+mn-ea"/>
                <a:ea typeface="+mn-ea"/>
              </a:rPr>
              <a:t>启动</a:t>
            </a:r>
            <a:r>
              <a:rPr lang="en-US" altLang="zh-CN" sz="2400" dirty="0" err="1">
                <a:solidFill>
                  <a:schemeClr val="tx1">
                    <a:lumMod val="85000"/>
                    <a:lumOff val="15000"/>
                  </a:schemeClr>
                </a:solidFill>
                <a:latin typeface="+mn-ea"/>
                <a:ea typeface="+mn-ea"/>
              </a:rPr>
              <a:t>BroadcastReceiver</a:t>
            </a:r>
            <a:r>
              <a:rPr lang="zh-CN" altLang="en-US" sz="2400" dirty="0">
                <a:solidFill>
                  <a:schemeClr val="tx1">
                    <a:lumMod val="85000"/>
                    <a:lumOff val="15000"/>
                  </a:schemeClr>
                </a:solidFill>
                <a:latin typeface="+mn-ea"/>
                <a:ea typeface="+mn-ea"/>
              </a:rPr>
              <a:t>。</a:t>
            </a:r>
          </a:p>
        </p:txBody>
      </p:sp>
      <p:sp>
        <p:nvSpPr>
          <p:cNvPr id="3" name="标题 2"/>
          <p:cNvSpPr>
            <a:spLocks noGrp="1"/>
          </p:cNvSpPr>
          <p:nvPr>
            <p:ph type="title"/>
          </p:nvPr>
        </p:nvSpPr>
        <p:spPr/>
        <p:txBody>
          <a:bodyPr>
            <a:normAutofit/>
          </a:bodyPr>
          <a:lstStyle/>
          <a:p>
            <a:r>
              <a:rPr lang="en-US" altLang="zh-CN" sz="3200" dirty="0" err="1">
                <a:latin typeface="+mn-ea"/>
                <a:ea typeface="+mn-ea"/>
              </a:rPr>
              <a:t>BroadcastReceiver</a:t>
            </a:r>
            <a:endParaRPr lang="zh-CN" altLang="en-US" sz="3200" dirty="0">
              <a:latin typeface="+mn-ea"/>
              <a:ea typeface="+mn-ea"/>
            </a:endParaRPr>
          </a:p>
        </p:txBody>
      </p:sp>
    </p:spTree>
    <p:extLst>
      <p:ext uri="{BB962C8B-B14F-4D97-AF65-F5344CB8AC3E}">
        <p14:creationId xmlns:p14="http://schemas.microsoft.com/office/powerpoint/2010/main" val="224928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29562" y="1200151"/>
            <a:ext cx="8057238" cy="3394472"/>
          </a:xfrm>
        </p:spPr>
        <p:txBody>
          <a:bodyPr>
            <a:normAutofit/>
          </a:bodyPr>
          <a:lstStyle/>
          <a:p>
            <a:r>
              <a:rPr lang="zh-CN" altLang="en-US" dirty="0">
                <a:solidFill>
                  <a:schemeClr val="tx1">
                    <a:lumMod val="85000"/>
                    <a:lumOff val="15000"/>
                  </a:schemeClr>
                </a:solidFill>
              </a:rPr>
              <a:t>注册</a:t>
            </a:r>
            <a:r>
              <a:rPr lang="en-US" altLang="zh-CN" dirty="0">
                <a:solidFill>
                  <a:schemeClr val="tx1">
                    <a:lumMod val="85000"/>
                    <a:lumOff val="15000"/>
                  </a:schemeClr>
                </a:solidFill>
              </a:rPr>
              <a:t>BroadcastReceiver</a:t>
            </a:r>
            <a:r>
              <a:rPr lang="zh-CN" altLang="en-US" dirty="0">
                <a:solidFill>
                  <a:schemeClr val="tx1">
                    <a:lumMod val="85000"/>
                    <a:lumOff val="15000"/>
                  </a:schemeClr>
                </a:solidFill>
              </a:rPr>
              <a:t>的两种方式区别：</a:t>
            </a:r>
            <a:endParaRPr lang="en-US" altLang="zh-CN" dirty="0">
              <a:solidFill>
                <a:schemeClr val="tx1">
                  <a:lumMod val="85000"/>
                  <a:lumOff val="15000"/>
                </a:schemeClr>
              </a:solidFill>
            </a:endParaRPr>
          </a:p>
          <a:p>
            <a:pPr lvl="1"/>
            <a:r>
              <a:rPr lang="zh-CN" altLang="en-US" sz="2400" dirty="0">
                <a:solidFill>
                  <a:schemeClr val="tx1">
                    <a:lumMod val="85000"/>
                    <a:lumOff val="15000"/>
                  </a:schemeClr>
                </a:solidFill>
              </a:rPr>
              <a:t>静态注册</a:t>
            </a:r>
            <a:endParaRPr lang="en-US" altLang="zh-CN" sz="2400" dirty="0">
              <a:solidFill>
                <a:schemeClr val="tx1">
                  <a:lumMod val="85000"/>
                  <a:lumOff val="15000"/>
                </a:schemeClr>
              </a:solidFill>
            </a:endParaRPr>
          </a:p>
          <a:p>
            <a:pPr lvl="2"/>
            <a:r>
              <a:rPr lang="zh-CN" altLang="en-US" dirty="0">
                <a:solidFill>
                  <a:schemeClr val="tx1">
                    <a:lumMod val="85000"/>
                    <a:lumOff val="15000"/>
                  </a:schemeClr>
                </a:solidFill>
              </a:rPr>
              <a:t>静态注册的广播，即使</a:t>
            </a:r>
            <a:r>
              <a:rPr lang="en-US" altLang="zh-CN" dirty="0">
                <a:solidFill>
                  <a:schemeClr val="tx1">
                    <a:lumMod val="85000"/>
                    <a:lumOff val="15000"/>
                  </a:schemeClr>
                </a:solidFill>
              </a:rPr>
              <a:t>Activity</a:t>
            </a:r>
            <a:r>
              <a:rPr lang="zh-CN" altLang="en-US" dirty="0">
                <a:solidFill>
                  <a:schemeClr val="tx1">
                    <a:lumMod val="85000"/>
                    <a:lumOff val="15000"/>
                  </a:schemeClr>
                </a:solidFill>
              </a:rPr>
              <a:t>销毁了，仍然可以收到广播。</a:t>
            </a:r>
            <a:endParaRPr lang="en-US" altLang="zh-CN" dirty="0">
              <a:solidFill>
                <a:schemeClr val="tx1">
                  <a:lumMod val="85000"/>
                  <a:lumOff val="15000"/>
                </a:schemeClr>
              </a:solidFill>
            </a:endParaRPr>
          </a:p>
          <a:p>
            <a:pPr lvl="1"/>
            <a:r>
              <a:rPr lang="zh-CN" altLang="en-US" sz="2400" dirty="0">
                <a:solidFill>
                  <a:schemeClr val="tx1">
                    <a:lumMod val="85000"/>
                    <a:lumOff val="15000"/>
                  </a:schemeClr>
                </a:solidFill>
              </a:rPr>
              <a:t>动态注册</a:t>
            </a:r>
            <a:endParaRPr lang="en-US" altLang="zh-CN" sz="2400" dirty="0">
              <a:solidFill>
                <a:schemeClr val="tx1">
                  <a:lumMod val="85000"/>
                  <a:lumOff val="15000"/>
                </a:schemeClr>
              </a:solidFill>
            </a:endParaRPr>
          </a:p>
          <a:p>
            <a:pPr lvl="2"/>
            <a:r>
              <a:rPr lang="zh-CN" altLang="en-US" dirty="0">
                <a:solidFill>
                  <a:schemeClr val="tx1">
                    <a:lumMod val="85000"/>
                    <a:lumOff val="15000"/>
                  </a:schemeClr>
                </a:solidFill>
              </a:rPr>
              <a:t>动态注册的广播会受</a:t>
            </a:r>
            <a:r>
              <a:rPr lang="en-US" altLang="zh-CN" dirty="0">
                <a:solidFill>
                  <a:schemeClr val="tx1">
                    <a:lumMod val="85000"/>
                    <a:lumOff val="15000"/>
                  </a:schemeClr>
                </a:solidFill>
              </a:rPr>
              <a:t>Activity</a:t>
            </a:r>
            <a:r>
              <a:rPr lang="zh-CN" altLang="en-US" dirty="0">
                <a:solidFill>
                  <a:schemeClr val="tx1">
                    <a:lumMod val="85000"/>
                    <a:lumOff val="15000"/>
                  </a:schemeClr>
                </a:solidFill>
              </a:rPr>
              <a:t>的生命周期的影响， 当</a:t>
            </a:r>
            <a:r>
              <a:rPr lang="en-US" altLang="zh-CN" dirty="0">
                <a:solidFill>
                  <a:schemeClr val="tx1">
                    <a:lumMod val="85000"/>
                    <a:lumOff val="15000"/>
                  </a:schemeClr>
                </a:solidFill>
              </a:rPr>
              <a:t>Activity</a:t>
            </a:r>
            <a:r>
              <a:rPr lang="zh-CN" altLang="en-US" dirty="0">
                <a:solidFill>
                  <a:schemeClr val="tx1">
                    <a:lumMod val="85000"/>
                    <a:lumOff val="15000"/>
                  </a:schemeClr>
                </a:solidFill>
              </a:rPr>
              <a:t>销毁的时候，广播就失效了。</a:t>
            </a:r>
          </a:p>
        </p:txBody>
      </p:sp>
      <p:sp>
        <p:nvSpPr>
          <p:cNvPr id="4" name="标题 3"/>
          <p:cNvSpPr>
            <a:spLocks noGrp="1"/>
          </p:cNvSpPr>
          <p:nvPr>
            <p:ph type="title"/>
          </p:nvPr>
        </p:nvSpPr>
        <p:spPr/>
        <p:txBody>
          <a:bodyPr>
            <a:normAutofit/>
          </a:bodyPr>
          <a:lstStyle/>
          <a:p>
            <a:r>
              <a:rPr lang="en-US" altLang="zh-CN" sz="3200" dirty="0" err="1">
                <a:latin typeface="+mn-ea"/>
                <a:ea typeface="+mn-ea"/>
              </a:rPr>
              <a:t>BroadcastReceiver</a:t>
            </a:r>
            <a:endParaRPr lang="zh-CN" altLang="en-US" sz="3200" dirty="0">
              <a:latin typeface="+mn-ea"/>
              <a:ea typeface="+mn-ea"/>
            </a:endParaRPr>
          </a:p>
        </p:txBody>
      </p:sp>
    </p:spTree>
    <p:extLst>
      <p:ext uri="{BB962C8B-B14F-4D97-AF65-F5344CB8AC3E}">
        <p14:creationId xmlns:p14="http://schemas.microsoft.com/office/powerpoint/2010/main" val="388668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7504" y="739045"/>
            <a:ext cx="8229600" cy="3394472"/>
          </a:xfrm>
        </p:spPr>
        <p:txBody>
          <a:bodyPr>
            <a:normAutofit/>
          </a:bodyPr>
          <a:lstStyle/>
          <a:p>
            <a:r>
              <a:rPr lang="zh-CN" altLang="en-US" dirty="0">
                <a:solidFill>
                  <a:schemeClr val="tx1">
                    <a:lumMod val="85000"/>
                    <a:lumOff val="15000"/>
                  </a:schemeClr>
                </a:solidFill>
              </a:rPr>
              <a:t>注册</a:t>
            </a:r>
            <a:r>
              <a:rPr lang="en-US" altLang="zh-CN" dirty="0">
                <a:solidFill>
                  <a:schemeClr val="tx1">
                    <a:lumMod val="85000"/>
                    <a:lumOff val="15000"/>
                  </a:schemeClr>
                </a:solidFill>
              </a:rPr>
              <a:t>BroadcastReceiver</a:t>
            </a:r>
            <a:r>
              <a:rPr lang="zh-CN" altLang="en-US" dirty="0">
                <a:solidFill>
                  <a:schemeClr val="tx1">
                    <a:lumMod val="85000"/>
                    <a:lumOff val="15000"/>
                  </a:schemeClr>
                </a:solidFill>
              </a:rPr>
              <a:t>的两种方式：</a:t>
            </a:r>
            <a:endParaRPr lang="en-US" altLang="zh-CN" dirty="0">
              <a:solidFill>
                <a:schemeClr val="tx1">
                  <a:lumMod val="85000"/>
                  <a:lumOff val="15000"/>
                </a:schemeClr>
              </a:solidFill>
            </a:endParaRPr>
          </a:p>
          <a:p>
            <a:pPr lvl="1"/>
            <a:r>
              <a:rPr lang="zh-CN" altLang="en-US" sz="2400" dirty="0">
                <a:solidFill>
                  <a:schemeClr val="tx1">
                    <a:lumMod val="85000"/>
                    <a:lumOff val="15000"/>
                  </a:schemeClr>
                </a:solidFill>
              </a:rPr>
              <a:t>静态注册</a:t>
            </a:r>
            <a:endParaRPr lang="en-US" altLang="zh-CN" sz="2400" dirty="0">
              <a:solidFill>
                <a:schemeClr val="tx1">
                  <a:lumMod val="85000"/>
                  <a:lumOff val="15000"/>
                </a:schemeClr>
              </a:solidFill>
            </a:endParaRPr>
          </a:p>
          <a:p>
            <a:pPr lvl="1"/>
            <a:r>
              <a:rPr lang="zh-CN" altLang="en-US" sz="2400" dirty="0">
                <a:solidFill>
                  <a:schemeClr val="tx1">
                    <a:lumMod val="85000"/>
                    <a:lumOff val="15000"/>
                  </a:schemeClr>
                </a:solidFill>
              </a:rPr>
              <a:t>动态注册</a:t>
            </a:r>
          </a:p>
        </p:txBody>
      </p:sp>
      <p:sp>
        <p:nvSpPr>
          <p:cNvPr id="5" name="TextBox 4"/>
          <p:cNvSpPr txBox="1"/>
          <p:nvPr/>
        </p:nvSpPr>
        <p:spPr>
          <a:xfrm>
            <a:off x="457200" y="3327834"/>
            <a:ext cx="8229600" cy="156617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b="0">
                <a:solidFill>
                  <a:srgbClr val="00B050"/>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350" dirty="0"/>
              <a:t>//</a:t>
            </a:r>
            <a:r>
              <a:rPr lang="zh-CN" altLang="en-US" sz="1350" dirty="0"/>
              <a:t>在代码中注册</a:t>
            </a:r>
            <a:endParaRPr lang="en-US" altLang="zh-CN" sz="1350" dirty="0"/>
          </a:p>
          <a:p>
            <a:r>
              <a:rPr lang="en-US" altLang="zh-CN" sz="1350" dirty="0" err="1">
                <a:solidFill>
                  <a:schemeClr val="tx1"/>
                </a:solidFill>
              </a:rPr>
              <a:t>IntentsFilter</a:t>
            </a:r>
            <a:r>
              <a:rPr lang="en-US" altLang="zh-CN" sz="1350" dirty="0">
                <a:solidFill>
                  <a:schemeClr val="tx1"/>
                </a:solidFill>
              </a:rPr>
              <a:t> filter = new </a:t>
            </a:r>
            <a:r>
              <a:rPr lang="en-US" altLang="zh-CN" sz="1350" dirty="0" err="1">
                <a:solidFill>
                  <a:schemeClr val="tx1"/>
                </a:solidFill>
              </a:rPr>
              <a:t>IntentsFilter</a:t>
            </a:r>
            <a:r>
              <a:rPr lang="en-US" altLang="zh-CN" sz="1350" dirty="0">
                <a:solidFill>
                  <a:schemeClr val="tx1"/>
                </a:solidFill>
              </a:rPr>
              <a:t>(“</a:t>
            </a:r>
            <a:r>
              <a:rPr lang="zh-CN" altLang="en-US" sz="1350" dirty="0">
                <a:solidFill>
                  <a:schemeClr val="tx1"/>
                </a:solidFill>
              </a:rPr>
              <a:t>广播类型</a:t>
            </a:r>
            <a:r>
              <a:rPr lang="en-US" altLang="zh-CN" sz="1350" dirty="0">
                <a:solidFill>
                  <a:schemeClr val="tx1"/>
                </a:solidFill>
              </a:rPr>
              <a:t>”);</a:t>
            </a:r>
          </a:p>
          <a:p>
            <a:r>
              <a:rPr lang="en-US" altLang="zh-CN" sz="1350" dirty="0" err="1">
                <a:solidFill>
                  <a:schemeClr val="tx1"/>
                </a:solidFill>
              </a:rPr>
              <a:t>MyAndroidReceiver</a:t>
            </a:r>
            <a:r>
              <a:rPr lang="en-US" altLang="zh-CN" sz="1350" dirty="0">
                <a:solidFill>
                  <a:schemeClr val="tx1"/>
                </a:solidFill>
              </a:rPr>
              <a:t> </a:t>
            </a:r>
            <a:r>
              <a:rPr lang="en-US" altLang="zh-CN" sz="1350" dirty="0" err="1">
                <a:solidFill>
                  <a:schemeClr val="tx1"/>
                </a:solidFill>
              </a:rPr>
              <a:t>myAndroidReceiver</a:t>
            </a:r>
            <a:r>
              <a:rPr lang="en-US" altLang="zh-CN" sz="1350" dirty="0">
                <a:solidFill>
                  <a:schemeClr val="tx1"/>
                </a:solidFill>
              </a:rPr>
              <a:t> = new </a:t>
            </a:r>
            <a:r>
              <a:rPr lang="en-US" altLang="zh-CN" sz="1350" dirty="0" err="1">
                <a:solidFill>
                  <a:schemeClr val="tx1"/>
                </a:solidFill>
              </a:rPr>
              <a:t>MyAndroidReceiver</a:t>
            </a:r>
            <a:r>
              <a:rPr lang="en-US" altLang="zh-CN" sz="1350" dirty="0">
                <a:solidFill>
                  <a:schemeClr val="tx1"/>
                </a:solidFill>
              </a:rPr>
              <a:t>();</a:t>
            </a:r>
          </a:p>
          <a:p>
            <a:r>
              <a:rPr lang="en-US" altLang="zh-CN" sz="1350" dirty="0" err="1">
                <a:solidFill>
                  <a:schemeClr val="tx1"/>
                </a:solidFill>
              </a:rPr>
              <a:t>registerReceiver</a:t>
            </a:r>
            <a:r>
              <a:rPr lang="en-US" altLang="zh-CN" sz="1350" dirty="0">
                <a:solidFill>
                  <a:schemeClr val="tx1"/>
                </a:solidFill>
              </a:rPr>
              <a:t>(</a:t>
            </a:r>
            <a:r>
              <a:rPr lang="en-US" altLang="zh-CN" sz="1350" dirty="0" err="1">
                <a:solidFill>
                  <a:schemeClr val="tx1"/>
                </a:solidFill>
              </a:rPr>
              <a:t>myAndroidReceiver</a:t>
            </a:r>
            <a:r>
              <a:rPr lang="en-US" altLang="zh-CN" sz="1350" dirty="0">
                <a:solidFill>
                  <a:schemeClr val="tx1"/>
                </a:solidFill>
              </a:rPr>
              <a:t> , filter);</a:t>
            </a:r>
          </a:p>
          <a:p>
            <a:endParaRPr lang="en-US" altLang="zh-CN" sz="1350" dirty="0"/>
          </a:p>
          <a:p>
            <a:r>
              <a:rPr lang="en-US" altLang="zh-CN" sz="1350" dirty="0"/>
              <a:t>//</a:t>
            </a:r>
            <a:r>
              <a:rPr lang="zh-CN" altLang="en-US" sz="1350" dirty="0"/>
              <a:t>在代码中注销</a:t>
            </a:r>
            <a:endParaRPr lang="en-US" altLang="zh-CN" sz="1350" dirty="0"/>
          </a:p>
          <a:p>
            <a:r>
              <a:rPr lang="en-US" altLang="zh-CN" sz="1350" dirty="0" err="1">
                <a:solidFill>
                  <a:schemeClr val="tx1"/>
                </a:solidFill>
              </a:rPr>
              <a:t>unregisterReceiver</a:t>
            </a:r>
            <a:r>
              <a:rPr lang="en-US" altLang="zh-CN" sz="1350" dirty="0">
                <a:solidFill>
                  <a:schemeClr val="tx1"/>
                </a:solidFill>
              </a:rPr>
              <a:t>(</a:t>
            </a:r>
            <a:r>
              <a:rPr lang="en-US" altLang="zh-CN" sz="1350" dirty="0" err="1">
                <a:solidFill>
                  <a:schemeClr val="tx1"/>
                </a:solidFill>
              </a:rPr>
              <a:t>MyAndroidReceiver</a:t>
            </a:r>
            <a:r>
              <a:rPr lang="en-US" altLang="zh-CN" sz="1350" dirty="0">
                <a:solidFill>
                  <a:schemeClr val="tx1"/>
                </a:solidFill>
              </a:rPr>
              <a:t>);</a:t>
            </a:r>
          </a:p>
        </p:txBody>
      </p:sp>
      <p:sp>
        <p:nvSpPr>
          <p:cNvPr id="6" name="TextBox 3"/>
          <p:cNvSpPr txBox="1"/>
          <p:nvPr/>
        </p:nvSpPr>
        <p:spPr>
          <a:xfrm>
            <a:off x="2573778" y="1735937"/>
            <a:ext cx="6113022" cy="146700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350" b="0" dirty="0">
                <a:solidFill>
                  <a:srgbClr val="00B050"/>
                </a:solidFill>
              </a:rPr>
              <a:t>//</a:t>
            </a:r>
            <a:r>
              <a:rPr lang="zh-CN" altLang="en-US" sz="1350" b="0" dirty="0">
                <a:solidFill>
                  <a:srgbClr val="00B050"/>
                </a:solidFill>
              </a:rPr>
              <a:t>在</a:t>
            </a:r>
            <a:r>
              <a:rPr lang="en-US" altLang="zh-CN" sz="1350" b="0" dirty="0">
                <a:solidFill>
                  <a:srgbClr val="00B050"/>
                </a:solidFill>
              </a:rPr>
              <a:t>AndroidManifest.xml</a:t>
            </a:r>
            <a:r>
              <a:rPr lang="zh-CN" altLang="en-US" sz="1350" b="0" dirty="0">
                <a:solidFill>
                  <a:srgbClr val="00B050"/>
                </a:solidFill>
              </a:rPr>
              <a:t>文件当中进行注册</a:t>
            </a:r>
          </a:p>
          <a:p>
            <a:r>
              <a:rPr lang="en-US" altLang="zh-CN" sz="1350" b="0" dirty="0"/>
              <a:t>&lt;receiver </a:t>
            </a:r>
            <a:r>
              <a:rPr lang="en-US" altLang="zh-CN" sz="1350" b="0" dirty="0" err="1"/>
              <a:t>android:name</a:t>
            </a:r>
            <a:r>
              <a:rPr lang="en-US" altLang="zh-CN" sz="1350" b="0" dirty="0"/>
              <a:t>=".MyAndroidReceiver"&gt;</a:t>
            </a:r>
          </a:p>
          <a:p>
            <a:r>
              <a:rPr lang="en-US" altLang="zh-CN" sz="1350" b="0" dirty="0"/>
              <a:t>   &lt;intent-filter&gt;</a:t>
            </a:r>
          </a:p>
          <a:p>
            <a:r>
              <a:rPr lang="en-US" altLang="zh-CN" sz="1350" b="0" dirty="0"/>
              <a:t>      &lt;action android:name=</a:t>
            </a:r>
            <a:r>
              <a:rPr lang="zh-CN" altLang="en-US" sz="1350" b="0" dirty="0"/>
              <a:t>“广播类型”</a:t>
            </a:r>
            <a:r>
              <a:rPr lang="en-US" altLang="zh-CN" sz="1350" b="0" dirty="0"/>
              <a:t>/&gt;</a:t>
            </a:r>
          </a:p>
          <a:p>
            <a:r>
              <a:rPr lang="en-US" altLang="zh-CN" sz="1350" b="0" dirty="0"/>
              <a:t>    &lt;/intent-filter&gt;</a:t>
            </a:r>
          </a:p>
          <a:p>
            <a:r>
              <a:rPr lang="en-US" altLang="zh-CN" sz="1350" b="0" dirty="0"/>
              <a:t>&lt;/receiver&gt;</a:t>
            </a:r>
          </a:p>
        </p:txBody>
      </p:sp>
      <p:sp>
        <p:nvSpPr>
          <p:cNvPr id="4" name="标题 3"/>
          <p:cNvSpPr>
            <a:spLocks noGrp="1"/>
          </p:cNvSpPr>
          <p:nvPr>
            <p:ph type="title"/>
          </p:nvPr>
        </p:nvSpPr>
        <p:spPr/>
        <p:txBody>
          <a:bodyPr>
            <a:normAutofit/>
          </a:bodyPr>
          <a:lstStyle/>
          <a:p>
            <a:r>
              <a:rPr lang="en-US" altLang="zh-CN" sz="3200" dirty="0" err="1">
                <a:latin typeface="+mn-ea"/>
                <a:ea typeface="+mn-ea"/>
              </a:rPr>
              <a:t>BroadcastReceiver</a:t>
            </a:r>
            <a:endParaRPr lang="zh-CN" altLang="en-US" sz="3200" dirty="0">
              <a:latin typeface="+mn-ea"/>
              <a:ea typeface="+mn-ea"/>
            </a:endParaRPr>
          </a:p>
        </p:txBody>
      </p:sp>
    </p:spTree>
    <p:extLst>
      <p:ext uri="{BB962C8B-B14F-4D97-AF65-F5344CB8AC3E}">
        <p14:creationId xmlns:p14="http://schemas.microsoft.com/office/powerpoint/2010/main" val="356202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2546"/>
            <a:ext cx="8229600" cy="857250"/>
          </a:xfrm>
        </p:spPr>
        <p:txBody>
          <a:bodyPr/>
          <a:lstStyle/>
          <a:p>
            <a:r>
              <a:rPr lang="en-US" altLang="zh-CN" sz="3200" dirty="0" err="1">
                <a:latin typeface="+mn-ea"/>
                <a:ea typeface="+mn-ea"/>
              </a:rPr>
              <a:t>BroadcastReceiver</a:t>
            </a:r>
            <a:endParaRPr lang="zh-CN" altLang="en-US" sz="3200" dirty="0">
              <a:latin typeface="+mn-ea"/>
              <a:ea typeface="+mn-ea"/>
            </a:endParaRPr>
          </a:p>
        </p:txBody>
      </p:sp>
      <p:sp>
        <p:nvSpPr>
          <p:cNvPr id="3" name="内容占位符 2"/>
          <p:cNvSpPr>
            <a:spLocks noGrp="1"/>
          </p:cNvSpPr>
          <p:nvPr>
            <p:ph idx="4294967295"/>
          </p:nvPr>
        </p:nvSpPr>
        <p:spPr>
          <a:xfrm>
            <a:off x="629562" y="915567"/>
            <a:ext cx="8208912" cy="3816424"/>
          </a:xfrm>
        </p:spPr>
        <p:txBody>
          <a:bodyPr>
            <a:normAutofit/>
          </a:bodyPr>
          <a:lstStyle/>
          <a:p>
            <a:r>
              <a:rPr lang="zh-CN" altLang="en-US" sz="2400" dirty="0">
                <a:solidFill>
                  <a:schemeClr val="tx1">
                    <a:lumMod val="85000"/>
                    <a:lumOff val="15000"/>
                  </a:schemeClr>
                </a:solidFill>
                <a:latin typeface="+mn-ea"/>
              </a:rPr>
              <a:t>注册</a:t>
            </a:r>
            <a:r>
              <a:rPr lang="en-US" altLang="zh-CN" sz="2400" dirty="0" err="1">
                <a:solidFill>
                  <a:schemeClr val="tx1">
                    <a:lumMod val="85000"/>
                    <a:lumOff val="15000"/>
                  </a:schemeClr>
                </a:solidFill>
                <a:latin typeface="+mn-ea"/>
              </a:rPr>
              <a:t>BroadcastReceiver</a:t>
            </a:r>
            <a:endParaRPr lang="en-US" altLang="zh-CN" sz="2400" dirty="0">
              <a:solidFill>
                <a:schemeClr val="tx1">
                  <a:lumMod val="85000"/>
                  <a:lumOff val="15000"/>
                </a:schemeClr>
              </a:solidFill>
              <a:latin typeface="+mn-ea"/>
            </a:endParaRPr>
          </a:p>
          <a:p>
            <a:pPr lvl="1"/>
            <a:r>
              <a:rPr lang="zh-CN" altLang="en-US" sz="2400" dirty="0">
                <a:solidFill>
                  <a:schemeClr val="tx1">
                    <a:lumMod val="85000"/>
                    <a:lumOff val="15000"/>
                  </a:schemeClr>
                </a:solidFill>
                <a:latin typeface="+mn-ea"/>
              </a:rPr>
              <a:t>静态注册：常驻型，也就是当应用程序关闭后，仍然会接收广播消息，程序也会被系统调用运行。一旦安装应用就注册，不可注销。</a:t>
            </a:r>
            <a:r>
              <a:rPr lang="en-US" altLang="zh-CN" sz="2400" dirty="0">
                <a:solidFill>
                  <a:srgbClr val="C00000"/>
                </a:solidFill>
                <a:latin typeface="+mn-ea"/>
              </a:rPr>
              <a:t>(Android API26 </a:t>
            </a:r>
            <a:r>
              <a:rPr lang="zh-CN" altLang="en-US" sz="2400" dirty="0">
                <a:solidFill>
                  <a:srgbClr val="C00000"/>
                </a:solidFill>
                <a:latin typeface="+mn-ea"/>
              </a:rPr>
              <a:t>取消大部分自定义的静态广播注册</a:t>
            </a:r>
            <a:r>
              <a:rPr lang="en-US" altLang="zh-CN" sz="2400" dirty="0">
                <a:solidFill>
                  <a:srgbClr val="C00000"/>
                </a:solidFill>
                <a:latin typeface="+mn-ea"/>
              </a:rPr>
              <a:t>)</a:t>
            </a:r>
          </a:p>
          <a:p>
            <a:pPr lvl="1"/>
            <a:r>
              <a:rPr lang="zh-CN" altLang="en-US" sz="2400" dirty="0">
                <a:solidFill>
                  <a:schemeClr val="tx1">
                    <a:lumMod val="85000"/>
                    <a:lumOff val="15000"/>
                  </a:schemeClr>
                </a:solidFill>
                <a:latin typeface="+mn-ea"/>
              </a:rPr>
              <a:t>动态注册：不是常驻型，可以手工注册，手工注销。</a:t>
            </a:r>
            <a:endParaRPr lang="en-US" altLang="zh-CN" sz="2400" dirty="0">
              <a:solidFill>
                <a:schemeClr val="tx1">
                  <a:lumMod val="85000"/>
                  <a:lumOff val="15000"/>
                </a:schemeClr>
              </a:solidFill>
              <a:latin typeface="+mn-ea"/>
            </a:endParaRPr>
          </a:p>
          <a:p>
            <a:r>
              <a:rPr lang="zh-CN" altLang="en-US" sz="2400" dirty="0">
                <a:solidFill>
                  <a:schemeClr val="tx1">
                    <a:lumMod val="85000"/>
                    <a:lumOff val="15000"/>
                  </a:schemeClr>
                </a:solidFill>
                <a:latin typeface="+mn-ea"/>
              </a:rPr>
              <a:t>在</a:t>
            </a:r>
            <a:r>
              <a:rPr lang="en-US" altLang="zh-CN" sz="2400" dirty="0">
                <a:solidFill>
                  <a:schemeClr val="tx1">
                    <a:lumMod val="85000"/>
                    <a:lumOff val="15000"/>
                  </a:schemeClr>
                </a:solidFill>
                <a:latin typeface="+mn-ea"/>
              </a:rPr>
              <a:t>BroadcastReceiver</a:t>
            </a:r>
            <a:r>
              <a:rPr lang="zh-CN" altLang="en-US" sz="2400" dirty="0">
                <a:solidFill>
                  <a:schemeClr val="tx1">
                    <a:lumMod val="85000"/>
                    <a:lumOff val="15000"/>
                  </a:schemeClr>
                </a:solidFill>
                <a:latin typeface="+mn-ea"/>
              </a:rPr>
              <a:t>的</a:t>
            </a:r>
            <a:r>
              <a:rPr lang="en-US" altLang="zh-CN" sz="2400" dirty="0">
                <a:solidFill>
                  <a:schemeClr val="tx1">
                    <a:lumMod val="85000"/>
                    <a:lumOff val="15000"/>
                  </a:schemeClr>
                </a:solidFill>
                <a:latin typeface="+mn-ea"/>
              </a:rPr>
              <a:t>onReceive()</a:t>
            </a:r>
            <a:r>
              <a:rPr lang="zh-CN" altLang="en-US" sz="2400" dirty="0">
                <a:solidFill>
                  <a:schemeClr val="tx1">
                    <a:lumMod val="85000"/>
                    <a:lumOff val="15000"/>
                  </a:schemeClr>
                </a:solidFill>
                <a:latin typeface="+mn-ea"/>
              </a:rPr>
              <a:t>中可使用</a:t>
            </a:r>
            <a:r>
              <a:rPr lang="en-US" altLang="zh-CN" sz="2400" dirty="0" err="1">
                <a:solidFill>
                  <a:schemeClr val="tx1">
                    <a:lumMod val="85000"/>
                    <a:lumOff val="15000"/>
                  </a:schemeClr>
                </a:solidFill>
                <a:latin typeface="+mn-ea"/>
              </a:rPr>
              <a:t>abortBroadcast</a:t>
            </a:r>
            <a:r>
              <a:rPr lang="en-US" altLang="zh-CN" sz="2400" dirty="0">
                <a:solidFill>
                  <a:schemeClr val="tx1">
                    <a:lumMod val="85000"/>
                    <a:lumOff val="15000"/>
                  </a:schemeClr>
                </a:solidFill>
                <a:latin typeface="+mn-ea"/>
              </a:rPr>
              <a:t>()</a:t>
            </a:r>
            <a:r>
              <a:rPr lang="zh-CN" altLang="en-US" sz="2400" dirty="0">
                <a:solidFill>
                  <a:schemeClr val="tx1">
                    <a:lumMod val="85000"/>
                    <a:lumOff val="15000"/>
                  </a:schemeClr>
                </a:solidFill>
                <a:latin typeface="+mn-ea"/>
              </a:rPr>
              <a:t>中止广播，这样其他接收同样广播的应用就不会再接收到这个广播了。</a:t>
            </a:r>
            <a:endParaRPr lang="en-US" altLang="zh-CN" sz="2400" dirty="0">
              <a:solidFill>
                <a:schemeClr val="tx1">
                  <a:lumMod val="85000"/>
                  <a:lumOff val="15000"/>
                </a:schemeClr>
              </a:solidFill>
              <a:latin typeface="+mn-ea"/>
            </a:endParaRPr>
          </a:p>
        </p:txBody>
      </p:sp>
    </p:spTree>
    <p:extLst>
      <p:ext uri="{BB962C8B-B14F-4D97-AF65-F5344CB8AC3E}">
        <p14:creationId xmlns:p14="http://schemas.microsoft.com/office/powerpoint/2010/main" val="250971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实例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35546"/>
            <a:ext cx="5457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3903002"/>
            <a:ext cx="6732587"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 y="2097028"/>
            <a:ext cx="646588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53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6655" y="4779027"/>
            <a:ext cx="6156684" cy="300082"/>
          </a:xfrm>
          <a:prstGeom prst="rect">
            <a:avLst/>
          </a:prstGeom>
          <a:noFill/>
        </p:spPr>
        <p:txBody>
          <a:bodyPr wrap="square" rtlCol="0">
            <a:spAutoFit/>
          </a:bodyPr>
          <a:lstStyle/>
          <a:p>
            <a:r>
              <a:rPr lang="en-US" altLang="zh-CN" sz="1350" dirty="0"/>
              <a:t>http://developer.android.com/reference/android/content/Intent.html#ACTION_VIEW</a:t>
            </a:r>
            <a:endParaRPr lang="zh-CN" altLang="en-US" sz="135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856447"/>
            <a:ext cx="6325232" cy="3680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normAutofit fontScale="90000"/>
          </a:bodyPr>
          <a:lstStyle/>
          <a:p>
            <a:r>
              <a:rPr lang="zh-CN" altLang="en-US" dirty="0"/>
              <a:t> </a:t>
            </a:r>
            <a:r>
              <a:rPr lang="zh-CN" altLang="en-US" dirty="0">
                <a:latin typeface="+mn-ea"/>
                <a:ea typeface="+mn-ea"/>
              </a:rPr>
              <a:t>常见广播类型</a:t>
            </a:r>
          </a:p>
        </p:txBody>
      </p:sp>
    </p:spTree>
    <p:extLst>
      <p:ext uri="{BB962C8B-B14F-4D97-AF65-F5344CB8AC3E}">
        <p14:creationId xmlns:p14="http://schemas.microsoft.com/office/powerpoint/2010/main" val="403735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7574"/>
            <a:ext cx="8229600" cy="3394472"/>
          </a:xfrm>
        </p:spPr>
        <p:txBody>
          <a:bodyPr>
            <a:normAutofit fontScale="85000" lnSpcReduction="20000"/>
          </a:bodyPr>
          <a:lstStyle/>
          <a:p>
            <a:pPr>
              <a:lnSpc>
                <a:spcPct val="150000"/>
              </a:lnSpc>
            </a:pPr>
            <a:r>
              <a:rPr lang="en-US" altLang="zh-CN" dirty="0">
                <a:latin typeface="+mn-ea"/>
                <a:ea typeface="+mn-ea"/>
              </a:rPr>
              <a:t>BroadcastReceiver</a:t>
            </a:r>
            <a:r>
              <a:rPr lang="zh-CN" altLang="en-US" dirty="0">
                <a:latin typeface="+mn-ea"/>
                <a:ea typeface="+mn-ea"/>
              </a:rPr>
              <a:t>生命周期只有十秒左右，如果在</a:t>
            </a:r>
            <a:r>
              <a:rPr lang="en-US" altLang="zh-CN" dirty="0" err="1">
                <a:latin typeface="+mn-ea"/>
                <a:ea typeface="+mn-ea"/>
              </a:rPr>
              <a:t>onReceive</a:t>
            </a:r>
            <a:r>
              <a:rPr lang="zh-CN" altLang="en-US" dirty="0">
                <a:latin typeface="+mn-ea"/>
                <a:ea typeface="+mn-ea"/>
              </a:rPr>
              <a:t>内做超过</a:t>
            </a:r>
            <a:r>
              <a:rPr lang="en-US" altLang="zh-CN" dirty="0">
                <a:latin typeface="+mn-ea"/>
                <a:ea typeface="+mn-ea"/>
              </a:rPr>
              <a:t>10</a:t>
            </a:r>
            <a:r>
              <a:rPr lang="zh-CN" altLang="en-US" dirty="0">
                <a:latin typeface="+mn-ea"/>
                <a:ea typeface="+mn-ea"/>
              </a:rPr>
              <a:t>秒内的事情，就会报</a:t>
            </a:r>
            <a:r>
              <a:rPr lang="en-US" altLang="zh-CN" dirty="0" err="1">
                <a:latin typeface="+mn-ea"/>
                <a:ea typeface="+mn-ea"/>
              </a:rPr>
              <a:t>ANR</a:t>
            </a:r>
            <a:r>
              <a:rPr lang="zh-CN" altLang="en-US" dirty="0">
                <a:latin typeface="+mn-ea"/>
                <a:ea typeface="+mn-ea"/>
              </a:rPr>
              <a:t>（无响应）的错误信息。</a:t>
            </a:r>
            <a:endParaRPr lang="en-US" altLang="zh-CN" dirty="0">
              <a:latin typeface="+mn-ea"/>
              <a:ea typeface="+mn-ea"/>
            </a:endParaRPr>
          </a:p>
          <a:p>
            <a:pPr marL="342900" lvl="1" indent="-342900">
              <a:lnSpc>
                <a:spcPct val="150000"/>
              </a:lnSpc>
              <a:buFont typeface="Arial" pitchFamily="34" charset="0"/>
              <a:buChar char="•"/>
            </a:pPr>
            <a:r>
              <a:rPr lang="en-US" altLang="zh-CN" sz="3200" dirty="0" err="1">
                <a:latin typeface="+mn-ea"/>
                <a:ea typeface="+mn-ea"/>
              </a:rPr>
              <a:t>onReceive</a:t>
            </a:r>
            <a:r>
              <a:rPr lang="zh-CN" altLang="en-US" sz="3200" dirty="0">
                <a:latin typeface="+mn-ea"/>
                <a:ea typeface="+mn-ea"/>
              </a:rPr>
              <a:t>方法中</a:t>
            </a:r>
            <a:r>
              <a:rPr lang="zh-CN" altLang="en-US" sz="3200" dirty="0">
                <a:solidFill>
                  <a:srgbClr val="FF0000"/>
                </a:solidFill>
                <a:latin typeface="+mn-ea"/>
                <a:ea typeface="+mn-ea"/>
              </a:rPr>
              <a:t>不能加入比较耗时</a:t>
            </a:r>
            <a:r>
              <a:rPr lang="zh-CN" altLang="en-US" sz="3200" dirty="0">
                <a:latin typeface="+mn-ea"/>
                <a:ea typeface="+mn-ea"/>
              </a:rPr>
              <a:t>的操作，否则系统会认为程序无响应，如果一定要执行耗时的操作的话，一般通过</a:t>
            </a:r>
            <a:r>
              <a:rPr lang="en-US" altLang="zh-CN" sz="3200" dirty="0">
                <a:latin typeface="+mn-ea"/>
                <a:ea typeface="+mn-ea"/>
              </a:rPr>
              <a:t>Intent</a:t>
            </a:r>
            <a:r>
              <a:rPr lang="zh-CN" altLang="en-US" sz="3200" dirty="0">
                <a:latin typeface="+mn-ea"/>
                <a:ea typeface="+mn-ea"/>
              </a:rPr>
              <a:t>启动一个</a:t>
            </a:r>
            <a:r>
              <a:rPr lang="en-US" altLang="zh-CN" sz="3200" dirty="0">
                <a:latin typeface="+mn-ea"/>
                <a:ea typeface="+mn-ea"/>
              </a:rPr>
              <a:t>Service</a:t>
            </a:r>
            <a:r>
              <a:rPr lang="zh-CN" altLang="en-US" sz="3200" dirty="0">
                <a:latin typeface="+mn-ea"/>
                <a:ea typeface="+mn-ea"/>
              </a:rPr>
              <a:t>来完成</a:t>
            </a:r>
            <a:r>
              <a:rPr lang="zh-CN" altLang="en-US" dirty="0"/>
              <a:t>。</a:t>
            </a:r>
          </a:p>
          <a:p>
            <a:pPr>
              <a:lnSpc>
                <a:spcPct val="150000"/>
              </a:lnSpc>
            </a:pPr>
            <a:endParaRPr lang="zh-CN" altLang="en-US" dirty="0">
              <a:latin typeface="+mn-ea"/>
              <a:ea typeface="+mn-ea"/>
            </a:endParaRPr>
          </a:p>
          <a:p>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生命周期</a:t>
            </a:r>
          </a:p>
        </p:txBody>
      </p:sp>
    </p:spTree>
    <p:extLst>
      <p:ext uri="{BB962C8B-B14F-4D97-AF65-F5344CB8AC3E}">
        <p14:creationId xmlns:p14="http://schemas.microsoft.com/office/powerpoint/2010/main" val="21522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581937" y="1073568"/>
            <a:ext cx="8057238" cy="935336"/>
          </a:xfrm>
        </p:spPr>
        <p:txBody>
          <a:bodyPr>
            <a:normAutofit fontScale="92500" lnSpcReduction="10000"/>
          </a:bodyPr>
          <a:lstStyle/>
          <a:p>
            <a:pPr marL="0" indent="0">
              <a:buNone/>
            </a:pPr>
            <a:r>
              <a:rPr lang="en-US" altLang="zh-CN" dirty="0">
                <a:solidFill>
                  <a:schemeClr val="tx1">
                    <a:lumMod val="85000"/>
                    <a:lumOff val="15000"/>
                  </a:schemeClr>
                </a:solidFill>
              </a:rPr>
              <a:t>Android</a:t>
            </a:r>
            <a:r>
              <a:rPr lang="zh-CN" altLang="en-US" dirty="0">
                <a:solidFill>
                  <a:schemeClr val="tx1">
                    <a:lumMod val="85000"/>
                    <a:lumOff val="15000"/>
                  </a:schemeClr>
                </a:solidFill>
              </a:rPr>
              <a:t>中存在多个应用程序，应用程序间的数据如何共享呢？</a:t>
            </a:r>
            <a:endParaRPr lang="en-US" altLang="zh-CN" dirty="0">
              <a:solidFill>
                <a:schemeClr val="tx1">
                  <a:lumMod val="85000"/>
                  <a:lumOff val="1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718" y="2409732"/>
            <a:ext cx="1121567" cy="102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537" y="2008904"/>
            <a:ext cx="784039" cy="80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216" y="2199771"/>
            <a:ext cx="1064419" cy="122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3740079" y="3619315"/>
            <a:ext cx="1836204" cy="7560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联系人数据</a:t>
            </a:r>
          </a:p>
        </p:txBody>
      </p:sp>
      <p:sp>
        <p:nvSpPr>
          <p:cNvPr id="5" name="标题 4"/>
          <p:cNvSpPr>
            <a:spLocks noGrp="1"/>
          </p:cNvSpPr>
          <p:nvPr>
            <p:ph type="title"/>
          </p:nvPr>
        </p:nvSpPr>
        <p:spPr/>
        <p:txBody>
          <a:bodyPr>
            <a:noAutofit/>
          </a:bodyPr>
          <a:lstStyle/>
          <a:p>
            <a:r>
              <a:rPr lang="zh-CN" altLang="en-US" sz="3600" dirty="0">
                <a:latin typeface="+mn-ea"/>
                <a:ea typeface="+mn-ea"/>
              </a:rPr>
              <a:t>数据共享</a:t>
            </a:r>
          </a:p>
        </p:txBody>
      </p:sp>
    </p:spTree>
    <p:extLst>
      <p:ext uri="{BB962C8B-B14F-4D97-AF65-F5344CB8AC3E}">
        <p14:creationId xmlns:p14="http://schemas.microsoft.com/office/powerpoint/2010/main" val="372260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介绍</a:t>
            </a:r>
            <a:endParaRPr lang="en-US" altLang="zh-CN" dirty="0">
              <a:latin typeface="+mn-ea"/>
              <a:ea typeface="+mn-ea"/>
            </a:endParaRPr>
          </a:p>
        </p:txBody>
      </p:sp>
      <p:sp>
        <p:nvSpPr>
          <p:cNvPr id="4" name="内容占位符 3"/>
          <p:cNvSpPr>
            <a:spLocks noGrp="1"/>
          </p:cNvSpPr>
          <p:nvPr>
            <p:ph idx="1"/>
          </p:nvPr>
        </p:nvSpPr>
        <p:spPr>
          <a:xfrm>
            <a:off x="9520" y="735546"/>
            <a:ext cx="9145016" cy="4212468"/>
          </a:xfrm>
        </p:spPr>
        <p:txBody>
          <a:bodyPr>
            <a:normAutofit fontScale="85000" lnSpcReduction="10000"/>
          </a:bodyPr>
          <a:lstStyle/>
          <a:p>
            <a:pPr>
              <a:lnSpc>
                <a:spcPct val="170000"/>
              </a:lnSpc>
            </a:pPr>
            <a:r>
              <a:rPr lang="zh-CN" altLang="en-US" sz="2800" dirty="0">
                <a:latin typeface="+mn-ea"/>
                <a:ea typeface="+mn-ea"/>
              </a:rPr>
              <a:t>为了在</a:t>
            </a:r>
            <a:r>
              <a:rPr lang="zh-CN" altLang="en-US" sz="2800" b="1" dirty="0">
                <a:solidFill>
                  <a:srgbClr val="FF0000"/>
                </a:solidFill>
                <a:latin typeface="+mn-ea"/>
                <a:ea typeface="+mn-ea"/>
              </a:rPr>
              <a:t>应用程序之间共享数据</a:t>
            </a:r>
            <a:r>
              <a:rPr lang="zh-CN" altLang="en-US" sz="2800" dirty="0">
                <a:latin typeface="+mn-ea"/>
                <a:ea typeface="+mn-ea"/>
              </a:rPr>
              <a:t>，</a:t>
            </a:r>
            <a:r>
              <a:rPr lang="en-US" altLang="zh-CN" sz="2800" dirty="0">
                <a:latin typeface="+mn-ea"/>
                <a:ea typeface="+mn-ea"/>
              </a:rPr>
              <a:t>Android</a:t>
            </a:r>
            <a:r>
              <a:rPr lang="zh-CN" altLang="en-US" sz="2800" dirty="0">
                <a:latin typeface="+mn-ea"/>
                <a:ea typeface="+mn-ea"/>
              </a:rPr>
              <a:t>提供了</a:t>
            </a:r>
            <a:r>
              <a:rPr lang="en-US" altLang="zh-CN" sz="2800" dirty="0" err="1">
                <a:latin typeface="+mn-ea"/>
              </a:rPr>
              <a:t>ContentProvider</a:t>
            </a:r>
            <a:r>
              <a:rPr lang="zh-CN" altLang="en-US" sz="2800" dirty="0">
                <a:latin typeface="+mn-ea"/>
                <a:ea typeface="+mn-ea"/>
              </a:rPr>
              <a:t>，这是一种不同应用之间共享数据的标准</a:t>
            </a:r>
            <a:r>
              <a:rPr lang="en-US" altLang="zh-CN" sz="2800" dirty="0">
                <a:latin typeface="+mn-ea"/>
                <a:ea typeface="+mn-ea"/>
              </a:rPr>
              <a:t>API</a:t>
            </a:r>
            <a:r>
              <a:rPr lang="zh-CN" altLang="en-US" sz="2800" dirty="0">
                <a:latin typeface="+mn-ea"/>
                <a:ea typeface="+mn-ea"/>
              </a:rPr>
              <a:t>：</a:t>
            </a:r>
            <a:endParaRPr lang="en-US" altLang="zh-CN" sz="2800" dirty="0">
              <a:latin typeface="+mn-ea"/>
              <a:ea typeface="+mn-ea"/>
            </a:endParaRPr>
          </a:p>
          <a:p>
            <a:pPr lvl="1">
              <a:lnSpc>
                <a:spcPct val="170000"/>
              </a:lnSpc>
            </a:pPr>
            <a:r>
              <a:rPr lang="zh-CN" altLang="en-US" sz="2400" dirty="0">
                <a:latin typeface="+mn-ea"/>
                <a:ea typeface="+mn-ea"/>
              </a:rPr>
              <a:t>当应用希望提供数据时，就提供</a:t>
            </a:r>
            <a:r>
              <a:rPr lang="en-US" altLang="zh-CN" sz="2400" dirty="0" err="1">
                <a:solidFill>
                  <a:srgbClr val="FF0000"/>
                </a:solidFill>
                <a:latin typeface="+mn-ea"/>
                <a:ea typeface="+mn-ea"/>
              </a:rPr>
              <a:t>ContentProvider</a:t>
            </a:r>
            <a:endParaRPr lang="en-US" altLang="zh-CN" sz="2400" dirty="0">
              <a:solidFill>
                <a:srgbClr val="FF0000"/>
              </a:solidFill>
              <a:latin typeface="+mn-ea"/>
              <a:ea typeface="+mn-ea"/>
            </a:endParaRPr>
          </a:p>
          <a:p>
            <a:pPr lvl="1">
              <a:lnSpc>
                <a:spcPct val="170000"/>
              </a:lnSpc>
            </a:pPr>
            <a:r>
              <a:rPr lang="zh-CN" altLang="en-US" sz="2400" dirty="0">
                <a:latin typeface="+mn-ea"/>
                <a:ea typeface="+mn-ea"/>
              </a:rPr>
              <a:t>其他应用通过</a:t>
            </a:r>
            <a:r>
              <a:rPr lang="en-US" altLang="zh-CN" sz="2400" dirty="0" err="1">
                <a:solidFill>
                  <a:srgbClr val="FF0000"/>
                </a:solidFill>
                <a:latin typeface="+mn-ea"/>
                <a:ea typeface="+mn-ea"/>
              </a:rPr>
              <a:t>ContentResolver</a:t>
            </a:r>
            <a:r>
              <a:rPr lang="zh-CN" altLang="en-US" sz="2400" dirty="0">
                <a:latin typeface="+mn-ea"/>
                <a:ea typeface="+mn-ea"/>
              </a:rPr>
              <a:t>来操作</a:t>
            </a:r>
            <a:endParaRPr lang="en-US" altLang="zh-CN" sz="2400" dirty="0">
              <a:latin typeface="+mn-ea"/>
              <a:ea typeface="+mn-ea"/>
            </a:endParaRPr>
          </a:p>
          <a:p>
            <a:pPr>
              <a:lnSpc>
                <a:spcPct val="170000"/>
              </a:lnSpc>
            </a:pPr>
            <a:r>
              <a:rPr lang="zh-CN" altLang="en-US" sz="2800" dirty="0">
                <a:latin typeface="+mn-ea"/>
                <a:ea typeface="+mn-ea"/>
              </a:rPr>
              <a:t>注意：</a:t>
            </a:r>
            <a:endParaRPr lang="en-US" altLang="zh-CN" sz="2800" dirty="0">
              <a:latin typeface="+mn-ea"/>
              <a:ea typeface="+mn-ea"/>
            </a:endParaRPr>
          </a:p>
          <a:p>
            <a:pPr lvl="1">
              <a:lnSpc>
                <a:spcPct val="170000"/>
              </a:lnSpc>
            </a:pPr>
            <a:r>
              <a:rPr lang="en-US" altLang="zh-CN" sz="2400" dirty="0" err="1">
                <a:latin typeface="+mn-ea"/>
                <a:ea typeface="+mn-ea"/>
              </a:rPr>
              <a:t>ContentProvider</a:t>
            </a:r>
            <a:r>
              <a:rPr lang="zh-CN" altLang="en-US" sz="2400" dirty="0">
                <a:latin typeface="+mn-ea"/>
                <a:ea typeface="+mn-ea"/>
              </a:rPr>
              <a:t>需要在</a:t>
            </a:r>
            <a:r>
              <a:rPr lang="en-US" altLang="zh-CN" sz="2400" dirty="0">
                <a:latin typeface="+mn-ea"/>
                <a:ea typeface="+mn-ea"/>
              </a:rPr>
              <a:t>AndroidManifest.xml</a:t>
            </a:r>
            <a:r>
              <a:rPr lang="zh-CN" altLang="en-US" sz="2400" dirty="0">
                <a:latin typeface="+mn-ea"/>
                <a:ea typeface="+mn-ea"/>
              </a:rPr>
              <a:t>中注册</a:t>
            </a:r>
            <a:endParaRPr lang="en-US" altLang="zh-CN" sz="2400" dirty="0">
              <a:latin typeface="+mn-ea"/>
              <a:ea typeface="+mn-ea"/>
            </a:endParaRPr>
          </a:p>
          <a:p>
            <a:pPr lvl="1">
              <a:lnSpc>
                <a:spcPct val="170000"/>
              </a:lnSpc>
            </a:pPr>
            <a:r>
              <a:rPr lang="zh-CN" altLang="en-US" sz="2400" dirty="0">
                <a:latin typeface="+mn-ea"/>
                <a:ea typeface="+mn-ea"/>
              </a:rPr>
              <a:t>一旦应用提供</a:t>
            </a:r>
            <a:r>
              <a:rPr lang="en-US" altLang="zh-CN" sz="2400" dirty="0">
                <a:latin typeface="+mn-ea"/>
                <a:ea typeface="+mn-ea"/>
              </a:rPr>
              <a:t>CP</a:t>
            </a:r>
            <a:r>
              <a:rPr lang="zh-CN" altLang="en-US" sz="2400" dirty="0">
                <a:latin typeface="+mn-ea"/>
                <a:ea typeface="+mn-ea"/>
              </a:rPr>
              <a:t>，不论应用启动与否，都可被操作</a:t>
            </a:r>
            <a:endParaRPr lang="en-US" altLang="zh-CN" sz="2400" dirty="0">
              <a:latin typeface="+mn-ea"/>
              <a:ea typeface="+mn-ea"/>
            </a:endParaRPr>
          </a:p>
        </p:txBody>
      </p:sp>
    </p:spTree>
    <p:extLst>
      <p:ext uri="{BB962C8B-B14F-4D97-AF65-F5344CB8AC3E}">
        <p14:creationId xmlns:p14="http://schemas.microsoft.com/office/powerpoint/2010/main" val="175755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7574"/>
            <a:ext cx="8229600" cy="3394472"/>
          </a:xfrm>
        </p:spPr>
        <p:txBody>
          <a:bodyPr>
            <a:normAutofit/>
          </a:bodyPr>
          <a:lstStyle/>
          <a:p>
            <a:pPr marL="0" indent="0">
              <a:lnSpc>
                <a:spcPct val="150000"/>
              </a:lnSpc>
              <a:buNone/>
            </a:pPr>
            <a:r>
              <a:rPr lang="en-US" altLang="zh-CN" sz="2800" dirty="0" err="1">
                <a:latin typeface="+mn-ea"/>
                <a:ea typeface="+mn-ea"/>
              </a:rPr>
              <a:t>BroadcastReceiver</a:t>
            </a:r>
            <a:r>
              <a:rPr lang="zh-CN" altLang="en-US" sz="2800" dirty="0">
                <a:latin typeface="+mn-ea"/>
                <a:ea typeface="+mn-ea"/>
              </a:rPr>
              <a:t>（广播接收器）</a:t>
            </a:r>
            <a:endParaRPr lang="en-US" altLang="zh-CN" sz="2800" dirty="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397858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实例</a:t>
            </a:r>
          </a:p>
        </p:txBody>
      </p:sp>
      <p:sp>
        <p:nvSpPr>
          <p:cNvPr id="2" name="TextBox 1"/>
          <p:cNvSpPr txBox="1"/>
          <p:nvPr/>
        </p:nvSpPr>
        <p:spPr>
          <a:xfrm>
            <a:off x="611560" y="627534"/>
            <a:ext cx="9793088" cy="1200329"/>
          </a:xfrm>
          <a:prstGeom prst="rect">
            <a:avLst/>
          </a:prstGeom>
          <a:noFill/>
        </p:spPr>
        <p:txBody>
          <a:bodyPr wrap="square" rtlCol="0">
            <a:spAutoFit/>
          </a:bodyPr>
          <a:lstStyle/>
          <a:p>
            <a:r>
              <a:rPr lang="zh-CN" altLang="en-US" dirty="0"/>
              <a:t>添加权限：</a:t>
            </a:r>
            <a:endParaRPr lang="en-US" altLang="zh-CN" dirty="0"/>
          </a:p>
          <a:p>
            <a:r>
              <a:rPr lang="en-US" altLang="zh-CN" dirty="0"/>
              <a:t>    &lt;uses-permission </a:t>
            </a:r>
            <a:r>
              <a:rPr lang="en-US" altLang="zh-CN" dirty="0" err="1"/>
              <a:t>android:name</a:t>
            </a:r>
            <a:r>
              <a:rPr lang="en-US" altLang="zh-CN" dirty="0"/>
              <a:t>="</a:t>
            </a:r>
            <a:r>
              <a:rPr lang="en-US" altLang="zh-CN" dirty="0" err="1"/>
              <a:t>android.permission.WRITE_CONTACTS</a:t>
            </a:r>
            <a:r>
              <a:rPr lang="en-US" altLang="zh-CN" dirty="0"/>
              <a:t>" /&gt;</a:t>
            </a:r>
          </a:p>
          <a:p>
            <a:r>
              <a:rPr lang="en-US" altLang="zh-CN" dirty="0"/>
              <a:t>    &lt;uses-permission </a:t>
            </a:r>
            <a:r>
              <a:rPr lang="en-US" altLang="zh-CN" dirty="0" err="1"/>
              <a:t>android:name</a:t>
            </a:r>
            <a:r>
              <a:rPr lang="en-US" altLang="zh-CN" dirty="0"/>
              <a:t>="</a:t>
            </a:r>
            <a:r>
              <a:rPr lang="en-US" altLang="zh-CN" dirty="0" err="1"/>
              <a:t>android.permission.READ_CONTACTS</a:t>
            </a:r>
            <a:r>
              <a:rPr lang="en-US" altLang="zh-CN" dirty="0"/>
              <a:t>" /&gt;</a:t>
            </a:r>
            <a:endParaRPr lang="zh-CN" altLang="en-US" dirty="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9" y="1635646"/>
            <a:ext cx="668264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5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718" y="1653649"/>
            <a:ext cx="1971675" cy="2564606"/>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055" y="1653649"/>
            <a:ext cx="1764506" cy="260746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标题 2"/>
          <p:cNvSpPr>
            <a:spLocks noGrp="1"/>
          </p:cNvSpPr>
          <p:nvPr>
            <p:ph type="title"/>
          </p:nvPr>
        </p:nvSpPr>
        <p:spPr/>
        <p:txBody>
          <a:bodyPr>
            <a:noAutofit/>
          </a:bodyPr>
          <a:lstStyle/>
          <a:p>
            <a:r>
              <a:rPr lang="zh-CN" altLang="en-US" sz="3600" dirty="0">
                <a:latin typeface="+mn-ea"/>
                <a:ea typeface="+mn-ea"/>
              </a:rPr>
              <a:t>生活中的广播</a:t>
            </a:r>
          </a:p>
        </p:txBody>
      </p:sp>
    </p:spTree>
    <p:extLst>
      <p:ext uri="{BB962C8B-B14F-4D97-AF65-F5344CB8AC3E}">
        <p14:creationId xmlns:p14="http://schemas.microsoft.com/office/powerpoint/2010/main" val="367140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4294967295"/>
          </p:nvPr>
        </p:nvSpPr>
        <p:spPr>
          <a:xfrm>
            <a:off x="629562" y="1167594"/>
            <a:ext cx="3840231" cy="2376264"/>
          </a:xfrm>
        </p:spPr>
        <p:txBody>
          <a:bodyPr>
            <a:normAutofit lnSpcReduction="10000"/>
          </a:bodyPr>
          <a:lstStyle/>
          <a:p>
            <a:r>
              <a:rPr lang="zh-CN" altLang="en-US" dirty="0">
                <a:solidFill>
                  <a:schemeClr val="tx1">
                    <a:lumMod val="85000"/>
                    <a:lumOff val="15000"/>
                  </a:schemeClr>
                </a:solidFill>
                <a:latin typeface="+mn-ea"/>
              </a:rPr>
              <a:t>广播发送者</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可发送一种或多种广播</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不关心是谁接收</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具有实时性</a:t>
            </a:r>
            <a:endParaRPr lang="en-US" altLang="zh-CN" dirty="0">
              <a:solidFill>
                <a:schemeClr val="tx1">
                  <a:lumMod val="85000"/>
                  <a:lumOff val="15000"/>
                </a:schemeClr>
              </a:solidFill>
              <a:latin typeface="+mn-ea"/>
            </a:endParaRPr>
          </a:p>
        </p:txBody>
      </p:sp>
      <p:sp>
        <p:nvSpPr>
          <p:cNvPr id="3" name="标题 2"/>
          <p:cNvSpPr>
            <a:spLocks noGrp="1"/>
          </p:cNvSpPr>
          <p:nvPr>
            <p:ph type="title"/>
          </p:nvPr>
        </p:nvSpPr>
        <p:spPr/>
        <p:txBody>
          <a:bodyPr>
            <a:noAutofit/>
          </a:bodyPr>
          <a:lstStyle/>
          <a:p>
            <a:r>
              <a:rPr lang="zh-CN" altLang="en-US" sz="3600" dirty="0">
                <a:latin typeface="+mn-ea"/>
                <a:ea typeface="+mn-ea"/>
              </a:rPr>
              <a:t>广播机制的总结</a:t>
            </a:r>
          </a:p>
        </p:txBody>
      </p:sp>
      <p:sp>
        <p:nvSpPr>
          <p:cNvPr id="7" name="文本占位符 7"/>
          <p:cNvSpPr txBox="1">
            <a:spLocks/>
          </p:cNvSpPr>
          <p:nvPr/>
        </p:nvSpPr>
        <p:spPr>
          <a:xfrm>
            <a:off x="4734018" y="1167594"/>
            <a:ext cx="3840231" cy="2376264"/>
          </a:xfrm>
          <a:prstGeom prst="rect">
            <a:avLst/>
          </a:prstGeom>
        </p:spPr>
        <p:txBody>
          <a:bodyPr vert="horz" lIns="68580" tIns="34290" rIns="68580" bIns="3429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solidFill>
                  <a:schemeClr val="tx1">
                    <a:lumMod val="85000"/>
                    <a:lumOff val="15000"/>
                  </a:schemeClr>
                </a:solidFill>
                <a:latin typeface="宋体" panose="02010600030101010101" pitchFamily="2" charset="-122"/>
                <a:ea typeface="宋体" panose="02010600030101010101" pitchFamily="2" charset="-122"/>
              </a:rPr>
              <a:t>广播接收者</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可接收一种或多种广播</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不关心是谁发送</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具有实时性</a:t>
            </a:r>
          </a:p>
        </p:txBody>
      </p:sp>
    </p:spTree>
    <p:extLst>
      <p:ext uri="{BB962C8B-B14F-4D97-AF65-F5344CB8AC3E}">
        <p14:creationId xmlns:p14="http://schemas.microsoft.com/office/powerpoint/2010/main" val="137954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197768" y="699542"/>
            <a:ext cx="8748464" cy="4508167"/>
          </a:xfrm>
        </p:spPr>
        <p:txBody>
          <a:bodyPr>
            <a:normAutofit/>
          </a:bodyPr>
          <a:lstStyle/>
          <a:p>
            <a:pPr marL="0" indent="0">
              <a:lnSpc>
                <a:spcPct val="150000"/>
              </a:lnSpc>
              <a:buNone/>
            </a:pPr>
            <a:r>
              <a:rPr lang="en-US" altLang="zh-CN" sz="2800" dirty="0">
                <a:solidFill>
                  <a:schemeClr val="tx1">
                    <a:lumMod val="85000"/>
                    <a:lumOff val="15000"/>
                  </a:schemeClr>
                </a:solidFill>
                <a:latin typeface="宋体" panose="02010600030101010101" pitchFamily="2" charset="-122"/>
                <a:ea typeface="宋体" panose="02010600030101010101" pitchFamily="2" charset="-122"/>
              </a:rPr>
              <a:t>	BroadcastReceiver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组件本质上是一种</a:t>
            </a:r>
            <a:r>
              <a:rPr lang="zh-CN" altLang="en-US" sz="2800" dirty="0">
                <a:solidFill>
                  <a:srgbClr val="C00000"/>
                </a:solidFill>
                <a:latin typeface="宋体" panose="02010600030101010101" pitchFamily="2" charset="-122"/>
                <a:ea typeface="宋体" panose="02010600030101010101" pitchFamily="2" charset="-122"/>
              </a:rPr>
              <a:t>全局的监听器</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，因此它的主要作用是实现系统间不同组件之间的通讯。</a:t>
            </a: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a:p>
            <a:pPr marL="0" indent="0">
              <a:lnSpc>
                <a:spcPct val="150000"/>
              </a:lnSpc>
              <a:buNone/>
            </a:pP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a:p>
            <a:pPr marL="0" indent="0">
              <a:lnSpc>
                <a:spcPct val="150000"/>
              </a:lnSpc>
              <a:buNone/>
            </a:pPr>
            <a:r>
              <a:rPr lang="en-US" altLang="zh-CN" sz="2800" dirty="0">
                <a:solidFill>
                  <a:schemeClr val="tx1">
                    <a:lumMod val="85000"/>
                    <a:lumOff val="15000"/>
                  </a:schemeClr>
                </a:solidFill>
                <a:latin typeface="宋体" panose="02010600030101010101" pitchFamily="2" charset="-122"/>
                <a:ea typeface="宋体" panose="02010600030101010101" pitchFamily="2" charset="-122"/>
              </a:rPr>
              <a:t>    </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多数的广播时系统发起的，如地域变换、电量不足、来电来信等。</a:t>
            </a: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a:p>
            <a:pPr marL="0" indent="0">
              <a:lnSpc>
                <a:spcPct val="150000"/>
              </a:lnSpc>
              <a:buNone/>
            </a:pP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p:txBody>
          <a:bodyPr>
            <a:noAutofit/>
          </a:bodyPr>
          <a:lstStyle/>
          <a:p>
            <a:r>
              <a:rPr lang="en-US" altLang="zh-CN" sz="3600" dirty="0" err="1">
                <a:latin typeface="+mn-ea"/>
                <a:ea typeface="+mn-ea"/>
              </a:rPr>
              <a:t>BroadcastReceiver</a:t>
            </a:r>
            <a:r>
              <a:rPr lang="zh-CN" altLang="en-US" sz="3600" dirty="0">
                <a:latin typeface="+mn-ea"/>
                <a:ea typeface="+mn-ea"/>
              </a:rPr>
              <a:t>组件</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6778"/>
          <a:stretch/>
        </p:blipFill>
        <p:spPr bwMode="auto">
          <a:xfrm>
            <a:off x="2483768" y="1995686"/>
            <a:ext cx="4993333" cy="15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68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611560" y="1059582"/>
            <a:ext cx="8057238" cy="3855875"/>
          </a:xfrm>
        </p:spPr>
        <p:txBody>
          <a:bodyPr>
            <a:normAutofit lnSpcReduction="10000"/>
          </a:bodyPr>
          <a:lstStyle/>
          <a:p>
            <a:r>
              <a:rPr lang="en-US" altLang="zh-CN" dirty="0">
                <a:solidFill>
                  <a:schemeClr val="tx1">
                    <a:lumMod val="85000"/>
                    <a:lumOff val="15000"/>
                  </a:schemeClr>
                </a:solidFill>
              </a:rPr>
              <a:t>Android</a:t>
            </a:r>
            <a:r>
              <a:rPr lang="zh-CN" altLang="en-US" dirty="0">
                <a:solidFill>
                  <a:schemeClr val="tx1">
                    <a:lumMod val="85000"/>
                    <a:lumOff val="15000"/>
                  </a:schemeClr>
                </a:solidFill>
              </a:rPr>
              <a:t>手机中有很多应用采用广播机制：</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电话的接听和拨打</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短信的接收和发送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电池的状态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系统的闹钟</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手机连接电脑</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手机脱离电脑</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 name="标题 1"/>
          <p:cNvSpPr>
            <a:spLocks noGrp="1"/>
          </p:cNvSpPr>
          <p:nvPr>
            <p:ph type="title"/>
          </p:nvPr>
        </p:nvSpPr>
        <p:spPr/>
        <p:txBody>
          <a:bodyPr>
            <a:normAutofit fontScale="90000"/>
          </a:bodyPr>
          <a:lstStyle/>
          <a:p>
            <a:r>
              <a:rPr lang="en-US" altLang="zh-CN" sz="3600" dirty="0">
                <a:latin typeface="+mn-ea"/>
                <a:ea typeface="+mn-ea"/>
              </a:rPr>
              <a:t>Android</a:t>
            </a:r>
            <a:r>
              <a:rPr lang="zh-CN" altLang="en-US" sz="3600" dirty="0">
                <a:latin typeface="+mn-ea"/>
                <a:ea typeface="+mn-ea"/>
              </a:rPr>
              <a:t>中广播机制的介绍</a:t>
            </a:r>
          </a:p>
        </p:txBody>
      </p:sp>
    </p:spTree>
    <p:extLst>
      <p:ext uri="{BB962C8B-B14F-4D97-AF65-F5344CB8AC3E}">
        <p14:creationId xmlns:p14="http://schemas.microsoft.com/office/powerpoint/2010/main" val="39704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11560" y="987574"/>
            <a:ext cx="8057238" cy="3801869"/>
          </a:xfrm>
        </p:spPr>
        <p:txBody>
          <a:bodyPr>
            <a:normAutofit fontScale="85000" lnSpcReduction="20000"/>
          </a:bodyPr>
          <a:lstStyle/>
          <a:p>
            <a:r>
              <a:rPr lang="zh-CN" altLang="en-US" dirty="0">
                <a:solidFill>
                  <a:schemeClr val="tx1">
                    <a:lumMod val="85000"/>
                    <a:lumOff val="15000"/>
                  </a:schemeClr>
                </a:solidFill>
              </a:rPr>
              <a:t>广播的类型：</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普通广播：完全异步，可在同一时刻被所有接受者接收到，接受者无法将处理结果传递给下一个接受者，无法终止</a:t>
            </a:r>
            <a:r>
              <a:rPr lang="en-US" altLang="zh-CN" dirty="0">
                <a:solidFill>
                  <a:schemeClr val="tx1">
                    <a:lumMod val="85000"/>
                    <a:lumOff val="15000"/>
                  </a:schemeClr>
                </a:solidFill>
              </a:rPr>
              <a:t>Broadcast</a:t>
            </a:r>
            <a:r>
              <a:rPr lang="zh-CN" altLang="en-US" dirty="0">
                <a:solidFill>
                  <a:schemeClr val="tx1">
                    <a:lumMod val="85000"/>
                    <a:lumOff val="15000"/>
                  </a:schemeClr>
                </a:solidFill>
              </a:rPr>
              <a:t>的传播</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有序广播：接收者按照优先级依次接收广播，优先级声明在</a:t>
            </a:r>
            <a:r>
              <a:rPr lang="en-US" altLang="zh-CN" dirty="0">
                <a:solidFill>
                  <a:schemeClr val="tx1">
                    <a:lumMod val="85000"/>
                    <a:lumOff val="15000"/>
                  </a:schemeClr>
                </a:solidFill>
              </a:rPr>
              <a:t>intent-filter</a:t>
            </a:r>
            <a:r>
              <a:rPr lang="zh-CN" altLang="en-US" dirty="0">
                <a:solidFill>
                  <a:schemeClr val="tx1">
                    <a:lumMod val="85000"/>
                    <a:lumOff val="15000"/>
                  </a:schemeClr>
                </a:solidFill>
              </a:rPr>
              <a:t>元素的</a:t>
            </a:r>
            <a:r>
              <a:rPr lang="en-US" altLang="zh-CN" dirty="0">
                <a:solidFill>
                  <a:schemeClr val="tx1">
                    <a:lumMod val="85000"/>
                    <a:lumOff val="15000"/>
                  </a:schemeClr>
                </a:solidFill>
              </a:rPr>
              <a:t>priority</a:t>
            </a:r>
            <a:r>
              <a:rPr lang="zh-CN" altLang="en-US" dirty="0">
                <a:solidFill>
                  <a:schemeClr val="tx1">
                    <a:lumMod val="85000"/>
                    <a:lumOff val="15000"/>
                  </a:schemeClr>
                </a:solidFill>
              </a:rPr>
              <a:t>属性中。广播可被终止，可以将处理结果传给下一个接收者。</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数越大优先级别越高，最大值是</a:t>
            </a:r>
            <a:r>
              <a:rPr lang="en-US" altLang="zh-CN" dirty="0">
                <a:solidFill>
                  <a:schemeClr val="tx1">
                    <a:lumMod val="85000"/>
                    <a:lumOff val="15000"/>
                  </a:schemeClr>
                </a:solidFill>
              </a:rPr>
              <a:t>2147483647</a:t>
            </a:r>
          </a:p>
          <a:p>
            <a:pPr lvl="1"/>
            <a:r>
              <a:rPr lang="zh-CN" altLang="en-US" dirty="0">
                <a:solidFill>
                  <a:schemeClr val="tx1">
                    <a:lumMod val="85000"/>
                    <a:lumOff val="15000"/>
                  </a:schemeClr>
                </a:solidFill>
              </a:rPr>
              <a:t>可以调用</a:t>
            </a:r>
            <a:r>
              <a:rPr lang="en-US" altLang="zh-CN" dirty="0">
                <a:solidFill>
                  <a:schemeClr val="tx1">
                    <a:lumMod val="85000"/>
                    <a:lumOff val="15000"/>
                  </a:schemeClr>
                </a:solidFill>
              </a:rPr>
              <a:t>IntentFilter</a:t>
            </a:r>
            <a:r>
              <a:rPr lang="zh-CN" altLang="en-US" dirty="0">
                <a:solidFill>
                  <a:schemeClr val="tx1">
                    <a:lumMod val="85000"/>
                    <a:lumOff val="15000"/>
                  </a:schemeClr>
                </a:solidFill>
              </a:rPr>
              <a:t>对象的</a:t>
            </a:r>
            <a:r>
              <a:rPr lang="en-US" altLang="zh-CN" dirty="0">
                <a:solidFill>
                  <a:schemeClr val="tx1">
                    <a:lumMod val="85000"/>
                    <a:lumOff val="15000"/>
                  </a:schemeClr>
                </a:solidFill>
              </a:rPr>
              <a:t>setPriority()</a:t>
            </a:r>
            <a:r>
              <a:rPr lang="zh-CN" altLang="en-US" dirty="0">
                <a:solidFill>
                  <a:schemeClr val="tx1">
                    <a:lumMod val="85000"/>
                    <a:lumOff val="15000"/>
                  </a:schemeClr>
                </a:solidFill>
              </a:rPr>
              <a:t>进行设置</a:t>
            </a:r>
            <a:endParaRPr lang="en-US" altLang="zh-CN" dirty="0">
              <a:solidFill>
                <a:schemeClr val="tx1">
                  <a:lumMod val="85000"/>
                  <a:lumOff val="15000"/>
                </a:schemeClr>
              </a:solidFill>
            </a:endParaRPr>
          </a:p>
          <a:p>
            <a:r>
              <a:rPr lang="en-US" altLang="zh-CN" dirty="0">
                <a:solidFill>
                  <a:schemeClr val="tx1">
                    <a:lumMod val="85000"/>
                    <a:lumOff val="15000"/>
                  </a:schemeClr>
                </a:solidFill>
              </a:rPr>
              <a:t>PS:</a:t>
            </a:r>
            <a:r>
              <a:rPr lang="zh-CN" altLang="en-US" dirty="0">
                <a:solidFill>
                  <a:schemeClr val="tx1">
                    <a:lumMod val="85000"/>
                    <a:lumOff val="15000"/>
                  </a:schemeClr>
                </a:solidFill>
              </a:rPr>
              <a:t>发送广播一般是自定义广播，一般系统会</a:t>
            </a:r>
            <a:r>
              <a:rPr lang="zh-CN" altLang="en-US" dirty="0">
                <a:solidFill>
                  <a:srgbClr val="C00000"/>
                </a:solidFill>
              </a:rPr>
              <a:t>限制你发送系统广播</a:t>
            </a:r>
            <a:r>
              <a:rPr lang="zh-CN" altLang="en-US" dirty="0">
                <a:solidFill>
                  <a:schemeClr val="tx1">
                    <a:lumMod val="85000"/>
                    <a:lumOff val="15000"/>
                  </a:schemeClr>
                </a:solidFill>
              </a:rPr>
              <a:t>。</a:t>
            </a:r>
            <a:endParaRPr lang="en-US" altLang="zh-CN" dirty="0">
              <a:solidFill>
                <a:schemeClr val="tx1">
                  <a:lumMod val="85000"/>
                  <a:lumOff val="15000"/>
                </a:schemeClr>
              </a:solidFill>
            </a:endParaRPr>
          </a:p>
        </p:txBody>
      </p:sp>
      <p:sp>
        <p:nvSpPr>
          <p:cNvPr id="4" name="标题 3"/>
          <p:cNvSpPr>
            <a:spLocks noGrp="1"/>
          </p:cNvSpPr>
          <p:nvPr>
            <p:ph type="title"/>
          </p:nvPr>
        </p:nvSpPr>
        <p:spPr/>
        <p:txBody>
          <a:bodyPr>
            <a:normAutofit/>
          </a:bodyPr>
          <a:lstStyle/>
          <a:p>
            <a:r>
              <a:rPr lang="zh-CN" altLang="en-US" sz="3200" dirty="0">
                <a:latin typeface="+mn-ea"/>
                <a:ea typeface="+mn-ea"/>
              </a:rPr>
              <a:t>发送广播</a:t>
            </a:r>
          </a:p>
        </p:txBody>
      </p:sp>
    </p:spTree>
    <p:extLst>
      <p:ext uri="{BB962C8B-B14F-4D97-AF65-F5344CB8AC3E}">
        <p14:creationId xmlns:p14="http://schemas.microsoft.com/office/powerpoint/2010/main" val="256343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87088608"/>
              </p:ext>
            </p:extLst>
          </p:nvPr>
        </p:nvGraphicFramePr>
        <p:xfrm>
          <a:off x="-756592" y="339502"/>
          <a:ext cx="9955106" cy="4681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fontScale="90000"/>
          </a:bodyPr>
          <a:lstStyle/>
          <a:p>
            <a:r>
              <a:rPr lang="zh-CN" altLang="en-US"/>
              <a:t>发送广播</a:t>
            </a:r>
          </a:p>
        </p:txBody>
      </p:sp>
    </p:spTree>
    <p:extLst>
      <p:ext uri="{BB962C8B-B14F-4D97-AF65-F5344CB8AC3E}">
        <p14:creationId xmlns:p14="http://schemas.microsoft.com/office/powerpoint/2010/main" val="174144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29562" y="1200151"/>
            <a:ext cx="8057238" cy="3801869"/>
          </a:xfrm>
        </p:spPr>
        <p:txBody>
          <a:bodyPr>
            <a:normAutofit/>
          </a:bodyPr>
          <a:lstStyle/>
          <a:p>
            <a:r>
              <a:rPr lang="zh-CN" altLang="en-US" dirty="0"/>
              <a:t>广播的优先级设置</a:t>
            </a:r>
            <a:endParaRPr lang="en-US" altLang="zh-CN" dirty="0"/>
          </a:p>
        </p:txBody>
      </p:sp>
      <p:sp>
        <p:nvSpPr>
          <p:cNvPr id="4" name="TextBox 3"/>
          <p:cNvSpPr txBox="1"/>
          <p:nvPr/>
        </p:nvSpPr>
        <p:spPr>
          <a:xfrm>
            <a:off x="457200" y="1735936"/>
            <a:ext cx="8229600" cy="272602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100" b="0" dirty="0">
                <a:solidFill>
                  <a:srgbClr val="00B050"/>
                </a:solidFill>
              </a:rPr>
              <a:t>//</a:t>
            </a:r>
            <a:r>
              <a:rPr lang="zh-CN" altLang="en-US" sz="2100" b="0" dirty="0">
                <a:solidFill>
                  <a:srgbClr val="00B050"/>
                </a:solidFill>
              </a:rPr>
              <a:t>在</a:t>
            </a:r>
            <a:r>
              <a:rPr lang="en-US" altLang="zh-CN" sz="2100" b="0" dirty="0">
                <a:solidFill>
                  <a:srgbClr val="00B050"/>
                </a:solidFill>
              </a:rPr>
              <a:t>AndroidManifest.xml</a:t>
            </a:r>
            <a:r>
              <a:rPr lang="zh-CN" altLang="en-US" sz="2100" b="0" dirty="0">
                <a:solidFill>
                  <a:srgbClr val="00B050"/>
                </a:solidFill>
              </a:rPr>
              <a:t>文件当中进行注册</a:t>
            </a:r>
          </a:p>
          <a:p>
            <a:r>
              <a:rPr lang="en-US" altLang="zh-CN" sz="2100" b="0" dirty="0"/>
              <a:t>&lt;receiver </a:t>
            </a:r>
            <a:r>
              <a:rPr lang="en-US" altLang="zh-CN" sz="2100" b="0" dirty="0" err="1"/>
              <a:t>android:name</a:t>
            </a:r>
            <a:r>
              <a:rPr lang="en-US" altLang="zh-CN" sz="2100" b="0" dirty="0"/>
              <a:t>="</a:t>
            </a:r>
            <a:r>
              <a:rPr lang="zh-CN" altLang="en-US" sz="2100" b="0" dirty="0"/>
              <a:t>包名</a:t>
            </a:r>
            <a:r>
              <a:rPr lang="en-US" altLang="zh-CN" sz="2100" b="0" dirty="0"/>
              <a:t>.</a:t>
            </a:r>
            <a:r>
              <a:rPr lang="zh-CN" altLang="en-US" sz="2100" b="0" dirty="0"/>
              <a:t>广播接收者类名</a:t>
            </a:r>
            <a:r>
              <a:rPr lang="en-US" altLang="zh-CN" sz="2100" b="0" dirty="0"/>
              <a:t>" &gt;</a:t>
            </a:r>
          </a:p>
          <a:p>
            <a:r>
              <a:rPr lang="en-US" altLang="zh-CN" sz="2100" b="0" dirty="0"/>
              <a:t>    &lt;intent-filter </a:t>
            </a:r>
            <a:r>
              <a:rPr lang="en-US" altLang="zh-CN" sz="2100" b="0" dirty="0">
                <a:solidFill>
                  <a:srgbClr val="FF0000"/>
                </a:solidFill>
              </a:rPr>
              <a:t>android:priority="</a:t>
            </a:r>
            <a:r>
              <a:rPr lang="zh-CN" altLang="en-US" sz="2100" b="0" dirty="0">
                <a:solidFill>
                  <a:srgbClr val="FF0000"/>
                </a:solidFill>
              </a:rPr>
              <a:t>广播拦截的优先级</a:t>
            </a:r>
            <a:r>
              <a:rPr lang="en-US" altLang="zh-CN" sz="2100" b="0" dirty="0">
                <a:solidFill>
                  <a:srgbClr val="FF0000"/>
                </a:solidFill>
              </a:rPr>
              <a:t>(</a:t>
            </a:r>
            <a:r>
              <a:rPr lang="zh-CN" altLang="en-US" sz="2100" b="0" dirty="0">
                <a:solidFill>
                  <a:srgbClr val="FF0000"/>
                </a:solidFill>
              </a:rPr>
              <a:t>最大</a:t>
            </a:r>
            <a:r>
              <a:rPr lang="en-US" altLang="zh-CN" sz="2100" b="0" dirty="0">
                <a:solidFill>
                  <a:srgbClr val="FF0000"/>
                </a:solidFill>
              </a:rPr>
              <a:t>:2147483647)" </a:t>
            </a:r>
            <a:r>
              <a:rPr lang="en-US" altLang="zh-CN" sz="2100" b="0" dirty="0"/>
              <a:t>&gt;   </a:t>
            </a:r>
          </a:p>
          <a:p>
            <a:r>
              <a:rPr lang="en-US" altLang="zh-CN" sz="2100" b="0" dirty="0"/>
              <a:t>        &lt;action android:name="</a:t>
            </a:r>
            <a:r>
              <a:rPr lang="zh-CN" altLang="en-US" sz="2100" b="0" dirty="0"/>
              <a:t>广播监听的动作 可以是自定义的或者系统广播</a:t>
            </a:r>
            <a:r>
              <a:rPr lang="en-US" altLang="zh-CN" sz="2100" b="0" dirty="0"/>
              <a:t>" /&gt;</a:t>
            </a:r>
          </a:p>
          <a:p>
            <a:r>
              <a:rPr lang="en-US" altLang="zh-CN" sz="2100" b="0" dirty="0"/>
              <a:t>    &lt;/intent-filter&gt;</a:t>
            </a:r>
          </a:p>
          <a:p>
            <a:r>
              <a:rPr lang="en-US" altLang="zh-CN" sz="2100" b="0" dirty="0"/>
              <a:t>&lt;/receiver&gt;</a:t>
            </a:r>
          </a:p>
        </p:txBody>
      </p:sp>
      <p:sp>
        <p:nvSpPr>
          <p:cNvPr id="5" name="标题 4"/>
          <p:cNvSpPr>
            <a:spLocks noGrp="1"/>
          </p:cNvSpPr>
          <p:nvPr>
            <p:ph type="title"/>
          </p:nvPr>
        </p:nvSpPr>
        <p:spPr/>
        <p:txBody>
          <a:bodyPr>
            <a:normAutofit/>
          </a:bodyPr>
          <a:lstStyle/>
          <a:p>
            <a:r>
              <a:rPr lang="zh-CN" altLang="en-US" sz="3200" dirty="0">
                <a:latin typeface="+mn-ea"/>
                <a:ea typeface="+mn-ea"/>
              </a:rPr>
              <a:t>发送广播</a:t>
            </a:r>
          </a:p>
        </p:txBody>
      </p:sp>
    </p:spTree>
    <p:extLst>
      <p:ext uri="{BB962C8B-B14F-4D97-AF65-F5344CB8AC3E}">
        <p14:creationId xmlns:p14="http://schemas.microsoft.com/office/powerpoint/2010/main" val="132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4942</TotalTime>
  <Words>1197</Words>
  <Application>Microsoft Office PowerPoint</Application>
  <PresentationFormat>全屏显示(16:9)</PresentationFormat>
  <Paragraphs>155</Paragraphs>
  <Slides>20</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华文楷体</vt:lpstr>
      <vt:lpstr>宋体</vt:lpstr>
      <vt:lpstr>微软雅黑</vt:lpstr>
      <vt:lpstr>Arial</vt:lpstr>
      <vt:lpstr>Calibri</vt:lpstr>
      <vt:lpstr>Consolas</vt:lpstr>
      <vt:lpstr>moban</vt:lpstr>
      <vt:lpstr>广播接收器与内容提供者</vt:lpstr>
      <vt:lpstr>本章大纲</vt:lpstr>
      <vt:lpstr>生活中的广播</vt:lpstr>
      <vt:lpstr>广播机制的总结</vt:lpstr>
      <vt:lpstr>BroadcastReceiver组件</vt:lpstr>
      <vt:lpstr>Android中广播机制的介绍</vt:lpstr>
      <vt:lpstr>发送广播</vt:lpstr>
      <vt:lpstr>发送广播</vt:lpstr>
      <vt:lpstr>发送广播</vt:lpstr>
      <vt:lpstr>BroadcastReceiver组件</vt:lpstr>
      <vt:lpstr>BroadcastReceiver</vt:lpstr>
      <vt:lpstr>BroadcastReceiver</vt:lpstr>
      <vt:lpstr>BroadcastReceiver</vt:lpstr>
      <vt:lpstr>BroadcastReceiver</vt:lpstr>
      <vt:lpstr>BroadcastReceiver实例</vt:lpstr>
      <vt:lpstr> 常见广播类型</vt:lpstr>
      <vt:lpstr>BroadcastReceiver生命周期</vt:lpstr>
      <vt:lpstr>数据共享</vt:lpstr>
      <vt:lpstr>ContentProvider介绍</vt:lpstr>
      <vt:lpstr>ContentProvider实例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第一个Robotium实例</dc:title>
  <dc:creator>admin</dc:creator>
  <cp:lastModifiedBy>Administrator</cp:lastModifiedBy>
  <cp:revision>300</cp:revision>
  <dcterms:created xsi:type="dcterms:W3CDTF">2017-02-07T01:40:07Z</dcterms:created>
  <dcterms:modified xsi:type="dcterms:W3CDTF">2020-10-27T22:29:22Z</dcterms:modified>
</cp:coreProperties>
</file>