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95" r:id="rId3"/>
    <p:sldId id="296" r:id="rId4"/>
    <p:sldId id="298" r:id="rId5"/>
    <p:sldId id="299" r:id="rId6"/>
    <p:sldId id="297" r:id="rId7"/>
    <p:sldId id="29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3939" autoAdjust="0"/>
  </p:normalViewPr>
  <p:slideViewPr>
    <p:cSldViewPr>
      <p:cViewPr varScale="1">
        <p:scale>
          <a:sx n="87" d="100"/>
          <a:sy n="87" d="100"/>
        </p:scale>
        <p:origin x="614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E1D6D-A2B6-4966-91A6-05099D6B852F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5EC92-511A-46F5-ACBB-94A94573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12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5EC92-511A-46F5-ACBB-94A9457322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60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selenium wiki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5EC92-511A-46F5-ACBB-94A9457322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1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772242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501033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0" y="647115"/>
            <a:ext cx="12192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8065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12192000" cy="565820"/>
          </a:xfrm>
        </p:spPr>
        <p:txBody>
          <a:bodyPr/>
          <a:lstStyle>
            <a:lvl1pPr algn="ctr">
              <a:defRPr lang="zh-CN" altLang="en-US" sz="4000" b="1" kern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C:\Users\Think\AppData\Roaming\Tencent\Users\119006626\QQ\WinTemp\RichOle\`7ASLSG]TY$(WQ%O1Q}9IR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795" y="-1"/>
            <a:ext cx="3528324" cy="184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4251" y="148431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Click to edit Master text styles</a:t>
            </a:r>
          </a:p>
          <a:p>
            <a:pPr lvl="1"/>
            <a:r>
              <a:rPr lang="zh-CN" altLang="zh-CN" dirty="0"/>
              <a:t>Second level</a:t>
            </a:r>
          </a:p>
          <a:p>
            <a:pPr lvl="2"/>
            <a:r>
              <a:rPr lang="zh-CN" altLang="zh-CN" dirty="0"/>
              <a:t>Third level</a:t>
            </a:r>
          </a:p>
          <a:p>
            <a:pPr lvl="3"/>
            <a:r>
              <a:rPr lang="zh-CN" altLang="zh-CN" dirty="0"/>
              <a:t>Fourth level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12194117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63085" y="698500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bliki/PageObjec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39616" y="2204864"/>
            <a:ext cx="5976664" cy="1472184"/>
          </a:xfrm>
        </p:spPr>
        <p:txBody>
          <a:bodyPr/>
          <a:lstStyle/>
          <a:p>
            <a:r>
              <a:rPr lang="en-US" altLang="zh-CN" sz="6000" dirty="0">
                <a:solidFill>
                  <a:schemeClr val="bg1"/>
                </a:solidFill>
              </a:rPr>
              <a:t>Appium</a:t>
            </a:r>
            <a:r>
              <a:rPr lang="zh-CN" altLang="en-US" sz="6000" dirty="0">
                <a:solidFill>
                  <a:schemeClr val="bg1"/>
                </a:solidFill>
              </a:rPr>
              <a:t>应用</a:t>
            </a:r>
          </a:p>
        </p:txBody>
      </p:sp>
      <p:sp>
        <p:nvSpPr>
          <p:cNvPr id="3" name="矩形 2"/>
          <p:cNvSpPr/>
          <p:nvPr/>
        </p:nvSpPr>
        <p:spPr>
          <a:xfrm>
            <a:off x="4655840" y="4077073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</a:rPr>
              <a:t>http://appium.io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3167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测试脚本设计思想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052736"/>
            <a:ext cx="9865096" cy="46418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第一，被测试程序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主要变化的地方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是什么，是否适合用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自动化测试。如果应用程序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变化概率比较小，代码变动主要是下层逻辑，这样的程序比较适合做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自动化测试。如果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变化大，那么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自动化脚本维护成本就会很大，自动化测试投入产出比不高。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第二，被测试的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程序是什么类型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的应用。比如游戏类的测试，可能很多的画面都是通过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OpenGL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直接渲染的，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无法找到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OpenGL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直接渲染出来的画面里的元素，而且从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上去验证游戏画面非常困难，在这种情况，如果通过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实施自动化测试可能需要大量的后期人工检查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2257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测试脚本设计思想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360" y="1108075"/>
            <a:ext cx="11161240" cy="46418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第三，自动化测试的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是什么，是否对测试的运行时间有要求。如果自动化的目标是快速地回归，要求测试脚本短时间内完成大批脚本的运行的话，此时可能不适合用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第四，自动化测试是否要脱机执行。比如性能测试中的耗电量测试，必须断开与电脑的连接，否则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USB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线会给手机充电。由于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是必须与电脑连接的，以上的场景就不能通过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来实施自动化，可以考虑选择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UIAutomator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第五，如果选择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来实施自动化测试，什么语言比较合适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1824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B5853-1462-4285-AA12-84641BEF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 Object </a:t>
            </a:r>
            <a:r>
              <a:rPr lang="zh-CN" altLang="en-US" dirty="0"/>
              <a:t>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76D96-1591-4164-9D27-0EB980BED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/>
              <a:t>2013 Martin Flower </a:t>
            </a:r>
          </a:p>
          <a:p>
            <a:pPr marL="0" indent="0">
              <a:buClrTx/>
              <a:buNone/>
            </a:pPr>
            <a:r>
              <a:rPr lang="en-US" altLang="zh-C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https://martinfowler.com/bliki/PageObject.html</a:t>
            </a:r>
            <a:endParaRPr lang="en-US" altLang="zh-CN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/>
              <a:t>2015 Selenium</a:t>
            </a:r>
          </a:p>
          <a:p>
            <a:pPr marL="0" indent="0">
              <a:buNone/>
            </a:pPr>
            <a:r>
              <a:rPr lang="en-US" altLang="zh-CN" dirty="0"/>
              <a:t>https://github.com/SeleniumHQ/selenium/wiki/PageObjects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86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4A602-4AE8-42AB-89AA-43AF00A3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 Object </a:t>
            </a:r>
            <a:r>
              <a:rPr lang="zh-CN" altLang="en-US" dirty="0"/>
              <a:t>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45F06-287B-4416-864E-632CD0983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en-US" dirty="0"/>
              <a:t>做法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以页面为单位独立建模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隐藏实现细节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本质是面向接口编程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en-US" dirty="0"/>
              <a:t>优点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减少重复 </a:t>
            </a:r>
            <a:r>
              <a:rPr lang="en-US" altLang="zh-CN" dirty="0">
                <a:solidFill>
                  <a:schemeClr val="tx1"/>
                </a:solidFill>
              </a:rPr>
              <a:t>find click </a:t>
            </a:r>
            <a:r>
              <a:rPr lang="zh-CN" altLang="en-US" dirty="0">
                <a:solidFill>
                  <a:schemeClr val="tx1"/>
                </a:solidFill>
              </a:rPr>
              <a:t>样板代码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易读性提高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页面修改不影响测试用例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8DB7B3-DD4F-402E-AF90-D3282F3FB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0" y="1179911"/>
            <a:ext cx="5327924" cy="468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3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EE779-C00B-437B-8C40-723B9900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 Object </a:t>
            </a:r>
            <a:r>
              <a:rPr lang="zh-CN" altLang="en-US" dirty="0"/>
              <a:t>五</a:t>
            </a:r>
            <a:r>
              <a:rPr lang="zh-CN" altLang="en-US"/>
              <a:t>大</a:t>
            </a:r>
            <a:r>
              <a:rPr lang="zh-CN" altLang="en-US" dirty="0"/>
              <a:t>设计原则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A52DF2-5C66-4BD7-997A-520B98ECFF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5440" y="1700808"/>
            <a:ext cx="8802410" cy="2997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latinLnBrk="0">
              <a:buClrTx/>
              <a:buSzTx/>
              <a:buFont typeface="+mj-lt"/>
              <a:buAutoNum type="arabicPeriod"/>
              <a:tabLst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抽象每一个页面</a:t>
            </a:r>
          </a:p>
          <a:p>
            <a:pPr marL="457200" marR="0" lvl="0" indent="-457200" latinLnBrk="0">
              <a:buClrTx/>
              <a:buSzTx/>
              <a:buFont typeface="+mj-lt"/>
              <a:buAutoNum type="arabicPeriod"/>
              <a:tabLst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页面中元素不暴露,仅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暴露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操作元素的方法</a:t>
            </a:r>
          </a:p>
          <a:p>
            <a:pPr marL="457200" marR="0" lvl="0" indent="-457200" latinLnBrk="0">
              <a:buClrTx/>
              <a:buSzTx/>
              <a:buFont typeface="+mj-lt"/>
              <a:buAutoNum type="arabicPeriod"/>
              <a:tabLst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页面不应该有繁琐的继承关系</a:t>
            </a:r>
          </a:p>
          <a:p>
            <a:pPr marL="457200" marR="0" lvl="0" indent="-457200" latinLnBrk="0">
              <a:buClrTx/>
              <a:buSzTx/>
              <a:buFont typeface="+mj-lt"/>
              <a:buAutoNum type="arabicPeriod"/>
              <a:tabLst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页面中不是所有元素都需要涉及到,核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心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业务元素做建模使用</a:t>
            </a:r>
          </a:p>
          <a:p>
            <a:pPr marL="457200" marR="0" lvl="0" indent="-457200" latinLnBrk="0">
              <a:buClrTx/>
              <a:buSzTx/>
              <a:buFont typeface="+mj-lt"/>
              <a:buAutoNum type="arabicPeriod"/>
              <a:tabLst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把页面划分功能模块,在Page中实现这些功能方法</a:t>
            </a:r>
          </a:p>
        </p:txBody>
      </p:sp>
    </p:spTree>
    <p:extLst>
      <p:ext uri="{BB962C8B-B14F-4D97-AF65-F5344CB8AC3E}">
        <p14:creationId xmlns:p14="http://schemas.microsoft.com/office/powerpoint/2010/main" val="397142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124744"/>
            <a:ext cx="9684568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里面有个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BaseTest.java,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这个类的主要作用是启动和关闭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的作用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存放页面元素类，每一个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类，都是一个页面，存放的都是对应页面的所有元素及操作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testcases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存放测试用例的地方，在这个包下，还会有很多子包，子包的个数根据测试的系统的模块来划分，比如有登录模块，首页模块等，那么子包的名字就应该写成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login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home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utils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封装了各种工具类，包括读取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excel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封装类，读取数据库类，读取属性文件类和生成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driver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的类等。</a:t>
            </a:r>
          </a:p>
        </p:txBody>
      </p:sp>
    </p:spTree>
    <p:extLst>
      <p:ext uri="{BB962C8B-B14F-4D97-AF65-F5344CB8AC3E}">
        <p14:creationId xmlns:p14="http://schemas.microsoft.com/office/powerpoint/2010/main" val="314231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课程介绍和学习方法指导</Template>
  <TotalTime>5846</TotalTime>
  <Words>529</Words>
  <Application>Microsoft Office PowerPoint</Application>
  <PresentationFormat>宽屏</PresentationFormat>
  <Paragraphs>37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华文楷体</vt:lpstr>
      <vt:lpstr>宋体</vt:lpstr>
      <vt:lpstr>微软雅黑</vt:lpstr>
      <vt:lpstr>Arial</vt:lpstr>
      <vt:lpstr>Calibri</vt:lpstr>
      <vt:lpstr>Wingdings</vt:lpstr>
      <vt:lpstr>Office 主题</vt:lpstr>
      <vt:lpstr>Appium应用</vt:lpstr>
      <vt:lpstr>测试脚本设计思想</vt:lpstr>
      <vt:lpstr>测试脚本设计思想</vt:lpstr>
      <vt:lpstr>Page Object 模式</vt:lpstr>
      <vt:lpstr>Page Object 模式</vt:lpstr>
      <vt:lpstr>Page Object 五大设计原则</vt:lpstr>
      <vt:lpstr>框架设计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250</cp:revision>
  <dcterms:created xsi:type="dcterms:W3CDTF">2016-05-26T09:18:36Z</dcterms:created>
  <dcterms:modified xsi:type="dcterms:W3CDTF">2020-11-02T03:02:59Z</dcterms:modified>
</cp:coreProperties>
</file>