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6"/>
  </p:notesMasterIdLst>
  <p:handoutMasterIdLst>
    <p:handoutMasterId r:id="rId27"/>
  </p:handoutMasterIdLst>
  <p:sldIdLst>
    <p:sldId id="370" r:id="rId2"/>
    <p:sldId id="369" r:id="rId3"/>
    <p:sldId id="375" r:id="rId4"/>
    <p:sldId id="377" r:id="rId5"/>
    <p:sldId id="350" r:id="rId6"/>
    <p:sldId id="351" r:id="rId7"/>
    <p:sldId id="352" r:id="rId8"/>
    <p:sldId id="353" r:id="rId9"/>
    <p:sldId id="376" r:id="rId10"/>
    <p:sldId id="356" r:id="rId11"/>
    <p:sldId id="357" r:id="rId12"/>
    <p:sldId id="358" r:id="rId13"/>
    <p:sldId id="378" r:id="rId14"/>
    <p:sldId id="338" r:id="rId15"/>
    <p:sldId id="343" r:id="rId16"/>
    <p:sldId id="347" r:id="rId17"/>
    <p:sldId id="373" r:id="rId18"/>
    <p:sldId id="361" r:id="rId19"/>
    <p:sldId id="362" r:id="rId20"/>
    <p:sldId id="363" r:id="rId21"/>
    <p:sldId id="374" r:id="rId22"/>
    <p:sldId id="366" r:id="rId23"/>
    <p:sldId id="367" r:id="rId24"/>
    <p:sldId id="368" r:id="rId25"/>
  </p:sldIdLst>
  <p:sldSz cx="9144000" cy="5143500" type="screen16x9"/>
  <p:notesSz cx="6858000" cy="9144000"/>
  <p:defaultTextStyle>
    <a:lvl1pPr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857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1714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2571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3429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42862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51435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600075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685800" algn="ctr" defTabSz="309563">
      <a:defRPr sz="19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  <p15:guide id="3" orient="horz" pos="1598">
          <p15:clr>
            <a:srgbClr val="A4A3A4"/>
          </p15:clr>
        </p15:guide>
        <p15:guide id="4" pos="6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53"/>
    <a:srgbClr val="FF5C00"/>
    <a:srgbClr val="35B558"/>
    <a:srgbClr val="2EAA46"/>
    <a:srgbClr val="666666"/>
    <a:srgbClr val="F9F9F9"/>
    <a:srgbClr val="F4F4F4"/>
    <a:srgbClr val="8881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3" autoAdjust="0"/>
    <p:restoredTop sz="93542" autoAdjust="0"/>
  </p:normalViewPr>
  <p:slideViewPr>
    <p:cSldViewPr snapToObjects="1">
      <p:cViewPr>
        <p:scale>
          <a:sx n="100" d="100"/>
          <a:sy n="100" d="100"/>
        </p:scale>
        <p:origin x="-372" y="-72"/>
      </p:cViewPr>
      <p:guideLst>
        <p:guide orient="horz" pos="1620"/>
        <p:guide orient="horz" pos="599"/>
        <p:guide pos="2880"/>
        <p:guide pos="241"/>
      </p:guideLst>
    </p:cSldViewPr>
  </p:slideViewPr>
  <p:outlineViewPr>
    <p:cViewPr>
      <p:scale>
        <a:sx n="33" d="100"/>
        <a:sy n="33" d="100"/>
      </p:scale>
      <p:origin x="0" y="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416EC-3BEB-E440-8F19-02DDF8604110}" type="doc">
      <dgm:prSet loTypeId="urn:microsoft.com/office/officeart/2005/8/layout/hProcess4" loCatId="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zh-CN" altLang="en-US"/>
        </a:p>
      </dgm:t>
    </dgm:pt>
    <dgm:pt modelId="{A3B17ABD-5BF2-5849-B5BE-144EAE23EB67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插入数据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8BB1A31A-9C6D-6D48-BA0E-67D68B5916E4}" type="parTrans" cxnId="{3693FE0E-D401-CF40-879F-0627F2B5CBFC}">
      <dgm:prSet/>
      <dgm:spPr/>
      <dgm:t>
        <a:bodyPr/>
        <a:lstStyle/>
        <a:p>
          <a:endParaRPr lang="zh-CN" altLang="en-US"/>
        </a:p>
      </dgm:t>
    </dgm:pt>
    <dgm:pt modelId="{59A6C37C-56F3-2A40-BBB6-450132BE9BE9}" type="sibTrans" cxnId="{3693FE0E-D401-CF40-879F-0627F2B5CBFC}">
      <dgm:prSet/>
      <dgm:spPr/>
      <dgm:t>
        <a:bodyPr/>
        <a:lstStyle/>
        <a:p>
          <a:endParaRPr lang="zh-CN" altLang="en-US"/>
        </a:p>
      </dgm:t>
    </dgm:pt>
    <dgm:pt modelId="{B64BFFA3-38F6-2845-81CF-51AF2CDC93BE}">
      <dgm:prSet custT="1"/>
      <dgm:spPr/>
      <dgm:t>
        <a:bodyPr/>
        <a:lstStyle/>
        <a:p>
          <a:r>
            <a:rPr lang="en-US" altLang="zh-CN" sz="2000" b="1" dirty="0" smtClean="0">
              <a:latin typeface="Noto Sans CJK SC" charset="-122"/>
              <a:ea typeface="Noto Sans CJK SC" charset="-122"/>
              <a:cs typeface="Noto Sans CJK SC" charset="-122"/>
            </a:rPr>
            <a:t>set</a:t>
          </a:r>
          <a:r>
            <a:rPr lang="zh-CN" altLang="en-US" sz="2000" b="1" dirty="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r>
            <a:rPr lang="en-US" altLang="zh-CN" sz="2000" b="1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r>
            <a:rPr lang="zh-CN" altLang="en-US" sz="2000" b="1" dirty="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endParaRPr lang="en-US" altLang="zh-CN" sz="2000" b="1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9D5ED82D-6B40-CA48-A2F6-75390307A257}" type="parTrans" cxnId="{C692A07B-5BF1-7E43-9C1D-BFA4D2E37F65}">
      <dgm:prSet/>
      <dgm:spPr/>
      <dgm:t>
        <a:bodyPr/>
        <a:lstStyle/>
        <a:p>
          <a:endParaRPr lang="zh-CN" altLang="en-US"/>
        </a:p>
      </dgm:t>
    </dgm:pt>
    <dgm:pt modelId="{E4EABE30-417E-9E43-B1E0-643477828B77}" type="sibTrans" cxnId="{C692A07B-5BF1-7E43-9C1D-BFA4D2E37F65}">
      <dgm:prSet/>
      <dgm:spPr/>
      <dgm:t>
        <a:bodyPr/>
        <a:lstStyle/>
        <a:p>
          <a:endParaRPr lang="zh-CN" altLang="en-US"/>
        </a:p>
      </dgm:t>
    </dgm:pt>
    <dgm:pt modelId="{359B2200-6568-9641-946E-ABF97AB13ED4}">
      <dgm:prSet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查询数据</a:t>
          </a:r>
          <a:endParaRPr lang="en-US" altLang="zh-CN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813057F9-73B6-E249-A04A-1E69D42E5533}" type="parTrans" cxnId="{80F2FEFF-60ED-FC42-96E0-F1FCDD574625}">
      <dgm:prSet/>
      <dgm:spPr/>
      <dgm:t>
        <a:bodyPr/>
        <a:lstStyle/>
        <a:p>
          <a:endParaRPr lang="zh-CN" altLang="en-US"/>
        </a:p>
      </dgm:t>
    </dgm:pt>
    <dgm:pt modelId="{A616C584-81DA-7444-A8E7-069631E2913B}" type="sibTrans" cxnId="{80F2FEFF-60ED-FC42-96E0-F1FCDD574625}">
      <dgm:prSet/>
      <dgm:spPr/>
      <dgm:t>
        <a:bodyPr/>
        <a:lstStyle/>
        <a:p>
          <a:endParaRPr lang="zh-CN" altLang="en-US"/>
        </a:p>
      </dgm:t>
    </dgm:pt>
    <dgm:pt modelId="{C18F3071-8933-2B43-9E66-2AEF16B07A23}">
      <dgm:prSet custT="1"/>
      <dgm:spPr/>
      <dgm:t>
        <a:bodyPr/>
        <a:lstStyle/>
        <a:p>
          <a:r>
            <a:rPr lang="en-US" altLang="zh-CN" sz="2000" b="1" dirty="0" smtClean="0">
              <a:latin typeface="Noto Sans CJK SC" charset="-122"/>
              <a:ea typeface="Noto Sans CJK SC" charset="-122"/>
              <a:cs typeface="Noto Sans CJK SC" charset="-122"/>
            </a:rPr>
            <a:t>get</a:t>
          </a:r>
          <a:r>
            <a:rPr lang="zh-CN" altLang="en-US" sz="2000" b="1" dirty="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r>
            <a:rPr lang="en-US" altLang="zh-CN" sz="2000" b="1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endParaRPr lang="en-US" altLang="zh-CN" sz="2000" b="1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CD01DF53-39DE-7E49-9784-699C69A871A7}" type="parTrans" cxnId="{9B0EFD19-DF79-2D47-900B-B7E01F69D1EE}">
      <dgm:prSet/>
      <dgm:spPr/>
      <dgm:t>
        <a:bodyPr/>
        <a:lstStyle/>
        <a:p>
          <a:endParaRPr lang="zh-CN" altLang="en-US"/>
        </a:p>
      </dgm:t>
    </dgm:pt>
    <dgm:pt modelId="{E6C759A2-C76C-5D47-8548-6211690B46FE}" type="sibTrans" cxnId="{9B0EFD19-DF79-2D47-900B-B7E01F69D1EE}">
      <dgm:prSet/>
      <dgm:spPr/>
      <dgm:t>
        <a:bodyPr/>
        <a:lstStyle/>
        <a:p>
          <a:endParaRPr lang="zh-CN" altLang="en-US"/>
        </a:p>
      </dgm:t>
    </dgm:pt>
    <dgm:pt modelId="{5A7D3BA8-07A5-C141-8B4F-00B288B89D3C}">
      <dgm:prSet/>
      <dgm:spPr/>
      <dgm:t>
        <a:bodyPr/>
        <a:lstStyle/>
        <a:p>
          <a:r>
            <a:rPr lang="zh-CN" altLang="en-US" smtClean="0">
              <a:latin typeface="Noto Sans CJK SC" charset="-122"/>
              <a:ea typeface="Noto Sans CJK SC" charset="-122"/>
              <a:cs typeface="Noto Sans CJK SC" charset="-122"/>
            </a:rPr>
            <a:t>删除数据</a:t>
          </a:r>
          <a:endParaRPr lang="en-US" altLang="zh-CN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F7868097-3752-AF4A-BE55-4209AEC52F02}" type="parTrans" cxnId="{B21AF14A-1F06-F646-A334-5799E99F7B3C}">
      <dgm:prSet/>
      <dgm:spPr/>
      <dgm:t>
        <a:bodyPr/>
        <a:lstStyle/>
        <a:p>
          <a:endParaRPr lang="zh-CN" altLang="en-US"/>
        </a:p>
      </dgm:t>
    </dgm:pt>
    <dgm:pt modelId="{68FDBCB9-15B8-144C-AD61-E2BD0808BAE0}" type="sibTrans" cxnId="{B21AF14A-1F06-F646-A334-5799E99F7B3C}">
      <dgm:prSet/>
      <dgm:spPr/>
      <dgm:t>
        <a:bodyPr/>
        <a:lstStyle/>
        <a:p>
          <a:endParaRPr lang="zh-CN" altLang="en-US"/>
        </a:p>
      </dgm:t>
    </dgm:pt>
    <dgm:pt modelId="{C8FAEEC0-19C8-A645-BF33-31B9F6C2028B}">
      <dgm:prSet custT="1"/>
      <dgm:spPr/>
      <dgm:t>
        <a:bodyPr/>
        <a:lstStyle/>
        <a:p>
          <a:r>
            <a:rPr lang="en-US" altLang="zh-CN" sz="2000" b="1" smtClean="0">
              <a:latin typeface="Noto Sans CJK SC" charset="-122"/>
              <a:ea typeface="Noto Sans CJK SC" charset="-122"/>
              <a:cs typeface="Noto Sans CJK SC" charset="-122"/>
            </a:rPr>
            <a:t>del</a:t>
          </a:r>
          <a:r>
            <a:rPr lang="zh-CN" altLang="en-US" sz="2000" b="1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r>
            <a:rPr lang="en-US" altLang="zh-CN" sz="2000" b="1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endParaRPr lang="en-US" altLang="zh-CN" sz="2000" b="1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5644DCC7-A672-B84C-9A40-33601311B90F}" type="parTrans" cxnId="{0BF479BC-4AC9-3640-A2BD-C8F4985BD941}">
      <dgm:prSet/>
      <dgm:spPr/>
      <dgm:t>
        <a:bodyPr/>
        <a:lstStyle/>
        <a:p>
          <a:endParaRPr lang="zh-CN" altLang="en-US"/>
        </a:p>
      </dgm:t>
    </dgm:pt>
    <dgm:pt modelId="{9AC92881-0B8F-B94F-8C2D-8A3B9C28BF64}" type="sibTrans" cxnId="{0BF479BC-4AC9-3640-A2BD-C8F4985BD941}">
      <dgm:prSet/>
      <dgm:spPr/>
      <dgm:t>
        <a:bodyPr/>
        <a:lstStyle/>
        <a:p>
          <a:endParaRPr lang="zh-CN" altLang="en-US"/>
        </a:p>
      </dgm:t>
    </dgm:pt>
    <dgm:pt modelId="{26A3816E-AD3E-4548-965E-F0379AC5F5C0}">
      <dgm:prSet/>
      <dgm:spPr/>
      <dgm:t>
        <a:bodyPr/>
        <a:lstStyle/>
        <a:p>
          <a:r>
            <a:rPr lang="zh-CN" altLang="en-US" smtClean="0">
              <a:latin typeface="Noto Sans CJK SC" charset="-122"/>
              <a:ea typeface="Noto Sans CJK SC" charset="-122"/>
              <a:cs typeface="Noto Sans CJK SC" charset="-122"/>
            </a:rPr>
            <a:t>验证是否存在</a:t>
          </a:r>
          <a:endParaRPr lang="en-US" altLang="zh-CN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8C8D7C56-2B22-B04B-A07D-1A9BE2587013}" type="parTrans" cxnId="{701E3A38-6C02-124D-9C8B-25C56A88BF16}">
      <dgm:prSet/>
      <dgm:spPr/>
      <dgm:t>
        <a:bodyPr/>
        <a:lstStyle/>
        <a:p>
          <a:endParaRPr lang="zh-CN" altLang="en-US"/>
        </a:p>
      </dgm:t>
    </dgm:pt>
    <dgm:pt modelId="{24571A56-3237-4941-8DDA-41F4E707508F}" type="sibTrans" cxnId="{701E3A38-6C02-124D-9C8B-25C56A88BF16}">
      <dgm:prSet/>
      <dgm:spPr/>
      <dgm:t>
        <a:bodyPr/>
        <a:lstStyle/>
        <a:p>
          <a:endParaRPr lang="zh-CN" altLang="en-US"/>
        </a:p>
      </dgm:t>
    </dgm:pt>
    <dgm:pt modelId="{27C19FA7-2A23-2C4C-A2F9-3B40D88AFCA2}">
      <dgm:prSet custT="1"/>
      <dgm:spPr/>
      <dgm:t>
        <a:bodyPr/>
        <a:lstStyle/>
        <a:p>
          <a:r>
            <a:rPr lang="en-US" altLang="zh-CN" sz="2000" b="1" dirty="0" smtClean="0">
              <a:latin typeface="Noto Sans CJK SC" charset="-122"/>
              <a:ea typeface="Noto Sans CJK SC" charset="-122"/>
              <a:cs typeface="Noto Sans CJK SC" charset="-122"/>
            </a:rPr>
            <a:t>exists</a:t>
          </a:r>
          <a:r>
            <a:rPr lang="zh-CN" altLang="en-US" sz="2000" b="1" dirty="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r>
            <a:rPr lang="en-US" altLang="zh-CN" sz="2000" b="1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r>
            <a:rPr lang="zh-CN" altLang="en-US" sz="2000" b="1" dirty="0" smtClean="0">
              <a:latin typeface="Noto Sans CJK SC" charset="-122"/>
              <a:ea typeface="Noto Sans CJK SC" charset="-122"/>
              <a:cs typeface="Noto Sans CJK SC" charset="-122"/>
            </a:rPr>
            <a:t>    </a:t>
          </a:r>
          <a:endParaRPr lang="en-US" altLang="zh-CN" sz="2000" b="1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F5593500-6382-8E43-819B-48DB717DA812}" type="parTrans" cxnId="{E740F8D8-0446-0240-8F94-38A29481FE5B}">
      <dgm:prSet/>
      <dgm:spPr/>
      <dgm:t>
        <a:bodyPr/>
        <a:lstStyle/>
        <a:p>
          <a:endParaRPr lang="zh-CN" altLang="en-US"/>
        </a:p>
      </dgm:t>
    </dgm:pt>
    <dgm:pt modelId="{0DE0DC74-2C1E-3D42-BF5A-CFEA6366197E}" type="sibTrans" cxnId="{E740F8D8-0446-0240-8F94-38A29481FE5B}">
      <dgm:prSet/>
      <dgm:spPr/>
      <dgm:t>
        <a:bodyPr/>
        <a:lstStyle/>
        <a:p>
          <a:endParaRPr lang="zh-CN" altLang="en-US"/>
        </a:p>
      </dgm:t>
    </dgm:pt>
    <dgm:pt modelId="{9A59E8C9-18E6-EB43-A5C5-B5B53068B785}">
      <dgm:prSet/>
      <dgm:spPr/>
      <dgm:t>
        <a:bodyPr/>
        <a:lstStyle/>
        <a:p>
          <a:r>
            <a:rPr lang="zh-CN" altLang="en-US" smtClean="0">
              <a:latin typeface="Noto Sans CJK SC" charset="-122"/>
              <a:ea typeface="Noto Sans CJK SC" charset="-122"/>
              <a:cs typeface="Noto Sans CJK SC" charset="-122"/>
            </a:rPr>
            <a:t>修改数据</a:t>
          </a:r>
          <a:endParaRPr lang="en-US" altLang="zh-CN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BE6A3FE1-829D-0648-B445-FC811E3BEA86}" type="parTrans" cxnId="{E7BAD51D-0FE7-C747-8929-0404E24945CD}">
      <dgm:prSet/>
      <dgm:spPr/>
      <dgm:t>
        <a:bodyPr/>
        <a:lstStyle/>
        <a:p>
          <a:endParaRPr lang="zh-CN" altLang="en-US"/>
        </a:p>
      </dgm:t>
    </dgm:pt>
    <dgm:pt modelId="{F29EF08D-0322-0F46-B5FC-14842C79EFA7}" type="sibTrans" cxnId="{E7BAD51D-0FE7-C747-8929-0404E24945CD}">
      <dgm:prSet/>
      <dgm:spPr/>
      <dgm:t>
        <a:bodyPr/>
        <a:lstStyle/>
        <a:p>
          <a:endParaRPr lang="zh-CN" altLang="en-US"/>
        </a:p>
      </dgm:t>
    </dgm:pt>
    <dgm:pt modelId="{39853C15-83C2-0C43-970A-428D30E6567E}">
      <dgm:prSet custT="1"/>
      <dgm:spPr/>
      <dgm:t>
        <a:bodyPr/>
        <a:lstStyle/>
        <a:p>
          <a:r>
            <a:rPr lang="en-US" altLang="zh-CN" sz="2000" b="1" dirty="0" err="1" smtClean="0">
              <a:latin typeface="Noto Sans CJK SC" charset="-122"/>
              <a:ea typeface="Noto Sans CJK SC" charset="-122"/>
              <a:cs typeface="Noto Sans CJK SC" charset="-122"/>
            </a:rPr>
            <a:t>getset</a:t>
          </a:r>
          <a:r>
            <a:rPr lang="zh-CN" altLang="en-US" sz="2000" b="1" dirty="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r>
            <a:rPr lang="en-US" altLang="zh-CN" sz="2000" b="1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</a:p>
      </dgm:t>
    </dgm:pt>
    <dgm:pt modelId="{58698B46-FD48-984D-9F59-A91DC761B8B2}" type="parTrans" cxnId="{FC32F5DF-96E8-E840-9F40-41A4AA20502E}">
      <dgm:prSet/>
      <dgm:spPr/>
      <dgm:t>
        <a:bodyPr/>
        <a:lstStyle/>
        <a:p>
          <a:endParaRPr lang="zh-CN" altLang="en-US"/>
        </a:p>
      </dgm:t>
    </dgm:pt>
    <dgm:pt modelId="{7170A4A6-CA99-6748-BA88-7958C5FCBDA1}" type="sibTrans" cxnId="{FC32F5DF-96E8-E840-9F40-41A4AA20502E}">
      <dgm:prSet/>
      <dgm:spPr/>
      <dgm:t>
        <a:bodyPr/>
        <a:lstStyle/>
        <a:p>
          <a:endParaRPr lang="zh-CN" altLang="en-US"/>
        </a:p>
      </dgm:t>
    </dgm:pt>
    <dgm:pt modelId="{525DC3D2-DC5A-7741-95A7-DD026A7AA034}" type="pres">
      <dgm:prSet presAssocID="{9C0416EC-3BEB-E440-8F19-02DDF86041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CB497D-5F19-E440-9356-DB40C62E9BC4}" type="pres">
      <dgm:prSet presAssocID="{9C0416EC-3BEB-E440-8F19-02DDF8604110}" presName="tSp" presStyleCnt="0"/>
      <dgm:spPr/>
    </dgm:pt>
    <dgm:pt modelId="{466DF2BA-3684-AC44-A96B-BAE7339B0016}" type="pres">
      <dgm:prSet presAssocID="{9C0416EC-3BEB-E440-8F19-02DDF8604110}" presName="bSp" presStyleCnt="0"/>
      <dgm:spPr/>
    </dgm:pt>
    <dgm:pt modelId="{D5EA972D-0B2C-534D-83EB-B4DBB7A32A3B}" type="pres">
      <dgm:prSet presAssocID="{9C0416EC-3BEB-E440-8F19-02DDF8604110}" presName="process" presStyleCnt="0"/>
      <dgm:spPr/>
    </dgm:pt>
    <dgm:pt modelId="{4681F75D-8AF3-B047-BE61-028FB3E2EFEE}" type="pres">
      <dgm:prSet presAssocID="{A3B17ABD-5BF2-5849-B5BE-144EAE23EB67}" presName="composite1" presStyleCnt="0"/>
      <dgm:spPr/>
    </dgm:pt>
    <dgm:pt modelId="{90AF43C6-5512-FB45-82E1-85A9864F35CB}" type="pres">
      <dgm:prSet presAssocID="{A3B17ABD-5BF2-5849-B5BE-144EAE23EB67}" presName="dummyNode1" presStyleLbl="node1" presStyleIdx="0" presStyleCnt="5"/>
      <dgm:spPr/>
    </dgm:pt>
    <dgm:pt modelId="{C2255852-3407-8840-9FA0-1A1C2F1397A8}" type="pres">
      <dgm:prSet presAssocID="{A3B17ABD-5BF2-5849-B5BE-144EAE23EB67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E02B89-DC26-644F-9375-2A483253EFF8}" type="pres">
      <dgm:prSet presAssocID="{A3B17ABD-5BF2-5849-B5BE-144EAE23EB67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33B830-305E-7545-8373-7B685345740A}" type="pres">
      <dgm:prSet presAssocID="{A3B17ABD-5BF2-5849-B5BE-144EAE23EB67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FF9FC9-F3DF-CB4E-BC61-F34793AB49E8}" type="pres">
      <dgm:prSet presAssocID="{A3B17ABD-5BF2-5849-B5BE-144EAE23EB67}" presName="connSite1" presStyleCnt="0"/>
      <dgm:spPr/>
    </dgm:pt>
    <dgm:pt modelId="{E3E1C1ED-96A0-E94C-BE1F-3896C4737310}" type="pres">
      <dgm:prSet presAssocID="{59A6C37C-56F3-2A40-BBB6-450132BE9BE9}" presName="Name9" presStyleLbl="sibTrans2D1" presStyleIdx="0" presStyleCnt="4"/>
      <dgm:spPr/>
      <dgm:t>
        <a:bodyPr/>
        <a:lstStyle/>
        <a:p>
          <a:endParaRPr lang="zh-CN" altLang="en-US"/>
        </a:p>
      </dgm:t>
    </dgm:pt>
    <dgm:pt modelId="{DB0889B7-1699-9F44-9001-D1285FFB7823}" type="pres">
      <dgm:prSet presAssocID="{359B2200-6568-9641-946E-ABF97AB13ED4}" presName="composite2" presStyleCnt="0"/>
      <dgm:spPr/>
    </dgm:pt>
    <dgm:pt modelId="{E245090D-A09B-A347-9C79-79C0A84F594E}" type="pres">
      <dgm:prSet presAssocID="{359B2200-6568-9641-946E-ABF97AB13ED4}" presName="dummyNode2" presStyleLbl="node1" presStyleIdx="0" presStyleCnt="5"/>
      <dgm:spPr/>
    </dgm:pt>
    <dgm:pt modelId="{DCFDCE0C-4726-3049-AD9A-223BE0520D59}" type="pres">
      <dgm:prSet presAssocID="{359B2200-6568-9641-946E-ABF97AB13ED4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D7B6DF-ACF6-124A-A68A-A4DAD37DCD17}" type="pres">
      <dgm:prSet presAssocID="{359B2200-6568-9641-946E-ABF97AB13ED4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0834D1-5A47-314A-9E6E-285DFD7552A1}" type="pres">
      <dgm:prSet presAssocID="{359B2200-6568-9641-946E-ABF97AB13ED4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5C7844-D7F4-E940-B198-05E7C8AC4112}" type="pres">
      <dgm:prSet presAssocID="{359B2200-6568-9641-946E-ABF97AB13ED4}" presName="connSite2" presStyleCnt="0"/>
      <dgm:spPr/>
    </dgm:pt>
    <dgm:pt modelId="{A6B28480-40F2-7B48-A946-BF5B82ABB0F2}" type="pres">
      <dgm:prSet presAssocID="{A616C584-81DA-7444-A8E7-069631E2913B}" presName="Name18" presStyleLbl="sibTrans2D1" presStyleIdx="1" presStyleCnt="4"/>
      <dgm:spPr/>
      <dgm:t>
        <a:bodyPr/>
        <a:lstStyle/>
        <a:p>
          <a:endParaRPr lang="zh-CN" altLang="en-US"/>
        </a:p>
      </dgm:t>
    </dgm:pt>
    <dgm:pt modelId="{BF485BFD-E8ED-7D46-BC92-4DA93F171286}" type="pres">
      <dgm:prSet presAssocID="{5A7D3BA8-07A5-C141-8B4F-00B288B89D3C}" presName="composite1" presStyleCnt="0"/>
      <dgm:spPr/>
    </dgm:pt>
    <dgm:pt modelId="{C0417715-D396-9249-AA13-8F390A6F91DB}" type="pres">
      <dgm:prSet presAssocID="{5A7D3BA8-07A5-C141-8B4F-00B288B89D3C}" presName="dummyNode1" presStyleLbl="node1" presStyleIdx="1" presStyleCnt="5"/>
      <dgm:spPr/>
    </dgm:pt>
    <dgm:pt modelId="{5DAEE83A-F7FF-B545-A77F-16C0A1472CAD}" type="pres">
      <dgm:prSet presAssocID="{5A7D3BA8-07A5-C141-8B4F-00B288B89D3C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A2202B-F4A8-F044-9558-0F3E3478BC66}" type="pres">
      <dgm:prSet presAssocID="{5A7D3BA8-07A5-C141-8B4F-00B288B89D3C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33A920-1138-F745-9B9A-8907C5ED1A71}" type="pres">
      <dgm:prSet presAssocID="{5A7D3BA8-07A5-C141-8B4F-00B288B89D3C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FA98D8-1C8E-B745-847F-0266D502906F}" type="pres">
      <dgm:prSet presAssocID="{5A7D3BA8-07A5-C141-8B4F-00B288B89D3C}" presName="connSite1" presStyleCnt="0"/>
      <dgm:spPr/>
    </dgm:pt>
    <dgm:pt modelId="{62F218FF-B4D9-BE45-ACF8-127FC5B98A71}" type="pres">
      <dgm:prSet presAssocID="{68FDBCB9-15B8-144C-AD61-E2BD0808BAE0}" presName="Name9" presStyleLbl="sibTrans2D1" presStyleIdx="2" presStyleCnt="4"/>
      <dgm:spPr/>
      <dgm:t>
        <a:bodyPr/>
        <a:lstStyle/>
        <a:p>
          <a:endParaRPr lang="zh-CN" altLang="en-US"/>
        </a:p>
      </dgm:t>
    </dgm:pt>
    <dgm:pt modelId="{156918AF-E8F8-F74B-B581-311181BA81E1}" type="pres">
      <dgm:prSet presAssocID="{9A59E8C9-18E6-EB43-A5C5-B5B53068B785}" presName="composite2" presStyleCnt="0"/>
      <dgm:spPr/>
    </dgm:pt>
    <dgm:pt modelId="{6D8774B0-39C7-4548-AC89-408ABF0B3147}" type="pres">
      <dgm:prSet presAssocID="{9A59E8C9-18E6-EB43-A5C5-B5B53068B785}" presName="dummyNode2" presStyleLbl="node1" presStyleIdx="2" presStyleCnt="5"/>
      <dgm:spPr/>
    </dgm:pt>
    <dgm:pt modelId="{E3F31BC5-9A0C-3E4F-B00C-B9FAB13DDEB2}" type="pres">
      <dgm:prSet presAssocID="{9A59E8C9-18E6-EB43-A5C5-B5B53068B785}" presName="childNode2" presStyleLbl="bgAcc1" presStyleIdx="3" presStyleCnt="5" custScaleX="1406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B214A8-B52C-0E44-A32B-701DE4C24CFD}" type="pres">
      <dgm:prSet presAssocID="{9A59E8C9-18E6-EB43-A5C5-B5B53068B785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963388-C550-7743-A72E-DAA114782738}" type="pres">
      <dgm:prSet presAssocID="{9A59E8C9-18E6-EB43-A5C5-B5B53068B785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2D8135-4AEA-C042-B960-25151E2954DC}" type="pres">
      <dgm:prSet presAssocID="{9A59E8C9-18E6-EB43-A5C5-B5B53068B785}" presName="connSite2" presStyleCnt="0"/>
      <dgm:spPr/>
    </dgm:pt>
    <dgm:pt modelId="{AACBE678-DE24-3F40-B965-6F1738449604}" type="pres">
      <dgm:prSet presAssocID="{F29EF08D-0322-0F46-B5FC-14842C79EFA7}" presName="Name18" presStyleLbl="sibTrans2D1" presStyleIdx="3" presStyleCnt="4"/>
      <dgm:spPr/>
      <dgm:t>
        <a:bodyPr/>
        <a:lstStyle/>
        <a:p>
          <a:endParaRPr lang="zh-CN" altLang="en-US"/>
        </a:p>
      </dgm:t>
    </dgm:pt>
    <dgm:pt modelId="{4DF50682-8E6C-0341-8182-C3BD87637F02}" type="pres">
      <dgm:prSet presAssocID="{26A3816E-AD3E-4548-965E-F0379AC5F5C0}" presName="composite1" presStyleCnt="0"/>
      <dgm:spPr/>
    </dgm:pt>
    <dgm:pt modelId="{19864577-69E3-6E48-8D02-B91185C12155}" type="pres">
      <dgm:prSet presAssocID="{26A3816E-AD3E-4548-965E-F0379AC5F5C0}" presName="dummyNode1" presStyleLbl="node1" presStyleIdx="3" presStyleCnt="5"/>
      <dgm:spPr/>
    </dgm:pt>
    <dgm:pt modelId="{DFDF71FC-049D-F140-A3B5-85DA6057B686}" type="pres">
      <dgm:prSet presAssocID="{26A3816E-AD3E-4548-965E-F0379AC5F5C0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C7798B-4FE0-D349-BB83-1C3FBA973E93}" type="pres">
      <dgm:prSet presAssocID="{26A3816E-AD3E-4548-965E-F0379AC5F5C0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410E2C-4A51-3E4E-AED1-66FDBF006F45}" type="pres">
      <dgm:prSet presAssocID="{26A3816E-AD3E-4548-965E-F0379AC5F5C0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8A113A-5C7C-D74D-92CD-AF9A825DFE84}" type="pres">
      <dgm:prSet presAssocID="{26A3816E-AD3E-4548-965E-F0379AC5F5C0}" presName="connSite1" presStyleCnt="0"/>
      <dgm:spPr/>
    </dgm:pt>
  </dgm:ptLst>
  <dgm:cxnLst>
    <dgm:cxn modelId="{8077586B-FBFF-4077-8E77-5D059058B9DA}" type="presOf" srcId="{9C0416EC-3BEB-E440-8F19-02DDF8604110}" destId="{525DC3D2-DC5A-7741-95A7-DD026A7AA034}" srcOrd="0" destOrd="0" presId="urn:microsoft.com/office/officeart/2005/8/layout/hProcess4"/>
    <dgm:cxn modelId="{5DE2F0BF-AE53-4766-8A0D-D5B58F8BE727}" type="presOf" srcId="{C8FAEEC0-19C8-A645-BF33-31B9F6C2028B}" destId="{FDA2202B-F4A8-F044-9558-0F3E3478BC66}" srcOrd="1" destOrd="0" presId="urn:microsoft.com/office/officeart/2005/8/layout/hProcess4"/>
    <dgm:cxn modelId="{9B0EFD19-DF79-2D47-900B-B7E01F69D1EE}" srcId="{359B2200-6568-9641-946E-ABF97AB13ED4}" destId="{C18F3071-8933-2B43-9E66-2AEF16B07A23}" srcOrd="0" destOrd="0" parTransId="{CD01DF53-39DE-7E49-9784-699C69A871A7}" sibTransId="{E6C759A2-C76C-5D47-8548-6211690B46FE}"/>
    <dgm:cxn modelId="{925E8512-2DC5-480F-A112-57F8EC132CAD}" type="presOf" srcId="{C18F3071-8933-2B43-9E66-2AEF16B07A23}" destId="{DCFDCE0C-4726-3049-AD9A-223BE0520D59}" srcOrd="0" destOrd="0" presId="urn:microsoft.com/office/officeart/2005/8/layout/hProcess4"/>
    <dgm:cxn modelId="{92A8D3AC-75F8-40C3-9D45-7FE23C52ECC7}" type="presOf" srcId="{26A3816E-AD3E-4548-965E-F0379AC5F5C0}" destId="{7E410E2C-4A51-3E4E-AED1-66FDBF006F45}" srcOrd="0" destOrd="0" presId="urn:microsoft.com/office/officeart/2005/8/layout/hProcess4"/>
    <dgm:cxn modelId="{B21AF14A-1F06-F646-A334-5799E99F7B3C}" srcId="{9C0416EC-3BEB-E440-8F19-02DDF8604110}" destId="{5A7D3BA8-07A5-C141-8B4F-00B288B89D3C}" srcOrd="2" destOrd="0" parTransId="{F7868097-3752-AF4A-BE55-4209AEC52F02}" sibTransId="{68FDBCB9-15B8-144C-AD61-E2BD0808BAE0}"/>
    <dgm:cxn modelId="{5A03C7A6-6CF6-48FA-9CB4-5962F2DF8703}" type="presOf" srcId="{F29EF08D-0322-0F46-B5FC-14842C79EFA7}" destId="{AACBE678-DE24-3F40-B965-6F1738449604}" srcOrd="0" destOrd="0" presId="urn:microsoft.com/office/officeart/2005/8/layout/hProcess4"/>
    <dgm:cxn modelId="{E83AC583-8D8C-4753-B410-608DB66D8E9F}" type="presOf" srcId="{A616C584-81DA-7444-A8E7-069631E2913B}" destId="{A6B28480-40F2-7B48-A946-BF5B82ABB0F2}" srcOrd="0" destOrd="0" presId="urn:microsoft.com/office/officeart/2005/8/layout/hProcess4"/>
    <dgm:cxn modelId="{FC32F5DF-96E8-E840-9F40-41A4AA20502E}" srcId="{9A59E8C9-18E6-EB43-A5C5-B5B53068B785}" destId="{39853C15-83C2-0C43-970A-428D30E6567E}" srcOrd="0" destOrd="0" parTransId="{58698B46-FD48-984D-9F59-A91DC761B8B2}" sibTransId="{7170A4A6-CA99-6748-BA88-7958C5FCBDA1}"/>
    <dgm:cxn modelId="{9C9430F4-5A22-42CC-B520-235733984BF0}" type="presOf" srcId="{68FDBCB9-15B8-144C-AD61-E2BD0808BAE0}" destId="{62F218FF-B4D9-BE45-ACF8-127FC5B98A71}" srcOrd="0" destOrd="0" presId="urn:microsoft.com/office/officeart/2005/8/layout/hProcess4"/>
    <dgm:cxn modelId="{E7BAD51D-0FE7-C747-8929-0404E24945CD}" srcId="{9C0416EC-3BEB-E440-8F19-02DDF8604110}" destId="{9A59E8C9-18E6-EB43-A5C5-B5B53068B785}" srcOrd="3" destOrd="0" parTransId="{BE6A3FE1-829D-0648-B445-FC811E3BEA86}" sibTransId="{F29EF08D-0322-0F46-B5FC-14842C79EFA7}"/>
    <dgm:cxn modelId="{F265F60F-244A-4BB7-820B-19474BB2E988}" type="presOf" srcId="{C8FAEEC0-19C8-A645-BF33-31B9F6C2028B}" destId="{5DAEE83A-F7FF-B545-A77F-16C0A1472CAD}" srcOrd="0" destOrd="0" presId="urn:microsoft.com/office/officeart/2005/8/layout/hProcess4"/>
    <dgm:cxn modelId="{C9DFB0EB-FFDD-4CD0-B306-C63FFD600D09}" type="presOf" srcId="{B64BFFA3-38F6-2845-81CF-51AF2CDC93BE}" destId="{DDE02B89-DC26-644F-9375-2A483253EFF8}" srcOrd="1" destOrd="0" presId="urn:microsoft.com/office/officeart/2005/8/layout/hProcess4"/>
    <dgm:cxn modelId="{80F2FEFF-60ED-FC42-96E0-F1FCDD574625}" srcId="{9C0416EC-3BEB-E440-8F19-02DDF8604110}" destId="{359B2200-6568-9641-946E-ABF97AB13ED4}" srcOrd="1" destOrd="0" parTransId="{813057F9-73B6-E249-A04A-1E69D42E5533}" sibTransId="{A616C584-81DA-7444-A8E7-069631E2913B}"/>
    <dgm:cxn modelId="{C692A07B-5BF1-7E43-9C1D-BFA4D2E37F65}" srcId="{A3B17ABD-5BF2-5849-B5BE-144EAE23EB67}" destId="{B64BFFA3-38F6-2845-81CF-51AF2CDC93BE}" srcOrd="0" destOrd="0" parTransId="{9D5ED82D-6B40-CA48-A2F6-75390307A257}" sibTransId="{E4EABE30-417E-9E43-B1E0-643477828B77}"/>
    <dgm:cxn modelId="{181F002B-AD3B-4745-8E26-2837E57C733A}" type="presOf" srcId="{27C19FA7-2A23-2C4C-A2F9-3B40D88AFCA2}" destId="{DFDF71FC-049D-F140-A3B5-85DA6057B686}" srcOrd="0" destOrd="0" presId="urn:microsoft.com/office/officeart/2005/8/layout/hProcess4"/>
    <dgm:cxn modelId="{0BF479BC-4AC9-3640-A2BD-C8F4985BD941}" srcId="{5A7D3BA8-07A5-C141-8B4F-00B288B89D3C}" destId="{C8FAEEC0-19C8-A645-BF33-31B9F6C2028B}" srcOrd="0" destOrd="0" parTransId="{5644DCC7-A672-B84C-9A40-33601311B90F}" sibTransId="{9AC92881-0B8F-B94F-8C2D-8A3B9C28BF64}"/>
    <dgm:cxn modelId="{F4F06190-DCD3-43D1-A9D3-F6A8E118CBB6}" type="presOf" srcId="{27C19FA7-2A23-2C4C-A2F9-3B40D88AFCA2}" destId="{1EC7798B-4FE0-D349-BB83-1C3FBA973E93}" srcOrd="1" destOrd="0" presId="urn:microsoft.com/office/officeart/2005/8/layout/hProcess4"/>
    <dgm:cxn modelId="{83216708-0A2A-4442-8497-564396617337}" type="presOf" srcId="{39853C15-83C2-0C43-970A-428D30E6567E}" destId="{E3F31BC5-9A0C-3E4F-B00C-B9FAB13DDEB2}" srcOrd="0" destOrd="0" presId="urn:microsoft.com/office/officeart/2005/8/layout/hProcess4"/>
    <dgm:cxn modelId="{E740F8D8-0446-0240-8F94-38A29481FE5B}" srcId="{26A3816E-AD3E-4548-965E-F0379AC5F5C0}" destId="{27C19FA7-2A23-2C4C-A2F9-3B40D88AFCA2}" srcOrd="0" destOrd="0" parTransId="{F5593500-6382-8E43-819B-48DB717DA812}" sibTransId="{0DE0DC74-2C1E-3D42-BF5A-CFEA6366197E}"/>
    <dgm:cxn modelId="{3693FE0E-D401-CF40-879F-0627F2B5CBFC}" srcId="{9C0416EC-3BEB-E440-8F19-02DDF8604110}" destId="{A3B17ABD-5BF2-5849-B5BE-144EAE23EB67}" srcOrd="0" destOrd="0" parTransId="{8BB1A31A-9C6D-6D48-BA0E-67D68B5916E4}" sibTransId="{59A6C37C-56F3-2A40-BBB6-450132BE9BE9}"/>
    <dgm:cxn modelId="{669606F4-627A-4F13-B6CF-68A8D02865F6}" type="presOf" srcId="{5A7D3BA8-07A5-C141-8B4F-00B288B89D3C}" destId="{FD33A920-1138-F745-9B9A-8907C5ED1A71}" srcOrd="0" destOrd="0" presId="urn:microsoft.com/office/officeart/2005/8/layout/hProcess4"/>
    <dgm:cxn modelId="{E72B8D20-A73D-49AC-978D-4C445F03C2AF}" type="presOf" srcId="{A3B17ABD-5BF2-5849-B5BE-144EAE23EB67}" destId="{3933B830-305E-7545-8373-7B685345740A}" srcOrd="0" destOrd="0" presId="urn:microsoft.com/office/officeart/2005/8/layout/hProcess4"/>
    <dgm:cxn modelId="{BBA068DD-F4FA-4A5B-B0C6-DBF838B124FB}" type="presOf" srcId="{9A59E8C9-18E6-EB43-A5C5-B5B53068B785}" destId="{85963388-C550-7743-A72E-DAA114782738}" srcOrd="0" destOrd="0" presId="urn:microsoft.com/office/officeart/2005/8/layout/hProcess4"/>
    <dgm:cxn modelId="{BFCD4310-804C-40A5-9A63-49320F12B23F}" type="presOf" srcId="{59A6C37C-56F3-2A40-BBB6-450132BE9BE9}" destId="{E3E1C1ED-96A0-E94C-BE1F-3896C4737310}" srcOrd="0" destOrd="0" presId="urn:microsoft.com/office/officeart/2005/8/layout/hProcess4"/>
    <dgm:cxn modelId="{DF52F992-A81B-486A-AE7C-B42482EF2D41}" type="presOf" srcId="{B64BFFA3-38F6-2845-81CF-51AF2CDC93BE}" destId="{C2255852-3407-8840-9FA0-1A1C2F1397A8}" srcOrd="0" destOrd="0" presId="urn:microsoft.com/office/officeart/2005/8/layout/hProcess4"/>
    <dgm:cxn modelId="{E3B911BF-23C9-43C4-8C97-915C53AF0C03}" type="presOf" srcId="{359B2200-6568-9641-946E-ABF97AB13ED4}" destId="{B50834D1-5A47-314A-9E6E-285DFD7552A1}" srcOrd="0" destOrd="0" presId="urn:microsoft.com/office/officeart/2005/8/layout/hProcess4"/>
    <dgm:cxn modelId="{AC6AF5FB-B35D-4A1F-88F4-578DECEB9615}" type="presOf" srcId="{39853C15-83C2-0C43-970A-428D30E6567E}" destId="{E2B214A8-B52C-0E44-A32B-701DE4C24CFD}" srcOrd="1" destOrd="0" presId="urn:microsoft.com/office/officeart/2005/8/layout/hProcess4"/>
    <dgm:cxn modelId="{7A76F35F-69FC-4586-84B4-B02E15600777}" type="presOf" srcId="{C18F3071-8933-2B43-9E66-2AEF16B07A23}" destId="{47D7B6DF-ACF6-124A-A68A-A4DAD37DCD17}" srcOrd="1" destOrd="0" presId="urn:microsoft.com/office/officeart/2005/8/layout/hProcess4"/>
    <dgm:cxn modelId="{701E3A38-6C02-124D-9C8B-25C56A88BF16}" srcId="{9C0416EC-3BEB-E440-8F19-02DDF8604110}" destId="{26A3816E-AD3E-4548-965E-F0379AC5F5C0}" srcOrd="4" destOrd="0" parTransId="{8C8D7C56-2B22-B04B-A07D-1A9BE2587013}" sibTransId="{24571A56-3237-4941-8DDA-41F4E707508F}"/>
    <dgm:cxn modelId="{2EF67EDD-0A6A-42CF-ADE4-E78F1BE058D9}" type="presParOf" srcId="{525DC3D2-DC5A-7741-95A7-DD026A7AA034}" destId="{AFCB497D-5F19-E440-9356-DB40C62E9BC4}" srcOrd="0" destOrd="0" presId="urn:microsoft.com/office/officeart/2005/8/layout/hProcess4"/>
    <dgm:cxn modelId="{DBA11514-08DA-47AE-8009-7ACD011CAAD2}" type="presParOf" srcId="{525DC3D2-DC5A-7741-95A7-DD026A7AA034}" destId="{466DF2BA-3684-AC44-A96B-BAE7339B0016}" srcOrd="1" destOrd="0" presId="urn:microsoft.com/office/officeart/2005/8/layout/hProcess4"/>
    <dgm:cxn modelId="{0A1A3BFD-E411-46BE-9FF4-971CD8760CEB}" type="presParOf" srcId="{525DC3D2-DC5A-7741-95A7-DD026A7AA034}" destId="{D5EA972D-0B2C-534D-83EB-B4DBB7A32A3B}" srcOrd="2" destOrd="0" presId="urn:microsoft.com/office/officeart/2005/8/layout/hProcess4"/>
    <dgm:cxn modelId="{8A8F7C93-8D64-4E04-A5FD-A3597241E7C8}" type="presParOf" srcId="{D5EA972D-0B2C-534D-83EB-B4DBB7A32A3B}" destId="{4681F75D-8AF3-B047-BE61-028FB3E2EFEE}" srcOrd="0" destOrd="0" presId="urn:microsoft.com/office/officeart/2005/8/layout/hProcess4"/>
    <dgm:cxn modelId="{4FD72DE8-ED73-4887-8ED4-260E2FB78F80}" type="presParOf" srcId="{4681F75D-8AF3-B047-BE61-028FB3E2EFEE}" destId="{90AF43C6-5512-FB45-82E1-85A9864F35CB}" srcOrd="0" destOrd="0" presId="urn:microsoft.com/office/officeart/2005/8/layout/hProcess4"/>
    <dgm:cxn modelId="{B4B55C74-F097-4371-B6B7-E4966ACA79F3}" type="presParOf" srcId="{4681F75D-8AF3-B047-BE61-028FB3E2EFEE}" destId="{C2255852-3407-8840-9FA0-1A1C2F1397A8}" srcOrd="1" destOrd="0" presId="urn:microsoft.com/office/officeart/2005/8/layout/hProcess4"/>
    <dgm:cxn modelId="{967F769C-545C-4109-9EC6-41B8D17AB79B}" type="presParOf" srcId="{4681F75D-8AF3-B047-BE61-028FB3E2EFEE}" destId="{DDE02B89-DC26-644F-9375-2A483253EFF8}" srcOrd="2" destOrd="0" presId="urn:microsoft.com/office/officeart/2005/8/layout/hProcess4"/>
    <dgm:cxn modelId="{EACE143C-38E1-45B3-95B3-D03D9DE87C85}" type="presParOf" srcId="{4681F75D-8AF3-B047-BE61-028FB3E2EFEE}" destId="{3933B830-305E-7545-8373-7B685345740A}" srcOrd="3" destOrd="0" presId="urn:microsoft.com/office/officeart/2005/8/layout/hProcess4"/>
    <dgm:cxn modelId="{C18072CC-6DE3-497F-9EB0-FDADCB930C13}" type="presParOf" srcId="{4681F75D-8AF3-B047-BE61-028FB3E2EFEE}" destId="{9AFF9FC9-F3DF-CB4E-BC61-F34793AB49E8}" srcOrd="4" destOrd="0" presId="urn:microsoft.com/office/officeart/2005/8/layout/hProcess4"/>
    <dgm:cxn modelId="{5A99C4AA-3116-4262-A959-6138B7E9A40C}" type="presParOf" srcId="{D5EA972D-0B2C-534D-83EB-B4DBB7A32A3B}" destId="{E3E1C1ED-96A0-E94C-BE1F-3896C4737310}" srcOrd="1" destOrd="0" presId="urn:microsoft.com/office/officeart/2005/8/layout/hProcess4"/>
    <dgm:cxn modelId="{F7113C6B-0395-4FDF-B430-B7EEF0DF623A}" type="presParOf" srcId="{D5EA972D-0B2C-534D-83EB-B4DBB7A32A3B}" destId="{DB0889B7-1699-9F44-9001-D1285FFB7823}" srcOrd="2" destOrd="0" presId="urn:microsoft.com/office/officeart/2005/8/layout/hProcess4"/>
    <dgm:cxn modelId="{31658374-9C20-4F5C-8479-9CC595610703}" type="presParOf" srcId="{DB0889B7-1699-9F44-9001-D1285FFB7823}" destId="{E245090D-A09B-A347-9C79-79C0A84F594E}" srcOrd="0" destOrd="0" presId="urn:microsoft.com/office/officeart/2005/8/layout/hProcess4"/>
    <dgm:cxn modelId="{DE5F5BA7-3241-4DC5-B0C7-F9CDB80E6CF4}" type="presParOf" srcId="{DB0889B7-1699-9F44-9001-D1285FFB7823}" destId="{DCFDCE0C-4726-3049-AD9A-223BE0520D59}" srcOrd="1" destOrd="0" presId="urn:microsoft.com/office/officeart/2005/8/layout/hProcess4"/>
    <dgm:cxn modelId="{2567E213-9CBB-4BE9-8A93-E0091C47E363}" type="presParOf" srcId="{DB0889B7-1699-9F44-9001-D1285FFB7823}" destId="{47D7B6DF-ACF6-124A-A68A-A4DAD37DCD17}" srcOrd="2" destOrd="0" presId="urn:microsoft.com/office/officeart/2005/8/layout/hProcess4"/>
    <dgm:cxn modelId="{B0AE93AF-ED5D-4CD7-8292-3367EAB3F1EB}" type="presParOf" srcId="{DB0889B7-1699-9F44-9001-D1285FFB7823}" destId="{B50834D1-5A47-314A-9E6E-285DFD7552A1}" srcOrd="3" destOrd="0" presId="urn:microsoft.com/office/officeart/2005/8/layout/hProcess4"/>
    <dgm:cxn modelId="{EA4331CF-E1C9-462D-AC55-A15B6A3B2A05}" type="presParOf" srcId="{DB0889B7-1699-9F44-9001-D1285FFB7823}" destId="{E45C7844-D7F4-E940-B198-05E7C8AC4112}" srcOrd="4" destOrd="0" presId="urn:microsoft.com/office/officeart/2005/8/layout/hProcess4"/>
    <dgm:cxn modelId="{5C1E043D-87BD-4F65-99A6-A96F73B1E569}" type="presParOf" srcId="{D5EA972D-0B2C-534D-83EB-B4DBB7A32A3B}" destId="{A6B28480-40F2-7B48-A946-BF5B82ABB0F2}" srcOrd="3" destOrd="0" presId="urn:microsoft.com/office/officeart/2005/8/layout/hProcess4"/>
    <dgm:cxn modelId="{83424545-8E84-4719-9AF7-F81A353BCAD8}" type="presParOf" srcId="{D5EA972D-0B2C-534D-83EB-B4DBB7A32A3B}" destId="{BF485BFD-E8ED-7D46-BC92-4DA93F171286}" srcOrd="4" destOrd="0" presId="urn:microsoft.com/office/officeart/2005/8/layout/hProcess4"/>
    <dgm:cxn modelId="{441A790A-327B-4D4B-A9B4-6C1B38B6B2E3}" type="presParOf" srcId="{BF485BFD-E8ED-7D46-BC92-4DA93F171286}" destId="{C0417715-D396-9249-AA13-8F390A6F91DB}" srcOrd="0" destOrd="0" presId="urn:microsoft.com/office/officeart/2005/8/layout/hProcess4"/>
    <dgm:cxn modelId="{BC702AEC-2F8F-4165-AF74-23BCABC2A508}" type="presParOf" srcId="{BF485BFD-E8ED-7D46-BC92-4DA93F171286}" destId="{5DAEE83A-F7FF-B545-A77F-16C0A1472CAD}" srcOrd="1" destOrd="0" presId="urn:microsoft.com/office/officeart/2005/8/layout/hProcess4"/>
    <dgm:cxn modelId="{87F3C5E2-77EC-4A17-A92A-F7AB256118F9}" type="presParOf" srcId="{BF485BFD-E8ED-7D46-BC92-4DA93F171286}" destId="{FDA2202B-F4A8-F044-9558-0F3E3478BC66}" srcOrd="2" destOrd="0" presId="urn:microsoft.com/office/officeart/2005/8/layout/hProcess4"/>
    <dgm:cxn modelId="{3FEF0F94-71B2-403F-946D-F2A8D00E0961}" type="presParOf" srcId="{BF485BFD-E8ED-7D46-BC92-4DA93F171286}" destId="{FD33A920-1138-F745-9B9A-8907C5ED1A71}" srcOrd="3" destOrd="0" presId="urn:microsoft.com/office/officeart/2005/8/layout/hProcess4"/>
    <dgm:cxn modelId="{702B90BA-95B4-40CA-AA63-A43860877C55}" type="presParOf" srcId="{BF485BFD-E8ED-7D46-BC92-4DA93F171286}" destId="{36FA98D8-1C8E-B745-847F-0266D502906F}" srcOrd="4" destOrd="0" presId="urn:microsoft.com/office/officeart/2005/8/layout/hProcess4"/>
    <dgm:cxn modelId="{69DD8731-85E3-4CB5-A140-AF79183F496E}" type="presParOf" srcId="{D5EA972D-0B2C-534D-83EB-B4DBB7A32A3B}" destId="{62F218FF-B4D9-BE45-ACF8-127FC5B98A71}" srcOrd="5" destOrd="0" presId="urn:microsoft.com/office/officeart/2005/8/layout/hProcess4"/>
    <dgm:cxn modelId="{573A46E1-02F8-4998-9F6B-4CA9F0260232}" type="presParOf" srcId="{D5EA972D-0B2C-534D-83EB-B4DBB7A32A3B}" destId="{156918AF-E8F8-F74B-B581-311181BA81E1}" srcOrd="6" destOrd="0" presId="urn:microsoft.com/office/officeart/2005/8/layout/hProcess4"/>
    <dgm:cxn modelId="{EE4ABD5A-4EFD-4681-8C66-881F175EC018}" type="presParOf" srcId="{156918AF-E8F8-F74B-B581-311181BA81E1}" destId="{6D8774B0-39C7-4548-AC89-408ABF0B3147}" srcOrd="0" destOrd="0" presId="urn:microsoft.com/office/officeart/2005/8/layout/hProcess4"/>
    <dgm:cxn modelId="{EC79E054-5EB0-4C85-92B7-2ECE545816C0}" type="presParOf" srcId="{156918AF-E8F8-F74B-B581-311181BA81E1}" destId="{E3F31BC5-9A0C-3E4F-B00C-B9FAB13DDEB2}" srcOrd="1" destOrd="0" presId="urn:microsoft.com/office/officeart/2005/8/layout/hProcess4"/>
    <dgm:cxn modelId="{159D6572-25E0-4CFB-BB13-DE0D58AAFA6D}" type="presParOf" srcId="{156918AF-E8F8-F74B-B581-311181BA81E1}" destId="{E2B214A8-B52C-0E44-A32B-701DE4C24CFD}" srcOrd="2" destOrd="0" presId="urn:microsoft.com/office/officeart/2005/8/layout/hProcess4"/>
    <dgm:cxn modelId="{AE1A7B17-E3E6-469B-84D8-A90A80AB4210}" type="presParOf" srcId="{156918AF-E8F8-F74B-B581-311181BA81E1}" destId="{85963388-C550-7743-A72E-DAA114782738}" srcOrd="3" destOrd="0" presId="urn:microsoft.com/office/officeart/2005/8/layout/hProcess4"/>
    <dgm:cxn modelId="{E7681FF9-1ACA-4382-98FF-96957F05169F}" type="presParOf" srcId="{156918AF-E8F8-F74B-B581-311181BA81E1}" destId="{392D8135-4AEA-C042-B960-25151E2954DC}" srcOrd="4" destOrd="0" presId="urn:microsoft.com/office/officeart/2005/8/layout/hProcess4"/>
    <dgm:cxn modelId="{43A06A59-E2F0-4636-9967-A243C1A2BFDB}" type="presParOf" srcId="{D5EA972D-0B2C-534D-83EB-B4DBB7A32A3B}" destId="{AACBE678-DE24-3F40-B965-6F1738449604}" srcOrd="7" destOrd="0" presId="urn:microsoft.com/office/officeart/2005/8/layout/hProcess4"/>
    <dgm:cxn modelId="{564F5514-3B1B-4F85-BAD9-D06C1F927FF3}" type="presParOf" srcId="{D5EA972D-0B2C-534D-83EB-B4DBB7A32A3B}" destId="{4DF50682-8E6C-0341-8182-C3BD87637F02}" srcOrd="8" destOrd="0" presId="urn:microsoft.com/office/officeart/2005/8/layout/hProcess4"/>
    <dgm:cxn modelId="{6B24B0E9-0250-41C4-9793-9B4D81606BC5}" type="presParOf" srcId="{4DF50682-8E6C-0341-8182-C3BD87637F02}" destId="{19864577-69E3-6E48-8D02-B91185C12155}" srcOrd="0" destOrd="0" presId="urn:microsoft.com/office/officeart/2005/8/layout/hProcess4"/>
    <dgm:cxn modelId="{D66325B6-4442-4B12-92C2-57FFEA7FFF08}" type="presParOf" srcId="{4DF50682-8E6C-0341-8182-C3BD87637F02}" destId="{DFDF71FC-049D-F140-A3B5-85DA6057B686}" srcOrd="1" destOrd="0" presId="urn:microsoft.com/office/officeart/2005/8/layout/hProcess4"/>
    <dgm:cxn modelId="{8BF266B8-7B6A-42DD-8BEC-3733325FCFF7}" type="presParOf" srcId="{4DF50682-8E6C-0341-8182-C3BD87637F02}" destId="{1EC7798B-4FE0-D349-BB83-1C3FBA973E93}" srcOrd="2" destOrd="0" presId="urn:microsoft.com/office/officeart/2005/8/layout/hProcess4"/>
    <dgm:cxn modelId="{F08B7483-A733-458A-9D82-9EC289CE71E1}" type="presParOf" srcId="{4DF50682-8E6C-0341-8182-C3BD87637F02}" destId="{7E410E2C-4A51-3E4E-AED1-66FDBF006F45}" srcOrd="3" destOrd="0" presId="urn:microsoft.com/office/officeart/2005/8/layout/hProcess4"/>
    <dgm:cxn modelId="{5C15CED0-A8B4-4CA5-A40B-73218A1BB406}" type="presParOf" srcId="{4DF50682-8E6C-0341-8182-C3BD87637F02}" destId="{FA8A113A-5C7C-D74D-92CD-AF9A825DFE8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9A1990-F295-3144-9866-0EC45CDF4E6C}" type="doc">
      <dgm:prSet loTypeId="urn:microsoft.com/office/officeart/2008/layout/RadialCluster" loCatId="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6415BBE-A918-394D-81A4-43BE7941DCC3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最简单类型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ED2D7916-7D97-964F-A509-47D7B46497D8}" type="parTrans" cxnId="{2CD23A05-F20D-4949-BE7E-D135EA8ECD42}">
      <dgm:prSet/>
      <dgm:spPr/>
      <dgm:t>
        <a:bodyPr/>
        <a:lstStyle/>
        <a:p>
          <a:endParaRPr lang="zh-CN" altLang="en-US"/>
        </a:p>
      </dgm:t>
    </dgm:pt>
    <dgm:pt modelId="{BC1C4B4E-B448-8E43-9C84-434CC99190FF}" type="sibTrans" cxnId="{2CD23A05-F20D-4949-BE7E-D135EA8ECD42}">
      <dgm:prSet/>
      <dgm:spPr/>
      <dgm:t>
        <a:bodyPr/>
        <a:lstStyle/>
        <a:p>
          <a:endParaRPr lang="zh-CN" altLang="en-US"/>
        </a:p>
      </dgm:t>
    </dgm:pt>
    <dgm:pt modelId="{689D3E71-52B1-7846-B93E-5A3AF85344AB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二进制安全的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5F1CB6CD-B180-4443-AE5B-D4113BD34BDF}" type="parTrans" cxnId="{AFC3DF80-EEE9-5044-8341-29AD5A82D52E}">
      <dgm:prSet/>
      <dgm:spPr/>
      <dgm:t>
        <a:bodyPr/>
        <a:lstStyle/>
        <a:p>
          <a:endParaRPr lang="zh-CN" altLang="en-US"/>
        </a:p>
      </dgm:t>
    </dgm:pt>
    <dgm:pt modelId="{8F11701A-BF70-EF46-A4AD-ED184A6837AC}" type="sibTrans" cxnId="{AFC3DF80-EEE9-5044-8341-29AD5A82D52E}">
      <dgm:prSet/>
      <dgm:spPr/>
      <dgm:t>
        <a:bodyPr/>
        <a:lstStyle/>
        <a:p>
          <a:endParaRPr lang="zh-CN" altLang="en-US"/>
        </a:p>
      </dgm:t>
    </dgm:pt>
    <dgm:pt modelId="{6DC7BB01-CD3B-994F-AD3F-B34A5C531EC4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一个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对应一个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value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A95CD16F-514B-F04E-9FF2-35A4F6294FE7}" type="parTrans" cxnId="{26EDE8A0-0C9B-B640-9F00-1528005EA596}">
      <dgm:prSet/>
      <dgm:spPr/>
      <dgm:t>
        <a:bodyPr/>
        <a:lstStyle/>
        <a:p>
          <a:endParaRPr lang="zh-CN" altLang="en-US"/>
        </a:p>
      </dgm:t>
    </dgm:pt>
    <dgm:pt modelId="{C389C867-0920-1D4B-8DCC-BEE25CD4E07B}" type="sibTrans" cxnId="{26EDE8A0-0C9B-B640-9F00-1528005EA596}">
      <dgm:prSet/>
      <dgm:spPr/>
      <dgm:t>
        <a:bodyPr/>
        <a:lstStyle/>
        <a:p>
          <a:endParaRPr lang="zh-CN" altLang="en-US"/>
        </a:p>
      </dgm:t>
    </dgm:pt>
    <dgm:pt modelId="{11C5D385-2016-9340-BE25-537DD36780C7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可以包含任何数据</a:t>
          </a:r>
        </a:p>
      </dgm:t>
    </dgm:pt>
    <dgm:pt modelId="{B6CCFAE1-BF20-FF40-8591-7ECFF2B5E622}" type="parTrans" cxnId="{36F306B5-7327-A847-95A8-7CA8DD33B01F}">
      <dgm:prSet/>
      <dgm:spPr/>
      <dgm:t>
        <a:bodyPr/>
        <a:lstStyle/>
        <a:p>
          <a:endParaRPr lang="zh-CN" altLang="en-US"/>
        </a:p>
      </dgm:t>
    </dgm:pt>
    <dgm:pt modelId="{9D4A6AA0-B240-3F4F-AE0E-178EFE7FEF13}" type="sibTrans" cxnId="{36F306B5-7327-A847-95A8-7CA8DD33B01F}">
      <dgm:prSet/>
      <dgm:spPr/>
      <dgm:t>
        <a:bodyPr/>
        <a:lstStyle/>
        <a:p>
          <a:endParaRPr lang="zh-CN" altLang="en-US"/>
        </a:p>
      </dgm:t>
    </dgm:pt>
    <dgm:pt modelId="{20980511-8CB8-1645-BE4F-2538B9D85F70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最大上限是</a:t>
          </a:r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1G</a:t>
          </a:r>
          <a:endParaRPr lang="zh-CN" altLang="en-US" dirty="0" smtClean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46F63BCB-4E17-7141-94F3-628153F0D38D}" type="parTrans" cxnId="{0705C40F-3697-3C4D-AD04-9BB3A3E81F3F}">
      <dgm:prSet/>
      <dgm:spPr/>
      <dgm:t>
        <a:bodyPr/>
        <a:lstStyle/>
        <a:p>
          <a:endParaRPr lang="zh-CN" altLang="en-US"/>
        </a:p>
      </dgm:t>
    </dgm:pt>
    <dgm:pt modelId="{42097260-A5A0-9847-B853-3F3D41BCAAC2}" type="sibTrans" cxnId="{0705C40F-3697-3C4D-AD04-9BB3A3E81F3F}">
      <dgm:prSet/>
      <dgm:spPr/>
      <dgm:t>
        <a:bodyPr/>
        <a:lstStyle/>
        <a:p>
          <a:endParaRPr lang="zh-CN" altLang="en-US"/>
        </a:p>
      </dgm:t>
    </dgm:pt>
    <dgm:pt modelId="{3F06AAD8-7159-2343-AE8A-7802F68E7E0D}">
      <dgm:prSet phldrT="[文本]"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类型定义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7A84D867-DDD7-6C49-BF4D-90D335027AD5}" type="parTrans" cxnId="{56E8D316-9856-5D43-993B-EBBB651F037B}">
      <dgm:prSet/>
      <dgm:spPr/>
      <dgm:t>
        <a:bodyPr/>
        <a:lstStyle/>
        <a:p>
          <a:endParaRPr lang="zh-CN" altLang="en-US"/>
        </a:p>
      </dgm:t>
    </dgm:pt>
    <dgm:pt modelId="{6029CAB2-B34A-F549-96B7-4D101E37F03C}" type="sibTrans" cxnId="{56E8D316-9856-5D43-993B-EBBB651F037B}">
      <dgm:prSet/>
      <dgm:spPr/>
      <dgm:t>
        <a:bodyPr/>
        <a:lstStyle/>
        <a:p>
          <a:endParaRPr lang="zh-CN" altLang="en-US"/>
        </a:p>
      </dgm:t>
    </dgm:pt>
    <dgm:pt modelId="{9FC8E188-8479-7844-BBDE-8D83EA6D7D7B}" type="pres">
      <dgm:prSet presAssocID="{C69A1990-F295-3144-9866-0EC45CDF4E6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B8A89D8-A6A5-294D-A18C-26F40C61839A}" type="pres">
      <dgm:prSet presAssocID="{3F06AAD8-7159-2343-AE8A-7802F68E7E0D}" presName="singleCycle" presStyleCnt="0"/>
      <dgm:spPr/>
    </dgm:pt>
    <dgm:pt modelId="{6070C7A0-80B0-A447-B592-7463C9DF6DC3}" type="pres">
      <dgm:prSet presAssocID="{3F06AAD8-7159-2343-AE8A-7802F68E7E0D}" presName="singleCenter" presStyleLbl="node1" presStyleIdx="0" presStyleCnt="6" custScaleX="99789" custScaleY="59874" custLinFactNeighborX="0" custLinFactNeighborY="-2412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0690D629-334D-3142-AE2A-133CAF3F4F3E}" type="pres">
      <dgm:prSet presAssocID="{ED2D7916-7D97-964F-A509-47D7B46497D8}" presName="Name56" presStyleLbl="parChTrans1D2" presStyleIdx="0" presStyleCnt="5"/>
      <dgm:spPr/>
      <dgm:t>
        <a:bodyPr/>
        <a:lstStyle/>
        <a:p>
          <a:endParaRPr lang="zh-CN" altLang="en-US"/>
        </a:p>
      </dgm:t>
    </dgm:pt>
    <dgm:pt modelId="{EF2F353B-A671-0D43-8327-6520258B83B7}" type="pres">
      <dgm:prSet presAssocID="{36415BBE-A918-394D-81A4-43BE7941DCC3}" presName="text0" presStyleLbl="node1" presStyleIdx="1" presStyleCnt="6" custScaleX="134045" custScaleY="74470" custRadScaleRad="85849" custRadScaleInc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E3414-77CC-F942-A89F-D61F9E423C26}" type="pres">
      <dgm:prSet presAssocID="{5F1CB6CD-B180-4443-AE5B-D4113BD34BDF}" presName="Name56" presStyleLbl="parChTrans1D2" presStyleIdx="1" presStyleCnt="5"/>
      <dgm:spPr/>
      <dgm:t>
        <a:bodyPr/>
        <a:lstStyle/>
        <a:p>
          <a:endParaRPr lang="zh-CN" altLang="en-US"/>
        </a:p>
      </dgm:t>
    </dgm:pt>
    <dgm:pt modelId="{D7C32BC5-C684-604B-9687-D8EC2C532C2C}" type="pres">
      <dgm:prSet presAssocID="{689D3E71-52B1-7846-B93E-5A3AF85344AB}" presName="text0" presStyleLbl="node1" presStyleIdx="2" presStyleCnt="6" custScaleX="134045" custScaleY="744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0EB29-EC86-DF4F-A622-0DC0B04774E7}" type="pres">
      <dgm:prSet presAssocID="{A95CD16F-514B-F04E-9FF2-35A4F6294FE7}" presName="Name56" presStyleLbl="parChTrans1D2" presStyleIdx="2" presStyleCnt="5"/>
      <dgm:spPr/>
      <dgm:t>
        <a:bodyPr/>
        <a:lstStyle/>
        <a:p>
          <a:endParaRPr lang="zh-CN" altLang="en-US"/>
        </a:p>
      </dgm:t>
    </dgm:pt>
    <dgm:pt modelId="{6E22FA9E-1088-4043-9009-69FA196EDF95}" type="pres">
      <dgm:prSet presAssocID="{6DC7BB01-CD3B-994F-AD3F-B34A5C531EC4}" presName="text0" presStyleLbl="node1" presStyleIdx="3" presStyleCnt="6" custScaleX="134045" custScaleY="74470" custRadScaleRad="90429" custRadScaleInc="-71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F7372-D3A9-5342-A4EE-A040E875FC51}" type="pres">
      <dgm:prSet presAssocID="{B6CCFAE1-BF20-FF40-8591-7ECFF2B5E622}" presName="Name56" presStyleLbl="parChTrans1D2" presStyleIdx="3" presStyleCnt="5"/>
      <dgm:spPr/>
      <dgm:t>
        <a:bodyPr/>
        <a:lstStyle/>
        <a:p>
          <a:endParaRPr lang="zh-CN" altLang="en-US"/>
        </a:p>
      </dgm:t>
    </dgm:pt>
    <dgm:pt modelId="{5F0F14A7-3819-C144-87AB-D78F083CFD7E}" type="pres">
      <dgm:prSet presAssocID="{11C5D385-2016-9340-BE25-537DD36780C7}" presName="text0" presStyleLbl="node1" presStyleIdx="4" presStyleCnt="6" custScaleX="134045" custScaleY="74470" custRadScaleRad="88230" custRadScaleInc="20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C88A3-96F3-7D4C-81F4-040ED9299A69}" type="pres">
      <dgm:prSet presAssocID="{46F63BCB-4E17-7141-94F3-628153F0D38D}" presName="Name56" presStyleLbl="parChTrans1D2" presStyleIdx="4" presStyleCnt="5"/>
      <dgm:spPr/>
      <dgm:t>
        <a:bodyPr/>
        <a:lstStyle/>
        <a:p>
          <a:endParaRPr lang="zh-CN" altLang="en-US"/>
        </a:p>
      </dgm:t>
    </dgm:pt>
    <dgm:pt modelId="{2731B935-5484-C04E-A1AF-48C977D19F9C}" type="pres">
      <dgm:prSet presAssocID="{20980511-8CB8-1645-BE4F-2538B9D85F70}" presName="text0" presStyleLbl="node1" presStyleIdx="5" presStyleCnt="6" custScaleX="134045" custScaleY="744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B0075F2-08EF-DB40-86CD-584084FC55EE}" type="presOf" srcId="{C69A1990-F295-3144-9866-0EC45CDF4E6C}" destId="{9FC8E188-8479-7844-BBDE-8D83EA6D7D7B}" srcOrd="0" destOrd="0" presId="urn:microsoft.com/office/officeart/2008/layout/RadialCluster"/>
    <dgm:cxn modelId="{AFC3DF80-EEE9-5044-8341-29AD5A82D52E}" srcId="{3F06AAD8-7159-2343-AE8A-7802F68E7E0D}" destId="{689D3E71-52B1-7846-B93E-5A3AF85344AB}" srcOrd="1" destOrd="0" parTransId="{5F1CB6CD-B180-4443-AE5B-D4113BD34BDF}" sibTransId="{8F11701A-BF70-EF46-A4AD-ED184A6837AC}"/>
    <dgm:cxn modelId="{56E8D316-9856-5D43-993B-EBBB651F037B}" srcId="{C69A1990-F295-3144-9866-0EC45CDF4E6C}" destId="{3F06AAD8-7159-2343-AE8A-7802F68E7E0D}" srcOrd="0" destOrd="0" parTransId="{7A84D867-DDD7-6C49-BF4D-90D335027AD5}" sibTransId="{6029CAB2-B34A-F549-96B7-4D101E37F03C}"/>
    <dgm:cxn modelId="{DDE53E2B-5A67-A84F-A131-BA4949782EBB}" type="presOf" srcId="{5F1CB6CD-B180-4443-AE5B-D4113BD34BDF}" destId="{BF4E3414-77CC-F942-A89F-D61F9E423C26}" srcOrd="0" destOrd="0" presId="urn:microsoft.com/office/officeart/2008/layout/RadialCluster"/>
    <dgm:cxn modelId="{0705C40F-3697-3C4D-AD04-9BB3A3E81F3F}" srcId="{3F06AAD8-7159-2343-AE8A-7802F68E7E0D}" destId="{20980511-8CB8-1645-BE4F-2538B9D85F70}" srcOrd="4" destOrd="0" parTransId="{46F63BCB-4E17-7141-94F3-628153F0D38D}" sibTransId="{42097260-A5A0-9847-B853-3F3D41BCAAC2}"/>
    <dgm:cxn modelId="{535ADA1B-2913-384E-93D5-A7ED231BAFDD}" type="presOf" srcId="{11C5D385-2016-9340-BE25-537DD36780C7}" destId="{5F0F14A7-3819-C144-87AB-D78F083CFD7E}" srcOrd="0" destOrd="0" presId="urn:microsoft.com/office/officeart/2008/layout/RadialCluster"/>
    <dgm:cxn modelId="{4BAB6C16-6444-4C41-BFE8-68FDDEAA238C}" type="presOf" srcId="{3F06AAD8-7159-2343-AE8A-7802F68E7E0D}" destId="{6070C7A0-80B0-A447-B592-7463C9DF6DC3}" srcOrd="0" destOrd="0" presId="urn:microsoft.com/office/officeart/2008/layout/RadialCluster"/>
    <dgm:cxn modelId="{05EA6C47-023F-6041-AA93-753F5BD2EB15}" type="presOf" srcId="{B6CCFAE1-BF20-FF40-8591-7ECFF2B5E622}" destId="{867F7372-D3A9-5342-A4EE-A040E875FC51}" srcOrd="0" destOrd="0" presId="urn:microsoft.com/office/officeart/2008/layout/RadialCluster"/>
    <dgm:cxn modelId="{283E5A39-0EF9-564D-8CB6-B045AD4A30B2}" type="presOf" srcId="{20980511-8CB8-1645-BE4F-2538B9D85F70}" destId="{2731B935-5484-C04E-A1AF-48C977D19F9C}" srcOrd="0" destOrd="0" presId="urn:microsoft.com/office/officeart/2008/layout/RadialCluster"/>
    <dgm:cxn modelId="{36F306B5-7327-A847-95A8-7CA8DD33B01F}" srcId="{3F06AAD8-7159-2343-AE8A-7802F68E7E0D}" destId="{11C5D385-2016-9340-BE25-537DD36780C7}" srcOrd="3" destOrd="0" parTransId="{B6CCFAE1-BF20-FF40-8591-7ECFF2B5E622}" sibTransId="{9D4A6AA0-B240-3F4F-AE0E-178EFE7FEF13}"/>
    <dgm:cxn modelId="{D4C25627-7DC2-7242-8990-D72F980C5B13}" type="presOf" srcId="{ED2D7916-7D97-964F-A509-47D7B46497D8}" destId="{0690D629-334D-3142-AE2A-133CAF3F4F3E}" srcOrd="0" destOrd="0" presId="urn:microsoft.com/office/officeart/2008/layout/RadialCluster"/>
    <dgm:cxn modelId="{B283E688-1B7B-864A-8C63-F0E157562ED8}" type="presOf" srcId="{6DC7BB01-CD3B-994F-AD3F-B34A5C531EC4}" destId="{6E22FA9E-1088-4043-9009-69FA196EDF95}" srcOrd="0" destOrd="0" presId="urn:microsoft.com/office/officeart/2008/layout/RadialCluster"/>
    <dgm:cxn modelId="{573D36C6-02B3-F74E-A699-54F773268096}" type="presOf" srcId="{689D3E71-52B1-7846-B93E-5A3AF85344AB}" destId="{D7C32BC5-C684-604B-9687-D8EC2C532C2C}" srcOrd="0" destOrd="0" presId="urn:microsoft.com/office/officeart/2008/layout/RadialCluster"/>
    <dgm:cxn modelId="{0A6DF19E-1A9D-CA47-8BDB-991B09D456D7}" type="presOf" srcId="{A95CD16F-514B-F04E-9FF2-35A4F6294FE7}" destId="{F7C0EB29-EC86-DF4F-A622-0DC0B04774E7}" srcOrd="0" destOrd="0" presId="urn:microsoft.com/office/officeart/2008/layout/RadialCluster"/>
    <dgm:cxn modelId="{2CD23A05-F20D-4949-BE7E-D135EA8ECD42}" srcId="{3F06AAD8-7159-2343-AE8A-7802F68E7E0D}" destId="{36415BBE-A918-394D-81A4-43BE7941DCC3}" srcOrd="0" destOrd="0" parTransId="{ED2D7916-7D97-964F-A509-47D7B46497D8}" sibTransId="{BC1C4B4E-B448-8E43-9C84-434CC99190FF}"/>
    <dgm:cxn modelId="{6BBA92DF-CE3E-2142-93D8-37D71A35F93F}" type="presOf" srcId="{46F63BCB-4E17-7141-94F3-628153F0D38D}" destId="{F1BC88A3-96F3-7D4C-81F4-040ED9299A69}" srcOrd="0" destOrd="0" presId="urn:microsoft.com/office/officeart/2008/layout/RadialCluster"/>
    <dgm:cxn modelId="{26EDE8A0-0C9B-B640-9F00-1528005EA596}" srcId="{3F06AAD8-7159-2343-AE8A-7802F68E7E0D}" destId="{6DC7BB01-CD3B-994F-AD3F-B34A5C531EC4}" srcOrd="2" destOrd="0" parTransId="{A95CD16F-514B-F04E-9FF2-35A4F6294FE7}" sibTransId="{C389C867-0920-1D4B-8DCC-BEE25CD4E07B}"/>
    <dgm:cxn modelId="{406D1723-B5ED-7E4A-91D0-E174232DAD6D}" type="presOf" srcId="{36415BBE-A918-394D-81A4-43BE7941DCC3}" destId="{EF2F353B-A671-0D43-8327-6520258B83B7}" srcOrd="0" destOrd="0" presId="urn:microsoft.com/office/officeart/2008/layout/RadialCluster"/>
    <dgm:cxn modelId="{6C67AA1A-E9CC-2540-89E1-0675F6F1B399}" type="presParOf" srcId="{9FC8E188-8479-7844-BBDE-8D83EA6D7D7B}" destId="{5B8A89D8-A6A5-294D-A18C-26F40C61839A}" srcOrd="0" destOrd="0" presId="urn:microsoft.com/office/officeart/2008/layout/RadialCluster"/>
    <dgm:cxn modelId="{F5D1E6BE-FBE7-1149-8206-7246D4EE5C66}" type="presParOf" srcId="{5B8A89D8-A6A5-294D-A18C-26F40C61839A}" destId="{6070C7A0-80B0-A447-B592-7463C9DF6DC3}" srcOrd="0" destOrd="0" presId="urn:microsoft.com/office/officeart/2008/layout/RadialCluster"/>
    <dgm:cxn modelId="{8A48BD41-5DCA-AE49-B48E-F170E97D227C}" type="presParOf" srcId="{5B8A89D8-A6A5-294D-A18C-26F40C61839A}" destId="{0690D629-334D-3142-AE2A-133CAF3F4F3E}" srcOrd="1" destOrd="0" presId="urn:microsoft.com/office/officeart/2008/layout/RadialCluster"/>
    <dgm:cxn modelId="{2C5F6893-A830-2C42-9FB0-F524DF503483}" type="presParOf" srcId="{5B8A89D8-A6A5-294D-A18C-26F40C61839A}" destId="{EF2F353B-A671-0D43-8327-6520258B83B7}" srcOrd="2" destOrd="0" presId="urn:microsoft.com/office/officeart/2008/layout/RadialCluster"/>
    <dgm:cxn modelId="{B7523F98-3158-3B41-B96D-38EA1C167FCB}" type="presParOf" srcId="{5B8A89D8-A6A5-294D-A18C-26F40C61839A}" destId="{BF4E3414-77CC-F942-A89F-D61F9E423C26}" srcOrd="3" destOrd="0" presId="urn:microsoft.com/office/officeart/2008/layout/RadialCluster"/>
    <dgm:cxn modelId="{FA5784FC-8C2E-8648-ABDC-EEB901863AC6}" type="presParOf" srcId="{5B8A89D8-A6A5-294D-A18C-26F40C61839A}" destId="{D7C32BC5-C684-604B-9687-D8EC2C532C2C}" srcOrd="4" destOrd="0" presId="urn:microsoft.com/office/officeart/2008/layout/RadialCluster"/>
    <dgm:cxn modelId="{8475D89A-E1CC-454B-B0FC-E6404A85D3B5}" type="presParOf" srcId="{5B8A89D8-A6A5-294D-A18C-26F40C61839A}" destId="{F7C0EB29-EC86-DF4F-A622-0DC0B04774E7}" srcOrd="5" destOrd="0" presId="urn:microsoft.com/office/officeart/2008/layout/RadialCluster"/>
    <dgm:cxn modelId="{77727854-4E47-B04F-B844-947468B7C50D}" type="presParOf" srcId="{5B8A89D8-A6A5-294D-A18C-26F40C61839A}" destId="{6E22FA9E-1088-4043-9009-69FA196EDF95}" srcOrd="6" destOrd="0" presId="urn:microsoft.com/office/officeart/2008/layout/RadialCluster"/>
    <dgm:cxn modelId="{BCEDF6F9-516B-5F4A-ACD6-9A9ABDEFB924}" type="presParOf" srcId="{5B8A89D8-A6A5-294D-A18C-26F40C61839A}" destId="{867F7372-D3A9-5342-A4EE-A040E875FC51}" srcOrd="7" destOrd="0" presId="urn:microsoft.com/office/officeart/2008/layout/RadialCluster"/>
    <dgm:cxn modelId="{9D217C30-B20C-4645-AF56-172AF35E3A15}" type="presParOf" srcId="{5B8A89D8-A6A5-294D-A18C-26F40C61839A}" destId="{5F0F14A7-3819-C144-87AB-D78F083CFD7E}" srcOrd="8" destOrd="0" presId="urn:microsoft.com/office/officeart/2008/layout/RadialCluster"/>
    <dgm:cxn modelId="{5D14B9F7-1993-1148-B187-74C8EE47B0BE}" type="presParOf" srcId="{5B8A89D8-A6A5-294D-A18C-26F40C61839A}" destId="{F1BC88A3-96F3-7D4C-81F4-040ED9299A69}" srcOrd="9" destOrd="0" presId="urn:microsoft.com/office/officeart/2008/layout/RadialCluster"/>
    <dgm:cxn modelId="{4DB6B94C-C980-4B44-99BA-89518A0A3B48}" type="presParOf" srcId="{5B8A89D8-A6A5-294D-A18C-26F40C61839A}" destId="{2731B935-5484-C04E-A1AF-48C977D19F9C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9A1990-F295-3144-9866-0EC45CDF4E6C}" type="doc">
      <dgm:prSet loTypeId="urn:microsoft.com/office/officeart/2008/layout/RadialCluster" loCatId="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6415BBE-A918-394D-81A4-43BE7941DCC3}">
      <dgm:prSet phldrT="[文本]"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list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是一个链表结构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ED2D7916-7D97-964F-A509-47D7B46497D8}" type="parTrans" cxnId="{2CD23A05-F20D-4949-BE7E-D135EA8ECD42}">
      <dgm:prSet/>
      <dgm:spPr/>
      <dgm:t>
        <a:bodyPr/>
        <a:lstStyle/>
        <a:p>
          <a:endParaRPr lang="zh-CN" altLang="en-US"/>
        </a:p>
      </dgm:t>
    </dgm:pt>
    <dgm:pt modelId="{BC1C4B4E-B448-8E43-9C84-434CC99190FF}" type="sibTrans" cxnId="{2CD23A05-F20D-4949-BE7E-D135EA8ECD42}">
      <dgm:prSet/>
      <dgm:spPr/>
      <dgm:t>
        <a:bodyPr/>
        <a:lstStyle/>
        <a:p>
          <a:endParaRPr lang="zh-CN" altLang="en-US"/>
        </a:p>
      </dgm:t>
    </dgm:pt>
    <dgm:pt modelId="{689D3E71-52B1-7846-B93E-5A3AF85344AB}">
      <dgm:prSet phldrT="[文本]"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push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5F1CB6CD-B180-4443-AE5B-D4113BD34BDF}" type="parTrans" cxnId="{AFC3DF80-EEE9-5044-8341-29AD5A82D52E}">
      <dgm:prSet/>
      <dgm:spPr/>
      <dgm:t>
        <a:bodyPr/>
        <a:lstStyle/>
        <a:p>
          <a:endParaRPr lang="zh-CN" altLang="en-US"/>
        </a:p>
      </dgm:t>
    </dgm:pt>
    <dgm:pt modelId="{8F11701A-BF70-EF46-A4AD-ED184A6837AC}" type="sibTrans" cxnId="{AFC3DF80-EEE9-5044-8341-29AD5A82D52E}">
      <dgm:prSet/>
      <dgm:spPr/>
      <dgm:t>
        <a:bodyPr/>
        <a:lstStyle/>
        <a:p>
          <a:endParaRPr lang="zh-CN" altLang="en-US"/>
        </a:p>
      </dgm:t>
    </dgm:pt>
    <dgm:pt modelId="{6DC7BB01-CD3B-994F-AD3F-B34A5C531EC4}">
      <dgm:prSet phldrT="[文本]"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pop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A95CD16F-514B-F04E-9FF2-35A4F6294FE7}" type="parTrans" cxnId="{26EDE8A0-0C9B-B640-9F00-1528005EA596}">
      <dgm:prSet/>
      <dgm:spPr/>
      <dgm:t>
        <a:bodyPr/>
        <a:lstStyle/>
        <a:p>
          <a:endParaRPr lang="zh-CN" altLang="en-US"/>
        </a:p>
      </dgm:t>
    </dgm:pt>
    <dgm:pt modelId="{C389C867-0920-1D4B-8DCC-BEE25CD4E07B}" type="sibTrans" cxnId="{26EDE8A0-0C9B-B640-9F00-1528005EA596}">
      <dgm:prSet/>
      <dgm:spPr/>
      <dgm:t>
        <a:bodyPr/>
        <a:lstStyle/>
        <a:p>
          <a:endParaRPr lang="zh-CN" altLang="en-US"/>
        </a:p>
      </dgm:t>
    </dgm:pt>
    <dgm:pt modelId="{11C5D385-2016-9340-BE25-537DD36780C7}">
      <dgm:prSet phldrT="[文本]"/>
      <dgm:spPr/>
      <dgm:t>
        <a:bodyPr/>
        <a:lstStyle/>
        <a:p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获取一个范围的所有值</a:t>
          </a:r>
        </a:p>
      </dgm:t>
    </dgm:pt>
    <dgm:pt modelId="{B6CCFAE1-BF20-FF40-8591-7ECFF2B5E622}" type="parTrans" cxnId="{36F306B5-7327-A847-95A8-7CA8DD33B01F}">
      <dgm:prSet/>
      <dgm:spPr/>
      <dgm:t>
        <a:bodyPr/>
        <a:lstStyle/>
        <a:p>
          <a:endParaRPr lang="zh-CN" altLang="en-US"/>
        </a:p>
      </dgm:t>
    </dgm:pt>
    <dgm:pt modelId="{9D4A6AA0-B240-3F4F-AE0E-178EFE7FEF13}" type="sibTrans" cxnId="{36F306B5-7327-A847-95A8-7CA8DD33B01F}">
      <dgm:prSet/>
      <dgm:spPr/>
      <dgm:t>
        <a:bodyPr/>
        <a:lstStyle/>
        <a:p>
          <a:endParaRPr lang="zh-CN" altLang="en-US"/>
        </a:p>
      </dgm:t>
    </dgm:pt>
    <dgm:pt modelId="{3F06AAD8-7159-2343-AE8A-7802F68E7E0D}">
      <dgm:prSet phldrT="[文本]"/>
      <dgm:spPr/>
      <dgm:t>
        <a:bodyPr/>
        <a:lstStyle/>
        <a:p>
          <a:r>
            <a:rPr lang="en-US" altLang="zh-CN" dirty="0" smtClean="0">
              <a:latin typeface="Noto Sans CJK SC" charset="-122"/>
              <a:ea typeface="Noto Sans CJK SC" charset="-122"/>
              <a:cs typeface="Noto Sans CJK SC" charset="-122"/>
            </a:rPr>
            <a:t>lists</a:t>
          </a:r>
          <a:r>
            <a:rPr lang="zh-CN" altLang="en-US" dirty="0" smtClean="0">
              <a:latin typeface="Noto Sans CJK SC" charset="-122"/>
              <a:ea typeface="Noto Sans CJK SC" charset="-122"/>
              <a:cs typeface="Noto Sans CJK SC" charset="-122"/>
            </a:rPr>
            <a:t>功能</a:t>
          </a:r>
          <a:endParaRPr lang="zh-CN" altLang="en-US" dirty="0">
            <a:latin typeface="Noto Sans CJK SC" charset="-122"/>
            <a:ea typeface="Noto Sans CJK SC" charset="-122"/>
            <a:cs typeface="Noto Sans CJK SC" charset="-122"/>
          </a:endParaRPr>
        </a:p>
      </dgm:t>
    </dgm:pt>
    <dgm:pt modelId="{7A84D867-DDD7-6C49-BF4D-90D335027AD5}" type="parTrans" cxnId="{56E8D316-9856-5D43-993B-EBBB651F037B}">
      <dgm:prSet/>
      <dgm:spPr/>
      <dgm:t>
        <a:bodyPr/>
        <a:lstStyle/>
        <a:p>
          <a:endParaRPr lang="zh-CN" altLang="en-US"/>
        </a:p>
      </dgm:t>
    </dgm:pt>
    <dgm:pt modelId="{6029CAB2-B34A-F549-96B7-4D101E37F03C}" type="sibTrans" cxnId="{56E8D316-9856-5D43-993B-EBBB651F037B}">
      <dgm:prSet/>
      <dgm:spPr/>
      <dgm:t>
        <a:bodyPr/>
        <a:lstStyle/>
        <a:p>
          <a:endParaRPr lang="zh-CN" altLang="en-US"/>
        </a:p>
      </dgm:t>
    </dgm:pt>
    <dgm:pt modelId="{9FC8E188-8479-7844-BBDE-8D83EA6D7D7B}" type="pres">
      <dgm:prSet presAssocID="{C69A1990-F295-3144-9866-0EC45CDF4E6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B8A89D8-A6A5-294D-A18C-26F40C61839A}" type="pres">
      <dgm:prSet presAssocID="{3F06AAD8-7159-2343-AE8A-7802F68E7E0D}" presName="singleCycle" presStyleCnt="0"/>
      <dgm:spPr/>
    </dgm:pt>
    <dgm:pt modelId="{6070C7A0-80B0-A447-B592-7463C9DF6DC3}" type="pres">
      <dgm:prSet presAssocID="{3F06AAD8-7159-2343-AE8A-7802F68E7E0D}" presName="singleCenter" presStyleLbl="node1" presStyleIdx="0" presStyleCnt="5" custScaleX="99789" custScaleY="59874" custLinFactNeighborX="0" custLinFactNeighborY="-1191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0690D629-334D-3142-AE2A-133CAF3F4F3E}" type="pres">
      <dgm:prSet presAssocID="{ED2D7916-7D97-964F-A509-47D7B46497D8}" presName="Name56" presStyleLbl="parChTrans1D2" presStyleIdx="0" presStyleCnt="4"/>
      <dgm:spPr/>
      <dgm:t>
        <a:bodyPr/>
        <a:lstStyle/>
        <a:p>
          <a:endParaRPr lang="zh-CN" altLang="en-US"/>
        </a:p>
      </dgm:t>
    </dgm:pt>
    <dgm:pt modelId="{EF2F353B-A671-0D43-8327-6520258B83B7}" type="pres">
      <dgm:prSet presAssocID="{36415BBE-A918-394D-81A4-43BE7941DCC3}" presName="text0" presStyleLbl="node1" presStyleIdx="1" presStyleCnt="5" custScaleX="134045" custScaleY="74470" custRadScaleRad="72899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E3414-77CC-F942-A89F-D61F9E423C26}" type="pres">
      <dgm:prSet presAssocID="{5F1CB6CD-B180-4443-AE5B-D4113BD34BDF}" presName="Name56" presStyleLbl="parChTrans1D2" presStyleIdx="1" presStyleCnt="4"/>
      <dgm:spPr/>
      <dgm:t>
        <a:bodyPr/>
        <a:lstStyle/>
        <a:p>
          <a:endParaRPr lang="zh-CN" altLang="en-US"/>
        </a:p>
      </dgm:t>
    </dgm:pt>
    <dgm:pt modelId="{D7C32BC5-C684-604B-9687-D8EC2C532C2C}" type="pres">
      <dgm:prSet presAssocID="{689D3E71-52B1-7846-B93E-5A3AF85344AB}" presName="text0" presStyleLbl="node1" presStyleIdx="2" presStyleCnt="5" custScaleX="134045" custScaleY="74470" custRadScaleRad="108483" custRadScaleInc="-363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0EB29-EC86-DF4F-A622-0DC0B04774E7}" type="pres">
      <dgm:prSet presAssocID="{A95CD16F-514B-F04E-9FF2-35A4F6294FE7}" presName="Name56" presStyleLbl="parChTrans1D2" presStyleIdx="2" presStyleCnt="4"/>
      <dgm:spPr/>
      <dgm:t>
        <a:bodyPr/>
        <a:lstStyle/>
        <a:p>
          <a:endParaRPr lang="zh-CN" altLang="en-US"/>
        </a:p>
      </dgm:t>
    </dgm:pt>
    <dgm:pt modelId="{6E22FA9E-1088-4043-9009-69FA196EDF95}" type="pres">
      <dgm:prSet presAssocID="{6DC7BB01-CD3B-994F-AD3F-B34A5C531EC4}" presName="text0" presStyleLbl="node1" presStyleIdx="3" presStyleCnt="5" custScaleX="134045" custScaleY="74470" custRadScaleRad="69744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F7372-D3A9-5342-A4EE-A040E875FC51}" type="pres">
      <dgm:prSet presAssocID="{B6CCFAE1-BF20-FF40-8591-7ECFF2B5E622}" presName="Name56" presStyleLbl="parChTrans1D2" presStyleIdx="3" presStyleCnt="4"/>
      <dgm:spPr/>
      <dgm:t>
        <a:bodyPr/>
        <a:lstStyle/>
        <a:p>
          <a:endParaRPr lang="zh-CN" altLang="en-US"/>
        </a:p>
      </dgm:t>
    </dgm:pt>
    <dgm:pt modelId="{5F0F14A7-3819-C144-87AB-D78F083CFD7E}" type="pres">
      <dgm:prSet presAssocID="{11C5D385-2016-9340-BE25-537DD36780C7}" presName="text0" presStyleLbl="node1" presStyleIdx="4" presStyleCnt="5" custScaleX="134045" custScaleY="74470" custRadScaleRad="107054" custRadScaleInc="18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50D37E4-BC4A-7D40-9883-1F5B352104A2}" type="presOf" srcId="{36415BBE-A918-394D-81A4-43BE7941DCC3}" destId="{EF2F353B-A671-0D43-8327-6520258B83B7}" srcOrd="0" destOrd="0" presId="urn:microsoft.com/office/officeart/2008/layout/RadialCluster"/>
    <dgm:cxn modelId="{AFC3DF80-EEE9-5044-8341-29AD5A82D52E}" srcId="{3F06AAD8-7159-2343-AE8A-7802F68E7E0D}" destId="{689D3E71-52B1-7846-B93E-5A3AF85344AB}" srcOrd="1" destOrd="0" parTransId="{5F1CB6CD-B180-4443-AE5B-D4113BD34BDF}" sibTransId="{8F11701A-BF70-EF46-A4AD-ED184A6837AC}"/>
    <dgm:cxn modelId="{1EF534EA-1843-FF4D-AC6E-76C0A3747A50}" type="presOf" srcId="{689D3E71-52B1-7846-B93E-5A3AF85344AB}" destId="{D7C32BC5-C684-604B-9687-D8EC2C532C2C}" srcOrd="0" destOrd="0" presId="urn:microsoft.com/office/officeart/2008/layout/RadialCluster"/>
    <dgm:cxn modelId="{56E8D316-9856-5D43-993B-EBBB651F037B}" srcId="{C69A1990-F295-3144-9866-0EC45CDF4E6C}" destId="{3F06AAD8-7159-2343-AE8A-7802F68E7E0D}" srcOrd="0" destOrd="0" parTransId="{7A84D867-DDD7-6C49-BF4D-90D335027AD5}" sibTransId="{6029CAB2-B34A-F549-96B7-4D101E37F03C}"/>
    <dgm:cxn modelId="{1F4ACDA2-5515-2441-B946-23C7F811EE58}" type="presOf" srcId="{6DC7BB01-CD3B-994F-AD3F-B34A5C531EC4}" destId="{6E22FA9E-1088-4043-9009-69FA196EDF95}" srcOrd="0" destOrd="0" presId="urn:microsoft.com/office/officeart/2008/layout/RadialCluster"/>
    <dgm:cxn modelId="{19B7B8F2-579E-CE4E-8500-8FB8FCE8D02C}" type="presOf" srcId="{5F1CB6CD-B180-4443-AE5B-D4113BD34BDF}" destId="{BF4E3414-77CC-F942-A89F-D61F9E423C26}" srcOrd="0" destOrd="0" presId="urn:microsoft.com/office/officeart/2008/layout/RadialCluster"/>
    <dgm:cxn modelId="{26519FBD-DA08-C646-A790-3568681F12D2}" type="presOf" srcId="{11C5D385-2016-9340-BE25-537DD36780C7}" destId="{5F0F14A7-3819-C144-87AB-D78F083CFD7E}" srcOrd="0" destOrd="0" presId="urn:microsoft.com/office/officeart/2008/layout/RadialCluster"/>
    <dgm:cxn modelId="{99BC15BF-B005-4D4B-985E-70E5125D45CA}" type="presOf" srcId="{B6CCFAE1-BF20-FF40-8591-7ECFF2B5E622}" destId="{867F7372-D3A9-5342-A4EE-A040E875FC51}" srcOrd="0" destOrd="0" presId="urn:microsoft.com/office/officeart/2008/layout/RadialCluster"/>
    <dgm:cxn modelId="{36F306B5-7327-A847-95A8-7CA8DD33B01F}" srcId="{3F06AAD8-7159-2343-AE8A-7802F68E7E0D}" destId="{11C5D385-2016-9340-BE25-537DD36780C7}" srcOrd="3" destOrd="0" parTransId="{B6CCFAE1-BF20-FF40-8591-7ECFF2B5E622}" sibTransId="{9D4A6AA0-B240-3F4F-AE0E-178EFE7FEF13}"/>
    <dgm:cxn modelId="{05BDC584-E53D-1A4F-A296-46B8A32BA475}" type="presOf" srcId="{3F06AAD8-7159-2343-AE8A-7802F68E7E0D}" destId="{6070C7A0-80B0-A447-B592-7463C9DF6DC3}" srcOrd="0" destOrd="0" presId="urn:microsoft.com/office/officeart/2008/layout/RadialCluster"/>
    <dgm:cxn modelId="{B3042C4A-A368-9C44-BC6D-98CA1B7013C3}" type="presOf" srcId="{C69A1990-F295-3144-9866-0EC45CDF4E6C}" destId="{9FC8E188-8479-7844-BBDE-8D83EA6D7D7B}" srcOrd="0" destOrd="0" presId="urn:microsoft.com/office/officeart/2008/layout/RadialCluster"/>
    <dgm:cxn modelId="{2CD23A05-F20D-4949-BE7E-D135EA8ECD42}" srcId="{3F06AAD8-7159-2343-AE8A-7802F68E7E0D}" destId="{36415BBE-A918-394D-81A4-43BE7941DCC3}" srcOrd="0" destOrd="0" parTransId="{ED2D7916-7D97-964F-A509-47D7B46497D8}" sibTransId="{BC1C4B4E-B448-8E43-9C84-434CC99190FF}"/>
    <dgm:cxn modelId="{19608A2B-ECAD-D444-BA32-1A1FFEABF37F}" type="presOf" srcId="{ED2D7916-7D97-964F-A509-47D7B46497D8}" destId="{0690D629-334D-3142-AE2A-133CAF3F4F3E}" srcOrd="0" destOrd="0" presId="urn:microsoft.com/office/officeart/2008/layout/RadialCluster"/>
    <dgm:cxn modelId="{26EDE8A0-0C9B-B640-9F00-1528005EA596}" srcId="{3F06AAD8-7159-2343-AE8A-7802F68E7E0D}" destId="{6DC7BB01-CD3B-994F-AD3F-B34A5C531EC4}" srcOrd="2" destOrd="0" parTransId="{A95CD16F-514B-F04E-9FF2-35A4F6294FE7}" sibTransId="{C389C867-0920-1D4B-8DCC-BEE25CD4E07B}"/>
    <dgm:cxn modelId="{E89BF80A-401D-3945-A06E-6C31FDA01000}" type="presOf" srcId="{A95CD16F-514B-F04E-9FF2-35A4F6294FE7}" destId="{F7C0EB29-EC86-DF4F-A622-0DC0B04774E7}" srcOrd="0" destOrd="0" presId="urn:microsoft.com/office/officeart/2008/layout/RadialCluster"/>
    <dgm:cxn modelId="{84F6C4F9-F133-9948-9A32-95E87833E085}" type="presParOf" srcId="{9FC8E188-8479-7844-BBDE-8D83EA6D7D7B}" destId="{5B8A89D8-A6A5-294D-A18C-26F40C61839A}" srcOrd="0" destOrd="0" presId="urn:microsoft.com/office/officeart/2008/layout/RadialCluster"/>
    <dgm:cxn modelId="{8F88F289-1423-9143-8DBD-4CE111880EC0}" type="presParOf" srcId="{5B8A89D8-A6A5-294D-A18C-26F40C61839A}" destId="{6070C7A0-80B0-A447-B592-7463C9DF6DC3}" srcOrd="0" destOrd="0" presId="urn:microsoft.com/office/officeart/2008/layout/RadialCluster"/>
    <dgm:cxn modelId="{ED15F9BE-D538-7A49-936B-1C25610A40F3}" type="presParOf" srcId="{5B8A89D8-A6A5-294D-A18C-26F40C61839A}" destId="{0690D629-334D-3142-AE2A-133CAF3F4F3E}" srcOrd="1" destOrd="0" presId="urn:microsoft.com/office/officeart/2008/layout/RadialCluster"/>
    <dgm:cxn modelId="{66E457B3-8899-CD43-A361-231C4AE4D4D1}" type="presParOf" srcId="{5B8A89D8-A6A5-294D-A18C-26F40C61839A}" destId="{EF2F353B-A671-0D43-8327-6520258B83B7}" srcOrd="2" destOrd="0" presId="urn:microsoft.com/office/officeart/2008/layout/RadialCluster"/>
    <dgm:cxn modelId="{20BCA362-8ABA-C542-AD31-EFBE81B819AD}" type="presParOf" srcId="{5B8A89D8-A6A5-294D-A18C-26F40C61839A}" destId="{BF4E3414-77CC-F942-A89F-D61F9E423C26}" srcOrd="3" destOrd="0" presId="urn:microsoft.com/office/officeart/2008/layout/RadialCluster"/>
    <dgm:cxn modelId="{8E75E32A-EC82-6F4C-8834-E33AECF00ECA}" type="presParOf" srcId="{5B8A89D8-A6A5-294D-A18C-26F40C61839A}" destId="{D7C32BC5-C684-604B-9687-D8EC2C532C2C}" srcOrd="4" destOrd="0" presId="urn:microsoft.com/office/officeart/2008/layout/RadialCluster"/>
    <dgm:cxn modelId="{7F7C031D-BCEC-064C-90C5-1576CD94FA55}" type="presParOf" srcId="{5B8A89D8-A6A5-294D-A18C-26F40C61839A}" destId="{F7C0EB29-EC86-DF4F-A622-0DC0B04774E7}" srcOrd="5" destOrd="0" presId="urn:microsoft.com/office/officeart/2008/layout/RadialCluster"/>
    <dgm:cxn modelId="{2F9D8BC3-D0C1-B14A-A5FE-4DFD7F381F5B}" type="presParOf" srcId="{5B8A89D8-A6A5-294D-A18C-26F40C61839A}" destId="{6E22FA9E-1088-4043-9009-69FA196EDF95}" srcOrd="6" destOrd="0" presId="urn:microsoft.com/office/officeart/2008/layout/RadialCluster"/>
    <dgm:cxn modelId="{8BCC22FA-F05E-A74E-A488-AEC0253A0EDB}" type="presParOf" srcId="{5B8A89D8-A6A5-294D-A18C-26F40C61839A}" destId="{867F7372-D3A9-5342-A4EE-A040E875FC51}" srcOrd="7" destOrd="0" presId="urn:microsoft.com/office/officeart/2008/layout/RadialCluster"/>
    <dgm:cxn modelId="{B4F11DB4-4B9F-1543-A7C5-FB23147DC56C}" type="presParOf" srcId="{5B8A89D8-A6A5-294D-A18C-26F40C61839A}" destId="{5F0F14A7-3819-C144-87AB-D78F083CFD7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9A1990-F295-3144-9866-0EC45CDF4E6C}" type="doc">
      <dgm:prSet loTypeId="urn:microsoft.com/office/officeart/2005/8/layout/radial4" loCatId="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6415BBE-A918-394D-81A4-43BE7941DCC3}">
      <dgm:prSet phldrT="[文本]" custT="1"/>
      <dgm:spPr/>
      <dgm:t>
        <a:bodyPr/>
        <a:lstStyle/>
        <a:p>
          <a:r>
            <a: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映射表</a:t>
          </a:r>
          <a:endParaRPr lang="zh-CN" altLang="en-US" sz="20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ED2D7916-7D97-964F-A509-47D7B46497D8}" type="parTrans" cxnId="{2CD23A05-F20D-4949-BE7E-D135EA8ECD42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C1C4B4E-B448-8E43-9C84-434CC99190FF}" type="sibTrans" cxnId="{2CD23A05-F20D-4949-BE7E-D135EA8ECD42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89D3E71-52B1-7846-B93E-5A3AF85344AB}">
      <dgm:prSet phldrT="[文本]" custT="1"/>
      <dgm:spPr/>
      <dgm:t>
        <a:bodyPr/>
        <a:lstStyle/>
        <a:p>
          <a:r>
            <a: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存储对象</a:t>
          </a:r>
          <a:endParaRPr lang="zh-CN" altLang="en-US" sz="20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F1CB6CD-B180-4443-AE5B-D4113BD34BDF}" type="parTrans" cxnId="{AFC3DF80-EEE9-5044-8341-29AD5A82D52E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F11701A-BF70-EF46-A4AD-ED184A6837AC}" type="sibTrans" cxnId="{AFC3DF80-EEE9-5044-8341-29AD5A82D52E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F06AAD8-7159-2343-AE8A-7802F68E7E0D}">
      <dgm:prSet phldrT="[文本]" custT="1"/>
      <dgm:spPr/>
      <dgm:t>
        <a:bodyPr/>
        <a:lstStyle/>
        <a:p>
          <a:r>
            <a: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hash</a:t>
          </a:r>
          <a:r>
            <a: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类型及功能</a:t>
          </a:r>
          <a:endParaRPr lang="zh-CN" altLang="en-US" sz="20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A84D867-DDD7-6C49-BF4D-90D335027AD5}" type="parTrans" cxnId="{56E8D316-9856-5D43-993B-EBBB651F037B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029CAB2-B34A-F549-96B7-4D101E37F03C}" type="sibTrans" cxnId="{56E8D316-9856-5D43-993B-EBBB651F037B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ABD59BAF-9BA8-FE4D-AD9C-6EFB3FC16A8C}" type="pres">
      <dgm:prSet presAssocID="{C69A1990-F295-3144-9866-0EC45CDF4E6C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30BDE9C-1A34-A14E-B580-59FE1A8D9AF3}" type="pres">
      <dgm:prSet presAssocID="{3F06AAD8-7159-2343-AE8A-7802F68E7E0D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A68BCF6-A229-A144-9DFF-B47604711CAD}" type="pres">
      <dgm:prSet presAssocID="{ED2D7916-7D97-964F-A509-47D7B46497D8}" presName="parTrans" presStyleLbl="bgSibTrans2D1" presStyleIdx="0" presStyleCnt="2"/>
      <dgm:spPr/>
      <dgm:t>
        <a:bodyPr/>
        <a:lstStyle/>
        <a:p>
          <a:endParaRPr lang="zh-CN" altLang="en-US"/>
        </a:p>
      </dgm:t>
    </dgm:pt>
    <dgm:pt modelId="{22C7BE49-DB35-7549-84E8-1B709726DA86}" type="pres">
      <dgm:prSet presAssocID="{36415BBE-A918-394D-81A4-43BE7941DCC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A98422-0775-9846-9F4C-5071199F388C}" type="pres">
      <dgm:prSet presAssocID="{5F1CB6CD-B180-4443-AE5B-D4113BD34BDF}" presName="parTrans" presStyleLbl="bgSibTrans2D1" presStyleIdx="1" presStyleCnt="2"/>
      <dgm:spPr/>
      <dgm:t>
        <a:bodyPr/>
        <a:lstStyle/>
        <a:p>
          <a:endParaRPr lang="zh-CN" altLang="en-US"/>
        </a:p>
      </dgm:t>
    </dgm:pt>
    <dgm:pt modelId="{E28FD611-EB17-EC46-B31A-2A94DA444262}" type="pres">
      <dgm:prSet presAssocID="{689D3E71-52B1-7846-B93E-5A3AF85344A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C0E5507-7F85-BB40-B7D9-4986C263ACCA}" type="presOf" srcId="{5F1CB6CD-B180-4443-AE5B-D4113BD34BDF}" destId="{6AA98422-0775-9846-9F4C-5071199F388C}" srcOrd="0" destOrd="0" presId="urn:microsoft.com/office/officeart/2005/8/layout/radial4"/>
    <dgm:cxn modelId="{65DD5572-0878-1849-8BF1-2D33E0AC4B0E}" type="presOf" srcId="{ED2D7916-7D97-964F-A509-47D7B46497D8}" destId="{0A68BCF6-A229-A144-9DFF-B47604711CAD}" srcOrd="0" destOrd="0" presId="urn:microsoft.com/office/officeart/2005/8/layout/radial4"/>
    <dgm:cxn modelId="{2CD23A05-F20D-4949-BE7E-D135EA8ECD42}" srcId="{3F06AAD8-7159-2343-AE8A-7802F68E7E0D}" destId="{36415BBE-A918-394D-81A4-43BE7941DCC3}" srcOrd="0" destOrd="0" parTransId="{ED2D7916-7D97-964F-A509-47D7B46497D8}" sibTransId="{BC1C4B4E-B448-8E43-9C84-434CC99190FF}"/>
    <dgm:cxn modelId="{BA06CDDB-D47D-CB4E-860D-42EB26A6ACC1}" type="presOf" srcId="{36415BBE-A918-394D-81A4-43BE7941DCC3}" destId="{22C7BE49-DB35-7549-84E8-1B709726DA86}" srcOrd="0" destOrd="0" presId="urn:microsoft.com/office/officeart/2005/8/layout/radial4"/>
    <dgm:cxn modelId="{56E8D316-9856-5D43-993B-EBBB651F037B}" srcId="{C69A1990-F295-3144-9866-0EC45CDF4E6C}" destId="{3F06AAD8-7159-2343-AE8A-7802F68E7E0D}" srcOrd="0" destOrd="0" parTransId="{7A84D867-DDD7-6C49-BF4D-90D335027AD5}" sibTransId="{6029CAB2-B34A-F549-96B7-4D101E37F03C}"/>
    <dgm:cxn modelId="{9C3C53FC-B8F1-A046-8148-4E6AF578A5FE}" type="presOf" srcId="{3F06AAD8-7159-2343-AE8A-7802F68E7E0D}" destId="{F30BDE9C-1A34-A14E-B580-59FE1A8D9AF3}" srcOrd="0" destOrd="0" presId="urn:microsoft.com/office/officeart/2005/8/layout/radial4"/>
    <dgm:cxn modelId="{5ED597F0-ED78-FE42-BBC5-30755047D1C3}" type="presOf" srcId="{C69A1990-F295-3144-9866-0EC45CDF4E6C}" destId="{ABD59BAF-9BA8-FE4D-AD9C-6EFB3FC16A8C}" srcOrd="0" destOrd="0" presId="urn:microsoft.com/office/officeart/2005/8/layout/radial4"/>
    <dgm:cxn modelId="{CA1150DA-947A-2D49-ACE4-16DF5E5A31B5}" type="presOf" srcId="{689D3E71-52B1-7846-B93E-5A3AF85344AB}" destId="{E28FD611-EB17-EC46-B31A-2A94DA444262}" srcOrd="0" destOrd="0" presId="urn:microsoft.com/office/officeart/2005/8/layout/radial4"/>
    <dgm:cxn modelId="{AFC3DF80-EEE9-5044-8341-29AD5A82D52E}" srcId="{3F06AAD8-7159-2343-AE8A-7802F68E7E0D}" destId="{689D3E71-52B1-7846-B93E-5A3AF85344AB}" srcOrd="1" destOrd="0" parTransId="{5F1CB6CD-B180-4443-AE5B-D4113BD34BDF}" sibTransId="{8F11701A-BF70-EF46-A4AD-ED184A6837AC}"/>
    <dgm:cxn modelId="{DD02DA13-C8CF-8344-B116-A2E093D2DC33}" type="presParOf" srcId="{ABD59BAF-9BA8-FE4D-AD9C-6EFB3FC16A8C}" destId="{F30BDE9C-1A34-A14E-B580-59FE1A8D9AF3}" srcOrd="0" destOrd="0" presId="urn:microsoft.com/office/officeart/2005/8/layout/radial4"/>
    <dgm:cxn modelId="{72FDFD13-89AE-4749-8452-CDF83264578B}" type="presParOf" srcId="{ABD59BAF-9BA8-FE4D-AD9C-6EFB3FC16A8C}" destId="{0A68BCF6-A229-A144-9DFF-B47604711CAD}" srcOrd="1" destOrd="0" presId="urn:microsoft.com/office/officeart/2005/8/layout/radial4"/>
    <dgm:cxn modelId="{327C0EAA-9973-754B-AB9D-8730A757FCC2}" type="presParOf" srcId="{ABD59BAF-9BA8-FE4D-AD9C-6EFB3FC16A8C}" destId="{22C7BE49-DB35-7549-84E8-1B709726DA86}" srcOrd="2" destOrd="0" presId="urn:microsoft.com/office/officeart/2005/8/layout/radial4"/>
    <dgm:cxn modelId="{31EBD121-0BB7-E445-BBC3-2C0E90535CD0}" type="presParOf" srcId="{ABD59BAF-9BA8-FE4D-AD9C-6EFB3FC16A8C}" destId="{6AA98422-0775-9846-9F4C-5071199F388C}" srcOrd="3" destOrd="0" presId="urn:microsoft.com/office/officeart/2005/8/layout/radial4"/>
    <dgm:cxn modelId="{C3B1E015-EBBA-C34B-884F-65CE86B9CAE2}" type="presParOf" srcId="{ABD59BAF-9BA8-FE4D-AD9C-6EFB3FC16A8C}" destId="{E28FD611-EB17-EC46-B31A-2A94DA444262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9A1990-F295-3144-9866-0EC45CDF4E6C}" type="doc">
      <dgm:prSet loTypeId="urn:microsoft.com/office/officeart/2008/layout/RadialCluster" loCatId="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6415BBE-A918-394D-81A4-43BE7941DCC3}">
      <dgm:prSet phldrT="[文本]" custT="1"/>
      <dgm:spPr/>
      <dgm:t>
        <a:bodyPr/>
        <a:lstStyle/>
        <a:p>
          <a:r>
            <a: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数学中的集合</a:t>
          </a:r>
          <a:endParaRPr lang="zh-CN" altLang="en-US" sz="20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ED2D7916-7D97-964F-A509-47D7B46497D8}" type="parTrans" cxnId="{2CD23A05-F20D-4949-BE7E-D135EA8ECD42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C1C4B4E-B448-8E43-9C84-434CC99190FF}" type="sibTrans" cxnId="{2CD23A05-F20D-4949-BE7E-D135EA8ECD42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89D3E71-52B1-7846-B93E-5A3AF85344AB}">
      <dgm:prSet phldrT="[文本]" custT="1"/>
      <dgm:spPr/>
      <dgm:t>
        <a:bodyPr/>
        <a:lstStyle/>
        <a:p>
          <a:r>
            <a: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添加元素</a:t>
          </a:r>
          <a:endParaRPr lang="zh-CN" altLang="en-US" sz="20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F1CB6CD-B180-4443-AE5B-D4113BD34BDF}" type="parTrans" cxnId="{AFC3DF80-EEE9-5044-8341-29AD5A82D52E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F11701A-BF70-EF46-A4AD-ED184A6837AC}" type="sibTrans" cxnId="{AFC3DF80-EEE9-5044-8341-29AD5A82D52E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DC7BB01-CD3B-994F-AD3F-B34A5C531EC4}">
      <dgm:prSet phldrT="[文本]" custT="1"/>
      <dgm:spPr/>
      <dgm:t>
        <a:bodyPr/>
        <a:lstStyle/>
        <a:p>
          <a:r>
            <a: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删除元素</a:t>
          </a:r>
          <a:endParaRPr lang="zh-CN" altLang="en-US" sz="20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A95CD16F-514B-F04E-9FF2-35A4F6294FE7}" type="parTrans" cxnId="{26EDE8A0-0C9B-B640-9F00-1528005EA596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389C867-0920-1D4B-8DCC-BEE25CD4E07B}" type="sibTrans" cxnId="{26EDE8A0-0C9B-B640-9F00-1528005EA596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1C5D385-2016-9340-BE25-537DD36780C7}">
      <dgm:prSet phldrT="[文本]" custT="1"/>
      <dgm:spPr/>
      <dgm:t>
        <a:bodyPr/>
        <a:lstStyle/>
        <a:p>
          <a:r>
            <a: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交集</a:t>
          </a:r>
        </a:p>
      </dgm:t>
    </dgm:pt>
    <dgm:pt modelId="{B6CCFAE1-BF20-FF40-8591-7ECFF2B5E622}" type="parTrans" cxnId="{36F306B5-7327-A847-95A8-7CA8DD33B01F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D4A6AA0-B240-3F4F-AE0E-178EFE7FEF13}" type="sibTrans" cxnId="{36F306B5-7327-A847-95A8-7CA8DD33B01F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20980511-8CB8-1645-BE4F-2538B9D85F70}">
      <dgm:prSet phldrT="[文本]" custT="1"/>
      <dgm:spPr/>
      <dgm:t>
        <a:bodyPr/>
        <a:lstStyle/>
        <a:p>
          <a:r>
            <a: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并集</a:t>
          </a:r>
        </a:p>
      </dgm:t>
    </dgm:pt>
    <dgm:pt modelId="{46F63BCB-4E17-7141-94F3-628153F0D38D}" type="parTrans" cxnId="{0705C40F-3697-3C4D-AD04-9BB3A3E81F3F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42097260-A5A0-9847-B853-3F3D41BCAAC2}" type="sibTrans" cxnId="{0705C40F-3697-3C4D-AD04-9BB3A3E81F3F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F06AAD8-7159-2343-AE8A-7802F68E7E0D}">
      <dgm:prSet phldrT="[文本]" custT="1"/>
      <dgm:spPr/>
      <dgm:t>
        <a:bodyPr/>
        <a:lstStyle/>
        <a:p>
          <a:r>
            <a: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sets</a:t>
          </a:r>
          <a:r>
            <a: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类型及功能</a:t>
          </a:r>
          <a:endParaRPr lang="zh-CN" altLang="en-US" sz="20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A84D867-DDD7-6C49-BF4D-90D335027AD5}" type="parTrans" cxnId="{56E8D316-9856-5D43-993B-EBBB651F037B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029CAB2-B34A-F549-96B7-4D101E37F03C}" type="sibTrans" cxnId="{56E8D316-9856-5D43-993B-EBBB651F037B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7A08782-2163-2D48-A037-30E4A64DDF95}">
      <dgm:prSet phldrT="[文本]" custT="1"/>
      <dgm:spPr/>
      <dgm:t>
        <a:bodyPr/>
        <a:lstStyle/>
        <a:p>
          <a:r>
            <a: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差集</a:t>
          </a:r>
        </a:p>
      </dgm:t>
    </dgm:pt>
    <dgm:pt modelId="{FA4C13E6-B157-1543-A6EE-B31D48D66DAB}" type="parTrans" cxnId="{A7AE8738-6498-FA4F-96A9-90BEE5D9AB82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DFD0F19-686E-4B42-997E-E747A05C297F}" type="sibTrans" cxnId="{A7AE8738-6498-FA4F-96A9-90BEE5D9AB82}">
      <dgm:prSet/>
      <dgm:spPr/>
      <dgm:t>
        <a:bodyPr/>
        <a:lstStyle/>
        <a:p>
          <a:endParaRPr lang="zh-CN" altLang="en-US" sz="20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FC8E188-8479-7844-BBDE-8D83EA6D7D7B}" type="pres">
      <dgm:prSet presAssocID="{C69A1990-F295-3144-9866-0EC45CDF4E6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B8A89D8-A6A5-294D-A18C-26F40C61839A}" type="pres">
      <dgm:prSet presAssocID="{3F06AAD8-7159-2343-AE8A-7802F68E7E0D}" presName="singleCycle" presStyleCnt="0"/>
      <dgm:spPr/>
    </dgm:pt>
    <dgm:pt modelId="{6070C7A0-80B0-A447-B592-7463C9DF6DC3}" type="pres">
      <dgm:prSet presAssocID="{3F06AAD8-7159-2343-AE8A-7802F68E7E0D}" presName="singleCenter" presStyleLbl="node1" presStyleIdx="0" presStyleCnt="7" custScaleX="99789" custScaleY="59874" custLinFactNeighborX="0" custLinFactNeighborY="-2412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0690D629-334D-3142-AE2A-133CAF3F4F3E}" type="pres">
      <dgm:prSet presAssocID="{ED2D7916-7D97-964F-A509-47D7B46497D8}" presName="Name56" presStyleLbl="parChTrans1D2" presStyleIdx="0" presStyleCnt="6"/>
      <dgm:spPr/>
      <dgm:t>
        <a:bodyPr/>
        <a:lstStyle/>
        <a:p>
          <a:endParaRPr lang="zh-CN" altLang="en-US"/>
        </a:p>
      </dgm:t>
    </dgm:pt>
    <dgm:pt modelId="{EF2F353B-A671-0D43-8327-6520258B83B7}" type="pres">
      <dgm:prSet presAssocID="{36415BBE-A918-394D-81A4-43BE7941DCC3}" presName="text0" presStyleLbl="node1" presStyleIdx="1" presStyleCnt="7" custScaleX="134045" custScaleY="74470" custRadScaleRad="85849" custRadScaleInc="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E3414-77CC-F942-A89F-D61F9E423C26}" type="pres">
      <dgm:prSet presAssocID="{5F1CB6CD-B180-4443-AE5B-D4113BD34BDF}" presName="Name56" presStyleLbl="parChTrans1D2" presStyleIdx="1" presStyleCnt="6"/>
      <dgm:spPr/>
      <dgm:t>
        <a:bodyPr/>
        <a:lstStyle/>
        <a:p>
          <a:endParaRPr lang="zh-CN" altLang="en-US"/>
        </a:p>
      </dgm:t>
    </dgm:pt>
    <dgm:pt modelId="{D7C32BC5-C684-604B-9687-D8EC2C532C2C}" type="pres">
      <dgm:prSet presAssocID="{689D3E71-52B1-7846-B93E-5A3AF85344AB}" presName="text0" presStyleLbl="node1" presStyleIdx="2" presStyleCnt="7" custScaleX="134045" custScaleY="744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0EB29-EC86-DF4F-A622-0DC0B04774E7}" type="pres">
      <dgm:prSet presAssocID="{A95CD16F-514B-F04E-9FF2-35A4F6294FE7}" presName="Name56" presStyleLbl="parChTrans1D2" presStyleIdx="2" presStyleCnt="6"/>
      <dgm:spPr/>
      <dgm:t>
        <a:bodyPr/>
        <a:lstStyle/>
        <a:p>
          <a:endParaRPr lang="zh-CN" altLang="en-US"/>
        </a:p>
      </dgm:t>
    </dgm:pt>
    <dgm:pt modelId="{6E22FA9E-1088-4043-9009-69FA196EDF95}" type="pres">
      <dgm:prSet presAssocID="{6DC7BB01-CD3B-994F-AD3F-B34A5C531EC4}" presName="text0" presStyleLbl="node1" presStyleIdx="3" presStyleCnt="7" custScaleX="134045" custScaleY="74470" custRadScaleRad="90429" custRadScaleInc="-715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F7372-D3A9-5342-A4EE-A040E875FC51}" type="pres">
      <dgm:prSet presAssocID="{B6CCFAE1-BF20-FF40-8591-7ECFF2B5E622}" presName="Name56" presStyleLbl="parChTrans1D2" presStyleIdx="3" presStyleCnt="6"/>
      <dgm:spPr/>
      <dgm:t>
        <a:bodyPr/>
        <a:lstStyle/>
        <a:p>
          <a:endParaRPr lang="zh-CN" altLang="en-US"/>
        </a:p>
      </dgm:t>
    </dgm:pt>
    <dgm:pt modelId="{5F0F14A7-3819-C144-87AB-D78F083CFD7E}" type="pres">
      <dgm:prSet presAssocID="{11C5D385-2016-9340-BE25-537DD36780C7}" presName="text0" presStyleLbl="node1" presStyleIdx="4" presStyleCnt="7" custScaleX="134045" custScaleY="74470" custRadScaleRad="88230" custRadScaleInc="20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BC88A3-96F3-7D4C-81F4-040ED9299A69}" type="pres">
      <dgm:prSet presAssocID="{46F63BCB-4E17-7141-94F3-628153F0D38D}" presName="Name56" presStyleLbl="parChTrans1D2" presStyleIdx="4" presStyleCnt="6"/>
      <dgm:spPr/>
      <dgm:t>
        <a:bodyPr/>
        <a:lstStyle/>
        <a:p>
          <a:endParaRPr lang="zh-CN" altLang="en-US"/>
        </a:p>
      </dgm:t>
    </dgm:pt>
    <dgm:pt modelId="{2731B935-5484-C04E-A1AF-48C977D19F9C}" type="pres">
      <dgm:prSet presAssocID="{20980511-8CB8-1645-BE4F-2538B9D85F70}" presName="text0" presStyleLbl="node1" presStyleIdx="5" presStyleCnt="7" custScaleX="134045" custScaleY="744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3D79F5-43EC-D244-A275-8901C75E1172}" type="pres">
      <dgm:prSet presAssocID="{FA4C13E6-B157-1543-A6EE-B31D48D66DAB}" presName="Name56" presStyleLbl="parChTrans1D2" presStyleIdx="5" presStyleCnt="6"/>
      <dgm:spPr/>
      <dgm:t>
        <a:bodyPr/>
        <a:lstStyle/>
        <a:p>
          <a:endParaRPr lang="zh-CN" altLang="en-US"/>
        </a:p>
      </dgm:t>
    </dgm:pt>
    <dgm:pt modelId="{CEBE695F-CE5C-3A48-BA60-45EAD387E142}" type="pres">
      <dgm:prSet presAssocID="{87A08782-2163-2D48-A037-30E4A64DDF95}" presName="text0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572AD6-5372-9E4D-893C-8FF848B238CC}" type="presOf" srcId="{5F1CB6CD-B180-4443-AE5B-D4113BD34BDF}" destId="{BF4E3414-77CC-F942-A89F-D61F9E423C26}" srcOrd="0" destOrd="0" presId="urn:microsoft.com/office/officeart/2008/layout/RadialCluster"/>
    <dgm:cxn modelId="{4C7C54EE-9B3A-6C43-8626-37FEE1465D5C}" type="presOf" srcId="{46F63BCB-4E17-7141-94F3-628153F0D38D}" destId="{F1BC88A3-96F3-7D4C-81F4-040ED9299A69}" srcOrd="0" destOrd="0" presId="urn:microsoft.com/office/officeart/2008/layout/RadialCluster"/>
    <dgm:cxn modelId="{B8200AFC-51C1-824B-9D2E-20C1E9A570A1}" type="presOf" srcId="{87A08782-2163-2D48-A037-30E4A64DDF95}" destId="{CEBE695F-CE5C-3A48-BA60-45EAD387E142}" srcOrd="0" destOrd="0" presId="urn:microsoft.com/office/officeart/2008/layout/RadialCluster"/>
    <dgm:cxn modelId="{A7AE8738-6498-FA4F-96A9-90BEE5D9AB82}" srcId="{3F06AAD8-7159-2343-AE8A-7802F68E7E0D}" destId="{87A08782-2163-2D48-A037-30E4A64DDF95}" srcOrd="5" destOrd="0" parTransId="{FA4C13E6-B157-1543-A6EE-B31D48D66DAB}" sibTransId="{6DFD0F19-686E-4B42-997E-E747A05C297F}"/>
    <dgm:cxn modelId="{AFC3DF80-EEE9-5044-8341-29AD5A82D52E}" srcId="{3F06AAD8-7159-2343-AE8A-7802F68E7E0D}" destId="{689D3E71-52B1-7846-B93E-5A3AF85344AB}" srcOrd="1" destOrd="0" parTransId="{5F1CB6CD-B180-4443-AE5B-D4113BD34BDF}" sibTransId="{8F11701A-BF70-EF46-A4AD-ED184A6837AC}"/>
    <dgm:cxn modelId="{56E8D316-9856-5D43-993B-EBBB651F037B}" srcId="{C69A1990-F295-3144-9866-0EC45CDF4E6C}" destId="{3F06AAD8-7159-2343-AE8A-7802F68E7E0D}" srcOrd="0" destOrd="0" parTransId="{7A84D867-DDD7-6C49-BF4D-90D335027AD5}" sibTransId="{6029CAB2-B34A-F549-96B7-4D101E37F03C}"/>
    <dgm:cxn modelId="{210330E9-3A20-974E-8E30-0600BCC67940}" type="presOf" srcId="{36415BBE-A918-394D-81A4-43BE7941DCC3}" destId="{EF2F353B-A671-0D43-8327-6520258B83B7}" srcOrd="0" destOrd="0" presId="urn:microsoft.com/office/officeart/2008/layout/RadialCluster"/>
    <dgm:cxn modelId="{D7937229-BBFB-6341-9DDB-DFCB0DF714B0}" type="presOf" srcId="{6DC7BB01-CD3B-994F-AD3F-B34A5C531EC4}" destId="{6E22FA9E-1088-4043-9009-69FA196EDF95}" srcOrd="0" destOrd="0" presId="urn:microsoft.com/office/officeart/2008/layout/RadialCluster"/>
    <dgm:cxn modelId="{A08F0889-6F3E-3A47-846D-A186991379B5}" type="presOf" srcId="{11C5D385-2016-9340-BE25-537DD36780C7}" destId="{5F0F14A7-3819-C144-87AB-D78F083CFD7E}" srcOrd="0" destOrd="0" presId="urn:microsoft.com/office/officeart/2008/layout/RadialCluster"/>
    <dgm:cxn modelId="{0705C40F-3697-3C4D-AD04-9BB3A3E81F3F}" srcId="{3F06AAD8-7159-2343-AE8A-7802F68E7E0D}" destId="{20980511-8CB8-1645-BE4F-2538B9D85F70}" srcOrd="4" destOrd="0" parTransId="{46F63BCB-4E17-7141-94F3-628153F0D38D}" sibTransId="{42097260-A5A0-9847-B853-3F3D41BCAAC2}"/>
    <dgm:cxn modelId="{620AA7ED-1AD4-B245-9BB2-EA0516B9846E}" type="presOf" srcId="{C69A1990-F295-3144-9866-0EC45CDF4E6C}" destId="{9FC8E188-8479-7844-BBDE-8D83EA6D7D7B}" srcOrd="0" destOrd="0" presId="urn:microsoft.com/office/officeart/2008/layout/RadialCluster"/>
    <dgm:cxn modelId="{77B63B68-8E90-6F43-8F40-DFEB2CC26450}" type="presOf" srcId="{ED2D7916-7D97-964F-A509-47D7B46497D8}" destId="{0690D629-334D-3142-AE2A-133CAF3F4F3E}" srcOrd="0" destOrd="0" presId="urn:microsoft.com/office/officeart/2008/layout/RadialCluster"/>
    <dgm:cxn modelId="{36F306B5-7327-A847-95A8-7CA8DD33B01F}" srcId="{3F06AAD8-7159-2343-AE8A-7802F68E7E0D}" destId="{11C5D385-2016-9340-BE25-537DD36780C7}" srcOrd="3" destOrd="0" parTransId="{B6CCFAE1-BF20-FF40-8591-7ECFF2B5E622}" sibTransId="{9D4A6AA0-B240-3F4F-AE0E-178EFE7FEF13}"/>
    <dgm:cxn modelId="{59DE6201-7197-8C4C-8ABF-C5D59A23B15A}" type="presOf" srcId="{B6CCFAE1-BF20-FF40-8591-7ECFF2B5E622}" destId="{867F7372-D3A9-5342-A4EE-A040E875FC51}" srcOrd="0" destOrd="0" presId="urn:microsoft.com/office/officeart/2008/layout/RadialCluster"/>
    <dgm:cxn modelId="{CE2F0521-25DB-E045-B7AB-D1E7CB743362}" type="presOf" srcId="{689D3E71-52B1-7846-B93E-5A3AF85344AB}" destId="{D7C32BC5-C684-604B-9687-D8EC2C532C2C}" srcOrd="0" destOrd="0" presId="urn:microsoft.com/office/officeart/2008/layout/RadialCluster"/>
    <dgm:cxn modelId="{E8900C80-5604-894A-BE78-DA42C56B1B5E}" type="presOf" srcId="{A95CD16F-514B-F04E-9FF2-35A4F6294FE7}" destId="{F7C0EB29-EC86-DF4F-A622-0DC0B04774E7}" srcOrd="0" destOrd="0" presId="urn:microsoft.com/office/officeart/2008/layout/RadialCluster"/>
    <dgm:cxn modelId="{A53505F8-6639-8543-B87E-87F58F737178}" type="presOf" srcId="{20980511-8CB8-1645-BE4F-2538B9D85F70}" destId="{2731B935-5484-C04E-A1AF-48C977D19F9C}" srcOrd="0" destOrd="0" presId="urn:microsoft.com/office/officeart/2008/layout/RadialCluster"/>
    <dgm:cxn modelId="{2CD23A05-F20D-4949-BE7E-D135EA8ECD42}" srcId="{3F06AAD8-7159-2343-AE8A-7802F68E7E0D}" destId="{36415BBE-A918-394D-81A4-43BE7941DCC3}" srcOrd="0" destOrd="0" parTransId="{ED2D7916-7D97-964F-A509-47D7B46497D8}" sibTransId="{BC1C4B4E-B448-8E43-9C84-434CC99190FF}"/>
    <dgm:cxn modelId="{3D36491A-486B-1F46-A052-A2E908D2600C}" type="presOf" srcId="{3F06AAD8-7159-2343-AE8A-7802F68E7E0D}" destId="{6070C7A0-80B0-A447-B592-7463C9DF6DC3}" srcOrd="0" destOrd="0" presId="urn:microsoft.com/office/officeart/2008/layout/RadialCluster"/>
    <dgm:cxn modelId="{26EDE8A0-0C9B-B640-9F00-1528005EA596}" srcId="{3F06AAD8-7159-2343-AE8A-7802F68E7E0D}" destId="{6DC7BB01-CD3B-994F-AD3F-B34A5C531EC4}" srcOrd="2" destOrd="0" parTransId="{A95CD16F-514B-F04E-9FF2-35A4F6294FE7}" sibTransId="{C389C867-0920-1D4B-8DCC-BEE25CD4E07B}"/>
    <dgm:cxn modelId="{33B03DA8-4615-F846-A491-578F8649112E}" type="presOf" srcId="{FA4C13E6-B157-1543-A6EE-B31D48D66DAB}" destId="{B83D79F5-43EC-D244-A275-8901C75E1172}" srcOrd="0" destOrd="0" presId="urn:microsoft.com/office/officeart/2008/layout/RadialCluster"/>
    <dgm:cxn modelId="{7DBBF4D6-DB28-054A-927C-FDBA4AF18080}" type="presParOf" srcId="{9FC8E188-8479-7844-BBDE-8D83EA6D7D7B}" destId="{5B8A89D8-A6A5-294D-A18C-26F40C61839A}" srcOrd="0" destOrd="0" presId="urn:microsoft.com/office/officeart/2008/layout/RadialCluster"/>
    <dgm:cxn modelId="{46FBC566-5B25-A14D-BA5C-203D661DBBEE}" type="presParOf" srcId="{5B8A89D8-A6A5-294D-A18C-26F40C61839A}" destId="{6070C7A0-80B0-A447-B592-7463C9DF6DC3}" srcOrd="0" destOrd="0" presId="urn:microsoft.com/office/officeart/2008/layout/RadialCluster"/>
    <dgm:cxn modelId="{39E0D069-C2BF-1E4A-9DCA-62C48181CBA8}" type="presParOf" srcId="{5B8A89D8-A6A5-294D-A18C-26F40C61839A}" destId="{0690D629-334D-3142-AE2A-133CAF3F4F3E}" srcOrd="1" destOrd="0" presId="urn:microsoft.com/office/officeart/2008/layout/RadialCluster"/>
    <dgm:cxn modelId="{1B7D8DAC-2E60-D34A-B647-68960E3EFBA8}" type="presParOf" srcId="{5B8A89D8-A6A5-294D-A18C-26F40C61839A}" destId="{EF2F353B-A671-0D43-8327-6520258B83B7}" srcOrd="2" destOrd="0" presId="urn:microsoft.com/office/officeart/2008/layout/RadialCluster"/>
    <dgm:cxn modelId="{15E88E50-2755-4445-81FF-3E2DC5CBCD48}" type="presParOf" srcId="{5B8A89D8-A6A5-294D-A18C-26F40C61839A}" destId="{BF4E3414-77CC-F942-A89F-D61F9E423C26}" srcOrd="3" destOrd="0" presId="urn:microsoft.com/office/officeart/2008/layout/RadialCluster"/>
    <dgm:cxn modelId="{CFD4A910-E051-D14B-86E4-260E18C67A97}" type="presParOf" srcId="{5B8A89D8-A6A5-294D-A18C-26F40C61839A}" destId="{D7C32BC5-C684-604B-9687-D8EC2C532C2C}" srcOrd="4" destOrd="0" presId="urn:microsoft.com/office/officeart/2008/layout/RadialCluster"/>
    <dgm:cxn modelId="{7D2C57FC-1BC4-0347-8AA6-DF21D0B8A8E7}" type="presParOf" srcId="{5B8A89D8-A6A5-294D-A18C-26F40C61839A}" destId="{F7C0EB29-EC86-DF4F-A622-0DC0B04774E7}" srcOrd="5" destOrd="0" presId="urn:microsoft.com/office/officeart/2008/layout/RadialCluster"/>
    <dgm:cxn modelId="{E27ADFFA-FE07-5F44-8D80-74D118E304EB}" type="presParOf" srcId="{5B8A89D8-A6A5-294D-A18C-26F40C61839A}" destId="{6E22FA9E-1088-4043-9009-69FA196EDF95}" srcOrd="6" destOrd="0" presId="urn:microsoft.com/office/officeart/2008/layout/RadialCluster"/>
    <dgm:cxn modelId="{2C50186E-14EB-F64B-8095-B01FDD081ADB}" type="presParOf" srcId="{5B8A89D8-A6A5-294D-A18C-26F40C61839A}" destId="{867F7372-D3A9-5342-A4EE-A040E875FC51}" srcOrd="7" destOrd="0" presId="urn:microsoft.com/office/officeart/2008/layout/RadialCluster"/>
    <dgm:cxn modelId="{55EBCF65-62A8-264A-9EDF-934FD7F3ED0B}" type="presParOf" srcId="{5B8A89D8-A6A5-294D-A18C-26F40C61839A}" destId="{5F0F14A7-3819-C144-87AB-D78F083CFD7E}" srcOrd="8" destOrd="0" presId="urn:microsoft.com/office/officeart/2008/layout/RadialCluster"/>
    <dgm:cxn modelId="{D9B4BCA8-F16E-884F-A47F-3368637DD5D6}" type="presParOf" srcId="{5B8A89D8-A6A5-294D-A18C-26F40C61839A}" destId="{F1BC88A3-96F3-7D4C-81F4-040ED9299A69}" srcOrd="9" destOrd="0" presId="urn:microsoft.com/office/officeart/2008/layout/RadialCluster"/>
    <dgm:cxn modelId="{874BC326-71BD-E846-99EB-242D0FD7EF17}" type="presParOf" srcId="{5B8A89D8-A6A5-294D-A18C-26F40C61839A}" destId="{2731B935-5484-C04E-A1AF-48C977D19F9C}" srcOrd="10" destOrd="0" presId="urn:microsoft.com/office/officeart/2008/layout/RadialCluster"/>
    <dgm:cxn modelId="{C3D12E14-1BEE-E241-A7BF-A714FBD3B8F0}" type="presParOf" srcId="{5B8A89D8-A6A5-294D-A18C-26F40C61839A}" destId="{B83D79F5-43EC-D244-A275-8901C75E1172}" srcOrd="11" destOrd="0" presId="urn:microsoft.com/office/officeart/2008/layout/RadialCluster"/>
    <dgm:cxn modelId="{B08712AF-3485-964A-8A2C-3D6294D89A2F}" type="presParOf" srcId="{5B8A89D8-A6A5-294D-A18C-26F40C61839A}" destId="{CEBE695F-CE5C-3A48-BA60-45EAD387E142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9A1990-F295-3144-9866-0EC45CDF4E6C}" type="doc">
      <dgm:prSet loTypeId="urn:microsoft.com/office/officeart/2008/layout/RadialCluster" loCatId="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zh-CN" altLang="en-US"/>
        </a:p>
      </dgm:t>
    </dgm:pt>
    <dgm:pt modelId="{36415BBE-A918-394D-81A4-43BE7941DCC3}">
      <dgm:prSet phldrT="[文本]" custT="1"/>
      <dgm:spPr/>
      <dgm:t>
        <a:bodyPr/>
        <a:lstStyle/>
        <a:p>
          <a:r>
            <a: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sorted</a:t>
          </a:r>
          <a:r>
            <a: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 </a:t>
          </a:r>
          <a:r>
            <a: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sets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ED2D7916-7D97-964F-A509-47D7B46497D8}" type="parTrans" cxnId="{2CD23A05-F20D-4949-BE7E-D135EA8ECD42}">
      <dgm:prSet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C1C4B4E-B448-8E43-9C84-434CC99190FF}" type="sibTrans" cxnId="{2CD23A05-F20D-4949-BE7E-D135EA8ECD42}">
      <dgm:prSet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89D3E71-52B1-7846-B93E-5A3AF85344AB}">
      <dgm:prSet phldrT="[文本]" custT="1"/>
      <dgm:spPr/>
      <dgm:t>
        <a:bodyPr/>
        <a:lstStyle/>
        <a:p>
          <a:r>
            <a: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Sets</a:t>
          </a:r>
          <a:r>
            <a: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的升级版本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5F1CB6CD-B180-4443-AE5B-D4113BD34BDF}" type="parTrans" cxnId="{AFC3DF80-EEE9-5044-8341-29AD5A82D52E}">
      <dgm:prSet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8F11701A-BF70-EF46-A4AD-ED184A6837AC}" type="sibTrans" cxnId="{AFC3DF80-EEE9-5044-8341-29AD5A82D52E}">
      <dgm:prSet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DC7BB01-CD3B-994F-AD3F-B34A5C531EC4}">
      <dgm:prSet phldrT="[文本]" custT="1"/>
      <dgm:spPr/>
      <dgm:t>
        <a:bodyPr/>
        <a:lstStyle/>
        <a:p>
          <a:r>
            <a: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具有顺序属性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A95CD16F-514B-F04E-9FF2-35A4F6294FE7}" type="parTrans" cxnId="{26EDE8A0-0C9B-B640-9F00-1528005EA596}">
      <dgm:prSet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C389C867-0920-1D4B-8DCC-BEE25CD4E07B}" type="sibTrans" cxnId="{26EDE8A0-0C9B-B640-9F00-1528005EA596}">
      <dgm:prSet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11C5D385-2016-9340-BE25-537DD36780C7}">
      <dgm:prSet phldrT="[文本]" custT="1"/>
      <dgm:spPr/>
      <dgm:t>
        <a:bodyPr/>
        <a:lstStyle/>
        <a:p>
          <a:r>
            <a: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作为索引来使用</a:t>
          </a:r>
        </a:p>
      </dgm:t>
    </dgm:pt>
    <dgm:pt modelId="{B6CCFAE1-BF20-FF40-8591-7ECFF2B5E622}" type="parTrans" cxnId="{36F306B5-7327-A847-95A8-7CA8DD33B01F}">
      <dgm:prSet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D4A6AA0-B240-3F4F-AE0E-178EFE7FEF13}" type="sibTrans" cxnId="{36F306B5-7327-A847-95A8-7CA8DD33B01F}">
      <dgm:prSet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3F06AAD8-7159-2343-AE8A-7802F68E7E0D}">
      <dgm:prSet phldrT="[文本]" custT="1"/>
      <dgm:spPr/>
      <dgm:t>
        <a:bodyPr/>
        <a:lstStyle/>
        <a:p>
          <a:r>
            <a:rPr lang="en-US" altLang="zh-CN" sz="1800" dirty="0" err="1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zsets</a:t>
          </a:r>
          <a:r>
            <a:rPr lang="zh-CN" altLang="en-US" sz="18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类型定义</a:t>
          </a:r>
          <a:endParaRPr lang="zh-CN" altLang="en-US" sz="18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gm:t>
    </dgm:pt>
    <dgm:pt modelId="{7A84D867-DDD7-6C49-BF4D-90D335027AD5}" type="parTrans" cxnId="{56E8D316-9856-5D43-993B-EBBB651F037B}">
      <dgm:prSet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6029CAB2-B34A-F549-96B7-4D101E37F03C}" type="sibTrans" cxnId="{56E8D316-9856-5D43-993B-EBBB651F037B}">
      <dgm:prSet/>
      <dgm:spPr/>
      <dgm:t>
        <a:bodyPr/>
        <a:lstStyle/>
        <a:p>
          <a:endParaRPr lang="zh-CN" altLang="en-US" sz="1800"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9FC8E188-8479-7844-BBDE-8D83EA6D7D7B}" type="pres">
      <dgm:prSet presAssocID="{C69A1990-F295-3144-9866-0EC45CDF4E6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5B8A89D8-A6A5-294D-A18C-26F40C61839A}" type="pres">
      <dgm:prSet presAssocID="{3F06AAD8-7159-2343-AE8A-7802F68E7E0D}" presName="singleCycle" presStyleCnt="0"/>
      <dgm:spPr/>
    </dgm:pt>
    <dgm:pt modelId="{6070C7A0-80B0-A447-B592-7463C9DF6DC3}" type="pres">
      <dgm:prSet presAssocID="{3F06AAD8-7159-2343-AE8A-7802F68E7E0D}" presName="singleCenter" presStyleLbl="node1" presStyleIdx="0" presStyleCnt="5" custScaleX="99789" custScaleY="59874" custLinFactNeighborX="0" custLinFactNeighborY="-2412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0690D629-334D-3142-AE2A-133CAF3F4F3E}" type="pres">
      <dgm:prSet presAssocID="{ED2D7916-7D97-964F-A509-47D7B46497D8}" presName="Name56" presStyleLbl="parChTrans1D2" presStyleIdx="0" presStyleCnt="4"/>
      <dgm:spPr/>
      <dgm:t>
        <a:bodyPr/>
        <a:lstStyle/>
        <a:p>
          <a:endParaRPr lang="zh-CN" altLang="en-US"/>
        </a:p>
      </dgm:t>
    </dgm:pt>
    <dgm:pt modelId="{EF2F353B-A671-0D43-8327-6520258B83B7}" type="pres">
      <dgm:prSet presAssocID="{36415BBE-A918-394D-81A4-43BE7941DCC3}" presName="text0" presStyleLbl="node1" presStyleIdx="1" presStyleCnt="5" custScaleX="134045" custScaleY="74470" custRadScaleRad="77451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4E3414-77CC-F942-A89F-D61F9E423C26}" type="pres">
      <dgm:prSet presAssocID="{5F1CB6CD-B180-4443-AE5B-D4113BD34BDF}" presName="Name56" presStyleLbl="parChTrans1D2" presStyleIdx="1" presStyleCnt="4"/>
      <dgm:spPr/>
      <dgm:t>
        <a:bodyPr/>
        <a:lstStyle/>
        <a:p>
          <a:endParaRPr lang="zh-CN" altLang="en-US"/>
        </a:p>
      </dgm:t>
    </dgm:pt>
    <dgm:pt modelId="{D7C32BC5-C684-604B-9687-D8EC2C532C2C}" type="pres">
      <dgm:prSet presAssocID="{689D3E71-52B1-7846-B93E-5A3AF85344AB}" presName="text0" presStyleLbl="node1" presStyleIdx="2" presStyleCnt="5" custScaleX="134045" custScaleY="74470" custRadScaleRad="99441" custRadScaleInc="-59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0EB29-EC86-DF4F-A622-0DC0B04774E7}" type="pres">
      <dgm:prSet presAssocID="{A95CD16F-514B-F04E-9FF2-35A4F6294FE7}" presName="Name56" presStyleLbl="parChTrans1D2" presStyleIdx="2" presStyleCnt="4"/>
      <dgm:spPr/>
      <dgm:t>
        <a:bodyPr/>
        <a:lstStyle/>
        <a:p>
          <a:endParaRPr lang="zh-CN" altLang="en-US"/>
        </a:p>
      </dgm:t>
    </dgm:pt>
    <dgm:pt modelId="{6E22FA9E-1088-4043-9009-69FA196EDF95}" type="pres">
      <dgm:prSet presAssocID="{6DC7BB01-CD3B-994F-AD3F-B34A5C531EC4}" presName="text0" presStyleLbl="node1" presStyleIdx="3" presStyleCnt="5" custScaleX="134045" custScaleY="74470" custRadScaleRad="75814" custRadScaleInc="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7F7372-D3A9-5342-A4EE-A040E875FC51}" type="pres">
      <dgm:prSet presAssocID="{B6CCFAE1-BF20-FF40-8591-7ECFF2B5E622}" presName="Name56" presStyleLbl="parChTrans1D2" presStyleIdx="3" presStyleCnt="4"/>
      <dgm:spPr/>
      <dgm:t>
        <a:bodyPr/>
        <a:lstStyle/>
        <a:p>
          <a:endParaRPr lang="zh-CN" altLang="en-US"/>
        </a:p>
      </dgm:t>
    </dgm:pt>
    <dgm:pt modelId="{5F0F14A7-3819-C144-87AB-D78F083CFD7E}" type="pres">
      <dgm:prSet presAssocID="{11C5D385-2016-9340-BE25-537DD36780C7}" presName="text0" presStyleLbl="node1" presStyleIdx="4" presStyleCnt="5" custScaleX="134045" custScaleY="74470" custRadScaleRad="95014" custRadScaleInc="61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9E4F37-998E-3B4B-A4DB-CA979E4F72CD}" type="presOf" srcId="{36415BBE-A918-394D-81A4-43BE7941DCC3}" destId="{EF2F353B-A671-0D43-8327-6520258B83B7}" srcOrd="0" destOrd="0" presId="urn:microsoft.com/office/officeart/2008/layout/RadialCluster"/>
    <dgm:cxn modelId="{A2E5CB93-5589-5544-93F0-C4D65EAC47C0}" type="presOf" srcId="{ED2D7916-7D97-964F-A509-47D7B46497D8}" destId="{0690D629-334D-3142-AE2A-133CAF3F4F3E}" srcOrd="0" destOrd="0" presId="urn:microsoft.com/office/officeart/2008/layout/RadialCluster"/>
    <dgm:cxn modelId="{AFC3DF80-EEE9-5044-8341-29AD5A82D52E}" srcId="{3F06AAD8-7159-2343-AE8A-7802F68E7E0D}" destId="{689D3E71-52B1-7846-B93E-5A3AF85344AB}" srcOrd="1" destOrd="0" parTransId="{5F1CB6CD-B180-4443-AE5B-D4113BD34BDF}" sibTransId="{8F11701A-BF70-EF46-A4AD-ED184A6837AC}"/>
    <dgm:cxn modelId="{3464BCE6-D49C-284C-9FB4-A5ED01F03B24}" type="presOf" srcId="{689D3E71-52B1-7846-B93E-5A3AF85344AB}" destId="{D7C32BC5-C684-604B-9687-D8EC2C532C2C}" srcOrd="0" destOrd="0" presId="urn:microsoft.com/office/officeart/2008/layout/RadialCluster"/>
    <dgm:cxn modelId="{1B099D77-B1FC-EC48-A89C-4FDC6A8CE973}" type="presOf" srcId="{5F1CB6CD-B180-4443-AE5B-D4113BD34BDF}" destId="{BF4E3414-77CC-F942-A89F-D61F9E423C26}" srcOrd="0" destOrd="0" presId="urn:microsoft.com/office/officeart/2008/layout/RadialCluster"/>
    <dgm:cxn modelId="{56E8D316-9856-5D43-993B-EBBB651F037B}" srcId="{C69A1990-F295-3144-9866-0EC45CDF4E6C}" destId="{3F06AAD8-7159-2343-AE8A-7802F68E7E0D}" srcOrd="0" destOrd="0" parTransId="{7A84D867-DDD7-6C49-BF4D-90D335027AD5}" sibTransId="{6029CAB2-B34A-F549-96B7-4D101E37F03C}"/>
    <dgm:cxn modelId="{68A69A69-8217-F84E-BA08-E60B8052FF72}" type="presOf" srcId="{11C5D385-2016-9340-BE25-537DD36780C7}" destId="{5F0F14A7-3819-C144-87AB-D78F083CFD7E}" srcOrd="0" destOrd="0" presId="urn:microsoft.com/office/officeart/2008/layout/RadialCluster"/>
    <dgm:cxn modelId="{C4969320-168A-7C4E-883E-938F581CAAB3}" type="presOf" srcId="{3F06AAD8-7159-2343-AE8A-7802F68E7E0D}" destId="{6070C7A0-80B0-A447-B592-7463C9DF6DC3}" srcOrd="0" destOrd="0" presId="urn:microsoft.com/office/officeart/2008/layout/RadialCluster"/>
    <dgm:cxn modelId="{36F306B5-7327-A847-95A8-7CA8DD33B01F}" srcId="{3F06AAD8-7159-2343-AE8A-7802F68E7E0D}" destId="{11C5D385-2016-9340-BE25-537DD36780C7}" srcOrd="3" destOrd="0" parTransId="{B6CCFAE1-BF20-FF40-8591-7ECFF2B5E622}" sibTransId="{9D4A6AA0-B240-3F4F-AE0E-178EFE7FEF13}"/>
    <dgm:cxn modelId="{AC796836-BD24-5A4E-8253-6FDD49EA0320}" type="presOf" srcId="{B6CCFAE1-BF20-FF40-8591-7ECFF2B5E622}" destId="{867F7372-D3A9-5342-A4EE-A040E875FC51}" srcOrd="0" destOrd="0" presId="urn:microsoft.com/office/officeart/2008/layout/RadialCluster"/>
    <dgm:cxn modelId="{2CD23A05-F20D-4949-BE7E-D135EA8ECD42}" srcId="{3F06AAD8-7159-2343-AE8A-7802F68E7E0D}" destId="{36415BBE-A918-394D-81A4-43BE7941DCC3}" srcOrd="0" destOrd="0" parTransId="{ED2D7916-7D97-964F-A509-47D7B46497D8}" sibTransId="{BC1C4B4E-B448-8E43-9C84-434CC99190FF}"/>
    <dgm:cxn modelId="{8A72478C-A1BE-F74C-862E-3BCF3F7F5CA5}" type="presOf" srcId="{C69A1990-F295-3144-9866-0EC45CDF4E6C}" destId="{9FC8E188-8479-7844-BBDE-8D83EA6D7D7B}" srcOrd="0" destOrd="0" presId="urn:microsoft.com/office/officeart/2008/layout/RadialCluster"/>
    <dgm:cxn modelId="{36149EE9-35E5-FE41-A7C5-8DA070922522}" type="presOf" srcId="{6DC7BB01-CD3B-994F-AD3F-B34A5C531EC4}" destId="{6E22FA9E-1088-4043-9009-69FA196EDF95}" srcOrd="0" destOrd="0" presId="urn:microsoft.com/office/officeart/2008/layout/RadialCluster"/>
    <dgm:cxn modelId="{F0CCEA3E-24BC-EB4F-8F13-FF50B5D1DE5D}" type="presOf" srcId="{A95CD16F-514B-F04E-9FF2-35A4F6294FE7}" destId="{F7C0EB29-EC86-DF4F-A622-0DC0B04774E7}" srcOrd="0" destOrd="0" presId="urn:microsoft.com/office/officeart/2008/layout/RadialCluster"/>
    <dgm:cxn modelId="{26EDE8A0-0C9B-B640-9F00-1528005EA596}" srcId="{3F06AAD8-7159-2343-AE8A-7802F68E7E0D}" destId="{6DC7BB01-CD3B-994F-AD3F-B34A5C531EC4}" srcOrd="2" destOrd="0" parTransId="{A95CD16F-514B-F04E-9FF2-35A4F6294FE7}" sibTransId="{C389C867-0920-1D4B-8DCC-BEE25CD4E07B}"/>
    <dgm:cxn modelId="{E670063C-898B-144A-83DF-EAA4B182A3EB}" type="presParOf" srcId="{9FC8E188-8479-7844-BBDE-8D83EA6D7D7B}" destId="{5B8A89D8-A6A5-294D-A18C-26F40C61839A}" srcOrd="0" destOrd="0" presId="urn:microsoft.com/office/officeart/2008/layout/RadialCluster"/>
    <dgm:cxn modelId="{D99C5A08-09A5-C548-884E-24D7C45D8FEA}" type="presParOf" srcId="{5B8A89D8-A6A5-294D-A18C-26F40C61839A}" destId="{6070C7A0-80B0-A447-B592-7463C9DF6DC3}" srcOrd="0" destOrd="0" presId="urn:microsoft.com/office/officeart/2008/layout/RadialCluster"/>
    <dgm:cxn modelId="{EB804DDD-9AC7-E94E-A0B4-EB495636302A}" type="presParOf" srcId="{5B8A89D8-A6A5-294D-A18C-26F40C61839A}" destId="{0690D629-334D-3142-AE2A-133CAF3F4F3E}" srcOrd="1" destOrd="0" presId="urn:microsoft.com/office/officeart/2008/layout/RadialCluster"/>
    <dgm:cxn modelId="{713E6CE5-BA14-D045-B98A-D07B08B51BE9}" type="presParOf" srcId="{5B8A89D8-A6A5-294D-A18C-26F40C61839A}" destId="{EF2F353B-A671-0D43-8327-6520258B83B7}" srcOrd="2" destOrd="0" presId="urn:microsoft.com/office/officeart/2008/layout/RadialCluster"/>
    <dgm:cxn modelId="{7ACE21E1-78DB-A04F-8659-563A10D20756}" type="presParOf" srcId="{5B8A89D8-A6A5-294D-A18C-26F40C61839A}" destId="{BF4E3414-77CC-F942-A89F-D61F9E423C26}" srcOrd="3" destOrd="0" presId="urn:microsoft.com/office/officeart/2008/layout/RadialCluster"/>
    <dgm:cxn modelId="{36EA92F1-C302-614B-91F2-2B885754C772}" type="presParOf" srcId="{5B8A89D8-A6A5-294D-A18C-26F40C61839A}" destId="{D7C32BC5-C684-604B-9687-D8EC2C532C2C}" srcOrd="4" destOrd="0" presId="urn:microsoft.com/office/officeart/2008/layout/RadialCluster"/>
    <dgm:cxn modelId="{CA42E8BA-74B5-BE4D-950B-D600A197007D}" type="presParOf" srcId="{5B8A89D8-A6A5-294D-A18C-26F40C61839A}" destId="{F7C0EB29-EC86-DF4F-A622-0DC0B04774E7}" srcOrd="5" destOrd="0" presId="urn:microsoft.com/office/officeart/2008/layout/RadialCluster"/>
    <dgm:cxn modelId="{BC225A6D-5BD9-3149-A18A-C3F8DFF041AA}" type="presParOf" srcId="{5B8A89D8-A6A5-294D-A18C-26F40C61839A}" destId="{6E22FA9E-1088-4043-9009-69FA196EDF95}" srcOrd="6" destOrd="0" presId="urn:microsoft.com/office/officeart/2008/layout/RadialCluster"/>
    <dgm:cxn modelId="{22839B90-FE19-124E-B9C4-AF9AD065936E}" type="presParOf" srcId="{5B8A89D8-A6A5-294D-A18C-26F40C61839A}" destId="{867F7372-D3A9-5342-A4EE-A040E875FC51}" srcOrd="7" destOrd="0" presId="urn:microsoft.com/office/officeart/2008/layout/RadialCluster"/>
    <dgm:cxn modelId="{37C207C0-42A9-AF4E-A650-AD434C4AA59E}" type="presParOf" srcId="{5B8A89D8-A6A5-294D-A18C-26F40C61839A}" destId="{5F0F14A7-3819-C144-87AB-D78F083CFD7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55852-3407-8840-9FA0-1A1C2F1397A8}">
      <dsp:nvSpPr>
        <dsp:cNvPr id="0" name=""/>
        <dsp:cNvSpPr/>
      </dsp:nvSpPr>
      <dsp:spPr>
        <a:xfrm>
          <a:off x="2874" y="871603"/>
          <a:ext cx="1258624" cy="1038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set</a:t>
          </a:r>
          <a:r>
            <a:rPr lang="zh-CN" altLang="en-US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r>
            <a:rPr lang="en-US" altLang="zh-CN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r>
            <a:rPr lang="zh-CN" altLang="en-US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endParaRPr lang="en-US" altLang="zh-CN" sz="2000" b="1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6764" y="895493"/>
        <a:ext cx="1210844" cy="767871"/>
      </dsp:txXfrm>
    </dsp:sp>
    <dsp:sp modelId="{E3E1C1ED-96A0-E94C-BE1F-3896C4737310}">
      <dsp:nvSpPr>
        <dsp:cNvPr id="0" name=""/>
        <dsp:cNvSpPr/>
      </dsp:nvSpPr>
      <dsp:spPr>
        <a:xfrm>
          <a:off x="673082" y="985579"/>
          <a:ext cx="1584903" cy="1584903"/>
        </a:xfrm>
        <a:prstGeom prst="leftCircularArrow">
          <a:avLst>
            <a:gd name="adj1" fmla="val 4388"/>
            <a:gd name="adj2" fmla="val 556237"/>
            <a:gd name="adj3" fmla="val 2331748"/>
            <a:gd name="adj4" fmla="val 9024489"/>
            <a:gd name="adj5" fmla="val 5119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3B830-305E-7545-8373-7B685345740A}">
      <dsp:nvSpPr>
        <dsp:cNvPr id="0" name=""/>
        <dsp:cNvSpPr/>
      </dsp:nvSpPr>
      <dsp:spPr>
        <a:xfrm>
          <a:off x="282568" y="1687255"/>
          <a:ext cx="1118777" cy="4449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Noto Sans CJK SC" charset="-122"/>
              <a:ea typeface="Noto Sans CJK SC" charset="-122"/>
              <a:cs typeface="Noto Sans CJK SC" charset="-122"/>
            </a:rPr>
            <a:t>插入数据</a:t>
          </a:r>
          <a:endParaRPr lang="zh-CN" altLang="en-US" sz="13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95599" y="1700286"/>
        <a:ext cx="1092715" cy="418838"/>
      </dsp:txXfrm>
    </dsp:sp>
    <dsp:sp modelId="{DCFDCE0C-4726-3049-AD9A-223BE0520D59}">
      <dsp:nvSpPr>
        <dsp:cNvPr id="0" name=""/>
        <dsp:cNvSpPr/>
      </dsp:nvSpPr>
      <dsp:spPr>
        <a:xfrm>
          <a:off x="1732501" y="871603"/>
          <a:ext cx="1258624" cy="1038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get</a:t>
          </a:r>
          <a:r>
            <a:rPr lang="zh-CN" altLang="en-US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r>
            <a:rPr lang="en-US" altLang="zh-CN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endParaRPr lang="en-US" altLang="zh-CN" sz="2000" b="1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756391" y="1117943"/>
        <a:ext cx="1210844" cy="767871"/>
      </dsp:txXfrm>
    </dsp:sp>
    <dsp:sp modelId="{A6B28480-40F2-7B48-A946-BF5B82ABB0F2}">
      <dsp:nvSpPr>
        <dsp:cNvPr id="0" name=""/>
        <dsp:cNvSpPr/>
      </dsp:nvSpPr>
      <dsp:spPr>
        <a:xfrm>
          <a:off x="2392221" y="170121"/>
          <a:ext cx="1745728" cy="1745728"/>
        </a:xfrm>
        <a:prstGeom prst="circularArrow">
          <a:avLst>
            <a:gd name="adj1" fmla="val 3984"/>
            <a:gd name="adj2" fmla="val 500049"/>
            <a:gd name="adj3" fmla="val 19324440"/>
            <a:gd name="adj4" fmla="val 12575511"/>
            <a:gd name="adj5" fmla="val 4648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834D1-5A47-314A-9E6E-285DFD7552A1}">
      <dsp:nvSpPr>
        <dsp:cNvPr id="0" name=""/>
        <dsp:cNvSpPr/>
      </dsp:nvSpPr>
      <dsp:spPr>
        <a:xfrm>
          <a:off x="2012195" y="649153"/>
          <a:ext cx="1118777" cy="4449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Noto Sans CJK SC" charset="-122"/>
              <a:ea typeface="Noto Sans CJK SC" charset="-122"/>
              <a:cs typeface="Noto Sans CJK SC" charset="-122"/>
            </a:rPr>
            <a:t>查询数据</a:t>
          </a:r>
          <a:endParaRPr lang="en-US" altLang="zh-CN" sz="1300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025226" y="662184"/>
        <a:ext cx="1092715" cy="418838"/>
      </dsp:txXfrm>
    </dsp:sp>
    <dsp:sp modelId="{5DAEE83A-F7FF-B545-A77F-16C0A1472CAD}">
      <dsp:nvSpPr>
        <dsp:cNvPr id="0" name=""/>
        <dsp:cNvSpPr/>
      </dsp:nvSpPr>
      <dsp:spPr>
        <a:xfrm>
          <a:off x="3462128" y="871603"/>
          <a:ext cx="1258624" cy="1038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smtClean="0">
              <a:latin typeface="Noto Sans CJK SC" charset="-122"/>
              <a:ea typeface="Noto Sans CJK SC" charset="-122"/>
              <a:cs typeface="Noto Sans CJK SC" charset="-122"/>
            </a:rPr>
            <a:t>del</a:t>
          </a:r>
          <a:r>
            <a:rPr lang="zh-CN" altLang="en-US" sz="2000" b="1" kern="120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r>
            <a:rPr lang="en-US" altLang="zh-CN" sz="2000" b="1" kern="120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endParaRPr lang="en-US" altLang="zh-CN" sz="2000" b="1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3486018" y="895493"/>
        <a:ext cx="1210844" cy="767871"/>
      </dsp:txXfrm>
    </dsp:sp>
    <dsp:sp modelId="{62F218FF-B4D9-BE45-ACF8-127FC5B98A71}">
      <dsp:nvSpPr>
        <dsp:cNvPr id="0" name=""/>
        <dsp:cNvSpPr/>
      </dsp:nvSpPr>
      <dsp:spPr>
        <a:xfrm>
          <a:off x="4113134" y="765653"/>
          <a:ext cx="1879352" cy="1879352"/>
        </a:xfrm>
        <a:prstGeom prst="leftCircularArrow">
          <a:avLst>
            <a:gd name="adj1" fmla="val 3700"/>
            <a:gd name="adj2" fmla="val 461335"/>
            <a:gd name="adj3" fmla="val 2236846"/>
            <a:gd name="adj4" fmla="val 9024489"/>
            <a:gd name="adj5" fmla="val 4317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3A920-1138-F745-9B9A-8907C5ED1A71}">
      <dsp:nvSpPr>
        <dsp:cNvPr id="0" name=""/>
        <dsp:cNvSpPr/>
      </dsp:nvSpPr>
      <dsp:spPr>
        <a:xfrm>
          <a:off x="3741823" y="1687255"/>
          <a:ext cx="1118777" cy="4449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>
              <a:latin typeface="Noto Sans CJK SC" charset="-122"/>
              <a:ea typeface="Noto Sans CJK SC" charset="-122"/>
              <a:cs typeface="Noto Sans CJK SC" charset="-122"/>
            </a:rPr>
            <a:t>删除数据</a:t>
          </a:r>
          <a:endParaRPr lang="en-US" altLang="zh-CN" sz="13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3754854" y="1700286"/>
        <a:ext cx="1092715" cy="418838"/>
      </dsp:txXfrm>
    </dsp:sp>
    <dsp:sp modelId="{E3F31BC5-9A0C-3E4F-B00C-B9FAB13DDEB2}">
      <dsp:nvSpPr>
        <dsp:cNvPr id="0" name=""/>
        <dsp:cNvSpPr/>
      </dsp:nvSpPr>
      <dsp:spPr>
        <a:xfrm>
          <a:off x="5191756" y="871603"/>
          <a:ext cx="1770708" cy="1038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err="1" smtClean="0">
              <a:latin typeface="Noto Sans CJK SC" charset="-122"/>
              <a:ea typeface="Noto Sans CJK SC" charset="-122"/>
              <a:cs typeface="Noto Sans CJK SC" charset="-122"/>
            </a:rPr>
            <a:t>getset</a:t>
          </a:r>
          <a:r>
            <a:rPr lang="zh-CN" altLang="en-US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r>
            <a:rPr lang="en-US" altLang="zh-CN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</a:p>
      </dsp:txBody>
      <dsp:txXfrm>
        <a:off x="5215646" y="1117943"/>
        <a:ext cx="1722928" cy="767871"/>
      </dsp:txXfrm>
    </dsp:sp>
    <dsp:sp modelId="{AACBE678-DE24-3F40-B965-6F1738449604}">
      <dsp:nvSpPr>
        <dsp:cNvPr id="0" name=""/>
        <dsp:cNvSpPr/>
      </dsp:nvSpPr>
      <dsp:spPr>
        <a:xfrm>
          <a:off x="6098803" y="136302"/>
          <a:ext cx="1879352" cy="1879352"/>
        </a:xfrm>
        <a:prstGeom prst="circularArrow">
          <a:avLst>
            <a:gd name="adj1" fmla="val 3700"/>
            <a:gd name="adj2" fmla="val 461335"/>
            <a:gd name="adj3" fmla="val 19363154"/>
            <a:gd name="adj4" fmla="val 12575511"/>
            <a:gd name="adj5" fmla="val 4317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63388-C550-7743-A72E-DAA114782738}">
      <dsp:nvSpPr>
        <dsp:cNvPr id="0" name=""/>
        <dsp:cNvSpPr/>
      </dsp:nvSpPr>
      <dsp:spPr>
        <a:xfrm>
          <a:off x="5727492" y="649153"/>
          <a:ext cx="1118777" cy="4449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>
              <a:latin typeface="Noto Sans CJK SC" charset="-122"/>
              <a:ea typeface="Noto Sans CJK SC" charset="-122"/>
              <a:cs typeface="Noto Sans CJK SC" charset="-122"/>
            </a:rPr>
            <a:t>修改数据</a:t>
          </a:r>
          <a:endParaRPr lang="en-US" altLang="zh-CN" sz="1300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5740523" y="662184"/>
        <a:ext cx="1092715" cy="418838"/>
      </dsp:txXfrm>
    </dsp:sp>
    <dsp:sp modelId="{DFDF71FC-049D-F140-A3B5-85DA6057B686}">
      <dsp:nvSpPr>
        <dsp:cNvPr id="0" name=""/>
        <dsp:cNvSpPr/>
      </dsp:nvSpPr>
      <dsp:spPr>
        <a:xfrm>
          <a:off x="7293620" y="871603"/>
          <a:ext cx="1258624" cy="1038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exists</a:t>
          </a:r>
          <a:r>
            <a:rPr lang="zh-CN" altLang="en-US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 </a:t>
          </a:r>
          <a:r>
            <a:rPr lang="en-US" altLang="zh-CN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r>
            <a:rPr lang="zh-CN" altLang="en-US" sz="2000" b="1" kern="1200" dirty="0" smtClean="0">
              <a:latin typeface="Noto Sans CJK SC" charset="-122"/>
              <a:ea typeface="Noto Sans CJK SC" charset="-122"/>
              <a:cs typeface="Noto Sans CJK SC" charset="-122"/>
            </a:rPr>
            <a:t>    </a:t>
          </a:r>
          <a:endParaRPr lang="en-US" altLang="zh-CN" sz="2000" b="1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7317510" y="895493"/>
        <a:ext cx="1210844" cy="767871"/>
      </dsp:txXfrm>
    </dsp:sp>
    <dsp:sp modelId="{7E410E2C-4A51-3E4E-AED1-66FDBF006F45}">
      <dsp:nvSpPr>
        <dsp:cNvPr id="0" name=""/>
        <dsp:cNvSpPr/>
      </dsp:nvSpPr>
      <dsp:spPr>
        <a:xfrm>
          <a:off x="7573314" y="1687255"/>
          <a:ext cx="1118777" cy="4449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>
              <a:latin typeface="Noto Sans CJK SC" charset="-122"/>
              <a:ea typeface="Noto Sans CJK SC" charset="-122"/>
              <a:cs typeface="Noto Sans CJK SC" charset="-122"/>
            </a:rPr>
            <a:t>验证是否存在</a:t>
          </a:r>
          <a:endParaRPr lang="en-US" altLang="zh-CN" sz="1300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7586345" y="1700286"/>
        <a:ext cx="1092715" cy="418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0C7A0-80B0-A447-B592-7463C9DF6DC3}">
      <dsp:nvSpPr>
        <dsp:cNvPr id="0" name=""/>
        <dsp:cNvSpPr/>
      </dsp:nvSpPr>
      <dsp:spPr>
        <a:xfrm>
          <a:off x="2803014" y="1915875"/>
          <a:ext cx="1333741" cy="8002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Noto Sans CJK SC" charset="-122"/>
              <a:ea typeface="Noto Sans CJK SC" charset="-122"/>
              <a:cs typeface="Noto Sans CJK SC" charset="-122"/>
            </a:rPr>
            <a:t>string</a:t>
          </a:r>
          <a:r>
            <a:rPr lang="zh-CN" altLang="en-US" sz="2000" kern="1200" dirty="0" smtClean="0">
              <a:latin typeface="Noto Sans CJK SC" charset="-122"/>
              <a:ea typeface="Noto Sans CJK SC" charset="-122"/>
              <a:cs typeface="Noto Sans CJK SC" charset="-122"/>
            </a:rPr>
            <a:t>类型定义</a:t>
          </a:r>
          <a:endParaRPr lang="zh-CN" altLang="en-US" sz="20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842079" y="1954940"/>
        <a:ext cx="1255611" cy="722122"/>
      </dsp:txXfrm>
    </dsp:sp>
    <dsp:sp modelId="{0690D629-334D-3142-AE2A-133CAF3F4F3E}">
      <dsp:nvSpPr>
        <dsp:cNvPr id="0" name=""/>
        <dsp:cNvSpPr/>
      </dsp:nvSpPr>
      <dsp:spPr>
        <a:xfrm rot="16200824">
          <a:off x="3078934" y="1524734"/>
          <a:ext cx="7822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82281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F353B-A671-0D43-8327-6520258B83B7}">
      <dsp:nvSpPr>
        <dsp:cNvPr id="0" name=""/>
        <dsp:cNvSpPr/>
      </dsp:nvSpPr>
      <dsp:spPr>
        <a:xfrm>
          <a:off x="2870064" y="466717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最简单类型</a:t>
          </a:r>
          <a:endParaRPr lang="zh-CN" altLang="en-US" sz="17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2902618" y="499271"/>
        <a:ext cx="1135259" cy="601767"/>
      </dsp:txXfrm>
    </dsp:sp>
    <dsp:sp modelId="{BF4E3414-77CC-F942-A89F-D61F9E423C26}">
      <dsp:nvSpPr>
        <dsp:cNvPr id="0" name=""/>
        <dsp:cNvSpPr/>
      </dsp:nvSpPr>
      <dsp:spPr>
        <a:xfrm rot="20679991">
          <a:off x="4127302" y="2062923"/>
          <a:ext cx="5311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12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32BC5-C684-604B-9687-D8EC2C532C2C}">
      <dsp:nvSpPr>
        <dsp:cNvPr id="0" name=""/>
        <dsp:cNvSpPr/>
      </dsp:nvSpPr>
      <dsp:spPr>
        <a:xfrm>
          <a:off x="4648973" y="1494692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二进制安全的</a:t>
          </a:r>
          <a:endParaRPr lang="zh-CN" altLang="en-US" sz="17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4681527" y="1527246"/>
        <a:ext cx="1135259" cy="601767"/>
      </dsp:txXfrm>
    </dsp:sp>
    <dsp:sp modelId="{F7C0EB29-EC86-DF4F-A622-0DC0B04774E7}">
      <dsp:nvSpPr>
        <dsp:cNvPr id="0" name=""/>
        <dsp:cNvSpPr/>
      </dsp:nvSpPr>
      <dsp:spPr>
        <a:xfrm rot="3195209">
          <a:off x="3598354" y="3055777"/>
          <a:ext cx="8477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4775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2FA9E-1088-4043-9009-69FA196EDF95}">
      <dsp:nvSpPr>
        <dsp:cNvPr id="0" name=""/>
        <dsp:cNvSpPr/>
      </dsp:nvSpPr>
      <dsp:spPr>
        <a:xfrm>
          <a:off x="3924601" y="3395425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一个</a:t>
          </a:r>
          <a:r>
            <a:rPr lang="en-US" altLang="zh-CN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Key</a:t>
          </a:r>
          <a:r>
            <a:rPr lang="zh-CN" altLang="en-US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对应一个</a:t>
          </a:r>
          <a:r>
            <a:rPr lang="en-US" altLang="zh-CN" sz="1500" kern="1200" dirty="0" smtClean="0">
              <a:latin typeface="Noto Sans CJK SC" charset="-122"/>
              <a:ea typeface="Noto Sans CJK SC" charset="-122"/>
              <a:cs typeface="Noto Sans CJK SC" charset="-122"/>
            </a:rPr>
            <a:t>value</a:t>
          </a:r>
          <a:endParaRPr lang="zh-CN" altLang="en-US" sz="15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3957155" y="3427979"/>
        <a:ext cx="1135259" cy="601767"/>
      </dsp:txXfrm>
    </dsp:sp>
    <dsp:sp modelId="{867F7372-D3A9-5342-A4EE-A040E875FC51}">
      <dsp:nvSpPr>
        <dsp:cNvPr id="0" name=""/>
        <dsp:cNvSpPr/>
      </dsp:nvSpPr>
      <dsp:spPr>
        <a:xfrm rot="7497205">
          <a:off x="2538390" y="3055774"/>
          <a:ext cx="8287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8792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F14A7-3819-C144-87AB-D78F083CFD7E}">
      <dsp:nvSpPr>
        <dsp:cNvPr id="0" name=""/>
        <dsp:cNvSpPr/>
      </dsp:nvSpPr>
      <dsp:spPr>
        <a:xfrm>
          <a:off x="1882119" y="3395421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可以包含任何数据</a:t>
          </a:r>
        </a:p>
      </dsp:txBody>
      <dsp:txXfrm>
        <a:off x="1914673" y="3427975"/>
        <a:ext cx="1135259" cy="601767"/>
      </dsp:txXfrm>
    </dsp:sp>
    <dsp:sp modelId="{F1BC88A3-96F3-7D4C-81F4-040ED9299A69}">
      <dsp:nvSpPr>
        <dsp:cNvPr id="0" name=""/>
        <dsp:cNvSpPr/>
      </dsp:nvSpPr>
      <dsp:spPr>
        <a:xfrm rot="11720009">
          <a:off x="2281343" y="2062923"/>
          <a:ext cx="53112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31124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1B935-5484-C04E-A1AF-48C977D19F9C}">
      <dsp:nvSpPr>
        <dsp:cNvPr id="0" name=""/>
        <dsp:cNvSpPr/>
      </dsp:nvSpPr>
      <dsp:spPr>
        <a:xfrm>
          <a:off x="1090429" y="1494692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最大上限是</a:t>
          </a:r>
          <a:r>
            <a:rPr lang="en-US" altLang="zh-CN" sz="1700" kern="1200" dirty="0" smtClean="0">
              <a:latin typeface="Noto Sans CJK SC" charset="-122"/>
              <a:ea typeface="Noto Sans CJK SC" charset="-122"/>
              <a:cs typeface="Noto Sans CJK SC" charset="-122"/>
            </a:rPr>
            <a:t>1G</a:t>
          </a:r>
          <a:endParaRPr lang="zh-CN" altLang="en-US" sz="1700" kern="1200" dirty="0" smtClean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1122983" y="1527246"/>
        <a:ext cx="1135259" cy="6017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0C7A0-80B0-A447-B592-7463C9DF6DC3}">
      <dsp:nvSpPr>
        <dsp:cNvPr id="0" name=""/>
        <dsp:cNvSpPr/>
      </dsp:nvSpPr>
      <dsp:spPr>
        <a:xfrm>
          <a:off x="3212833" y="1615700"/>
          <a:ext cx="1207181" cy="7243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Noto Sans CJK SC" charset="-122"/>
              <a:ea typeface="Noto Sans CJK SC" charset="-122"/>
              <a:cs typeface="Noto Sans CJK SC" charset="-122"/>
            </a:rPr>
            <a:t>lists</a:t>
          </a:r>
          <a:r>
            <a:rPr lang="zh-CN" altLang="en-US" sz="1800" kern="1200" dirty="0" smtClean="0">
              <a:latin typeface="Noto Sans CJK SC" charset="-122"/>
              <a:ea typeface="Noto Sans CJK SC" charset="-122"/>
              <a:cs typeface="Noto Sans CJK SC" charset="-122"/>
            </a:rPr>
            <a:t>功能</a:t>
          </a:r>
          <a:endParaRPr lang="zh-CN" altLang="en-US" sz="18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3248191" y="1651058"/>
        <a:ext cx="1136465" cy="653600"/>
      </dsp:txXfrm>
    </dsp:sp>
    <dsp:sp modelId="{0690D629-334D-3142-AE2A-133CAF3F4F3E}">
      <dsp:nvSpPr>
        <dsp:cNvPr id="0" name=""/>
        <dsp:cNvSpPr/>
      </dsp:nvSpPr>
      <dsp:spPr>
        <a:xfrm rot="16200000">
          <a:off x="3580522" y="1379799"/>
          <a:ext cx="4718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71802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F353B-A671-0D43-8327-6520258B83B7}">
      <dsp:nvSpPr>
        <dsp:cNvPr id="0" name=""/>
        <dsp:cNvSpPr/>
      </dsp:nvSpPr>
      <dsp:spPr>
        <a:xfrm>
          <a:off x="3273191" y="540302"/>
          <a:ext cx="1086464" cy="603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Noto Sans CJK SC" charset="-122"/>
              <a:ea typeface="Noto Sans CJK SC" charset="-122"/>
              <a:cs typeface="Noto Sans CJK SC" charset="-122"/>
            </a:rPr>
            <a:t>list</a:t>
          </a:r>
          <a:r>
            <a:rPr lang="zh-CN" altLang="en-US" sz="1400" kern="1200" dirty="0" smtClean="0">
              <a:latin typeface="Noto Sans CJK SC" charset="-122"/>
              <a:ea typeface="Noto Sans CJK SC" charset="-122"/>
              <a:cs typeface="Noto Sans CJK SC" charset="-122"/>
            </a:rPr>
            <a:t>是一个链表结构</a:t>
          </a:r>
          <a:endParaRPr lang="zh-CN" altLang="en-US" sz="14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3302656" y="569767"/>
        <a:ext cx="1027534" cy="544665"/>
      </dsp:txXfrm>
    </dsp:sp>
    <dsp:sp modelId="{BF4E3414-77CC-F942-A89F-D61F9E423C26}">
      <dsp:nvSpPr>
        <dsp:cNvPr id="0" name=""/>
        <dsp:cNvSpPr/>
      </dsp:nvSpPr>
      <dsp:spPr>
        <a:xfrm rot="21577397">
          <a:off x="4420008" y="1971918"/>
          <a:ext cx="5997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99723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32BC5-C684-604B-9687-D8EC2C532C2C}">
      <dsp:nvSpPr>
        <dsp:cNvPr id="0" name=""/>
        <dsp:cNvSpPr/>
      </dsp:nvSpPr>
      <dsp:spPr>
        <a:xfrm>
          <a:off x="5019725" y="1664577"/>
          <a:ext cx="1086464" cy="603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latin typeface="Noto Sans CJK SC" charset="-122"/>
              <a:ea typeface="Noto Sans CJK SC" charset="-122"/>
              <a:cs typeface="Noto Sans CJK SC" charset="-122"/>
            </a:rPr>
            <a:t>push</a:t>
          </a:r>
          <a:endParaRPr lang="zh-CN" altLang="en-US" sz="27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5049190" y="1694042"/>
        <a:ext cx="1027534" cy="544665"/>
      </dsp:txXfrm>
    </dsp:sp>
    <dsp:sp modelId="{F7C0EB29-EC86-DF4F-A622-0DC0B04774E7}">
      <dsp:nvSpPr>
        <dsp:cNvPr id="0" name=""/>
        <dsp:cNvSpPr/>
      </dsp:nvSpPr>
      <dsp:spPr>
        <a:xfrm rot="5400000">
          <a:off x="3567565" y="2588875"/>
          <a:ext cx="4977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7717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2FA9E-1088-4043-9009-69FA196EDF95}">
      <dsp:nvSpPr>
        <dsp:cNvPr id="0" name=""/>
        <dsp:cNvSpPr/>
      </dsp:nvSpPr>
      <dsp:spPr>
        <a:xfrm>
          <a:off x="3273191" y="2837733"/>
          <a:ext cx="1086464" cy="603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>
              <a:latin typeface="Noto Sans CJK SC" charset="-122"/>
              <a:ea typeface="Noto Sans CJK SC" charset="-122"/>
              <a:cs typeface="Noto Sans CJK SC" charset="-122"/>
            </a:rPr>
            <a:t>pop</a:t>
          </a:r>
          <a:endParaRPr lang="zh-CN" altLang="en-US" sz="2700" kern="1200" dirty="0">
            <a:latin typeface="Noto Sans CJK SC" charset="-122"/>
            <a:ea typeface="Noto Sans CJK SC" charset="-122"/>
            <a:cs typeface="Noto Sans CJK SC" charset="-122"/>
          </a:endParaRPr>
        </a:p>
      </dsp:txBody>
      <dsp:txXfrm>
        <a:off x="3302656" y="2867198"/>
        <a:ext cx="1027534" cy="544665"/>
      </dsp:txXfrm>
    </dsp:sp>
    <dsp:sp modelId="{867F7372-D3A9-5342-A4EE-A040E875FC51}">
      <dsp:nvSpPr>
        <dsp:cNvPr id="0" name=""/>
        <dsp:cNvSpPr/>
      </dsp:nvSpPr>
      <dsp:spPr>
        <a:xfrm rot="10774156">
          <a:off x="2635606" y="1984565"/>
          <a:ext cx="5772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7235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F14A7-3819-C144-87AB-D78F083CFD7E}">
      <dsp:nvSpPr>
        <dsp:cNvPr id="0" name=""/>
        <dsp:cNvSpPr/>
      </dsp:nvSpPr>
      <dsp:spPr>
        <a:xfrm>
          <a:off x="1549150" y="1689021"/>
          <a:ext cx="1086464" cy="603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Noto Sans CJK SC" charset="-122"/>
              <a:ea typeface="Noto Sans CJK SC" charset="-122"/>
              <a:cs typeface="Noto Sans CJK SC" charset="-122"/>
            </a:rPr>
            <a:t>获取一个范围的所有值</a:t>
          </a:r>
        </a:p>
      </dsp:txBody>
      <dsp:txXfrm>
        <a:off x="1578615" y="1718486"/>
        <a:ext cx="1027534" cy="544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BDE9C-1A34-A14E-B580-59FE1A8D9AF3}">
      <dsp:nvSpPr>
        <dsp:cNvPr id="0" name=""/>
        <dsp:cNvSpPr/>
      </dsp:nvSpPr>
      <dsp:spPr>
        <a:xfrm>
          <a:off x="2189695" y="1350001"/>
          <a:ext cx="1813296" cy="18132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hash</a:t>
          </a:r>
          <a:r>
            <a:rPr lang="zh-CN" altLang="en-US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类型及功能</a:t>
          </a:r>
          <a:endParaRPr lang="zh-CN" altLang="en-US" sz="20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455246" y="1615552"/>
        <a:ext cx="1282194" cy="1282194"/>
      </dsp:txXfrm>
    </dsp:sp>
    <dsp:sp modelId="{0A68BCF6-A229-A144-9DFF-B47604711CAD}">
      <dsp:nvSpPr>
        <dsp:cNvPr id="0" name=""/>
        <dsp:cNvSpPr/>
      </dsp:nvSpPr>
      <dsp:spPr>
        <a:xfrm rot="12900000">
          <a:off x="709490" y="928298"/>
          <a:ext cx="1717594" cy="51678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C7BE49-DB35-7549-84E8-1B709726DA86}">
      <dsp:nvSpPr>
        <dsp:cNvPr id="0" name=""/>
        <dsp:cNvSpPr/>
      </dsp:nvSpPr>
      <dsp:spPr>
        <a:xfrm>
          <a:off x="3486" y="5054"/>
          <a:ext cx="1722631" cy="13781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映射表</a:t>
          </a:r>
          <a:endParaRPr lang="zh-CN" altLang="en-US" sz="20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3849" y="45417"/>
        <a:ext cx="1641905" cy="1297379"/>
      </dsp:txXfrm>
    </dsp:sp>
    <dsp:sp modelId="{6AA98422-0775-9846-9F4C-5071199F388C}">
      <dsp:nvSpPr>
        <dsp:cNvPr id="0" name=""/>
        <dsp:cNvSpPr/>
      </dsp:nvSpPr>
      <dsp:spPr>
        <a:xfrm rot="19500000">
          <a:off x="3765602" y="928298"/>
          <a:ext cx="1717594" cy="516789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8FD611-EB17-EC46-B31A-2A94DA444262}">
      <dsp:nvSpPr>
        <dsp:cNvPr id="0" name=""/>
        <dsp:cNvSpPr/>
      </dsp:nvSpPr>
      <dsp:spPr>
        <a:xfrm>
          <a:off x="4466569" y="5054"/>
          <a:ext cx="1722631" cy="13781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存储对象</a:t>
          </a:r>
          <a:endParaRPr lang="zh-CN" altLang="en-US" sz="20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506932" y="45417"/>
        <a:ext cx="1641905" cy="12973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0C7A0-80B0-A447-B592-7463C9DF6DC3}">
      <dsp:nvSpPr>
        <dsp:cNvPr id="0" name=""/>
        <dsp:cNvSpPr/>
      </dsp:nvSpPr>
      <dsp:spPr>
        <a:xfrm>
          <a:off x="2803014" y="1741633"/>
          <a:ext cx="1333741" cy="8002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sets</a:t>
          </a:r>
          <a:r>
            <a:rPr lang="zh-CN" altLang="en-US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类型及功能</a:t>
          </a:r>
          <a:endParaRPr lang="zh-CN" altLang="en-US" sz="20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842079" y="1780698"/>
        <a:ext cx="1255611" cy="722122"/>
      </dsp:txXfrm>
    </dsp:sp>
    <dsp:sp modelId="{0690D629-334D-3142-AE2A-133CAF3F4F3E}">
      <dsp:nvSpPr>
        <dsp:cNvPr id="0" name=""/>
        <dsp:cNvSpPr/>
      </dsp:nvSpPr>
      <dsp:spPr>
        <a:xfrm rot="16200687">
          <a:off x="3115910" y="1387507"/>
          <a:ext cx="7082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252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F353B-A671-0D43-8327-6520258B83B7}">
      <dsp:nvSpPr>
        <dsp:cNvPr id="0" name=""/>
        <dsp:cNvSpPr/>
      </dsp:nvSpPr>
      <dsp:spPr>
        <a:xfrm>
          <a:off x="2869989" y="366505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数学中的集合</a:t>
          </a:r>
          <a:endParaRPr lang="zh-CN" altLang="en-US" sz="20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902543" y="399059"/>
        <a:ext cx="1135259" cy="601767"/>
      </dsp:txXfrm>
    </dsp:sp>
    <dsp:sp modelId="{BF4E3414-77CC-F942-A89F-D61F9E423C26}">
      <dsp:nvSpPr>
        <dsp:cNvPr id="0" name=""/>
        <dsp:cNvSpPr/>
      </dsp:nvSpPr>
      <dsp:spPr>
        <a:xfrm rot="19947079">
          <a:off x="4119235" y="1722419"/>
          <a:ext cx="30905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9053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32BC5-C684-604B-9687-D8EC2C532C2C}">
      <dsp:nvSpPr>
        <dsp:cNvPr id="0" name=""/>
        <dsp:cNvSpPr/>
      </dsp:nvSpPr>
      <dsp:spPr>
        <a:xfrm>
          <a:off x="4410768" y="1004428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添加元素</a:t>
          </a:r>
          <a:endParaRPr lang="zh-CN" altLang="en-US" sz="20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443322" y="1036982"/>
        <a:ext cx="1135259" cy="601767"/>
      </dsp:txXfrm>
    </dsp:sp>
    <dsp:sp modelId="{F7C0EB29-EC86-DF4F-A622-0DC0B04774E7}">
      <dsp:nvSpPr>
        <dsp:cNvPr id="0" name=""/>
        <dsp:cNvSpPr/>
      </dsp:nvSpPr>
      <dsp:spPr>
        <a:xfrm rot="1829316">
          <a:off x="4121550" y="2590194"/>
          <a:ext cx="21994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943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2FA9E-1088-4043-9009-69FA196EDF95}">
      <dsp:nvSpPr>
        <dsp:cNvPr id="0" name=""/>
        <dsp:cNvSpPr/>
      </dsp:nvSpPr>
      <dsp:spPr>
        <a:xfrm>
          <a:off x="4292426" y="2645990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删除元素</a:t>
          </a:r>
          <a:endParaRPr lang="zh-CN" altLang="en-US" sz="20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324980" y="2678544"/>
        <a:ext cx="1135259" cy="601767"/>
      </dsp:txXfrm>
    </dsp:sp>
    <dsp:sp modelId="{867F7372-D3A9-5342-A4EE-A040E875FC51}">
      <dsp:nvSpPr>
        <dsp:cNvPr id="0" name=""/>
        <dsp:cNvSpPr/>
      </dsp:nvSpPr>
      <dsp:spPr>
        <a:xfrm rot="5435482">
          <a:off x="2999865" y="3002992"/>
          <a:ext cx="9222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2260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F14A7-3819-C144-87AB-D78F083CFD7E}">
      <dsp:nvSpPr>
        <dsp:cNvPr id="0" name=""/>
        <dsp:cNvSpPr/>
      </dsp:nvSpPr>
      <dsp:spPr>
        <a:xfrm>
          <a:off x="2852611" y="3464098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交集</a:t>
          </a:r>
        </a:p>
      </dsp:txBody>
      <dsp:txXfrm>
        <a:off x="2885165" y="3496652"/>
        <a:ext cx="1135259" cy="601767"/>
      </dsp:txXfrm>
    </dsp:sp>
    <dsp:sp modelId="{F1BC88A3-96F3-7D4C-81F4-040ED9299A69}">
      <dsp:nvSpPr>
        <dsp:cNvPr id="0" name=""/>
        <dsp:cNvSpPr/>
      </dsp:nvSpPr>
      <dsp:spPr>
        <a:xfrm rot="8859841">
          <a:off x="2420450" y="2662893"/>
          <a:ext cx="4524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2459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31B935-5484-C04E-A1AF-48C977D19F9C}">
      <dsp:nvSpPr>
        <dsp:cNvPr id="0" name=""/>
        <dsp:cNvSpPr/>
      </dsp:nvSpPr>
      <dsp:spPr>
        <a:xfrm>
          <a:off x="1328634" y="2783899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并集</a:t>
          </a:r>
        </a:p>
      </dsp:txBody>
      <dsp:txXfrm>
        <a:off x="1361188" y="2816453"/>
        <a:ext cx="1135259" cy="601767"/>
      </dsp:txXfrm>
    </dsp:sp>
    <dsp:sp modelId="{B83D79F5-43EC-D244-A275-8901C75E1172}">
      <dsp:nvSpPr>
        <dsp:cNvPr id="0" name=""/>
        <dsp:cNvSpPr/>
      </dsp:nvSpPr>
      <dsp:spPr>
        <a:xfrm rot="12452921">
          <a:off x="2349298" y="1682661"/>
          <a:ext cx="4809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0983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E695F-CE5C-3A48-BA60-45EAD387E142}">
      <dsp:nvSpPr>
        <dsp:cNvPr id="0" name=""/>
        <dsp:cNvSpPr/>
      </dsp:nvSpPr>
      <dsp:spPr>
        <a:xfrm>
          <a:off x="1481070" y="890118"/>
          <a:ext cx="895496" cy="8954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差集</a:t>
          </a:r>
        </a:p>
      </dsp:txBody>
      <dsp:txXfrm>
        <a:off x="1524785" y="933833"/>
        <a:ext cx="808066" cy="8080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0C7A0-80B0-A447-B592-7463C9DF6DC3}">
      <dsp:nvSpPr>
        <dsp:cNvPr id="0" name=""/>
        <dsp:cNvSpPr/>
      </dsp:nvSpPr>
      <dsp:spPr>
        <a:xfrm>
          <a:off x="2803014" y="1741633"/>
          <a:ext cx="1333741" cy="80025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zsets</a:t>
          </a:r>
          <a:r>
            <a:rPr lang="zh-CN" altLang="en-US" sz="18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类型定义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842079" y="1780698"/>
        <a:ext cx="1255611" cy="722122"/>
      </dsp:txXfrm>
    </dsp:sp>
    <dsp:sp modelId="{0690D629-334D-3142-AE2A-133CAF3F4F3E}">
      <dsp:nvSpPr>
        <dsp:cNvPr id="0" name=""/>
        <dsp:cNvSpPr/>
      </dsp:nvSpPr>
      <dsp:spPr>
        <a:xfrm rot="16200000">
          <a:off x="3190479" y="1462227"/>
          <a:ext cx="55881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8812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F353B-A671-0D43-8327-6520258B83B7}">
      <dsp:nvSpPr>
        <dsp:cNvPr id="0" name=""/>
        <dsp:cNvSpPr/>
      </dsp:nvSpPr>
      <dsp:spPr>
        <a:xfrm>
          <a:off x="2869701" y="515945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sorted</a:t>
          </a:r>
          <a:r>
            <a:rPr lang="zh-CN" altLang="en-US" sz="18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 </a:t>
          </a:r>
          <a:r>
            <a:rPr lang="en-US" altLang="zh-CN" sz="18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sets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902255" y="548499"/>
        <a:ext cx="1135259" cy="601767"/>
      </dsp:txXfrm>
    </dsp:sp>
    <dsp:sp modelId="{BF4E3414-77CC-F942-A89F-D61F9E423C26}">
      <dsp:nvSpPr>
        <dsp:cNvPr id="0" name=""/>
        <dsp:cNvSpPr/>
      </dsp:nvSpPr>
      <dsp:spPr>
        <a:xfrm rot="7318">
          <a:off x="4136755" y="2143712"/>
          <a:ext cx="5005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00566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32BC5-C684-604B-9687-D8EC2C532C2C}">
      <dsp:nvSpPr>
        <dsp:cNvPr id="0" name=""/>
        <dsp:cNvSpPr/>
      </dsp:nvSpPr>
      <dsp:spPr>
        <a:xfrm>
          <a:off x="4637320" y="1812085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Sets</a:t>
          </a:r>
          <a:r>
            <a:rPr lang="zh-CN" altLang="en-US" sz="18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的升级版本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4669874" y="1844639"/>
        <a:ext cx="1135259" cy="601767"/>
      </dsp:txXfrm>
    </dsp:sp>
    <dsp:sp modelId="{F7C0EB29-EC86-DF4F-A622-0DC0B04774E7}">
      <dsp:nvSpPr>
        <dsp:cNvPr id="0" name=""/>
        <dsp:cNvSpPr/>
      </dsp:nvSpPr>
      <dsp:spPr>
        <a:xfrm rot="5400000">
          <a:off x="3119202" y="2892569"/>
          <a:ext cx="7013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1365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2FA9E-1088-4043-9009-69FA196EDF95}">
      <dsp:nvSpPr>
        <dsp:cNvPr id="0" name=""/>
        <dsp:cNvSpPr/>
      </dsp:nvSpPr>
      <dsp:spPr>
        <a:xfrm>
          <a:off x="2869701" y="3243252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具有顺序属性</a:t>
          </a:r>
          <a:endParaRPr lang="zh-CN" altLang="en-US" sz="1800" kern="1200" dirty="0">
            <a:latin typeface="宋体" panose="02010600030101010101" pitchFamily="2" charset="-122"/>
            <a:ea typeface="宋体" panose="02010600030101010101" pitchFamily="2" charset="-122"/>
            <a:cs typeface="Noto Sans CJK SC" charset="-122"/>
          </a:endParaRPr>
        </a:p>
      </dsp:txBody>
      <dsp:txXfrm>
        <a:off x="2902255" y="3275806"/>
        <a:ext cx="1135259" cy="601767"/>
      </dsp:txXfrm>
    </dsp:sp>
    <dsp:sp modelId="{867F7372-D3A9-5342-A4EE-A040E875FC51}">
      <dsp:nvSpPr>
        <dsp:cNvPr id="0" name=""/>
        <dsp:cNvSpPr/>
      </dsp:nvSpPr>
      <dsp:spPr>
        <a:xfrm rot="10792327">
          <a:off x="2381315" y="2143719"/>
          <a:ext cx="42170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1700" y="0"/>
              </a:lnTo>
            </a:path>
          </a:pathLst>
        </a:custGeom>
        <a:noFill/>
        <a:ln w="254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0F14A7-3819-C144-87AB-D78F083CFD7E}">
      <dsp:nvSpPr>
        <dsp:cNvPr id="0" name=""/>
        <dsp:cNvSpPr/>
      </dsp:nvSpPr>
      <dsp:spPr>
        <a:xfrm>
          <a:off x="1180948" y="1812091"/>
          <a:ext cx="1200367" cy="6668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宋体" panose="02010600030101010101" pitchFamily="2" charset="-122"/>
              <a:ea typeface="宋体" panose="02010600030101010101" pitchFamily="2" charset="-122"/>
              <a:cs typeface="Noto Sans CJK SC" charset="-122"/>
            </a:rPr>
            <a:t>作为索引来使用</a:t>
          </a:r>
        </a:p>
      </dsp:txBody>
      <dsp:txXfrm>
        <a:off x="1213502" y="1844645"/>
        <a:ext cx="1135259" cy="60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1pPr>
    <a:lvl2pPr indent="857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2pPr>
    <a:lvl3pPr indent="1714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3pPr>
    <a:lvl4pPr indent="2571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4pPr>
    <a:lvl5pPr indent="3429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5pPr>
    <a:lvl6pPr indent="42862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6pPr>
    <a:lvl7pPr indent="51435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7pPr>
    <a:lvl8pPr indent="600075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8pPr>
    <a:lvl9pPr indent="685800" defTabSz="171450">
      <a:lnSpc>
        <a:spcPct val="125000"/>
      </a:lnSpc>
      <a:defRPr sz="9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BCE8ECD-D9A6-4D94-8FE0-84E077231DC2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任何数据</a:t>
            </a:r>
            <a:r>
              <a:rPr lang="en-US" altLang="zh-CN" dirty="0" smtClean="0"/>
              <a:t>,jpg </a:t>
            </a:r>
            <a:r>
              <a:rPr lang="zh-CN" altLang="en-US" dirty="0" smtClean="0"/>
              <a:t>序列化对象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45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概要页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rm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marL="0" marR="0" lvl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课时主标题 </a:t>
            </a:r>
            <a:r>
              <a:rPr lang="en-US" altLang="zh-CN" sz="2000" dirty="0" smtClean="0">
                <a:solidFill>
                  <a:srgbClr val="666666"/>
                </a:solidFill>
              </a:rPr>
              <a:t>— </a:t>
            </a:r>
            <a:r>
              <a:rPr lang="zh-CN" altLang="en-US" sz="2000" dirty="0" smtClean="0">
                <a:solidFill>
                  <a:srgbClr val="666666"/>
                </a:solidFill>
              </a:rPr>
              <a:t>课时知识点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18950" y="1324350"/>
            <a:ext cx="6852600" cy="3450600"/>
          </a:xfrm>
        </p:spPr>
        <p:txBody>
          <a:bodyPr anchor="t"/>
          <a:lstStyle>
            <a:lvl1pPr marL="261900" marR="0" indent="-19035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20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r>
              <a:rPr lang="zh-CN" altLang="en-US" dirty="0" smtClean="0"/>
              <a:t>课时知识点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6556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时内容模板(三)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87450" y="160650"/>
            <a:ext cx="8626500" cy="349650"/>
          </a:xfrm>
        </p:spPr>
        <p:txBody>
          <a:bodyPr anchor="ctr" anchorCtr="0">
            <a:noAutofit/>
          </a:bodyPr>
          <a:lstStyle>
            <a:lvl1pPr marL="0" marR="0" indent="0" algn="l" defTabSz="3095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zh-CN" altLang="en-US" sz="2000" baseline="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Helvetica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20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6535" y="953100"/>
            <a:ext cx="8325450" cy="3794850"/>
          </a:xfrm>
        </p:spPr>
        <p:txBody>
          <a:bodyPr anchor="t">
            <a:noAutofit/>
          </a:bodyPr>
          <a:lstStyle>
            <a:lvl1pPr marL="0" marR="0" indent="0" algn="l" defTabSz="309547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75000"/>
              <a:buFont typeface="Arial" panose="020B0604020202020204" pitchFamily="34" charset="0"/>
              <a:buNone/>
              <a:tabLst/>
              <a:defRPr lang="en-US" altLang="zh-CN" sz="2000" dirty="0" smtClean="0">
                <a:solidFill>
                  <a:srgbClr val="6666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Helvetica Light"/>
              </a:defRPr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Shape 68"/>
          <p:cNvSpPr/>
          <p:nvPr userDrawn="1"/>
        </p:nvSpPr>
        <p:spPr>
          <a:xfrm>
            <a:off x="-152060" y="187901"/>
            <a:ext cx="476250" cy="29527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229600" cy="3394472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530820CF-B880-4189-942D-D702A7CBA730}" type="datetimeFigureOut">
              <a:rPr lang="zh-CN" altLang="en-US" smtClean="0"/>
              <a:t>2019/3/20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lIns="91438" tIns="45719" rIns="91438" bIns="45719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1" y="0"/>
            <a:ext cx="9153601" cy="614150"/>
          </a:xfrm>
        </p:spPr>
        <p:txBody>
          <a:bodyPr>
            <a:normAutofit/>
          </a:bodyPr>
          <a:lstStyle>
            <a:lvl1pPr>
              <a:defRPr sz="36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5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 dirty="0" err="1">
                <a:solidFill>
                  <a:srgbClr val="FFFFFF"/>
                </a:solidFill>
              </a:rPr>
              <a:t>标题文本</a:t>
            </a:r>
            <a:endParaRPr sz="4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FFFFFF"/>
                </a:solidFill>
              </a:rPr>
              <a:t>正文级别</a:t>
            </a:r>
            <a:r>
              <a:rPr sz="20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6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4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23811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47622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71433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952453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1190566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1428679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1666792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1904905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2143018" indent="-238113" defTabSz="309547" eaLnBrk="1" hangingPunct="1">
        <a:spcBef>
          <a:spcPts val="2213"/>
        </a:spcBef>
        <a:buSzPct val="75000"/>
        <a:buChar char="•"/>
        <a:defRPr sz="2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85721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17144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257162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34288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428603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51432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600045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685766" algn="ctr" defTabSz="309547" eaLnBrk="1" hangingPunct="1">
        <a:defRPr sz="9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-21024" y="-4554"/>
            <a:ext cx="9144000" cy="135216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43200" y="2811068"/>
            <a:ext cx="4572000" cy="82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8" tIns="45719" rIns="91438" bIns="45719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李焕贞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</a:rPr>
              <a:t>河北师范大学软件学院</a:t>
            </a:r>
            <a:endParaRPr lang="en-US" altLang="zh-CN" b="1" dirty="0" smtClean="0">
              <a:solidFill>
                <a:schemeClr val="bg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539552" y="1563638"/>
            <a:ext cx="8229600" cy="108585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/>
              <a:t/>
            </a:r>
            <a:br>
              <a:rPr lang="en-US" altLang="zh-CN" sz="2800" b="1" dirty="0"/>
            </a:br>
            <a:r>
              <a:rPr lang="en-US" altLang="zh-CN" sz="2800" b="1" dirty="0" err="1"/>
              <a:t>Redis</a:t>
            </a:r>
            <a:r>
              <a:rPr lang="zh-CN" altLang="en-US" sz="2800" b="1" dirty="0"/>
              <a:t>的数据类型及操作</a:t>
            </a:r>
            <a:endParaRPr lang="zh-CN" altLang="en-US" b="1" dirty="0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203848" y="-164554"/>
            <a:ext cx="990600" cy="1200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8" tIns="45719" rIns="91438" bIns="45719" anchor="ctr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2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</a:t>
            </a:r>
            <a:r>
              <a:rPr kumimoji="1" lang="zh-CN" altLang="en-US" sz="3200" dirty="0"/>
              <a:t>及操作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11070564"/>
              </p:ext>
            </p:extLst>
          </p:nvPr>
        </p:nvGraphicFramePr>
        <p:xfrm>
          <a:off x="683568" y="915566"/>
          <a:ext cx="7632848" cy="403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977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</a:t>
            </a:r>
            <a:r>
              <a:rPr kumimoji="1" lang="zh-CN" altLang="en-US" sz="3200" dirty="0"/>
              <a:t>及操作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533619"/>
              </p:ext>
            </p:extLst>
          </p:nvPr>
        </p:nvGraphicFramePr>
        <p:xfrm>
          <a:off x="251520" y="760909"/>
          <a:ext cx="8397934" cy="367938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93077"/>
                <a:gridCol w="731174"/>
                <a:gridCol w="2167338"/>
                <a:gridCol w="4806345"/>
              </a:tblGrid>
              <a:tr h="35778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序号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格式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解释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3577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lpush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lpush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value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 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将一个或多个值插入到已存在的列表头部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577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2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rpush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rpush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value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在列表中添加一个或多个值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5313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3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linsert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linsert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before|after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pivot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value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在列表的元素前或后插入元素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5778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4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lset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lset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index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value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通过索引设置列表元素的值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0653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5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lrem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Lrem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count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value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移除列表元素</a:t>
                      </a:r>
                    </a:p>
                  </a:txBody>
                  <a:tcPr marL="34290" marR="34290" marT="17145" marB="17145" anchor="ctr"/>
                </a:tc>
              </a:tr>
              <a:tr h="40866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6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ltrim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ltrim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start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stop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对一个列表进行修剪（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trim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），列表仅保留指定区域内的元素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0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lists</a:t>
            </a:r>
            <a:r>
              <a:rPr kumimoji="1" lang="zh-CN" altLang="en-US" sz="3200" dirty="0"/>
              <a:t>类型</a:t>
            </a:r>
            <a:r>
              <a:rPr kumimoji="1" lang="zh-CN" altLang="en-US" sz="3200" dirty="0"/>
              <a:t>及操作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54313"/>
              </p:ext>
            </p:extLst>
          </p:nvPr>
        </p:nvGraphicFramePr>
        <p:xfrm>
          <a:off x="402603" y="915566"/>
          <a:ext cx="8282100" cy="322922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39071"/>
                <a:gridCol w="1224136"/>
                <a:gridCol w="2330819"/>
                <a:gridCol w="4088074"/>
              </a:tblGrid>
              <a:tr h="4068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序号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格式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解释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4068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7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lrange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baseline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lrange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start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stop</a:t>
                      </a:r>
                      <a:endParaRPr lang="zh-CN" altLang="en-US" sz="1800" b="0" i="0" baseline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获取列表中的某一片段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068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8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lpop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lpop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移出并获取列表的第一个元素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068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9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rpop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rpop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移除并获取列表最后一个元素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61184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10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rpoplpush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rpoplpush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source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destination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移除列表的最后一个元素，并将该元素添加到另外一个列表并返回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068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11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lindex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lindex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index</a:t>
                      </a:r>
                      <a:endParaRPr lang="zh-CN" altLang="zh-CN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通过索引获取列表的元素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40688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12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llen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llen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key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获取列表长度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66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的增删改查操作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39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类型</a:t>
            </a:r>
            <a:r>
              <a:rPr kumimoji="1" lang="zh-CN" altLang="en-US" dirty="0"/>
              <a:t>及操作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779036996"/>
              </p:ext>
            </p:extLst>
          </p:nvPr>
        </p:nvGraphicFramePr>
        <p:xfrm>
          <a:off x="1619672" y="1275606"/>
          <a:ext cx="619268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7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类型</a:t>
            </a:r>
            <a:r>
              <a:rPr kumimoji="1" lang="zh-CN" altLang="en-US" dirty="0"/>
              <a:t>及操作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91880"/>
              </p:ext>
            </p:extLst>
          </p:nvPr>
        </p:nvGraphicFramePr>
        <p:xfrm>
          <a:off x="389410" y="843558"/>
          <a:ext cx="8045979" cy="382560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99868"/>
                <a:gridCol w="1164402"/>
                <a:gridCol w="2736304"/>
                <a:gridCol w="3645405"/>
              </a:tblGrid>
              <a:tr h="32802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序号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格式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解释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3280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hset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hset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value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将哈希表中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中的字段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的值设为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value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280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2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hget</a:t>
                      </a:r>
                      <a:endParaRPr lang="en-US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hget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获取存储在哈希表中指定字段的值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457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3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hmget</a:t>
                      </a:r>
                      <a:endParaRPr lang="en-US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hmget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field1…</a:t>
                      </a:r>
                      <a:r>
                        <a:rPr lang="en-US" altLang="zh-CN" sz="1800" b="0" i="0" baseline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fieldN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获取所有给定字段的值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932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4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hmset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hmset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field1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value1…</a:t>
                      </a:r>
                      <a:r>
                        <a:rPr lang="en-US" altLang="zh-CN" sz="1800" b="0" i="0" baseline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fieldN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valueN</a:t>
                      </a:r>
                      <a:endParaRPr lang="en-US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同时设置到哈希表中多个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932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5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hincrby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hincrby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increment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为哈希表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中指定字段加上给定值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7467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6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hexists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hexists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查看哈希表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中是否存在指定的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96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 smtClean="0"/>
              <a:t>中</a:t>
            </a:r>
            <a:r>
              <a:rPr kumimoji="1" lang="en-US" altLang="zh-CN" dirty="0" smtClean="0"/>
              <a:t>hash</a:t>
            </a:r>
            <a:r>
              <a:rPr kumimoji="1" lang="zh-CN" altLang="en-US" dirty="0" smtClean="0"/>
              <a:t>类型</a:t>
            </a:r>
            <a:r>
              <a:rPr kumimoji="1" lang="zh-CN" altLang="en-US" dirty="0"/>
              <a:t>及操作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2040"/>
              </p:ext>
            </p:extLst>
          </p:nvPr>
        </p:nvGraphicFramePr>
        <p:xfrm>
          <a:off x="387450" y="1086584"/>
          <a:ext cx="8045978" cy="231562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1162"/>
                <a:gridCol w="891189"/>
                <a:gridCol w="2584449"/>
                <a:gridCol w="4129178"/>
              </a:tblGrid>
              <a:tr h="34653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序号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格式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解释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346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7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hdel</a:t>
                      </a:r>
                      <a:endParaRPr lang="zh-CN" altLang="en-US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hdel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field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删除一个或多个哈希字段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46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8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hlen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hlen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endParaRPr lang="en-US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获取哈希表中字段的数量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46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9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hkeys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hkeys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endParaRPr lang="en-US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获取所有哈希表中的字段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46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10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hvals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hvals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key</a:t>
                      </a:r>
                      <a:endParaRPr lang="zh-CN" altLang="zh-CN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获取哈希表中所有的值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34653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11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hgetall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hgetall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key</a:t>
                      </a:r>
                      <a:endParaRPr lang="en-US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获取哈希表中指定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的所有字段和值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0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中</a:t>
            </a:r>
            <a:r>
              <a:rPr kumimoji="1" lang="en-US" altLang="zh-CN" dirty="0" smtClean="0"/>
              <a:t>sets</a:t>
            </a:r>
            <a:r>
              <a:rPr kumimoji="1" lang="zh-CN" altLang="en-US" dirty="0" smtClean="0"/>
              <a:t>类型</a:t>
            </a:r>
            <a:r>
              <a:rPr kumimoji="1" lang="zh-CN" altLang="en-US" dirty="0"/>
              <a:t>及操作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52140770"/>
              </p:ext>
            </p:extLst>
          </p:nvPr>
        </p:nvGraphicFramePr>
        <p:xfrm>
          <a:off x="1115616" y="688296"/>
          <a:ext cx="6939771" cy="445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20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中</a:t>
            </a:r>
            <a:r>
              <a:rPr kumimoji="1" lang="en-US" altLang="zh-CN" dirty="0" smtClean="0"/>
              <a:t>sets</a:t>
            </a:r>
            <a:r>
              <a:rPr kumimoji="1" lang="zh-CN" altLang="en-US" dirty="0" smtClean="0"/>
              <a:t>类型</a:t>
            </a:r>
            <a:r>
              <a:rPr kumimoji="1" lang="zh-CN" altLang="en-US" dirty="0"/>
              <a:t>及操作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49656"/>
              </p:ext>
            </p:extLst>
          </p:nvPr>
        </p:nvGraphicFramePr>
        <p:xfrm>
          <a:off x="501874" y="699542"/>
          <a:ext cx="7995776" cy="412040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0080"/>
                <a:gridCol w="901774"/>
                <a:gridCol w="1855292"/>
                <a:gridCol w="4518630"/>
              </a:tblGrid>
              <a:tr h="27653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序号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格式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解释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4457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sadd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sadd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member1[member2]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向集合中添加一个或多个成员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457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2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srem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srem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member1[member2]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删除集合中一个或多个成员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1582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3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smembers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smembers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返回集合中所有成员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7653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4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spop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spop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移除并返回集合中的一个随机元素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1421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5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sdiff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sdiff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key1[key2]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返回给定所有集合的差集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457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6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sdiffstore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sdiffstore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destination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key1[key2]</a:t>
                      </a:r>
                      <a:endParaRPr lang="zh-CN" altLang="en-US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返回给定所有几何的差集并存储在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destination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中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158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7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sinter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sinter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key1[key2]</a:t>
                      </a:r>
                      <a:endParaRPr lang="zh-CN" altLang="en-US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返回给定所有集合的交集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92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的增删改查操作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6183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/>
              <a:t>中</a:t>
            </a:r>
            <a:r>
              <a:rPr kumimoji="1" lang="en-US" altLang="zh-CN" dirty="0" smtClean="0"/>
              <a:t>sets</a:t>
            </a:r>
            <a:r>
              <a:rPr kumimoji="1" lang="zh-CN" altLang="en-US" dirty="0" smtClean="0"/>
              <a:t>类型</a:t>
            </a:r>
            <a:r>
              <a:rPr kumimoji="1" lang="zh-CN" altLang="en-US" dirty="0"/>
              <a:t>及操作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387450" y="1248603"/>
          <a:ext cx="8689370" cy="28240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36721"/>
                <a:gridCol w="1243132"/>
                <a:gridCol w="2921913"/>
                <a:gridCol w="4087604"/>
              </a:tblGrid>
              <a:tr h="2714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序号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命令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格式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解释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4081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8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sinterstore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sinterstore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destination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key1[key2]</a:t>
                      </a:r>
                      <a:endParaRPr lang="zh-CN" altLang="zh-CN" sz="1400" b="0" i="0" dirty="0" smtClean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返回给定集合的交集并存储在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destination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中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714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9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sunion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sunion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key1[key2]</a:t>
                      </a:r>
                      <a:endParaRPr lang="zh-CN" altLang="zh-CN" sz="1400" b="0" i="0" dirty="0" smtClean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返回所有给定集合的并集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081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10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sunionstore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sunionstore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destination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key1[key2]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所有给定集合的并集存储在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destination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  <a:sym typeface="Helvetica Light"/>
                        </a:rPr>
                        <a:t>集合中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081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11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smove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smove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source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destination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member</a:t>
                      </a:r>
                      <a:endParaRPr lang="zh-CN" altLang="zh-CN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将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member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元素从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source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集合移动到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destination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集合</a:t>
                      </a:r>
                      <a:endParaRPr lang="en-US" altLang="zh-CN" sz="1400" b="0" i="0" dirty="0" smtClean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2714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12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scard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scard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key</a:t>
                      </a:r>
                      <a:endParaRPr lang="zh-CN" altLang="zh-CN" sz="1400" b="0" i="0" dirty="0" smtClean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获取集合的成员数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2714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13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sismember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sismember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key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member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 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判断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member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元素是都是集合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key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的成员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4081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14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srandmember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dirty="0" err="1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srandmember</a:t>
                      </a:r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key[count]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0" i="0" dirty="0" smtClean="0">
                          <a:solidFill>
                            <a:schemeClr val="bg1"/>
                          </a:solidFill>
                          <a:latin typeface="Noto Sans CJK SC" charset="-122"/>
                          <a:ea typeface="Noto Sans CJK SC" charset="-122"/>
                          <a:cs typeface="Noto Sans CJK SC" charset="-122"/>
                        </a:rPr>
                        <a:t>返回集合中一个或多个随机数</a:t>
                      </a:r>
                      <a:endParaRPr lang="zh-CN" altLang="en-US" sz="1400" b="0" i="0" dirty="0">
                        <a:solidFill>
                          <a:schemeClr val="bg1"/>
                        </a:solidFill>
                        <a:latin typeface="Noto Sans CJK SC" charset="-122"/>
                        <a:ea typeface="Noto Sans CJK SC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12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03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 smtClean="0"/>
              <a:t>中</a:t>
            </a:r>
            <a:r>
              <a:rPr kumimoji="1" lang="en-US" altLang="zh-CN" dirty="0" err="1" smtClean="0"/>
              <a:t>zsets</a:t>
            </a:r>
            <a:r>
              <a:rPr kumimoji="1" lang="zh-CN" altLang="en-US" dirty="0" smtClean="0"/>
              <a:t>类型</a:t>
            </a:r>
            <a:r>
              <a:rPr kumimoji="1" lang="zh-CN" altLang="en-US" dirty="0"/>
              <a:t>及操作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21871023"/>
              </p:ext>
            </p:extLst>
          </p:nvPr>
        </p:nvGraphicFramePr>
        <p:xfrm>
          <a:off x="971600" y="987574"/>
          <a:ext cx="6939771" cy="445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6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 smtClean="0"/>
              <a:t>中</a:t>
            </a:r>
            <a:r>
              <a:rPr kumimoji="1" lang="en-US" altLang="zh-CN" dirty="0" err="1" smtClean="0"/>
              <a:t>zsets</a:t>
            </a:r>
            <a:r>
              <a:rPr kumimoji="1" lang="zh-CN" altLang="en-US" dirty="0" smtClean="0"/>
              <a:t>类型</a:t>
            </a:r>
            <a:r>
              <a:rPr kumimoji="1" lang="zh-CN" altLang="en-US" dirty="0"/>
              <a:t>及操作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77134"/>
              </p:ext>
            </p:extLst>
          </p:nvPr>
        </p:nvGraphicFramePr>
        <p:xfrm>
          <a:off x="251520" y="771550"/>
          <a:ext cx="8626500" cy="41148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35934"/>
                <a:gridCol w="927080"/>
                <a:gridCol w="2226326"/>
                <a:gridCol w="4937160"/>
              </a:tblGrid>
              <a:tr h="29051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序号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格式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解释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44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zadd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zadd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score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1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member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添加元素到集合，若元素在集合中存在则更新对应的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score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90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2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zrem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zrem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member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删除制定元素，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1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表示成功，如元素不存在则返回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0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49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3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zincrby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zinctby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incr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member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有序集合中对指定成员的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score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增加对应增量，返回更新后的</a:t>
                      </a: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socre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值；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905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4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zrank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zrank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member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返回有序集合中指定成员的索引</a:t>
                      </a:r>
                      <a:endParaRPr lang="en-US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49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5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zrevrank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zrevrank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member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返回有序集合中指定成员的排名，有序集成员按分数值递减排序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318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6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zrange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zrange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start</a:t>
                      </a:r>
                      <a:r>
                        <a:rPr lang="zh-CN" altLang="en-US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baseline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end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通过索引区间返回有序集合成指定区域内的成员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476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7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zrevrange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zrevrange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start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end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返回集合中指定区间内的成员，通过索引，分数从高到低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8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Redis</a:t>
            </a:r>
            <a:r>
              <a:rPr kumimoji="1" lang="zh-CN" altLang="en-US" dirty="0" smtClean="0"/>
              <a:t>中</a:t>
            </a:r>
            <a:r>
              <a:rPr kumimoji="1" lang="en-US" altLang="zh-CN" dirty="0" err="1" smtClean="0"/>
              <a:t>zsets</a:t>
            </a:r>
            <a:r>
              <a:rPr kumimoji="1" lang="zh-CN" altLang="en-US" dirty="0" smtClean="0"/>
              <a:t>类型</a:t>
            </a:r>
            <a:r>
              <a:rPr kumimoji="1" lang="zh-CN" altLang="en-US" dirty="0"/>
              <a:t>及操作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389558"/>
              </p:ext>
            </p:extLst>
          </p:nvPr>
        </p:nvGraphicFramePr>
        <p:xfrm>
          <a:off x="387450" y="1059582"/>
          <a:ext cx="8596835" cy="353187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0203"/>
                <a:gridCol w="2036155"/>
                <a:gridCol w="2207471"/>
                <a:gridCol w="3933006"/>
              </a:tblGrid>
              <a:tr h="29295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序号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格式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解释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447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8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zrangebyscore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zrangebyscore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min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max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通过分数返回有序集合制定区间内的成员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92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9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zcount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zcount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min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max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计算在有序集合中指定区间分数的成员数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92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10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zcard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zcard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获取有序集合的成员数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929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11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zscore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zscore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element</a:t>
                      </a:r>
                      <a:endParaRPr lang="zh-CN" altLang="zh-CN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返回有序集合中，成员的分数值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447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12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zremrangebyrank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zremrangebyrank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min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max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移除有序集合中给定的排名区间的所有成员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4478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13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zremrangebyscore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zremrangebyscore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key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min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max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移除有序集合中给定的分数区间的所有成员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4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 smtClean="0"/>
              <a:t>Redis</a:t>
            </a:r>
            <a:r>
              <a:rPr kumimoji="1" lang="zh-CN" altLang="en-US" sz="3200" dirty="0" smtClean="0"/>
              <a:t>的增删改查操作</a:t>
            </a:r>
            <a:endParaRPr kumimoji="1" lang="zh-CN" altLang="en-US" sz="3200" dirty="0"/>
          </a:p>
        </p:txBody>
      </p:sp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492903098"/>
              </p:ext>
            </p:extLst>
          </p:nvPr>
        </p:nvGraphicFramePr>
        <p:xfrm>
          <a:off x="197514" y="1140591"/>
          <a:ext cx="8694966" cy="278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4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本章大纲</a:t>
            </a:r>
            <a:endParaRPr kumimoji="1" lang="zh-CN" altLang="en-US" sz="3200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的增删改查操作</a:t>
            </a:r>
            <a:endParaRPr lang="en-US" altLang="zh-CN" sz="2400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400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zsets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39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  <a:endParaRPr lang="zh-CN" altLang="en-US" sz="3200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/>
          </p:nvPr>
        </p:nvGraphicFramePr>
        <p:xfrm>
          <a:off x="1230815" y="327614"/>
          <a:ext cx="6939771" cy="4455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48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49529"/>
              </p:ext>
            </p:extLst>
          </p:nvPr>
        </p:nvGraphicFramePr>
        <p:xfrm>
          <a:off x="323528" y="771550"/>
          <a:ext cx="8496944" cy="38404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36104"/>
                <a:gridCol w="1440160"/>
                <a:gridCol w="1800200"/>
                <a:gridCol w="4320480"/>
              </a:tblGrid>
              <a:tr h="2660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序号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格式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解释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266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set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set key value 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设置指定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的值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	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66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2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get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get key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获取指定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的值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660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3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getrange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getrange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start end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返回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中字符串值的子字符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4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getset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getset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value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将给定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的值设为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value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，并返回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的旧值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(old value)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0229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5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getbit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getbit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offset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对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所储存的字符串值，获取指定偏移量上的位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(bit)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。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0387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6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mget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mget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key1 [key2..]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获取所有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(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一个或多个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)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给定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的值。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7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setbit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setbit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offset value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对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所储存的字符串值，设置或清除指定偏移量上的位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(bit)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72444"/>
              </p:ext>
            </p:extLst>
          </p:nvPr>
        </p:nvGraphicFramePr>
        <p:xfrm>
          <a:off x="351682" y="843558"/>
          <a:ext cx="8612806" cy="32575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2568"/>
                <a:gridCol w="1196997"/>
                <a:gridCol w="2384769"/>
                <a:gridCol w="4248472"/>
              </a:tblGrid>
              <a:tr h="13790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序号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格式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解释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3858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8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setex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setex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key seconds value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将值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value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关联到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，并将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的过期时间设为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seconds (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以秒为单位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)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61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9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setnx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setnx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value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只有在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不存在时设置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的值。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3858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10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setrange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setrange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offset value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用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value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参数覆写给定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所储存的字符串值，从偏移量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 offset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  <a:sym typeface="Helvetica Light"/>
                        </a:rPr>
                        <a:t>开始。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  <a:sym typeface="Helvetica Light"/>
                      </a:endParaRPr>
                    </a:p>
                  </a:txBody>
                  <a:tcPr marL="34290" marR="34290" marT="17145" marB="17145" anchor="ctr"/>
                </a:tc>
              </a:tr>
              <a:tr h="26186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11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strlen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strlen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</a:t>
                      </a:r>
                      <a:endParaRPr lang="zh-CN" altLang="zh-CN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返回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所储存的字符串值的长度。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	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3858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12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mset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mset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value [key value ...]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同时设置一个或多个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key-value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对。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3858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13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msetnx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msetnx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value [key value ...]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同时设置一个或多个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key-value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对，当且仅当所有给定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都不存在。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68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sz="3200" dirty="0" err="1"/>
              <a:t>Redis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string</a:t>
            </a:r>
            <a:r>
              <a:rPr kumimoji="1" lang="zh-CN" altLang="en-US" sz="3200" dirty="0"/>
              <a:t>类型及操作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325924"/>
              </p:ext>
            </p:extLst>
          </p:nvPr>
        </p:nvGraphicFramePr>
        <p:xfrm>
          <a:off x="387449" y="699542"/>
          <a:ext cx="8505031" cy="4389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28167"/>
                <a:gridCol w="1008112"/>
                <a:gridCol w="2016224"/>
                <a:gridCol w="4752528"/>
              </a:tblGrid>
              <a:tr h="28886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序号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格式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解释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2888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14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psetex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psetex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milliseconds value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这个命令和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SETEX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命令相似，但它以毫秒为单位设置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的生存时间，而不是像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SETEX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命令那样，以秒为单位。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2888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15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incr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incr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将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中储存的数字值增一。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33209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16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incrby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incrby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increment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将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所储存的值加上给定的增量值。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33209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17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incrbyfloat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incrbyfloat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increment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将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所储存的值加上给定的浮点增量值。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2888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18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decr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decr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将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中储存的数字值减一。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33209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19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decrby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indent="0" algn="l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 err="1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decrby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decrement</a:t>
                      </a:r>
                      <a:endParaRPr lang="zh-CN" altLang="zh-CN" sz="1800" b="0" i="0" dirty="0" smtClean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所储存的值减去给定的减量值。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  <a:tr h="40005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20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append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append</a:t>
                      </a:r>
                      <a:r>
                        <a:rPr lang="zh-CN" altLang="en-US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value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如果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已经存在并且是一个字符串，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APPEND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命令将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value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追加到</a:t>
                      </a:r>
                      <a:r>
                        <a:rPr lang="en-US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 key </a:t>
                      </a:r>
                      <a:r>
                        <a:rPr lang="zh-CN" altLang="zh-CN" sz="1800" b="0" i="0" dirty="0" smtClean="0">
                          <a:solidFill>
                            <a:schemeClr val="bg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Noto Sans CJK SC" charset="-122"/>
                        </a:rPr>
                        <a:t>原来的值的末尾。 </a:t>
                      </a:r>
                      <a:endParaRPr lang="zh-CN" altLang="en-US" sz="1800" b="0" i="0" dirty="0">
                        <a:solidFill>
                          <a:schemeClr val="bg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Noto Sans CJK SC" charset="-122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9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本章大纲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>
          <a:xfrm>
            <a:off x="1115616" y="1140591"/>
            <a:ext cx="6852600" cy="3450600"/>
          </a:xfrm>
        </p:spPr>
        <p:txBody>
          <a:bodyPr>
            <a:normAutofit/>
          </a:bodyPr>
          <a:lstStyle/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的增删改查操作</a:t>
            </a:r>
            <a:endParaRPr lang="en-US" altLang="zh-CN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lists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pPr marL="0" indent="0" defTabSz="116077">
              <a:lnSpc>
                <a:spcPct val="150000"/>
              </a:lnSpc>
              <a:buClr>
                <a:schemeClr val="bg1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Redis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zsets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类型及操作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2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ln>
          <a:tailEnd type="triangle"/>
        </a:ln>
      </a:spPr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Redis入门概述</Template>
  <TotalTime>1481</TotalTime>
  <Words>1644</Words>
  <Application>Microsoft Office PowerPoint</Application>
  <PresentationFormat>全屏显示(16:9)</PresentationFormat>
  <Paragraphs>422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Black</vt:lpstr>
      <vt:lpstr> Redis的数据类型及操作</vt:lpstr>
      <vt:lpstr>本章大纲</vt:lpstr>
      <vt:lpstr>Redis的增删改查操作</vt:lpstr>
      <vt:lpstr>本章大纲</vt:lpstr>
      <vt:lpstr>Redis中string类型及操作</vt:lpstr>
      <vt:lpstr>Redis中string类型及操作</vt:lpstr>
      <vt:lpstr>Redis中string类型及操作</vt:lpstr>
      <vt:lpstr>Redis中string类型及操作</vt:lpstr>
      <vt:lpstr>本章大纲</vt:lpstr>
      <vt:lpstr>Redis中lists类型及操作</vt:lpstr>
      <vt:lpstr>Redis中lists类型及操作</vt:lpstr>
      <vt:lpstr>Redis中lists类型及操作</vt:lpstr>
      <vt:lpstr>本章大纲</vt:lpstr>
      <vt:lpstr>Redis中hash类型及操作</vt:lpstr>
      <vt:lpstr>Redis中hash类型及操作</vt:lpstr>
      <vt:lpstr>Redis中hash类型及操作</vt:lpstr>
      <vt:lpstr>本章大纲</vt:lpstr>
      <vt:lpstr>Redis中sets类型及操作</vt:lpstr>
      <vt:lpstr>Redis中sets类型及操作</vt:lpstr>
      <vt:lpstr>Redis中sets类型及操作</vt:lpstr>
      <vt:lpstr>本章大纲</vt:lpstr>
      <vt:lpstr>Redis中zsets类型及操作</vt:lpstr>
      <vt:lpstr>Redis中zsets类型及操作</vt:lpstr>
      <vt:lpstr>Redis中zsets类型及操作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admin</cp:lastModifiedBy>
  <cp:revision>180</cp:revision>
  <dcterms:created xsi:type="dcterms:W3CDTF">2015-03-23T11:35:35Z</dcterms:created>
  <dcterms:modified xsi:type="dcterms:W3CDTF">2019-03-20T13:58:29Z</dcterms:modified>
</cp:coreProperties>
</file>