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7" r:id="rId2"/>
    <p:sldId id="319" r:id="rId3"/>
    <p:sldId id="320" r:id="rId4"/>
    <p:sldId id="321" r:id="rId5"/>
    <p:sldId id="323" r:id="rId6"/>
    <p:sldId id="322" r:id="rId7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FF93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0" autoAdjust="0"/>
    <p:restoredTop sz="89668" autoAdjust="0"/>
  </p:normalViewPr>
  <p:slideViewPr>
    <p:cSldViewPr snapToObjects="1">
      <p:cViewPr>
        <p:scale>
          <a:sx n="75" d="100"/>
          <a:sy n="75" d="100"/>
        </p:scale>
        <p:origin x="-1422" y="-246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Built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-In Roles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（内置角色）： </a:t>
            </a:r>
            <a:r>
              <a:rPr lang="en-US" altLang="zh-CN" sz="900" b="1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数据库用户角色：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read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readWrite; </a:t>
            </a:r>
            <a:r>
              <a:rPr lang="en-US" altLang="zh-CN" sz="900" b="1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2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. 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数据库管理角色：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dbAdmin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90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dbOwner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userAdmin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； </a:t>
            </a:r>
            <a:r>
              <a:rPr lang="en-US" altLang="zh-CN" sz="900" b="1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3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. 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集群管理角色：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clusterAdmin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90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clusterManager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90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clusterMonitor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90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hostManager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； </a:t>
            </a:r>
            <a:r>
              <a:rPr lang="en-US" altLang="zh-CN" sz="900" b="1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备份恢复角色：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backup</a:t>
            </a:r>
            <a:r>
              <a:rPr lang="zh-CN" altLang="en-US" dirty="0" smtClean="0"/>
              <a:t>、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restore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； </a:t>
            </a:r>
            <a:r>
              <a:rPr lang="en-US" altLang="zh-CN" sz="900" b="1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5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. 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所有数据库角色：</a:t>
            </a:r>
            <a:r>
              <a:rPr lang="en-US" altLang="zh-CN" sz="90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readAnyDatabase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90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readWriteAnyDatabase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90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userAdminAnyDatabase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90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dbAdminAnyDatabase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 </a:t>
            </a:r>
            <a:r>
              <a:rPr lang="en-US" altLang="zh-CN" sz="900" b="1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6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. 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超级用户角色：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root // 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这里还有几个角色间接或直接提供了系统超级用户的访问（</a:t>
            </a:r>
            <a:r>
              <a:rPr lang="en-US" altLang="zh-CN" sz="90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dbOwner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 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userAdmin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90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userAdminAnyDatabase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） </a:t>
            </a:r>
            <a:r>
              <a:rPr lang="en-US" altLang="zh-CN" sz="900" b="1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7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. 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内部角色：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__system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95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Built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-In Roles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（内置角色）： </a:t>
            </a:r>
            <a:r>
              <a:rPr lang="en-US" altLang="zh-CN" sz="900" b="1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数据库用户角色：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read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readWrite; </a:t>
            </a:r>
            <a:r>
              <a:rPr lang="en-US" altLang="zh-CN" sz="900" b="1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2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. 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数据库管理角色：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dbAdmin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90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dbOwner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userAdmin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； </a:t>
            </a:r>
            <a:r>
              <a:rPr lang="en-US" altLang="zh-CN" sz="900" b="1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3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. 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集群管理角色：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clusterAdmin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90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clusterManager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90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clusterMonitor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90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hostManager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； </a:t>
            </a:r>
            <a:r>
              <a:rPr lang="en-US" altLang="zh-CN" sz="900" b="1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备份恢复角色：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backup</a:t>
            </a:r>
            <a:r>
              <a:rPr lang="zh-CN" altLang="en-US" dirty="0" smtClean="0"/>
              <a:t>、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restore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； </a:t>
            </a:r>
            <a:r>
              <a:rPr lang="en-US" altLang="zh-CN" sz="900" b="1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5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. 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所有数据库角色：</a:t>
            </a:r>
            <a:r>
              <a:rPr lang="en-US" altLang="zh-CN" sz="90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readAnyDatabase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90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readWriteAnyDatabase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90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userAdminAnyDatabase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90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dbAdminAnyDatabase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 </a:t>
            </a:r>
            <a:r>
              <a:rPr lang="en-US" altLang="zh-CN" sz="900" b="1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6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. 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超级用户角色：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root // 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这里还有几个角色间接或直接提供了系统超级用户的访问（</a:t>
            </a:r>
            <a:r>
              <a:rPr lang="en-US" altLang="zh-CN" sz="90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dbOwner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 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userAdmin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90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userAdminAnyDatabase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） </a:t>
            </a:r>
            <a:r>
              <a:rPr lang="en-US" altLang="zh-CN" sz="900" b="1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7</a:t>
            </a:r>
            <a:r>
              <a:rPr lang="en-US" altLang="zh-CN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. </a:t>
            </a:r>
            <a:r>
              <a:rPr lang="zh-CN" altLang="en-US" sz="90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内部角色：</a:t>
            </a:r>
            <a:r>
              <a:rPr lang="en-US" altLang="zh-CN" sz="90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__system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95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4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0" r:id="rId2"/>
    <p:sldLayoutId id="2147483687" r:id="rId3"/>
    <p:sldLayoutId id="2147483689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7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zh-CN" altLang="en-US" b="1" dirty="0" smtClean="0"/>
              <a:t> </a:t>
            </a:r>
            <a:r>
              <a:rPr lang="en-US" altLang="zh-CN" b="1" dirty="0" err="1"/>
              <a:t>MongoDB</a:t>
            </a:r>
            <a:r>
              <a:rPr lang="en-US" altLang="zh-CN" b="1" dirty="0"/>
              <a:t> </a:t>
            </a:r>
            <a:r>
              <a:rPr lang="zh-CN" altLang="en-US" b="1" dirty="0" smtClean="0"/>
              <a:t>权限认证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权限认证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510300"/>
            <a:ext cx="9001000" cy="3816424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、创建管理员账号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db.createUser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 user: "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zhangsan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", 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pwd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 "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zhangsan123",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roles: [{ role: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"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userAdminAnyDatabase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", 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“admin"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}]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})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、修改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安装目录中的配置文件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bin/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mongod.cfg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，重启服务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security: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authorization: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enabled</a:t>
            </a:r>
          </a:p>
          <a:p>
            <a:pPr marL="7155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authorization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前面要有两个空格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show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，会报错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5"/>
          <a:stretch/>
        </p:blipFill>
        <p:spPr bwMode="auto">
          <a:xfrm>
            <a:off x="4069209" y="3583177"/>
            <a:ext cx="4944741" cy="1487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05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权限认证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5148" y="771550"/>
            <a:ext cx="8064896" cy="396044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、密码认证：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db.auth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(“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zhangsan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”,”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zhangsan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123”)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返回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，表示成功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登录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、创建普通用户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db.createUser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 user: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lisi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pwd: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“lisi123",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roles: [{ role: "read", 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“student"}]})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db.auth(“testAdmin”,”123456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”)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db.class2.insert({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name:”tom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”})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59" y="3812104"/>
            <a:ext cx="4936591" cy="114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权限认证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699542"/>
            <a:ext cx="7704856" cy="4680520"/>
          </a:xfrm>
        </p:spPr>
        <p:txBody>
          <a:bodyPr>
            <a:normAutofit fontScale="32500" lnSpcReduction="20000"/>
          </a:bodyPr>
          <a:lstStyle/>
          <a:p>
            <a:pPr marL="71550" indent="0">
              <a:buNone/>
            </a:pPr>
            <a:r>
              <a:rPr lang="en-US" altLang="zh-CN" sz="6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roles</a:t>
            </a:r>
            <a:r>
              <a:rPr lang="zh-CN" altLang="en-US" sz="6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：指定用户的角色，可以用一个空数组给新用户设定空角色；在</a:t>
            </a:r>
            <a:r>
              <a:rPr lang="en-US" altLang="zh-CN" sz="6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roles</a:t>
            </a:r>
            <a:r>
              <a:rPr lang="zh-CN" altLang="en-US" sz="6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r>
              <a:rPr lang="en-US" altLang="zh-CN" sz="6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6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可以指定内置角色和用户定义的角色。</a:t>
            </a:r>
            <a:r>
              <a:rPr lang="en-US" altLang="zh-CN" sz="6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role</a:t>
            </a:r>
            <a:r>
              <a:rPr lang="zh-CN" altLang="en-US" sz="6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里的角色可以选：</a:t>
            </a:r>
          </a:p>
          <a:p>
            <a:pPr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6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Read</a:t>
            </a:r>
            <a:r>
              <a:rPr lang="zh-CN" altLang="en-US" sz="6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：允许用户读取指定数据库 </a:t>
            </a:r>
            <a:endParaRPr lang="en-US" altLang="zh-CN" sz="6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6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readWrite</a:t>
            </a:r>
            <a:r>
              <a:rPr lang="zh-CN" altLang="en-US" sz="6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：允许用户读写指定数据库 </a:t>
            </a:r>
            <a:endParaRPr lang="en-US" altLang="zh-CN" sz="6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6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dbAdmin</a:t>
            </a:r>
            <a:r>
              <a:rPr lang="zh-CN" altLang="en-US" sz="6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：允许用户在指定数据库中执行管理函数，如索引创建、删除，查看统计或访问</a:t>
            </a:r>
            <a:r>
              <a:rPr lang="en-US" altLang="zh-CN" sz="62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system.profile</a:t>
            </a:r>
            <a:r>
              <a:rPr lang="en-US" altLang="zh-CN" sz="6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6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userAdmin</a:t>
            </a:r>
            <a:r>
              <a:rPr lang="zh-CN" altLang="en-US" sz="6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：允许用户向</a:t>
            </a:r>
            <a:r>
              <a:rPr lang="en-US" altLang="zh-CN" sz="62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system.users</a:t>
            </a:r>
            <a:r>
              <a:rPr lang="zh-CN" altLang="en-US" sz="6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集合写入，可以找指定数据库里创建、删除和管理用户 </a:t>
            </a:r>
            <a:endParaRPr lang="en-US" altLang="zh-CN" sz="6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6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clusterAdmin</a:t>
            </a:r>
            <a:r>
              <a:rPr lang="zh-CN" altLang="en-US" sz="6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：只在</a:t>
            </a:r>
            <a:r>
              <a:rPr lang="en-US" altLang="zh-CN" sz="6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admin</a:t>
            </a:r>
            <a:r>
              <a:rPr lang="zh-CN" altLang="en-US" sz="6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数据库中可用，赋予用户所有分片和复制集相关函数的管理权限。 </a:t>
            </a:r>
            <a:endParaRPr lang="en-US" altLang="zh-CN" sz="6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65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权限认证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699542"/>
            <a:ext cx="7488832" cy="3384376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readAnyDatabase</a:t>
            </a:r>
            <a:r>
              <a:rPr lang="zh-CN" altLang="en-US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：只在</a:t>
            </a:r>
            <a:r>
              <a:rPr lang="en-US" altLang="zh-CN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admin</a:t>
            </a:r>
            <a:r>
              <a:rPr lang="zh-CN" altLang="en-US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数据库中可用，赋予用户所有数据库的读权限 </a:t>
            </a:r>
            <a:endParaRPr lang="en-US" altLang="zh-CN" sz="2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readWriteAnyDatabase</a:t>
            </a:r>
            <a:r>
              <a:rPr lang="zh-CN" altLang="en-US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：只在</a:t>
            </a:r>
            <a:r>
              <a:rPr lang="en-US" altLang="zh-CN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admin</a:t>
            </a:r>
            <a:r>
              <a:rPr lang="zh-CN" altLang="en-US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数据库中可用，赋予用户所有数据库的读写权限 </a:t>
            </a:r>
            <a:endParaRPr lang="en-US" altLang="zh-CN" sz="2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userAdminAnyDatabase</a:t>
            </a:r>
            <a:r>
              <a:rPr lang="zh-CN" altLang="en-US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：只在</a:t>
            </a:r>
            <a:r>
              <a:rPr lang="en-US" altLang="zh-CN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admin</a:t>
            </a:r>
            <a:r>
              <a:rPr lang="zh-CN" altLang="en-US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数据库中可用，赋予用户所有数据库的</a:t>
            </a:r>
            <a:r>
              <a:rPr lang="en-US" altLang="zh-CN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userAdmin</a:t>
            </a:r>
            <a:r>
              <a:rPr lang="zh-CN" altLang="en-US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权限 </a:t>
            </a:r>
            <a:endParaRPr lang="en-US" altLang="zh-CN" sz="2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dbAdminAnyDatabase</a:t>
            </a:r>
            <a:r>
              <a:rPr lang="zh-CN" altLang="en-US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：只在</a:t>
            </a:r>
            <a:r>
              <a:rPr lang="en-US" altLang="zh-CN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admin</a:t>
            </a:r>
            <a:r>
              <a:rPr lang="zh-CN" altLang="en-US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数据库中可用，赋予用户所有数据库的</a:t>
            </a:r>
            <a:r>
              <a:rPr lang="en-US" altLang="zh-CN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dbAdmin</a:t>
            </a:r>
            <a:r>
              <a:rPr lang="zh-CN" altLang="en-US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权限</a:t>
            </a:r>
            <a:r>
              <a:rPr lang="zh-CN" altLang="en-US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root</a:t>
            </a:r>
            <a:r>
              <a:rPr lang="zh-CN" altLang="en-US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：只在</a:t>
            </a:r>
            <a:r>
              <a:rPr lang="en-US" altLang="zh-CN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admin</a:t>
            </a:r>
            <a:r>
              <a:rPr lang="zh-CN" altLang="en-US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数据库中可用。超级账号，超级权限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31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权限认证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8544" y="699542"/>
            <a:ext cx="8136904" cy="4032448"/>
          </a:xfrm>
        </p:spPr>
        <p:txBody>
          <a:bodyPr>
            <a:normAutofit fontScale="92500" lnSpcReduction="20000"/>
          </a:bodyPr>
          <a:lstStyle/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修改用户密码</a:t>
            </a:r>
          </a:p>
          <a:p>
            <a:pPr marL="71550" indent="0">
              <a:buClrTx/>
              <a:buSzPct val="60000"/>
              <a:buNone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db.changeUserPassword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accountUser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"SOh3TbYhx8ypJPxmt1oOfL")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删除当前数据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football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Tx/>
              <a:buSzPct val="60000"/>
              <a:buNone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db.dropUser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("football"); 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授权</a:t>
            </a:r>
            <a:endParaRPr lang="en-US" altLang="zh-CN" sz="21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Tx/>
              <a:buSzPct val="60000"/>
              <a:buNone/>
            </a:pP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 products </a:t>
            </a:r>
            <a:endParaRPr lang="en-US" altLang="zh-CN" sz="21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Tx/>
              <a:buSzPct val="60000"/>
              <a:buNone/>
            </a:pPr>
            <a:r>
              <a:rPr lang="en-US" altLang="zh-CN" sz="21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db.grantRolesToUser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"accountUser01", [ "</a:t>
            </a:r>
            <a:r>
              <a:rPr lang="en-US" altLang="zh-CN" sz="21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readWrite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, { role: "read", </a:t>
            </a:r>
            <a:r>
              <a:rPr lang="en-US" altLang="zh-CN" sz="21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"stock" } ], { w: "majority" , </a:t>
            </a:r>
            <a:r>
              <a:rPr lang="en-US" altLang="zh-CN" sz="21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wtimeout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4000 } </a:t>
            </a:r>
            <a:r>
              <a:rPr lang="en-US" altLang="zh-CN" dirty="0"/>
              <a:t>)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关闭</a:t>
            </a:r>
            <a:r>
              <a:rPr lang="en-US" altLang="zh-CN" sz="21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use admin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;</a:t>
            </a: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db.shutdownServer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();</a:t>
            </a: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1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3057</TotalTime>
  <Words>622</Words>
  <Application>Microsoft Office PowerPoint</Application>
  <PresentationFormat>全屏显示(16:9)</PresentationFormat>
  <Paragraphs>45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Black</vt:lpstr>
      <vt:lpstr>  MongoDB 权限认证</vt:lpstr>
      <vt:lpstr>MongoDB权限认证</vt:lpstr>
      <vt:lpstr>MongoDB权限认证</vt:lpstr>
      <vt:lpstr>MongoDB权限认证</vt:lpstr>
      <vt:lpstr>MongoDB权限认证</vt:lpstr>
      <vt:lpstr>MongoDB权限认证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566</cp:revision>
  <dcterms:created xsi:type="dcterms:W3CDTF">2015-03-23T11:35:35Z</dcterms:created>
  <dcterms:modified xsi:type="dcterms:W3CDTF">2019-03-07T02:40:03Z</dcterms:modified>
</cp:coreProperties>
</file>