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7" r:id="rId2"/>
    <p:sldId id="316" r:id="rId3"/>
    <p:sldId id="318" r:id="rId4"/>
    <p:sldId id="361" r:id="rId5"/>
    <p:sldId id="320" r:id="rId6"/>
    <p:sldId id="319" r:id="rId7"/>
    <p:sldId id="322" r:id="rId8"/>
    <p:sldId id="326" r:id="rId9"/>
    <p:sldId id="325" r:id="rId10"/>
    <p:sldId id="365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7" r:id="rId21"/>
    <p:sldId id="367" r:id="rId22"/>
    <p:sldId id="368" r:id="rId23"/>
    <p:sldId id="369" r:id="rId24"/>
    <p:sldId id="340" r:id="rId25"/>
    <p:sldId id="341" r:id="rId26"/>
    <p:sldId id="344" r:id="rId27"/>
    <p:sldId id="345" r:id="rId28"/>
    <p:sldId id="346" r:id="rId29"/>
    <p:sldId id="362" r:id="rId30"/>
    <p:sldId id="363" r:id="rId31"/>
    <p:sldId id="347" r:id="rId32"/>
    <p:sldId id="348" r:id="rId33"/>
    <p:sldId id="349" r:id="rId34"/>
    <p:sldId id="364" r:id="rId35"/>
    <p:sldId id="350" r:id="rId36"/>
    <p:sldId id="366" r:id="rId37"/>
    <p:sldId id="355" r:id="rId38"/>
    <p:sldId id="356" r:id="rId3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3210" autoAdjust="0"/>
  </p:normalViewPr>
  <p:slideViewPr>
    <p:cSldViewPr snapToObjects="1">
      <p:cViewPr>
        <p:scale>
          <a:sx n="75" d="100"/>
          <a:sy n="75" d="100"/>
        </p:scale>
        <p:origin x="-1182" y="-138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0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3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95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74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02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33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16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56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00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1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143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76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0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798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06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0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7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77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6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8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6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lt/" TargetMode="External"/><Relationship Id="rId3" Type="http://schemas.openxmlformats.org/officeDocument/2006/relationships/hyperlink" Target="https://docs.mongodb.com/manual/reference/operator/query/exists/" TargetMode="External"/><Relationship Id="rId7" Type="http://schemas.openxmlformats.org/officeDocument/2006/relationships/hyperlink" Target="https://docs.mongodb.com/manual/reference/operator/query/gte/" TargetMode="External"/><Relationship Id="rId2" Type="http://schemas.openxmlformats.org/officeDocument/2006/relationships/hyperlink" Target="https://docs.mongodb.com/manual/reference/operator/query/eq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reference/operator/query/gt/" TargetMode="External"/><Relationship Id="rId5" Type="http://schemas.openxmlformats.org/officeDocument/2006/relationships/hyperlink" Target="https://docs.mongodb.com/manual/reference/operator/query/and/" TargetMode="External"/><Relationship Id="rId4" Type="http://schemas.openxmlformats.org/officeDocument/2006/relationships/hyperlink" Target="https://docs.mongodb.com/manual/reference/operator/query/type/" TargetMode="External"/><Relationship Id="rId9" Type="http://schemas.openxmlformats.org/officeDocument/2006/relationships/hyperlink" Target="https://docs.mongodb.com/manual/reference/operator/query/lt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索引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03648" y="4258096"/>
            <a:ext cx="70202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https://docs.mongodb.com/manual/indexes/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36250"/>
            <a:ext cx="8352928" cy="4024357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({name:1,age:-1})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索引字段的排序方向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上面例子中，索引数据首先按照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升序排序，对于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相同的文档，按照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进行降序排序。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索引字段排序顺序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在使用索引时，会自动进行优化，利用上面的索引可以支持如下的两个排序操作：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().sort({name:1,age:-1})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().sort({name:-1,age:1})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但是不支持：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().sort({name:1,age:1})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8107614" cy="40243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对于复合索引，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前缀匹配（复合索引的子集）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name:1,age:1,address:1})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前缀索引包括：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{name:1}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使用上面的索引可以在如下的字段上进行查询：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不支持在下面的字段上查询：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9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5554" y="749454"/>
            <a:ext cx="8598396" cy="4389596"/>
          </a:xfrm>
        </p:spPr>
        <p:txBody>
          <a:bodyPr>
            <a:normAutofit fontScale="250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：多键索引是对数组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建立的索引，而不是对数组本身建立索引。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对数组中的每一个元素创建索引，从而使得数组列进行查询时，能够有效的提高查询速度。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db.coll.createIndex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{ &lt;field&gt;: &lt; 1 or -1 &gt; } )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obj1={</a:t>
            </a:r>
            <a:r>
              <a:rPr lang="en-US" altLang="zh-CN" sz="64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name:’bob’,score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:[95,98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obj2={name:’</a:t>
            </a:r>
            <a:r>
              <a:rPr lang="en-US" altLang="zh-CN" sz="6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joe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’,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score:[95,99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6400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6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({score:1})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创建后的索引大致如下：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95=&gt;[obj1,obj2]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98=&gt;[obj1]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99=&gt;[obj2]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创建索引的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时候检查，当前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是否是数组，如果是的话，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就会自动创建 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Index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，不需要特殊的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指定。</a:t>
            </a:r>
            <a:endParaRPr lang="en-US" altLang="zh-CN" sz="6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46450"/>
            <a:ext cx="8505030" cy="3885540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关于多键索引需要注意的几个问题：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1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、对于一个索引，只能对一个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创建多键索引，如果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存在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的值都是数组，那么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是不允许对这两个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同时创建多键索引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的。但是可以对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个多键索引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{a:[1,2],b:[1,2]} 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都是数组类型，无法创建这样的索引：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{a:1,b:1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索引不支持哈希索引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索引不能对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做索引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1941" y="1275606"/>
            <a:ext cx="8420706" cy="429994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“_id”: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title”:”Grocery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Quality”,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“comments”:[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author_id:ObjectId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(...),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date:Date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text:”please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expand the cheddar selection.”},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…]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510" y="699540"/>
            <a:ext cx="71965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当数组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元素是文档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类型时，可以为文档的某个字段建立多键索引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941" y="4371950"/>
            <a:ext cx="7196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buNone/>
            </a:pPr>
            <a:r>
              <a:rPr lang="en-US" altLang="zh-CN" sz="2000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db.feedback.createIndex</a:t>
            </a:r>
            <a:r>
              <a:rPr lang="en-US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({“commments.text”:1})</a:t>
            </a: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15566"/>
            <a:ext cx="8186366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哈希索引项中存储的是索引键的哈希值，哈希索引只支持等值查询，不支持范围查找。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({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name:”hashed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”})</a:t>
            </a:r>
          </a:p>
          <a:p>
            <a:pPr marL="71550" indent="0">
              <a:buNone/>
            </a:pP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哈希索引主要用于分片的集合上，可以作为片键来使用，能够将数据比较均匀的分散存储在各个分片上。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注意：子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文档建立哈希索引，不能在数组字段建立哈希索引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987574"/>
            <a:ext cx="6852600" cy="165618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除了拥有众多的索引类型外，还有很多的属性，这些属性包括：唯一性、稀疏性以及超时删除的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属性。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使用这些属性创建的索引分别叫做：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7825" y="2643758"/>
            <a:ext cx="6852600" cy="165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部分索引 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忽略大小写的索引（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Insensitive 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4452402"/>
            <a:ext cx="63367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>
              <a:buClrTx/>
              <a:buSzPct val="6000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https://docs.mongodb.com/manual/reference/method/db.collection.createIndex/#ensureindex-options 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43558"/>
            <a:ext cx="875655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 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保证了集合中对于做了唯一索引的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不会存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条完全一样的数据。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创建唯一索引使用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。例如：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{ unique: true } )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7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892002"/>
            <a:ext cx="6852600" cy="648072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使用唯一索引时需要注意的几个问题：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14180" y="1540074"/>
            <a:ext cx="8320730" cy="295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唯一索引是在创建集合时由数据库自动创建，与其它唯一索引不同的是，它不能被删除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为复合索引设置唯一属性时，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只能保证组合索引字段的是唯一性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，不能确保单个或索引字段子集的唯一性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不能为哈希索引指定唯一属性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不建议对数组实施唯一属性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369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稀疏索引指的是只为索引字段存在的文档建立索引，即使索引字段的值为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，但不会为索引字段不存在的文档建立索引。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创建稀疏索引使用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函数，将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sparse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选项设置为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({name:1}, 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solidFill>
                  <a:srgbClr val="FF5C00"/>
                </a:solidFill>
              </a:rPr>
              <a:t>sparse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:true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的进化版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条件指定范围建立索引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330" y="1469858"/>
            <a:ext cx="7019870" cy="31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equality expressions (i.e. field: value or using the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2" tooltip="$eq"/>
              </a:rPr>
              <a:t>$eq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operator),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3" tooltip="$exists"/>
              </a:rPr>
              <a:t>$exists: 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4" tooltip="$type"/>
              </a:rPr>
              <a:t>$type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5" tooltip="$and"/>
              </a:rPr>
              <a:t>$and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operator at the top-level only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4" tooltip="$type"/>
              </a:rPr>
              <a:t>  $type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</a:t>
            </a:r>
            <a:r>
              <a:rPr lang="en-US" altLang="zh-CN" sz="2000" dirty="0">
                <a:latin typeface="Calibri" panose="020F0502020204030204" pitchFamily="34" charset="0"/>
              </a:rPr>
              <a:t>,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6" tooltip="$gt"/>
              </a:rPr>
              <a:t>$gt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7" tooltip="$gte"/>
              </a:rPr>
              <a:t>$gte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8" tooltip="$lt"/>
              </a:rPr>
              <a:t>$lt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9" tooltip="$lte"/>
              </a:rPr>
              <a:t>$lte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expressions,</a:t>
            </a:r>
          </a:p>
        </p:txBody>
      </p:sp>
    </p:spTree>
    <p:extLst>
      <p:ext uri="{BB962C8B-B14F-4D97-AF65-F5344CB8AC3E}">
        <p14:creationId xmlns:p14="http://schemas.microsoft.com/office/powerpoint/2010/main" val="35987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699542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注意事项：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不能仅对限制条件做修改，而对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不能同时创建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早期的版本不支持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不能当做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不能当做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查询条件作为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的子集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4034458"/>
            <a:ext cx="50642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.restaurants.createIndex( { cuisine</a:t>
            </a:r>
            <a:r>
              <a:rPr lang="en-US" altLang="zh-CN" sz="1800" b="1" dirty="0">
                <a:solidFill>
                  <a:srgbClr val="FF5C00"/>
                </a:solidFill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1, name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 }, 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5C00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partialFilterExpression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{ rating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{ $gt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5 } } } ) </a:t>
            </a:r>
          </a:p>
        </p:txBody>
      </p:sp>
    </p:spTree>
    <p:extLst>
      <p:ext uri="{BB962C8B-B14F-4D97-AF65-F5344CB8AC3E}">
        <p14:creationId xmlns:p14="http://schemas.microsoft.com/office/powerpoint/2010/main" val="3851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775658"/>
            <a:ext cx="5870518" cy="189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db.restaurants.createIndex(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cuisine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1, name: 1 }, </a:t>
            </a:r>
            <a:endParaRPr lang="en-US" altLang="zh-CN" sz="2000" b="1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partialFilterExpression: { rating: { $gt: 5 } 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 </a:t>
            </a:r>
            <a:endParaRPr lang="en-US" altLang="zh-CN" sz="2000" b="1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 </a:t>
            </a:r>
            <a:endParaRPr lang="zh-CN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066559"/>
            <a:ext cx="78488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db.restaurants.find( { cuisine: </a:t>
            </a:r>
            <a:r>
              <a:rPr lang="zh-CN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“Italian”, </a:t>
            </a:r>
            <a:r>
              <a:rPr lang="zh-CN" altLang="zh-CN" sz="2000" b="1" dirty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rating: { $gte: 8 } } </a:t>
            </a:r>
            <a:r>
              <a:rPr lang="zh-CN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使用索引</a:t>
            </a:r>
            <a:endParaRPr lang="en-US" altLang="zh-CN" sz="2000" b="1" dirty="0">
              <a:solidFill>
                <a:srgbClr val="FF5C00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{ cuisine: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不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使用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索引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{ cuisine: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rating: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lt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8 } } )</a:t>
            </a:r>
            <a:r>
              <a:rPr lang="zh-CN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不使用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索引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9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04" y="987574"/>
            <a:ext cx="8843018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）索引可以为文档设置一个超时时间，当达到预设置的时间后，该文档会被数据库自动删除。这种类型的索引对于一个缓存问题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（比如会话的保存）非常有用。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选项来指定超时时间，单位为秒，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仅对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类型或者数组中带有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的值有作用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。例如：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db.eventlog.createIndex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{ "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lastModifiedDate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 1 }, { 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3600 } )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sz="24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4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700" y="846450"/>
            <a:ext cx="6852600" cy="34506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索引的命名规则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索引的创建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索引的查看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索引的查询解释器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索引的命名规则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657" y="987574"/>
            <a:ext cx="8775881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索引默认命名规则为：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keyname1_dir1_keyname2_dir2_......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是索引的键，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表示升序，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表示降序。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除了使用默认的命名方法外，在创建索引时，可以使用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函数的第二个参数为索引指定一个名字。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({name:1,age:1},{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name:’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91830"/>
            <a:ext cx="3714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11342"/>
            <a:ext cx="7488832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&lt;options&gt;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0092"/>
            <a:ext cx="7341047" cy="33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699542"/>
            <a:ext cx="6852600" cy="3450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&lt;options&gt; )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文档类型，用来指明创建索引的字段以及排序方向，可以由多组键值对组成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({name:1,age:-1})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用来设置索引的属性以及其它辅助选项，例如：为索引指定别名、在后台创建索引以及设置索引的版本号等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987574"/>
            <a:ext cx="8351011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是对数据库表中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一列或多列的值进行排序的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种数据结构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，使用索引可快速访问数据库表中的特定信息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数据库索引的功能类似于书籍的索引，书籍有了索引就不需要翻查整本书。与此类似，在进行查询时，数据库会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首先在索引中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查找，找到相应的条目后，就可以直接跳转到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627534"/>
            <a:ext cx="667543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4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6852600" cy="3859321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返回值是一个文档类型，其包含的字段如下：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({name:1})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	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createdCollectionAutomatically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”:true,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集合是否自动创建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“numIndexesBefore”:1,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创建之前索引个数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  “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numIndexesAfter”:2,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创建之后索引个数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“ok”:1                            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表示创建索引成功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575884"/>
            <a:ext cx="6852600" cy="7200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创建索引需要注意的几个问题：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9066" y="1131590"/>
            <a:ext cx="8756550" cy="4536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925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创建不同索引，可设置不同的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选项，具体可以参考官方文档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一旦创建就不能修改，如果需要修改只能将其删除，然后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重建创建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如果重复多次创建一个索引，只有第一次会成功，其它会因重复创建而失败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5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80200"/>
            <a:ext cx="8136904" cy="437195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.getIndexes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可以查看集合拥有的索引，它的返回值是一个数组，会列出所有的索引，每个数组元素主要包含以下字段：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 “v”:1,                        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索引的版本号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“key”:{“name”:1,”age”:-1},      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“name”:”name_1_age_-1”,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索引的名字，可以指定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“ns”:”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soft.index_manage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的所属的命名空间，数据库名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集合名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background”:true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option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.getIndexKeys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    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查询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建立索引的键名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6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131590"/>
            <a:ext cx="7704856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db.collection.reIndex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重建当前集合的所有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索引（很少用到）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先删除，再重建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：碎片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集合是导致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db.a1.totalIndexSize()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查询索引的大小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删除索引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549566"/>
            <a:ext cx="8388424" cy="4464496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参数可以是索引的名字，也可以是创建索引时的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文档参数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(‘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’)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({name:1,age-1})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“nIndexesWas”:2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删除之前，集合拥有的索引数目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“ok”:1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删除索引成功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db.collection.dropIndex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删除集合中所有的索引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7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查询解释器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8136904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又叫执行计划，提供开发者包括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一种直观的了解查询语句性能的方式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db.collection.find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().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explain()</a:t>
            </a:r>
            <a:endParaRPr lang="en-US" altLang="zh-CN" b="1" dirty="0">
              <a:solidFill>
                <a:srgbClr val="FF5C00"/>
              </a:solidFill>
              <a:latin typeface="Calibri" panose="020F0502020204030204" pitchFamily="34" charset="0"/>
            </a:endParaRPr>
          </a:p>
          <a:p>
            <a:pPr indent="-288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20528" y="1707654"/>
            <a:ext cx="6310065" cy="164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1306" y="3488422"/>
            <a:ext cx="8891214" cy="14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queryPlanner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：查询计划的选择器，首先进行查询分析，最终选择一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winningPlan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explain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返回的默认层面。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executionStats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：为执行统计层面，返回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winningPlan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的统计结果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allPlansExecution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：为返回所有执行计划的统计，包括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rejectedPlan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3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150" y="889390"/>
            <a:ext cx="87408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explain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函数返回结果使用由多个阶段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(Stage)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组成的树形结构来表示查询计划（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Plan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查询计划自下而上来执行，树的叶节点用来访问文档或者索引，内部节点处理下层节点返回的文档或索引数据，根节点是最后阶段，用于输出查询结果。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查询过程分阶段来执行，每个阶段代表一种操作类型，主要包括以下几种：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0069" y="3120628"/>
            <a:ext cx="8486329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COLLSCAN for a collection scan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（全表扫描）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IXSCAN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scanning index 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（索引扫描）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 for retrieving documents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（根据索引去检索指定的文档）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SHARD_MERGE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merging results from shards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（分片数据进行合并）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771550"/>
            <a:ext cx="8388424" cy="396044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当查询使用的索引与希望使用的索引不一致时，可以使用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函数强制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使用特定的索引。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.find().hint(index)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参数可以是索引的名字（字符串）或者创建索引时使用的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().hint({age:1})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().hint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({“age_1”})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4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4" name="AutoShape 2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842963"/>
            <a:ext cx="689451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843558"/>
            <a:ext cx="8351011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索引几乎与关系数据库的索引一样，绝大多数优化关系型数据库索引的技巧同样适用于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索引不仅可以提高文档的查询速度，而且对于排序操作还可以节省内存资源的。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默认总是为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创建索引。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db.collection.getIndexes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可以查看当前数据库中创建的所有索引。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提供了多样性的索引支持，通过为索引设置特定的属性，可以实现更多复杂的功能。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2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-B-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" y="987574"/>
            <a:ext cx="8496325" cy="375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" b="15531"/>
          <a:stretch/>
        </p:blipFill>
        <p:spPr bwMode="auto">
          <a:xfrm>
            <a:off x="539552" y="701824"/>
            <a:ext cx="2494593" cy="48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6852600" cy="423957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提供了多种类型的索引，功能十分强大，其类型如下：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47614"/>
            <a:ext cx="724797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635625"/>
            <a:ext cx="7992888" cy="1144037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Single Field 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可以在单个字段上建立索引，字段可以是普通字段、整个子文档以及子文档的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某个字段。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({“address”:1})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({“address.city”:1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275408" y="2787774"/>
            <a:ext cx="7027494" cy="11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索引是系统默认创建的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单字段升序且具有唯一属性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的索引，每个集合的文档都会包含该字段，不能被删除，默认是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9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36250"/>
            <a:ext cx="8352928" cy="4024357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Compound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Indexes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复合索引是建立在多个字段上的索引，功能比单字段索引强大，但使用较复杂。不能超过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{ &lt;field1&gt;: &lt;type&gt;, &lt;field2&gt;: &lt;type2&gt;, ... } 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02876"/>
            <a:ext cx="61626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5231</TotalTime>
  <Words>2312</Words>
  <Application>Microsoft Office PowerPoint</Application>
  <PresentationFormat>全屏显示(16:9)</PresentationFormat>
  <Paragraphs>228</Paragraphs>
  <Slides>38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Black</vt:lpstr>
      <vt:lpstr>  MongoDB 索引</vt:lpstr>
      <vt:lpstr>本章大纲</vt:lpstr>
      <vt:lpstr>MongoDB索引的类型</vt:lpstr>
      <vt:lpstr>MongoDB索引的类型</vt:lpstr>
      <vt:lpstr>MongoDB索引的类型</vt:lpstr>
      <vt:lpstr>MongoDB索引的类型-B-树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本章大纲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本章大纲</vt:lpstr>
      <vt:lpstr>MongoDB索引的管理</vt:lpstr>
      <vt:lpstr>索引的命名规则</vt:lpstr>
      <vt:lpstr>创建索引</vt:lpstr>
      <vt:lpstr>创建索引</vt:lpstr>
      <vt:lpstr>创建索引</vt:lpstr>
      <vt:lpstr>创建索引</vt:lpstr>
      <vt:lpstr>创建索引</vt:lpstr>
      <vt:lpstr>查看索引</vt:lpstr>
      <vt:lpstr>重建索引</vt:lpstr>
      <vt:lpstr>删除索引</vt:lpstr>
      <vt:lpstr>查询解释器</vt:lpstr>
      <vt:lpstr>explain函数</vt:lpstr>
      <vt:lpstr>hint函数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864</cp:revision>
  <dcterms:created xsi:type="dcterms:W3CDTF">2015-03-23T11:35:35Z</dcterms:created>
  <dcterms:modified xsi:type="dcterms:W3CDTF">2019-03-06T05:46:00Z</dcterms:modified>
</cp:coreProperties>
</file>