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" r:id="rId2"/>
    <p:sldId id="316" r:id="rId3"/>
    <p:sldId id="318" r:id="rId4"/>
    <p:sldId id="319" r:id="rId5"/>
    <p:sldId id="320" r:id="rId6"/>
    <p:sldId id="331" r:id="rId7"/>
    <p:sldId id="322" r:id="rId8"/>
    <p:sldId id="323" r:id="rId9"/>
    <p:sldId id="324" r:id="rId10"/>
    <p:sldId id="325" r:id="rId11"/>
    <p:sldId id="326" r:id="rId12"/>
    <p:sldId id="332" r:id="rId13"/>
    <p:sldId id="328" r:id="rId14"/>
    <p:sldId id="330" r:id="rId15"/>
    <p:sldId id="334" r:id="rId16"/>
    <p:sldId id="329" r:id="rId17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C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23" autoAdjust="0"/>
    <p:restoredTop sz="89668" autoAdjust="0"/>
  </p:normalViewPr>
  <p:slideViewPr>
    <p:cSldViewPr snapToObjects="1">
      <p:cViewPr>
        <p:scale>
          <a:sx n="75" d="100"/>
          <a:sy n="75" d="100"/>
        </p:scale>
        <p:origin x="-972" y="-246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38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91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8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354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19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69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6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466884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4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9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699148" y="2931790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b="1" dirty="0" err="1" smtClean="0"/>
              <a:t>MongoDB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GridFS</a:t>
            </a:r>
            <a:r>
              <a:rPr lang="en-US" altLang="zh-CN" b="1" dirty="0"/>
              <a:t> </a:t>
            </a:r>
            <a:r>
              <a:rPr lang="zh-CN" altLang="en-US" b="1" dirty="0" smtClean="0"/>
              <a:t>文件系统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75656" y="4011910"/>
            <a:ext cx="66247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https://docs.mongodb.com/manual/core/gridfs/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存储介绍</a:t>
            </a:r>
            <a:r>
              <a:rPr lang="en-US" altLang="zh-CN" sz="3200" dirty="0"/>
              <a:t>-</a:t>
            </a:r>
            <a:r>
              <a:rPr lang="zh-CN" altLang="en-US" sz="3200" dirty="0"/>
              <a:t>存储原理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915566"/>
            <a:ext cx="7632848" cy="3450600"/>
          </a:xfrm>
        </p:spPr>
        <p:txBody>
          <a:bodyPr>
            <a:normAutofit fontScale="92500" lnSpcReduction="10000"/>
          </a:bodyPr>
          <a:lstStyle/>
          <a:p>
            <a:pPr marL="71550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默认情况下，使用</a:t>
            </a:r>
            <a:r>
              <a:rPr lang="en-US" altLang="zh-CN" sz="26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fs.chunks</a:t>
            </a:r>
            <a:r>
              <a:rPr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存储以</a:t>
            </a:r>
            <a:r>
              <a:rPr lang="en-US" altLang="zh-CN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255K</a:t>
            </a:r>
            <a:r>
              <a:rPr lang="zh-CN" altLang="en-US" sz="26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进行分割的文件块，包含字段</a:t>
            </a:r>
            <a:r>
              <a:rPr lang="zh-CN" altLang="en-US" sz="2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“_id”: &lt;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ObjectId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&gt;,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files_id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": &lt;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ObjectId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&gt;, 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"n": &lt;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num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&gt;,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"data": &lt;binary&gt;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2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存储介绍</a:t>
            </a:r>
            <a:r>
              <a:rPr lang="en-US" altLang="zh-CN" sz="3200" dirty="0"/>
              <a:t>-</a:t>
            </a:r>
            <a:r>
              <a:rPr lang="zh-CN" altLang="en-US" sz="3200" dirty="0"/>
              <a:t>适用场景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846450"/>
            <a:ext cx="7848872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主要适用于如下场景：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9712" y="1563638"/>
            <a:ext cx="7034238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存储用户产生的文件且文件数量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比较大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需要文件的自动备份和分布式存储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需要访问文件的部分内容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180000" algn="l">
              <a:lnSpc>
                <a:spcPct val="15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16MB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以上的文件</a:t>
            </a:r>
          </a:p>
        </p:txBody>
      </p:sp>
    </p:spTree>
    <p:extLst>
      <p:ext uri="{BB962C8B-B14F-4D97-AF65-F5344CB8AC3E}">
        <p14:creationId xmlns:p14="http://schemas.microsoft.com/office/powerpoint/2010/main" val="39211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分布式文件系统简介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使用演示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8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使用演示</a:t>
            </a:r>
            <a:r>
              <a:rPr lang="en-US" altLang="zh-CN" sz="3200" dirty="0"/>
              <a:t>-mongofiles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4095" y="987574"/>
            <a:ext cx="7825050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mongofiles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安装包中提供的一个工具，它专门用来存储文件。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mongofiles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支持的操作包括查询所有文件、查看文件、上传一个文件、获取一个文件、按照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来获取文件、按照文件名删除文件、按照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来删除文件。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78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使用演示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7366" y="816015"/>
            <a:ext cx="8652768" cy="4327485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上传文件：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mongofiles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-d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gfs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put  d:/demo/baidu.jpg</a:t>
            </a: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显示文件列表：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mongofiles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-d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gfs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list</a:t>
            </a: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下载文件：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mongofiles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-d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gfs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 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delete 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search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81" y="1563638"/>
            <a:ext cx="48863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457" y="2852316"/>
            <a:ext cx="5524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9902"/>
            <a:ext cx="56483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使用演示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220" y="2566233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db.fs.chunks.find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()</a:t>
            </a: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71550" indent="0">
              <a:buNone/>
            </a:pP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7814"/>
            <a:ext cx="7704137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36421"/>
            <a:ext cx="6130751" cy="120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-53598" y="866715"/>
            <a:ext cx="22111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  <a:ea typeface="Noto Sans CJK SC Regular" panose="020B0500000000000000" pitchFamily="34" charset="-122"/>
              </a:rPr>
              <a:t>db.fs.files.find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Noto Sans CJK SC Regular" panose="020B0500000000000000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47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使用演示</a:t>
            </a:r>
            <a:r>
              <a:rPr lang="en-US" altLang="zh-CN" sz="3200" dirty="0"/>
              <a:t>-</a:t>
            </a:r>
            <a:r>
              <a:rPr lang="zh-CN" altLang="en-US" sz="3200" dirty="0"/>
              <a:t>客户端驱动程序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866" y="915566"/>
            <a:ext cx="8856984" cy="3450600"/>
          </a:xfrm>
        </p:spPr>
        <p:txBody>
          <a:bodyPr>
            <a:normAutofit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提供了丰富的各种语言的客户端驱动程序，官方支持的包括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等十几种。除此之外，还包括社区支持的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mgo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）以及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Erlang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http://mongodb.github.io/mongo-java-driver/3.10/driver/tutorials/gridfs/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19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分布式文件系统简介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使用演示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325" y="46350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分布式文件系统简介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9991" y="1059582"/>
            <a:ext cx="4514833" cy="3744416"/>
          </a:xfrm>
        </p:spPr>
        <p:txBody>
          <a:bodyPr>
            <a:normAutofit fontScale="92500" lnSpcReduction="20000"/>
          </a:bodyPr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文件系统（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 System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）是操作系统用来组织磁盘文件的方法和数据结构，计算机通过文件系统来存储管理数据。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典型的系统包括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UFS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Unix File System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,EXT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Extended file system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）以及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NTFS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Technology File System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）等。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3598"/>
            <a:ext cx="375285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6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分布式文件系统简介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8024" y="627534"/>
            <a:ext cx="4225926" cy="345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分布式文件系统，将固定存储于单台机器上的文件系统，扩展到多台机器上，每个节点负责存储部分数据，众多的存储节点组成一个文件系统网络，各个节点之间通过网络进行通信和数据传输。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9582"/>
            <a:ext cx="37433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90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200" dirty="0"/>
              <a:t>分布式文件系统</a:t>
            </a:r>
            <a:r>
              <a:rPr lang="zh-CN" altLang="en-US" sz="3200" dirty="0" smtClean="0"/>
              <a:t>简介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0" y="915566"/>
            <a:ext cx="830421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7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5465" y="-51955"/>
            <a:ext cx="8626500" cy="89893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分布式文件系统简介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存储介绍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使用演示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84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存储介绍</a:t>
            </a:r>
            <a:r>
              <a:rPr lang="en-US" altLang="zh-CN" sz="3200" dirty="0"/>
              <a:t>-</a:t>
            </a:r>
            <a:r>
              <a:rPr lang="zh-CN" altLang="en-US" sz="3200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939933"/>
            <a:ext cx="8289006" cy="34506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二进制数据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的存储解决方案，是专门为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大数据文件存储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提供的存储方案。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制定的，如何在数据库中存储大文件的（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specification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）规范。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数据库本身并没有实现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的任何代码，具体代码实现交由客户端驱动程序来完成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8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存储介绍</a:t>
            </a:r>
            <a:r>
              <a:rPr lang="en-US" altLang="zh-CN" sz="3200" dirty="0"/>
              <a:t>-</a:t>
            </a:r>
            <a:r>
              <a:rPr lang="zh-CN" altLang="en-US" sz="3200" dirty="0"/>
              <a:t>存储管理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8"/>
          <a:stretch/>
        </p:blipFill>
        <p:spPr bwMode="auto">
          <a:xfrm>
            <a:off x="971600" y="699542"/>
            <a:ext cx="6269634" cy="422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51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GridFS</a:t>
            </a:r>
            <a:r>
              <a:rPr lang="zh-CN" altLang="en-US" sz="3200" dirty="0"/>
              <a:t>存储介绍</a:t>
            </a:r>
            <a:r>
              <a:rPr lang="en-US" altLang="zh-CN" sz="3200" dirty="0"/>
              <a:t>-</a:t>
            </a:r>
            <a:r>
              <a:rPr lang="zh-CN" altLang="en-US" sz="3200" dirty="0"/>
              <a:t>存储原理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60" y="1059582"/>
            <a:ext cx="8834438" cy="3450600"/>
          </a:xfrm>
        </p:spPr>
        <p:txBody>
          <a:bodyPr>
            <a:noAutofit/>
          </a:bodyPr>
          <a:lstStyle/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GridFS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用两个集合来存储一个文件：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fs.files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fs.chunks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默认情况下，使用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fs.files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存储文件的元数据，包含主要字段如下：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“_id”: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ObjectId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&gt;,”length”:&lt;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num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&gt;,</a:t>
            </a: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chunkSize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”:&lt;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num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&gt;,”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uploadDate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”:&lt;timestamp&gt;,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“md5”: &lt;hash&gt;,”filename”: &lt;string&gt;,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contentType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”:&lt;string&gt;,”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aliase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”: &lt;string array&gt;,</a:t>
            </a: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“metadata”:&lt;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dataObject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ts val="288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2798</TotalTime>
  <Words>516</Words>
  <Application>Microsoft Office PowerPoint</Application>
  <PresentationFormat>全屏显示(16:9)</PresentationFormat>
  <Paragraphs>75</Paragraphs>
  <Slides>16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Black</vt:lpstr>
      <vt:lpstr>MongoDB GridFS 文件系统</vt:lpstr>
      <vt:lpstr>本章大纲</vt:lpstr>
      <vt:lpstr>分布式文件系统简介</vt:lpstr>
      <vt:lpstr>分布式文件系统简介</vt:lpstr>
      <vt:lpstr>分布式文件系统简介</vt:lpstr>
      <vt:lpstr>本章大纲</vt:lpstr>
      <vt:lpstr>GridFS存储介绍-简介</vt:lpstr>
      <vt:lpstr>GridFS存储介绍-存储管理</vt:lpstr>
      <vt:lpstr>GridFS存储介绍-存储原理</vt:lpstr>
      <vt:lpstr>GridFS存储介绍-存储原理</vt:lpstr>
      <vt:lpstr>GridFS存储介绍-适用场景</vt:lpstr>
      <vt:lpstr>本章大纲</vt:lpstr>
      <vt:lpstr>GridFS使用演示-mongofiles</vt:lpstr>
      <vt:lpstr>GridFS使用演示</vt:lpstr>
      <vt:lpstr>GridFS使用演示</vt:lpstr>
      <vt:lpstr>GridFS使用演示-客户端驱动程序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382</cp:revision>
  <dcterms:created xsi:type="dcterms:W3CDTF">2015-03-23T11:35:35Z</dcterms:created>
  <dcterms:modified xsi:type="dcterms:W3CDTF">2019-03-13T07:30:37Z</dcterms:modified>
</cp:coreProperties>
</file>