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7" r:id="rId2"/>
    <p:sldId id="316" r:id="rId3"/>
    <p:sldId id="318" r:id="rId4"/>
    <p:sldId id="320" r:id="rId5"/>
    <p:sldId id="319" r:id="rId6"/>
    <p:sldId id="322" r:id="rId7"/>
    <p:sldId id="326" r:id="rId8"/>
    <p:sldId id="325" r:id="rId9"/>
    <p:sldId id="327" r:id="rId10"/>
    <p:sldId id="323" r:id="rId11"/>
    <p:sldId id="328" r:id="rId12"/>
    <p:sldId id="329" r:id="rId13"/>
    <p:sldId id="330" r:id="rId14"/>
    <p:sldId id="331" r:id="rId15"/>
    <p:sldId id="360" r:id="rId16"/>
    <p:sldId id="333" r:id="rId17"/>
    <p:sldId id="332" r:id="rId18"/>
    <p:sldId id="334" r:id="rId19"/>
    <p:sldId id="335" r:id="rId20"/>
    <p:sldId id="336" r:id="rId21"/>
    <p:sldId id="337" r:id="rId22"/>
    <p:sldId id="338" r:id="rId23"/>
    <p:sldId id="340" r:id="rId24"/>
    <p:sldId id="342" r:id="rId25"/>
    <p:sldId id="343" r:id="rId26"/>
    <p:sldId id="341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3579" autoAdjust="0"/>
  </p:normalViewPr>
  <p:slideViewPr>
    <p:cSldViewPr snapToObjects="1">
      <p:cViewPr>
        <p:scale>
          <a:sx n="75" d="100"/>
          <a:sy n="75" d="100"/>
        </p:scale>
        <p:origin x="-1422" y="-14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7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3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741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0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333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90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62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3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14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00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264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081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0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7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6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18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6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2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5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索引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03648" y="4258096"/>
            <a:ext cx="70202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https://docs.mongodb.com/manual/indexes/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771550"/>
            <a:ext cx="756084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sz="1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19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</a:t>
            </a:r>
            <a:r>
              <a:rPr lang="zh-CN" altLang="en-US" sz="1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19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，尽量使用覆盖索引</a:t>
            </a:r>
            <a:r>
              <a:rPr lang="zh-CN" altLang="en-US" sz="1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9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当查询返回的文档中包含的字段，与一个索引包含的字段相同或是其子集时，这个索引就覆盖了本次查询。在实际中，应优先使用</a:t>
            </a:r>
            <a:r>
              <a:rPr lang="zh-CN" altLang="en-US" sz="19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覆盖查询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，它可以直接访问索引数据就能够完成查询，可极大提高查询效率。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为确保查询只使用索引就可以完成，可以使用映射来指定不要返回的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字段（除非它是复合索引的一部分）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9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sz="19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sz="1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</a:t>
            </a:r>
            <a:r>
              <a:rPr lang="en-US" altLang="zh-CN" sz="19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</a:p>
          <a:p>
            <a:pPr marL="71550" indent="0">
              <a:buNone/>
            </a:pP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 </a:t>
            </a:r>
            <a:r>
              <a:rPr lang="en-US" altLang="zh-CN" sz="1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sz="1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({}</a:t>
            </a:r>
            <a:r>
              <a:rPr lang="en-US" altLang="zh-CN" sz="19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19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{_id:0</a:t>
            </a:r>
            <a:r>
              <a:rPr lang="en-US" altLang="zh-CN" sz="1900" b="1" dirty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19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</a:t>
            </a:r>
            <a:r>
              <a:rPr lang="en-US" altLang="zh-CN" sz="1900" b="1" dirty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19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71550" indent="0">
              <a:buNone/>
            </a:pP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3114" y="846450"/>
            <a:ext cx="7649325" cy="3885540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多键索引是对数组类型建立的索引，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对数组建立索引，实际上是对数组的每个元素建立索引，而不是对数组本身建立索引。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obj1={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name:’bob’,score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:[95,98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1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obj2={name:’</a:t>
            </a:r>
            <a:r>
              <a:rPr lang="en-US" altLang="zh-CN" sz="21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joe</a:t>
            </a:r>
            <a:r>
              <a:rPr lang="en-US" altLang="zh-CN" sz="21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’,</a:t>
            </a:r>
            <a:r>
              <a:rPr lang="en-US" altLang="zh-CN" sz="21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score:[95,99</a:t>
            </a:r>
            <a:r>
              <a:rPr lang="en-US" altLang="zh-CN" sz="21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1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100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21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1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sz="21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({score:1})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创建后的索引大致如下：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95=&gt;[obj1,obj2]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98=&gt;[obj1]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99=&gt;[obj2]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3114" y="846450"/>
            <a:ext cx="8009366" cy="3885540"/>
          </a:xfrm>
        </p:spPr>
        <p:txBody>
          <a:bodyPr>
            <a:normAutofit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关于多键索引需要注意的几个问题：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一个索引中的数组字段最多只能有一个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由于复合键的笛卡尔积中的每一个值都要被索引，如果支持多个数组，笛卡尔积很大，索引条目会爆炸式增长。如果数组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个元素，数组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个元素，那么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字段建立索引，将产生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m*n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个索引条目。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{a:[1,2],b:[1,2]} 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都是数组类型，无法创建这样的索引：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{a:1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b:1}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3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1941" y="1275606"/>
            <a:ext cx="8420706" cy="4299942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“_id”: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(…),”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title”:”Grocery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Quality”,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“comments”:[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author_id:ObjectId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(...),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date:Date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(…),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text:”please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expand the cheddar selection.”},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…]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510" y="699540"/>
            <a:ext cx="71965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当数组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元素是文档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类型时，可以为文档的某个字段建立多键索引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941" y="4371950"/>
            <a:ext cx="719657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buNone/>
            </a:pPr>
            <a:r>
              <a:rPr lang="en-US" altLang="zh-CN" sz="2000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db.feedback.createIndex</a:t>
            </a:r>
            <a:r>
              <a:rPr lang="en-US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({“commments.text”:1})</a:t>
            </a:r>
            <a:endParaRPr lang="en-US" altLang="zh-CN" b="1" dirty="0" smtClean="0">
              <a:solidFill>
                <a:srgbClr val="FF5C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 algn="l">
              <a:buNone/>
            </a:pP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多键索引与哈希索引是不兼容的</a:t>
            </a:r>
            <a:endParaRPr lang="en-US" altLang="zh-CN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15566"/>
            <a:ext cx="8186366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哈希索引项中存储的是索引键的哈希值，哈希索引只支持等值查询，不支持范围查找。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db.student.createIndex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({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name:”hashed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”})</a:t>
            </a:r>
          </a:p>
          <a:p>
            <a:pPr marL="71550" indent="0">
              <a:buNone/>
            </a:pPr>
            <a:endParaRPr lang="en-US" altLang="zh-CN" b="1" dirty="0" smtClean="0">
              <a:solidFill>
                <a:srgbClr val="FF5C00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哈希索引主要用于分片的集合上，可以作为片键来使用，能够将数据比较均匀的分散存储在各个分片上。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</a:t>
            </a:r>
            <a:r>
              <a:rPr lang="zh-CN" altLang="en-US" dirty="0" smtClean="0"/>
              <a:t>类型（单键索引）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11" y="510300"/>
            <a:ext cx="8396436" cy="436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7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987574"/>
            <a:ext cx="6852600" cy="165618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除了拥有众多的索引类型外，还有很多的属性，这些属性包括：唯一性、稀疏性以及超时删除的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属性。</a:t>
            </a:r>
            <a:endParaRPr lang="en-US" altLang="zh-CN" sz="2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使用这些属性创建的索引分别叫做：</a:t>
            </a:r>
            <a:endParaRPr lang="en-US" altLang="zh-CN" sz="2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7825" y="2643758"/>
            <a:ext cx="6852600" cy="165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稀疏索引（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Time-To-Live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8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43558"/>
            <a:ext cx="875655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唯一索引可以确保集合的每一个文档的索引字段都有唯一的值，不会出现重复值。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创建唯一索引使用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选项设置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。例如：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({name:1},{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unique:true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非空集合上创建唯一索引可能会失败，因为集合中索引字段已经存在重复值，这时可以使用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dropDups:true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选项来删除重复的数据。例如：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{name:1},{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unique:true,dropDups:true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endParaRPr lang="en-US" altLang="zh-CN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7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892002"/>
            <a:ext cx="6852600" cy="648072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使用唯一索引时需要注意的几个问题：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14180" y="1540074"/>
            <a:ext cx="8320730" cy="295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唯一索引是在创建集合时由数据库自动创建，与其它唯一索引不同的是，它不能被删除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为复合索引设置唯一属性时，只能保证组合索引字段的是唯一性，不能确保单个或索引字段子集的唯一性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如果待插入文档的唯一索引字段不存在时，会将该字段的值存储为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能为哈希索引指定唯一属性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3880" y="915566"/>
            <a:ext cx="6852600" cy="34506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唯一性针对的是同一集合中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不同文档的索引字段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。在一个文档的内部，索引字段的值是允许重复的，但是只允许出现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db.collection.createIndex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({“a.b”:1},{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unique:true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为数组类型，其数组元素时文档类型，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是文档的键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db.collection.insert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({a:[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{b:5},{b:5}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]})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0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369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稀疏索引指的是只为索引字段存在的文档建立索引，即使索引字段的值为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，但不会为索引字段不存在的文档建立索引。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创建稀疏索引使用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函数，将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spare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选项设置为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({name:1}, 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spare:true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67544" y="892002"/>
            <a:ext cx="6852600" cy="648072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使用稀疏索引时需要注意的几个问题：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14180" y="1540074"/>
            <a:ext cx="8320730" cy="3191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2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ct val="17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查询时，如果因设置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属性导致无法返回满足查询条件的所有文档时，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会自动忽略掉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属性。可以使用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函数强制使用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ClrTx/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({name:{$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exists:false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}})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将会忽略掉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spare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属性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属性结合在一起使用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({name:1}, 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unique:true,spare:true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7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对于复合索引，只要有一个索引字段存在，就会为该字段建立索引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默认情况下，地理空间索引和全文索引都是稀疏索引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1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04" y="987574"/>
            <a:ext cx="8843018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Time-To-Live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）索引可以为文档设置一个超时时间，当达到预设置的时间后，该文档会被数据库自动删除。这种类型的索引对于一个缓存问题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（比如会话的保存）非常有用。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expireAfterSeconds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选项来指定超时时间，单位为秒，参数可以是一个整数，也可以是一个数组。例如：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db.eventlog.createIndex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({lastModifiedDate:1},{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expireAfterSeconds:60*60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1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627534"/>
            <a:ext cx="6852600" cy="64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索引时需要注意的几个问题：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755576" y="1131590"/>
            <a:ext cx="8640960" cy="3191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建立在单独字段上，在复合索引上无法指定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字段无法使用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在固定集合（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Capped collection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）上无法使用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callMod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数据库命令可以修改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索引的超时时间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db.runCommand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collMod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index:{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keyPattern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索引名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expireAfterSeconds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更改时间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}})</a:t>
            </a: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不能在一个没有设置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属性的索引字段上直接使用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函数创建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12684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534" y="915566"/>
            <a:ext cx="8316416" cy="3450600"/>
          </a:xfrm>
        </p:spPr>
        <p:txBody>
          <a:bodyPr/>
          <a:lstStyle/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索引后，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会有一个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后台线程来负责管理文档，当达到超时时间时会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索引不能保证达到过期时间时，立即将文档删除，中间可能会有一定的延迟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在复制集上建立的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后台线程只会运行在主节点上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对于拥有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索引的集合来说，文档分配内存只能使用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usePowerOf2Sizes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sz="24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4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5700" y="846450"/>
            <a:ext cx="6852600" cy="34506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索引的命名规则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索引的创建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索引的查看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索引的优化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索引的命名规则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657" y="987574"/>
            <a:ext cx="8775881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索引默认命名规则为：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keyname1_dir1_keyname2_dir2_......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keynameX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是索引的键，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表示升序，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表示降序。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除了使用默认的命名方法外，在创建索引时，可以使用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函数的第二个参数为索引指定一个名字。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({name:1,age:1},{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name:’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name_age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8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699542"/>
            <a:ext cx="6852600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keys,options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文档类型，用来指明创建索引的字段以及排序方向，可以由多组键值对组成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({name:1,age:-1})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options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用来设置索引的属性以及其它辅助选项，例如：为索引指定别名、在后台创建索引以及设置索引的版本号等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452" y="987574"/>
            <a:ext cx="8351011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数据库索引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是对数据库表中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一列或多列的值进行排序的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种数据结构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，使用索引可快速访问数据库表中的特定信息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数据库索引的功能类似于书籍的索引，书籍有了索引就不需要翻查整本书。与此类似，在进行查询时，数据库会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首先在索引中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查找，找到相应的条目后，就可以直接跳转到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87574"/>
            <a:ext cx="6852600" cy="3859321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返回值是一个文档类型，其包含的字段如下：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({name:1})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	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createdCollectionAutomatically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”:true,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集合是否自动创建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“numIndexesBefore”:1,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创建之前索引个数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  “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numIndexesAfter”:2,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创建之后索引个数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“ok”:1                            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表示创建索引成功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575884"/>
            <a:ext cx="6852600" cy="7200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39552" y="1131590"/>
            <a:ext cx="8756550" cy="4536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700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创建不同索引，可设置不同的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options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选项，具体可以参考官方文档</a:t>
            </a:r>
            <a:endParaRPr lang="en-US" altLang="zh-CN" sz="2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创建索引有两种方式：</a:t>
            </a:r>
            <a:endParaRPr lang="en-US" altLang="zh-CN" sz="2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1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foreground 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阻塞所有对数据库的读写请求，直到索引创建完成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2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background 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创建索引时，如果有新的数据库请求，创建过程会暂停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Clr>
                <a:schemeClr val="bg1"/>
              </a:buClr>
              <a:buSzPct val="60000"/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({name:1},  </a:t>
            </a:r>
            <a:r>
              <a:rPr lang="en-US" altLang="zh-CN" sz="29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900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background:true</a:t>
            </a:r>
            <a:r>
              <a:rPr lang="en-US" altLang="zh-CN" sz="29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  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索引一旦创建就不能修改，如果需要修改只能将其删除，然后重现创建</a:t>
            </a:r>
            <a:endParaRPr lang="en-US" altLang="zh-CN" sz="2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如果重复多次创建一个索引，只有第一次会成功，其它会因重复创建而失败</a:t>
            </a:r>
            <a:endParaRPr lang="en-US" altLang="zh-CN" sz="2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5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查看索引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80200"/>
            <a:ext cx="7848872" cy="4371950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getIndexes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可以查看集合拥有的索引，它的返回值是一个数组，会列出所有的索引，每个数组元素主要包含以下字段：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 “v”:1,                                       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索引的版本号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“key”:{“name”:1,”age”:-1},      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“name”:”name_1_age_-1”,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索引的名字，可以指定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“ns”:”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soft.index_manage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的所属的命名空间，数据库名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_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集合名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background”:true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option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选项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除此之外，可以使用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db.system.indexes.find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查看数据库中所有的索引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69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删除索引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549566"/>
            <a:ext cx="8388424" cy="4464496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dropIndex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(index)</a:t>
            </a:r>
          </a:p>
          <a:p>
            <a:pPr indent="-180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参数可以是索引的名字，也可以是创建索引时的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文档参数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(‘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name_age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’)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({name:1,age-1})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返回值如下：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“nIndexesWas”:2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删除之前，集合拥有的索引数目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“ok”:1               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删除索引成功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dropIndex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删除集合中所有的索引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7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查询优化器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2416"/>
            <a:ext cx="8136904" cy="3450600"/>
          </a:xfrm>
        </p:spPr>
        <p:txBody>
          <a:bodyPr>
            <a:normAutofit/>
          </a:bodyPr>
          <a:lstStyle/>
          <a:p>
            <a:pPr indent="-288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查询优化器（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Optimizer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）用来优化查询过程，可根据查询请求和可用的索引来选择最高效的查询计划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88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当有多个索引都适合查询时，查询优化器会同时启动多个查询计划，这些查询计划会并行执行，从中选择一个性能最优的。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88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查询优化器会缓存胜出的查询计划，当再次有相似查询（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Pattern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）时，会直接使用胜出的查询计划。</a:t>
            </a:r>
          </a:p>
        </p:txBody>
      </p:sp>
    </p:spTree>
    <p:extLst>
      <p:ext uri="{BB962C8B-B14F-4D97-AF65-F5344CB8AC3E}">
        <p14:creationId xmlns:p14="http://schemas.microsoft.com/office/powerpoint/2010/main" val="29760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查询优化器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771550"/>
            <a:ext cx="7632848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随着集合文档中文档的更新，被选择的查询计划可能已不是最优的了，该查询计划会被删除，然后重现执行评估过程来选择最优的查询计划。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当满足下面任意一个因素时，会重现评估挑选最优查询计划：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2571750"/>
            <a:ext cx="5328592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00" indent="-288000" algn="l" defTabSz="309547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集合累计新收到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次写操作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288000" algn="l" defTabSz="309547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reIndex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函数重新创建索引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288000" algn="l" defTabSz="309547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添加或删除索引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1900" indent="-288000" algn="l" defTabSz="309547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服务进程重新启动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4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3292" y="2387352"/>
            <a:ext cx="7730658" cy="2488654"/>
          </a:xfrm>
        </p:spPr>
        <p:txBody>
          <a:bodyPr>
            <a:normAutofit/>
          </a:bodyPr>
          <a:lstStyle/>
          <a:p>
            <a:pPr indent="-2880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queryPlanner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查询计划（默认）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({age:22}).explain()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age:22}).explain(false)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({age:22}).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explain(“queryPlanner”)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64478" y="995958"/>
            <a:ext cx="7449769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explain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函数能够提供大量与查询有关的信息，可以很好的评估索引性能，帮助优化索引的使用策略。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.find().explain(mode)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主要有三种模式：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1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8640960" cy="4464496"/>
          </a:xfrm>
        </p:spPr>
        <p:txBody>
          <a:bodyPr/>
          <a:lstStyle/>
          <a:p>
            <a:pPr indent="-2880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executionStats  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查询性能统计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({age:22}).explain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(“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executionStats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”)</a:t>
            </a:r>
          </a:p>
          <a:p>
            <a:pPr indent="-2880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allPlansExecution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所有计划统计信息（最优与被拒绝的计划）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({age:22}).explain(“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allPlansExecution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({age:22}).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explain(true)</a:t>
            </a:r>
            <a:endParaRPr lang="zh-CN" altLang="en-US" dirty="0"/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3150" y="889390"/>
            <a:ext cx="87408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explain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函数返回结果使用由多个阶段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(Stage)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组成的树形结构来表示查询计划（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Plan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查询计划自下而上来执行，树的叶节点用来访问文档或者索引，内部节点处理下层节点返回的文档或索引数据，根节点是最后阶段，用于输出查询结果。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查询过程分阶段来执行，每个阶段代表一种操作类型，主要包括以下几种：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250256" y="3147814"/>
            <a:ext cx="8486329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COLLSCAN for a collection scan</a:t>
            </a: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IXSCAN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scanning index keys</a:t>
            </a: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 for retrieving documents</a:t>
            </a: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SHARD_MERGE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merging results from shards</a:t>
            </a:r>
          </a:p>
        </p:txBody>
      </p:sp>
    </p:spTree>
    <p:extLst>
      <p:ext uri="{BB962C8B-B14F-4D97-AF65-F5344CB8AC3E}">
        <p14:creationId xmlns:p14="http://schemas.microsoft.com/office/powerpoint/2010/main" val="3108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771550"/>
            <a:ext cx="7272808" cy="396044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当查询使用的索引与希望使用的索引不一致时，可以使用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函数强制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使用特定的索引。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.find().hint(index)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参数可以是索引的名字（字符串）或者创建索引时使用的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().hint({age:1})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().hint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({“age_1”})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4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452" y="843558"/>
            <a:ext cx="8351011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索引几乎与关系数据库的索引一样，绝大多数优化关系型数据库索引的技巧同样适用于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索引不仅可以提高文档的查询速度，而且对于排序操作还可以节省内存资源的。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所有的索引信息被保存在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system.indexes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集合中，且默认总是为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创建索引。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db.system.indexes.find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可以查看当前数据库中创建的所有索引。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提供了多样性的索引支持，通过为索引设置特定的属性，可以实现更多复杂的功能。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2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注意的问题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6774" y="699542"/>
            <a:ext cx="6852600" cy="504056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索引需要注意的几个问题：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259632" y="1491630"/>
            <a:ext cx="7200800" cy="2880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288000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限制每个集合上最</a:t>
            </a:r>
            <a:r>
              <a:rPr lang="zh-CN" altLang="en-US" i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288000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索引应面向用户查询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288000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一些查询不使用索引会更快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288000">
              <a:lnSpc>
                <a:spcPct val="16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一般来说，应该在基数比较高的字段上建立索引，或者至少应该把基数较高的键放在复合索引的前面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0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616"/>
            <a:ext cx="5688484" cy="484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5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-B-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1" y="987574"/>
            <a:ext cx="8496325" cy="375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" b="15531"/>
          <a:stretch/>
        </p:blipFill>
        <p:spPr bwMode="auto">
          <a:xfrm>
            <a:off x="539552" y="701824"/>
            <a:ext cx="2494593" cy="48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6852600" cy="423957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提供了多种类型的索引，功能十分强大，其类型如下：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47614"/>
            <a:ext cx="724797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7027494" cy="1144037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可以在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单个字段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上建立索引，字段可以是普通字段、整个子文档以及子文档的某个字段。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({“address”:1})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({“address.city”:1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275408" y="2787774"/>
            <a:ext cx="7027494" cy="114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索引是系统默认创建的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单字段升序且具有唯一属性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的索引，每个集合的文档都会包含该字段，不能被删除，默认是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9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636250"/>
            <a:ext cx="8064896" cy="4024357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复合索引是建立在多个字段上的索引，功能比单字段索引强大，但使用较复杂。例如：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({name:1,age:-1})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索引字段的排序方向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上面例子中，索引数据首先按照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升序排序，对于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相同的文档，按照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进行降序排序。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索引字段排序顺序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在使用索引时，会自动进行优化，利用上面的索引可以支持如下的两个排序操作：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().sort({name:1,age:-1})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().sort({name:-1,age:1})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但是不支持：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().sort({name:1,age:1})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4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8107614" cy="40243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对于复合索引，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支持前缀匹配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name:1,age:1,address:1})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前缀索引包括：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{name:1}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使用上面的索引可以在如下的字段上进行查询：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不支持在下面的字段上查询：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9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2843</Words>
  <Application>Microsoft Office PowerPoint</Application>
  <PresentationFormat>全屏显示(16:9)</PresentationFormat>
  <Paragraphs>245</Paragraphs>
  <Slides>41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Black</vt:lpstr>
      <vt:lpstr>  MongoDB 索引</vt:lpstr>
      <vt:lpstr>本章大纲</vt:lpstr>
      <vt:lpstr>MongoDB索引的类型</vt:lpstr>
      <vt:lpstr>MongoDB索引的类型</vt:lpstr>
      <vt:lpstr>MongoDB索引的类型-B-树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MongoDB索引的类型（单键索引）</vt:lpstr>
      <vt:lpstr>本章大纲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本章大纲</vt:lpstr>
      <vt:lpstr>MongoDB索引的管理</vt:lpstr>
      <vt:lpstr>索引的命名规则</vt:lpstr>
      <vt:lpstr>创建索引</vt:lpstr>
      <vt:lpstr>创建索引</vt:lpstr>
      <vt:lpstr>创建索引</vt:lpstr>
      <vt:lpstr>查看索引</vt:lpstr>
      <vt:lpstr>删除索引</vt:lpstr>
      <vt:lpstr>查询优化器</vt:lpstr>
      <vt:lpstr>查询优化器</vt:lpstr>
      <vt:lpstr>explain函数</vt:lpstr>
      <vt:lpstr>explain函数</vt:lpstr>
      <vt:lpstr>explain函数</vt:lpstr>
      <vt:lpstr>hint函数</vt:lpstr>
      <vt:lpstr>注意的问题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2019-03-05T02:30:10Z</dcterms:created>
  <dcterms:modified xsi:type="dcterms:W3CDTF">2019-03-05T02:30:15Z</dcterms:modified>
</cp:coreProperties>
</file>