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58" r:id="rId2"/>
    <p:sldId id="359" r:id="rId3"/>
    <p:sldId id="354" r:id="rId4"/>
    <p:sldId id="355" r:id="rId5"/>
    <p:sldId id="356" r:id="rId6"/>
    <p:sldId id="357" r:id="rId7"/>
    <p:sldId id="369" r:id="rId8"/>
    <p:sldId id="326" r:id="rId9"/>
    <p:sldId id="343" r:id="rId10"/>
    <p:sldId id="338" r:id="rId11"/>
    <p:sldId id="339" r:id="rId12"/>
    <p:sldId id="344" r:id="rId13"/>
    <p:sldId id="345" r:id="rId14"/>
    <p:sldId id="340" r:id="rId15"/>
    <p:sldId id="342" r:id="rId16"/>
    <p:sldId id="370" r:id="rId17"/>
    <p:sldId id="364" r:id="rId18"/>
    <p:sldId id="365" r:id="rId19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FF5C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1" autoAdjust="0"/>
    <p:restoredTop sz="94834" autoAdjust="0"/>
  </p:normalViewPr>
  <p:slideViewPr>
    <p:cSldViewPr snapToObjects="1">
      <p:cViewPr varScale="1">
        <p:scale>
          <a:sx n="90" d="100"/>
          <a:sy n="90" d="100"/>
        </p:scale>
        <p:origin x="-666" y="-90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CBABA-3960-6744-AB3F-13C40794CECB}" type="doc">
      <dgm:prSet loTypeId="urn:microsoft.com/office/officeart/2008/layout/VerticalCurvedList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324C8AF5-E93B-3043-8F1A-D4E07D2A5669}">
      <dgm:prSet phldrT="[文本]"/>
      <dgm:spPr/>
      <dgm:t>
        <a:bodyPr/>
        <a:lstStyle/>
        <a:p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1.Redis</a:t>
          </a:r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特性有哪些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C1C3FBDC-53F4-A947-8928-036F11B07112}" type="parTrans" cxnId="{EDCD4F23-79B2-C94D-B32D-B77ADFBCC7CB}">
      <dgm:prSet/>
      <dgm:spPr/>
      <dgm:t>
        <a:bodyPr/>
        <a:lstStyle/>
        <a:p>
          <a:endParaRPr lang="zh-CN" altLang="en-US"/>
        </a:p>
      </dgm:t>
    </dgm:pt>
    <dgm:pt modelId="{82A1B4A2-6F56-1B40-94C5-02F2FA55FA6A}" type="sibTrans" cxnId="{EDCD4F23-79B2-C94D-B32D-B77ADFBCC7CB}">
      <dgm:prSet/>
      <dgm:spPr/>
      <dgm:t>
        <a:bodyPr/>
        <a:lstStyle/>
        <a:p>
          <a:endParaRPr lang="zh-CN" altLang="en-US"/>
        </a:p>
      </dgm:t>
    </dgm:pt>
    <dgm:pt modelId="{074E8BC6-BAEE-D844-8D42-121B96B19E26}">
      <dgm:prSet/>
      <dgm:spPr/>
      <dgm:t>
        <a:bodyPr/>
        <a:lstStyle/>
        <a:p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2.Redis</a:t>
          </a:r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适用场合有哪些</a:t>
          </a:r>
          <a:endParaRPr lang="en-US" altLang="zh-CN" dirty="0" smtClean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28D73B44-7B79-3E4F-8DF4-DF8DE84E70C2}" type="parTrans" cxnId="{9784DD83-8FEC-EB41-8373-AFAD4555B8EC}">
      <dgm:prSet/>
      <dgm:spPr/>
      <dgm:t>
        <a:bodyPr/>
        <a:lstStyle/>
        <a:p>
          <a:endParaRPr lang="zh-CN" altLang="en-US"/>
        </a:p>
      </dgm:t>
    </dgm:pt>
    <dgm:pt modelId="{B3F1A0C0-2C63-AA47-ABA9-038A7611D0FB}" type="sibTrans" cxnId="{9784DD83-8FEC-EB41-8373-AFAD4555B8EC}">
      <dgm:prSet/>
      <dgm:spPr/>
      <dgm:t>
        <a:bodyPr/>
        <a:lstStyle/>
        <a:p>
          <a:endParaRPr lang="zh-CN" altLang="en-US"/>
        </a:p>
      </dgm:t>
    </dgm:pt>
    <dgm:pt modelId="{5F1123F2-8BE8-D747-BA42-922F21EF9AA1}" type="pres">
      <dgm:prSet presAssocID="{19ACBABA-3960-6744-AB3F-13C40794CEC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90A4415-A9A5-AA4A-8BF5-041778EC3992}" type="pres">
      <dgm:prSet presAssocID="{19ACBABA-3960-6744-AB3F-13C40794CECB}" presName="Name1" presStyleCnt="0"/>
      <dgm:spPr/>
      <dgm:t>
        <a:bodyPr/>
        <a:lstStyle/>
        <a:p>
          <a:endParaRPr lang="zh-CN" altLang="en-US"/>
        </a:p>
      </dgm:t>
    </dgm:pt>
    <dgm:pt modelId="{840A7BFF-8C47-1D4C-8A94-DEE003DE23C5}" type="pres">
      <dgm:prSet presAssocID="{19ACBABA-3960-6744-AB3F-13C40794CECB}" presName="cycle" presStyleCnt="0"/>
      <dgm:spPr/>
      <dgm:t>
        <a:bodyPr/>
        <a:lstStyle/>
        <a:p>
          <a:endParaRPr lang="zh-CN" altLang="en-US"/>
        </a:p>
      </dgm:t>
    </dgm:pt>
    <dgm:pt modelId="{7E705CEC-F028-6A47-BDB3-BF2555647995}" type="pres">
      <dgm:prSet presAssocID="{19ACBABA-3960-6744-AB3F-13C40794CECB}" presName="srcNode" presStyleLbl="node1" presStyleIdx="0" presStyleCnt="2"/>
      <dgm:spPr/>
      <dgm:t>
        <a:bodyPr/>
        <a:lstStyle/>
        <a:p>
          <a:endParaRPr lang="zh-CN" altLang="en-US"/>
        </a:p>
      </dgm:t>
    </dgm:pt>
    <dgm:pt modelId="{0F41B950-943A-7840-AF36-54728D5416D6}" type="pres">
      <dgm:prSet presAssocID="{19ACBABA-3960-6744-AB3F-13C40794CECB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744D4B8-87D0-F84F-B8FB-851C8AFB6E81}" type="pres">
      <dgm:prSet presAssocID="{19ACBABA-3960-6744-AB3F-13C40794CECB}" presName="extraNode" presStyleLbl="node1" presStyleIdx="0" presStyleCnt="2"/>
      <dgm:spPr/>
      <dgm:t>
        <a:bodyPr/>
        <a:lstStyle/>
        <a:p>
          <a:endParaRPr lang="zh-CN" altLang="en-US"/>
        </a:p>
      </dgm:t>
    </dgm:pt>
    <dgm:pt modelId="{291F63FB-7420-C54C-A5AA-7625852E94F7}" type="pres">
      <dgm:prSet presAssocID="{19ACBABA-3960-6744-AB3F-13C40794CECB}" presName="dstNode" presStyleLbl="node1" presStyleIdx="0" presStyleCnt="2"/>
      <dgm:spPr/>
      <dgm:t>
        <a:bodyPr/>
        <a:lstStyle/>
        <a:p>
          <a:endParaRPr lang="zh-CN" altLang="en-US"/>
        </a:p>
      </dgm:t>
    </dgm:pt>
    <dgm:pt modelId="{86B3CDFB-47D2-2644-AB98-8E8402D32B88}" type="pres">
      <dgm:prSet presAssocID="{324C8AF5-E93B-3043-8F1A-D4E07D2A566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6E99A9-D98D-8940-BB57-BFEC05D13A41}" type="pres">
      <dgm:prSet presAssocID="{324C8AF5-E93B-3043-8F1A-D4E07D2A5669}" presName="accent_1" presStyleCnt="0"/>
      <dgm:spPr/>
      <dgm:t>
        <a:bodyPr/>
        <a:lstStyle/>
        <a:p>
          <a:endParaRPr lang="zh-CN" altLang="en-US"/>
        </a:p>
      </dgm:t>
    </dgm:pt>
    <dgm:pt modelId="{EE560306-08C7-454F-883F-0E056E82650E}" type="pres">
      <dgm:prSet presAssocID="{324C8AF5-E93B-3043-8F1A-D4E07D2A5669}" presName="accentRepeatNode" presStyleLbl="solidFgAcc1" presStyleIdx="0" presStyleCnt="2"/>
      <dgm:spPr/>
      <dgm:t>
        <a:bodyPr/>
        <a:lstStyle/>
        <a:p>
          <a:endParaRPr lang="zh-CN" altLang="en-US"/>
        </a:p>
      </dgm:t>
    </dgm:pt>
    <dgm:pt modelId="{34D9A936-AA53-5749-AFA5-4558DB94F3BB}" type="pres">
      <dgm:prSet presAssocID="{074E8BC6-BAEE-D844-8D42-121B96B19E26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FB475-66E1-4F40-83BD-7638117C3DB2}" type="pres">
      <dgm:prSet presAssocID="{074E8BC6-BAEE-D844-8D42-121B96B19E26}" presName="accent_2" presStyleCnt="0"/>
      <dgm:spPr/>
      <dgm:t>
        <a:bodyPr/>
        <a:lstStyle/>
        <a:p>
          <a:endParaRPr lang="zh-CN" altLang="en-US"/>
        </a:p>
      </dgm:t>
    </dgm:pt>
    <dgm:pt modelId="{98952539-992F-FF46-916D-0AB3A10DD567}" type="pres">
      <dgm:prSet presAssocID="{074E8BC6-BAEE-D844-8D42-121B96B19E26}" presName="accentRepeatNode" presStyleLbl="solidFgAcc1" presStyleIdx="1" presStyleCnt="2"/>
      <dgm:spPr/>
      <dgm:t>
        <a:bodyPr/>
        <a:lstStyle/>
        <a:p>
          <a:endParaRPr lang="zh-CN" altLang="en-US"/>
        </a:p>
      </dgm:t>
    </dgm:pt>
  </dgm:ptLst>
  <dgm:cxnLst>
    <dgm:cxn modelId="{EDCD4F23-79B2-C94D-B32D-B77ADFBCC7CB}" srcId="{19ACBABA-3960-6744-AB3F-13C40794CECB}" destId="{324C8AF5-E93B-3043-8F1A-D4E07D2A5669}" srcOrd="0" destOrd="0" parTransId="{C1C3FBDC-53F4-A947-8928-036F11B07112}" sibTransId="{82A1B4A2-6F56-1B40-94C5-02F2FA55FA6A}"/>
    <dgm:cxn modelId="{2D2BBA68-292C-4316-BD7A-17E84F68641E}" type="presOf" srcId="{19ACBABA-3960-6744-AB3F-13C40794CECB}" destId="{5F1123F2-8BE8-D747-BA42-922F21EF9AA1}" srcOrd="0" destOrd="0" presId="urn:microsoft.com/office/officeart/2008/layout/VerticalCurvedList"/>
    <dgm:cxn modelId="{41AFEAC3-BEBD-4189-8458-440B83C2A9F2}" type="presOf" srcId="{82A1B4A2-6F56-1B40-94C5-02F2FA55FA6A}" destId="{0F41B950-943A-7840-AF36-54728D5416D6}" srcOrd="0" destOrd="0" presId="urn:microsoft.com/office/officeart/2008/layout/VerticalCurvedList"/>
    <dgm:cxn modelId="{BD1EB141-924E-4871-B9DF-4DDD6C14DE4E}" type="presOf" srcId="{074E8BC6-BAEE-D844-8D42-121B96B19E26}" destId="{34D9A936-AA53-5749-AFA5-4558DB94F3BB}" srcOrd="0" destOrd="0" presId="urn:microsoft.com/office/officeart/2008/layout/VerticalCurvedList"/>
    <dgm:cxn modelId="{57358CA0-1C1F-4351-970A-0C771D013FDE}" type="presOf" srcId="{324C8AF5-E93B-3043-8F1A-D4E07D2A5669}" destId="{86B3CDFB-47D2-2644-AB98-8E8402D32B88}" srcOrd="0" destOrd="0" presId="urn:microsoft.com/office/officeart/2008/layout/VerticalCurvedList"/>
    <dgm:cxn modelId="{9784DD83-8FEC-EB41-8373-AFAD4555B8EC}" srcId="{19ACBABA-3960-6744-AB3F-13C40794CECB}" destId="{074E8BC6-BAEE-D844-8D42-121B96B19E26}" srcOrd="1" destOrd="0" parTransId="{28D73B44-7B79-3E4F-8DF4-DF8DE84E70C2}" sibTransId="{B3F1A0C0-2C63-AA47-ABA9-038A7611D0FB}"/>
    <dgm:cxn modelId="{11790254-C158-45C8-AEC5-C284BE438AB8}" type="presParOf" srcId="{5F1123F2-8BE8-D747-BA42-922F21EF9AA1}" destId="{190A4415-A9A5-AA4A-8BF5-041778EC3992}" srcOrd="0" destOrd="0" presId="urn:microsoft.com/office/officeart/2008/layout/VerticalCurvedList"/>
    <dgm:cxn modelId="{FFA4C14B-3CF2-411E-91D8-0B9AB02B7381}" type="presParOf" srcId="{190A4415-A9A5-AA4A-8BF5-041778EC3992}" destId="{840A7BFF-8C47-1D4C-8A94-DEE003DE23C5}" srcOrd="0" destOrd="0" presId="urn:microsoft.com/office/officeart/2008/layout/VerticalCurvedList"/>
    <dgm:cxn modelId="{3F59CCD4-08A2-4BBB-9C82-57889B11D20F}" type="presParOf" srcId="{840A7BFF-8C47-1D4C-8A94-DEE003DE23C5}" destId="{7E705CEC-F028-6A47-BDB3-BF2555647995}" srcOrd="0" destOrd="0" presId="urn:microsoft.com/office/officeart/2008/layout/VerticalCurvedList"/>
    <dgm:cxn modelId="{0CBD515A-256E-4213-B2E0-A02CE6F6EF49}" type="presParOf" srcId="{840A7BFF-8C47-1D4C-8A94-DEE003DE23C5}" destId="{0F41B950-943A-7840-AF36-54728D5416D6}" srcOrd="1" destOrd="0" presId="urn:microsoft.com/office/officeart/2008/layout/VerticalCurvedList"/>
    <dgm:cxn modelId="{6B6EA60E-4E41-46F3-9B03-EFB01E52D276}" type="presParOf" srcId="{840A7BFF-8C47-1D4C-8A94-DEE003DE23C5}" destId="{5744D4B8-87D0-F84F-B8FB-851C8AFB6E81}" srcOrd="2" destOrd="0" presId="urn:microsoft.com/office/officeart/2008/layout/VerticalCurvedList"/>
    <dgm:cxn modelId="{6EFE1751-EB4F-4D28-A37B-71299949E919}" type="presParOf" srcId="{840A7BFF-8C47-1D4C-8A94-DEE003DE23C5}" destId="{291F63FB-7420-C54C-A5AA-7625852E94F7}" srcOrd="3" destOrd="0" presId="urn:microsoft.com/office/officeart/2008/layout/VerticalCurvedList"/>
    <dgm:cxn modelId="{D292B31A-D034-4F69-A1DD-9E752EA844BA}" type="presParOf" srcId="{190A4415-A9A5-AA4A-8BF5-041778EC3992}" destId="{86B3CDFB-47D2-2644-AB98-8E8402D32B88}" srcOrd="1" destOrd="0" presId="urn:microsoft.com/office/officeart/2008/layout/VerticalCurvedList"/>
    <dgm:cxn modelId="{6B148D1D-9792-40AD-8DA5-2195C233DAC0}" type="presParOf" srcId="{190A4415-A9A5-AA4A-8BF5-041778EC3992}" destId="{5A6E99A9-D98D-8940-BB57-BFEC05D13A41}" srcOrd="2" destOrd="0" presId="urn:microsoft.com/office/officeart/2008/layout/VerticalCurvedList"/>
    <dgm:cxn modelId="{31C44436-FDC1-466B-B975-45ADC38D1862}" type="presParOf" srcId="{5A6E99A9-D98D-8940-BB57-BFEC05D13A41}" destId="{EE560306-08C7-454F-883F-0E056E82650E}" srcOrd="0" destOrd="0" presId="urn:microsoft.com/office/officeart/2008/layout/VerticalCurvedList"/>
    <dgm:cxn modelId="{0AC72D36-E816-471A-88A6-1F2AD27D0DBD}" type="presParOf" srcId="{190A4415-A9A5-AA4A-8BF5-041778EC3992}" destId="{34D9A936-AA53-5749-AFA5-4558DB94F3BB}" srcOrd="3" destOrd="0" presId="urn:microsoft.com/office/officeart/2008/layout/VerticalCurvedList"/>
    <dgm:cxn modelId="{7508C39D-D7F0-466D-8847-125819DF42F2}" type="presParOf" srcId="{190A4415-A9A5-AA4A-8BF5-041778EC3992}" destId="{532FB475-66E1-4F40-83BD-7638117C3DB2}" srcOrd="4" destOrd="0" presId="urn:microsoft.com/office/officeart/2008/layout/VerticalCurvedList"/>
    <dgm:cxn modelId="{36895B3C-9D73-41CC-93D2-CF37F17482EC}" type="presParOf" srcId="{532FB475-66E1-4F40-83BD-7638117C3DB2}" destId="{98952539-992F-FF46-916D-0AB3A10DD5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1D0040-6DE5-8242-8F4E-C02F25A2019E}" type="doc">
      <dgm:prSet loTypeId="urn:microsoft.com/office/officeart/2005/8/layout/pyramid2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493D0C06-FC2A-CF4F-B81D-EE83788C704F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支持持久化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6709769B-89E7-C348-B569-C76B769C1378}" type="parTrans" cxnId="{6C34F0C6-6505-A148-B390-1332E22F4523}">
      <dgm:prSet/>
      <dgm:spPr/>
      <dgm:t>
        <a:bodyPr/>
        <a:lstStyle/>
        <a:p>
          <a:endParaRPr lang="zh-CN" altLang="en-US"/>
        </a:p>
      </dgm:t>
    </dgm:pt>
    <dgm:pt modelId="{F7333B5C-EB45-3544-986F-0F2DDA3288FD}" type="sibTrans" cxnId="{6C34F0C6-6505-A148-B390-1332E22F4523}">
      <dgm:prSet/>
      <dgm:spPr/>
      <dgm:t>
        <a:bodyPr/>
        <a:lstStyle/>
        <a:p>
          <a:endParaRPr lang="zh-CN" altLang="en-US"/>
        </a:p>
      </dgm:t>
    </dgm:pt>
    <dgm:pt modelId="{D5A5C813-D3C1-194B-AB74-1AEF5DCAFAF0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支持数据备份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2AF1EDDC-82A9-0042-94FE-14ECDC0A23D8}" type="parTrans" cxnId="{1E12B0D1-FBD4-5844-AEF8-E7E2FC856A9B}">
      <dgm:prSet/>
      <dgm:spPr/>
      <dgm:t>
        <a:bodyPr/>
        <a:lstStyle/>
        <a:p>
          <a:endParaRPr lang="zh-CN" altLang="en-US"/>
        </a:p>
      </dgm:t>
    </dgm:pt>
    <dgm:pt modelId="{299CAB05-7F36-4740-A1ED-C0D0CFEF3CF0}" type="sibTrans" cxnId="{1E12B0D1-FBD4-5844-AEF8-E7E2FC856A9B}">
      <dgm:prSet/>
      <dgm:spPr/>
      <dgm:t>
        <a:bodyPr/>
        <a:lstStyle/>
        <a:p>
          <a:endParaRPr lang="zh-CN" altLang="en-US"/>
        </a:p>
      </dgm:t>
    </dgm:pt>
    <dgm:pt modelId="{C003B754-5C61-054B-9B50-2EB418F8A2A5}">
      <dgm:prSet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存储类型丰富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DEFD6C19-E828-8A40-8912-CF057547F17E}" type="parTrans" cxnId="{0E9856E7-E627-8541-A7AB-03B50BC34792}">
      <dgm:prSet/>
      <dgm:spPr/>
      <dgm:t>
        <a:bodyPr/>
        <a:lstStyle/>
        <a:p>
          <a:endParaRPr lang="zh-CN" altLang="en-US"/>
        </a:p>
      </dgm:t>
    </dgm:pt>
    <dgm:pt modelId="{97167D53-D224-6945-B504-9533EDF06D47}" type="sibTrans" cxnId="{0E9856E7-E627-8541-A7AB-03B50BC34792}">
      <dgm:prSet/>
      <dgm:spPr/>
      <dgm:t>
        <a:bodyPr/>
        <a:lstStyle/>
        <a:p>
          <a:endParaRPr lang="zh-CN" altLang="en-US"/>
        </a:p>
      </dgm:t>
    </dgm:pt>
    <dgm:pt modelId="{9CBEA0E8-E30B-6B44-A22D-38966C639043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开源免费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EDEDF21F-AC09-F24D-948F-6EDEDFDE5C8F}" type="parTrans" cxnId="{52776751-1659-1A41-8C76-CA969FFB83F8}">
      <dgm:prSet/>
      <dgm:spPr/>
    </dgm:pt>
    <dgm:pt modelId="{83A2A0CA-23E7-3646-B55A-6F86CE3A49D3}" type="sibTrans" cxnId="{52776751-1659-1A41-8C76-CA969FFB83F8}">
      <dgm:prSet/>
      <dgm:spPr/>
    </dgm:pt>
    <dgm:pt modelId="{C7528FCA-4A11-3C48-ADC8-FA0FA72C779C}" type="pres">
      <dgm:prSet presAssocID="{881D0040-6DE5-8242-8F4E-C02F25A2019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77376B4-0933-F148-86A6-D2A6FD59434D}" type="pres">
      <dgm:prSet presAssocID="{881D0040-6DE5-8242-8F4E-C02F25A2019E}" presName="pyramid" presStyleLbl="node1" presStyleIdx="0" presStyleCnt="1"/>
      <dgm:spPr/>
      <dgm:t>
        <a:bodyPr/>
        <a:lstStyle/>
        <a:p>
          <a:endParaRPr lang="zh-CN" altLang="en-US"/>
        </a:p>
      </dgm:t>
    </dgm:pt>
    <dgm:pt modelId="{510F3C0D-5F9E-3940-93F1-BC0B09610EE1}" type="pres">
      <dgm:prSet presAssocID="{881D0040-6DE5-8242-8F4E-C02F25A2019E}" presName="theList" presStyleCnt="0"/>
      <dgm:spPr/>
      <dgm:t>
        <a:bodyPr/>
        <a:lstStyle/>
        <a:p>
          <a:endParaRPr lang="zh-CN" altLang="en-US"/>
        </a:p>
      </dgm:t>
    </dgm:pt>
    <dgm:pt modelId="{2991D8F1-385A-BA4A-BB57-F1E1FEDB44A2}" type="pres">
      <dgm:prSet presAssocID="{9CBEA0E8-E30B-6B44-A22D-38966C639043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2AD05F-6544-6141-B91F-2B612F67EB2A}" type="pres">
      <dgm:prSet presAssocID="{9CBEA0E8-E30B-6B44-A22D-38966C639043}" presName="aSpace" presStyleCnt="0"/>
      <dgm:spPr/>
    </dgm:pt>
    <dgm:pt modelId="{4E9557BD-135A-7047-9252-EDEA3FB897E1}" type="pres">
      <dgm:prSet presAssocID="{493D0C06-FC2A-CF4F-B81D-EE83788C704F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3CDD3B-55F9-2D4C-96D5-8DB8703274EF}" type="pres">
      <dgm:prSet presAssocID="{493D0C06-FC2A-CF4F-B81D-EE83788C704F}" presName="aSpace" presStyleCnt="0"/>
      <dgm:spPr/>
      <dgm:t>
        <a:bodyPr/>
        <a:lstStyle/>
        <a:p>
          <a:endParaRPr lang="zh-CN" altLang="en-US"/>
        </a:p>
      </dgm:t>
    </dgm:pt>
    <dgm:pt modelId="{297F061E-C65B-1446-ABEA-E6937EDE96E9}" type="pres">
      <dgm:prSet presAssocID="{C003B754-5C61-054B-9B50-2EB418F8A2A5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C5B3F-1B08-5D48-B55B-BEB6B0D68874}" type="pres">
      <dgm:prSet presAssocID="{C003B754-5C61-054B-9B50-2EB418F8A2A5}" presName="aSpace" presStyleCnt="0"/>
      <dgm:spPr/>
      <dgm:t>
        <a:bodyPr/>
        <a:lstStyle/>
        <a:p>
          <a:endParaRPr lang="zh-CN" altLang="en-US"/>
        </a:p>
      </dgm:t>
    </dgm:pt>
    <dgm:pt modelId="{DFEC5519-35E9-AB4C-84EC-69C2FEA99C60}" type="pres">
      <dgm:prSet presAssocID="{D5A5C813-D3C1-194B-AB74-1AEF5DCAFAF0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080589-B53D-7540-BFB8-9532082906CA}" type="pres">
      <dgm:prSet presAssocID="{D5A5C813-D3C1-194B-AB74-1AEF5DCAFAF0}" presName="aSpace" presStyleCnt="0"/>
      <dgm:spPr/>
      <dgm:t>
        <a:bodyPr/>
        <a:lstStyle/>
        <a:p>
          <a:endParaRPr lang="zh-CN" altLang="en-US"/>
        </a:p>
      </dgm:t>
    </dgm:pt>
  </dgm:ptLst>
  <dgm:cxnLst>
    <dgm:cxn modelId="{1E12B0D1-FBD4-5844-AEF8-E7E2FC856A9B}" srcId="{881D0040-6DE5-8242-8F4E-C02F25A2019E}" destId="{D5A5C813-D3C1-194B-AB74-1AEF5DCAFAF0}" srcOrd="3" destOrd="0" parTransId="{2AF1EDDC-82A9-0042-94FE-14ECDC0A23D8}" sibTransId="{299CAB05-7F36-4740-A1ED-C0D0CFEF3CF0}"/>
    <dgm:cxn modelId="{7A361A73-2FDB-4F37-BF21-09E03CF9A525}" type="presOf" srcId="{881D0040-6DE5-8242-8F4E-C02F25A2019E}" destId="{C7528FCA-4A11-3C48-ADC8-FA0FA72C779C}" srcOrd="0" destOrd="0" presId="urn:microsoft.com/office/officeart/2005/8/layout/pyramid2"/>
    <dgm:cxn modelId="{52776751-1659-1A41-8C76-CA969FFB83F8}" srcId="{881D0040-6DE5-8242-8F4E-C02F25A2019E}" destId="{9CBEA0E8-E30B-6B44-A22D-38966C639043}" srcOrd="0" destOrd="0" parTransId="{EDEDF21F-AC09-F24D-948F-6EDEDFDE5C8F}" sibTransId="{83A2A0CA-23E7-3646-B55A-6F86CE3A49D3}"/>
    <dgm:cxn modelId="{6E95E612-AC50-4F44-9AD9-DCCA684A61E5}" type="presOf" srcId="{D5A5C813-D3C1-194B-AB74-1AEF5DCAFAF0}" destId="{DFEC5519-35E9-AB4C-84EC-69C2FEA99C60}" srcOrd="0" destOrd="0" presId="urn:microsoft.com/office/officeart/2005/8/layout/pyramid2"/>
    <dgm:cxn modelId="{9B67415D-F4E9-4EB2-9D03-19D3860FC689}" type="presOf" srcId="{9CBEA0E8-E30B-6B44-A22D-38966C639043}" destId="{2991D8F1-385A-BA4A-BB57-F1E1FEDB44A2}" srcOrd="0" destOrd="0" presId="urn:microsoft.com/office/officeart/2005/8/layout/pyramid2"/>
    <dgm:cxn modelId="{0093233B-041B-4A76-ABBF-6550E35704F7}" type="presOf" srcId="{C003B754-5C61-054B-9B50-2EB418F8A2A5}" destId="{297F061E-C65B-1446-ABEA-E6937EDE96E9}" srcOrd="0" destOrd="0" presId="urn:microsoft.com/office/officeart/2005/8/layout/pyramid2"/>
    <dgm:cxn modelId="{6C34F0C6-6505-A148-B390-1332E22F4523}" srcId="{881D0040-6DE5-8242-8F4E-C02F25A2019E}" destId="{493D0C06-FC2A-CF4F-B81D-EE83788C704F}" srcOrd="1" destOrd="0" parTransId="{6709769B-89E7-C348-B569-C76B769C1378}" sibTransId="{F7333B5C-EB45-3544-986F-0F2DDA3288FD}"/>
    <dgm:cxn modelId="{B23C30C0-B81F-415C-97AF-D63A7E898A4B}" type="presOf" srcId="{493D0C06-FC2A-CF4F-B81D-EE83788C704F}" destId="{4E9557BD-135A-7047-9252-EDEA3FB897E1}" srcOrd="0" destOrd="0" presId="urn:microsoft.com/office/officeart/2005/8/layout/pyramid2"/>
    <dgm:cxn modelId="{0E9856E7-E627-8541-A7AB-03B50BC34792}" srcId="{881D0040-6DE5-8242-8F4E-C02F25A2019E}" destId="{C003B754-5C61-054B-9B50-2EB418F8A2A5}" srcOrd="2" destOrd="0" parTransId="{DEFD6C19-E828-8A40-8912-CF057547F17E}" sibTransId="{97167D53-D224-6945-B504-9533EDF06D47}"/>
    <dgm:cxn modelId="{AB43B2B1-4C45-4A63-8717-38F79BF9CD74}" type="presParOf" srcId="{C7528FCA-4A11-3C48-ADC8-FA0FA72C779C}" destId="{A77376B4-0933-F148-86A6-D2A6FD59434D}" srcOrd="0" destOrd="0" presId="urn:microsoft.com/office/officeart/2005/8/layout/pyramid2"/>
    <dgm:cxn modelId="{CA119A91-3DC3-43B9-9BA2-CD4E68DE633E}" type="presParOf" srcId="{C7528FCA-4A11-3C48-ADC8-FA0FA72C779C}" destId="{510F3C0D-5F9E-3940-93F1-BC0B09610EE1}" srcOrd="1" destOrd="0" presId="urn:microsoft.com/office/officeart/2005/8/layout/pyramid2"/>
    <dgm:cxn modelId="{4E991190-7B25-4655-BE23-4B0508DEAB59}" type="presParOf" srcId="{510F3C0D-5F9E-3940-93F1-BC0B09610EE1}" destId="{2991D8F1-385A-BA4A-BB57-F1E1FEDB44A2}" srcOrd="0" destOrd="0" presId="urn:microsoft.com/office/officeart/2005/8/layout/pyramid2"/>
    <dgm:cxn modelId="{DC8ABAC0-CFCE-411F-A78E-4457233D8A2C}" type="presParOf" srcId="{510F3C0D-5F9E-3940-93F1-BC0B09610EE1}" destId="{882AD05F-6544-6141-B91F-2B612F67EB2A}" srcOrd="1" destOrd="0" presId="urn:microsoft.com/office/officeart/2005/8/layout/pyramid2"/>
    <dgm:cxn modelId="{DBBBF7A9-BC4E-4557-966B-6636B9C2A492}" type="presParOf" srcId="{510F3C0D-5F9E-3940-93F1-BC0B09610EE1}" destId="{4E9557BD-135A-7047-9252-EDEA3FB897E1}" srcOrd="2" destOrd="0" presId="urn:microsoft.com/office/officeart/2005/8/layout/pyramid2"/>
    <dgm:cxn modelId="{0B588384-DE6B-409B-870A-D1BE62F4BF0D}" type="presParOf" srcId="{510F3C0D-5F9E-3940-93F1-BC0B09610EE1}" destId="{003CDD3B-55F9-2D4C-96D5-8DB8703274EF}" srcOrd="3" destOrd="0" presId="urn:microsoft.com/office/officeart/2005/8/layout/pyramid2"/>
    <dgm:cxn modelId="{88D99300-4E59-413F-907B-8C9F6C212585}" type="presParOf" srcId="{510F3C0D-5F9E-3940-93F1-BC0B09610EE1}" destId="{297F061E-C65B-1446-ABEA-E6937EDE96E9}" srcOrd="4" destOrd="0" presId="urn:microsoft.com/office/officeart/2005/8/layout/pyramid2"/>
    <dgm:cxn modelId="{0B57EB58-09C8-4638-8D1B-D8EDBB9BE992}" type="presParOf" srcId="{510F3C0D-5F9E-3940-93F1-BC0B09610EE1}" destId="{820C5B3F-1B08-5D48-B55B-BEB6B0D68874}" srcOrd="5" destOrd="0" presId="urn:microsoft.com/office/officeart/2005/8/layout/pyramid2"/>
    <dgm:cxn modelId="{36847243-75EE-4760-83C2-C529B21EC293}" type="presParOf" srcId="{510F3C0D-5F9E-3940-93F1-BC0B09610EE1}" destId="{DFEC5519-35E9-AB4C-84EC-69C2FEA99C60}" srcOrd="6" destOrd="0" presId="urn:microsoft.com/office/officeart/2005/8/layout/pyramid2"/>
    <dgm:cxn modelId="{071CD351-A0A7-40FF-A585-A9C0B04853AD}" type="presParOf" srcId="{510F3C0D-5F9E-3940-93F1-BC0B09610EE1}" destId="{C5080589-B53D-7540-BFB8-9532082906CA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0340B9-846F-2241-A87E-3578DCC85D3A}" type="doc">
      <dgm:prSet loTypeId="urn:microsoft.com/office/officeart/2005/8/layout/radial5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8C417F54-12F9-334C-B563-47E6F9256659}">
      <dgm:prSet phldrT="[文本]" custT="1"/>
      <dgm:spPr/>
      <dgm:t>
        <a:bodyPr/>
        <a:lstStyle/>
        <a:p>
          <a:r>
            <a:rPr lang="en-US" altLang="zh-CN" sz="20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优   势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11128DB6-CC9D-E545-9480-853BDBD89120}" type="parTrans" cxnId="{130B3D5F-FD0E-E249-96FA-8CA3998B92BA}">
      <dgm:prSet/>
      <dgm:spPr/>
      <dgm:t>
        <a:bodyPr/>
        <a:lstStyle/>
        <a:p>
          <a:endParaRPr lang="zh-CN" altLang="en-US"/>
        </a:p>
      </dgm:t>
    </dgm:pt>
    <dgm:pt modelId="{BD4D3B14-1091-474F-8828-8D311CF3DF6D}" type="sibTrans" cxnId="{130B3D5F-FD0E-E249-96FA-8CA3998B92BA}">
      <dgm:prSet/>
      <dgm:spPr/>
      <dgm:t>
        <a:bodyPr/>
        <a:lstStyle/>
        <a:p>
          <a:endParaRPr lang="zh-CN" altLang="en-US"/>
        </a:p>
      </dgm:t>
    </dgm:pt>
    <dgm:pt modelId="{9E94804E-7647-E044-8DC3-75768623D2B2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高性能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EC01EFD1-FE4C-3743-AC9B-EBA4B2D54861}" type="parTrans" cxnId="{3D3E3B0A-1762-B24E-B124-2BEC680916A2}">
      <dgm:prSet/>
      <dgm:spPr/>
      <dgm:t>
        <a:bodyPr/>
        <a:lstStyle/>
        <a:p>
          <a:endParaRPr lang="zh-CN" altLang="en-US"/>
        </a:p>
      </dgm:t>
    </dgm:pt>
    <dgm:pt modelId="{1649E1FD-B0AC-8D4F-9BAF-FC9F490FE9D9}" type="sibTrans" cxnId="{3D3E3B0A-1762-B24E-B124-2BEC680916A2}">
      <dgm:prSet/>
      <dgm:spPr/>
      <dgm:t>
        <a:bodyPr/>
        <a:lstStyle/>
        <a:p>
          <a:endParaRPr lang="zh-CN" altLang="en-US"/>
        </a:p>
      </dgm:t>
    </dgm:pt>
    <dgm:pt modelId="{847446B0-2267-E94D-BFAB-A8E6586EF371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数据类型丰富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D99F5341-3B69-EF49-AE93-1BD8ECCEC81F}" type="parTrans" cxnId="{6317E2B7-65F7-FE4F-A869-E125F0F0CE4E}">
      <dgm:prSet/>
      <dgm:spPr/>
      <dgm:t>
        <a:bodyPr/>
        <a:lstStyle/>
        <a:p>
          <a:endParaRPr lang="zh-CN" altLang="en-US"/>
        </a:p>
      </dgm:t>
    </dgm:pt>
    <dgm:pt modelId="{E5CA5ECA-5B71-914C-B83F-03F5B4BF412C}" type="sibTrans" cxnId="{6317E2B7-65F7-FE4F-A869-E125F0F0CE4E}">
      <dgm:prSet/>
      <dgm:spPr/>
      <dgm:t>
        <a:bodyPr/>
        <a:lstStyle/>
        <a:p>
          <a:endParaRPr lang="zh-CN" altLang="en-US"/>
        </a:p>
      </dgm:t>
    </dgm:pt>
    <dgm:pt modelId="{78A3B3D4-7EE8-2145-A435-209E3DFB7DAC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功能丰富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FF1BCEFD-10D5-5F45-B18F-2C6DD584847F}" type="parTrans" cxnId="{EB10E77D-32DC-A943-AC01-16F396425810}">
      <dgm:prSet/>
      <dgm:spPr/>
      <dgm:t>
        <a:bodyPr/>
        <a:lstStyle/>
        <a:p>
          <a:endParaRPr lang="zh-CN" altLang="en-US"/>
        </a:p>
      </dgm:t>
    </dgm:pt>
    <dgm:pt modelId="{5A5D4927-88EB-7A4E-B8A7-C74242E6626C}" type="sibTrans" cxnId="{EB10E77D-32DC-A943-AC01-16F396425810}">
      <dgm:prSet/>
      <dgm:spPr/>
      <dgm:t>
        <a:bodyPr/>
        <a:lstStyle/>
        <a:p>
          <a:endParaRPr lang="zh-CN" altLang="en-US"/>
        </a:p>
      </dgm:t>
    </dgm:pt>
    <dgm:pt modelId="{9A9B007B-D346-2442-8325-842023AE1B56}">
      <dgm:prSet phldrT="[文本]" custT="1"/>
      <dgm:spPr/>
      <dgm:t>
        <a:bodyPr/>
        <a:lstStyle/>
        <a:p>
          <a:endParaRPr lang="zh-CN" altLang="en-US" sz="4800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F9B98760-4A64-5A4C-850A-A573B681F80F}" type="parTrans" cxnId="{58B67D6C-298A-7545-89C4-C8885B2252BF}">
      <dgm:prSet/>
      <dgm:spPr/>
      <dgm:t>
        <a:bodyPr/>
        <a:lstStyle/>
        <a:p>
          <a:endParaRPr lang="zh-CN" altLang="en-US"/>
        </a:p>
      </dgm:t>
    </dgm:pt>
    <dgm:pt modelId="{4792481F-14E7-3A4C-BA48-96EED2E2C6D1}" type="sibTrans" cxnId="{58B67D6C-298A-7545-89C4-C8885B2252BF}">
      <dgm:prSet/>
      <dgm:spPr/>
      <dgm:t>
        <a:bodyPr/>
        <a:lstStyle/>
        <a:p>
          <a:endParaRPr lang="zh-CN" altLang="en-US"/>
        </a:p>
      </dgm:t>
    </dgm:pt>
    <dgm:pt modelId="{C15A330F-C8E3-9942-899C-48A5F61DD8FB}">
      <dgm:prSet phldrT="[文本]" custT="1"/>
      <dgm:spPr/>
      <dgm:t>
        <a:bodyPr/>
        <a:lstStyle/>
        <a:p>
          <a:endParaRPr lang="zh-CN" altLang="en-US"/>
        </a:p>
      </dgm:t>
    </dgm:pt>
    <dgm:pt modelId="{A2B35FD8-BD27-0C4D-942C-FF0860F9F2A0}" type="parTrans" cxnId="{0EAEC864-670B-8A49-8EF6-EBA5C08A16A2}">
      <dgm:prSet/>
      <dgm:spPr/>
      <dgm:t>
        <a:bodyPr/>
        <a:lstStyle/>
        <a:p>
          <a:endParaRPr lang="zh-CN" altLang="en-US"/>
        </a:p>
      </dgm:t>
    </dgm:pt>
    <dgm:pt modelId="{03ECA13E-B0A5-3A4B-A1E5-A56CE40F05F3}" type="sibTrans" cxnId="{0EAEC864-670B-8A49-8EF6-EBA5C08A16A2}">
      <dgm:prSet/>
      <dgm:spPr/>
      <dgm:t>
        <a:bodyPr/>
        <a:lstStyle/>
        <a:p>
          <a:endParaRPr lang="zh-CN" altLang="en-US"/>
        </a:p>
      </dgm:t>
    </dgm:pt>
    <dgm:pt modelId="{5F1BC4EB-0999-024A-AC4D-68C83F6B638C}">
      <dgm:prSet phldrT="[文本]" custT="1"/>
      <dgm:spPr/>
      <dgm:t>
        <a:bodyPr/>
        <a:lstStyle/>
        <a:p>
          <a:endParaRPr lang="zh-CN" altLang="en-US"/>
        </a:p>
      </dgm:t>
    </dgm:pt>
    <dgm:pt modelId="{53FEBC8B-C8D1-C941-B331-98BE42ADBADC}" type="parTrans" cxnId="{F43EFBF8-0591-1448-BFC8-46729217E85B}">
      <dgm:prSet/>
      <dgm:spPr/>
      <dgm:t>
        <a:bodyPr/>
        <a:lstStyle/>
        <a:p>
          <a:endParaRPr lang="zh-CN" altLang="en-US"/>
        </a:p>
      </dgm:t>
    </dgm:pt>
    <dgm:pt modelId="{DF8F0938-7B40-134C-9F35-D8AA42156D70}" type="sibTrans" cxnId="{F43EFBF8-0591-1448-BFC8-46729217E85B}">
      <dgm:prSet/>
      <dgm:spPr/>
      <dgm:t>
        <a:bodyPr/>
        <a:lstStyle/>
        <a:p>
          <a:endParaRPr lang="zh-CN" altLang="en-US"/>
        </a:p>
      </dgm:t>
    </dgm:pt>
    <dgm:pt modelId="{326FA467-F6E9-9F45-BB71-7205B8D206FD}">
      <dgm:prSet phldrT="[文本]" custT="1"/>
      <dgm:spPr/>
      <dgm:t>
        <a:bodyPr/>
        <a:lstStyle/>
        <a:p>
          <a:endParaRPr lang="zh-CN" altLang="en-US"/>
        </a:p>
      </dgm:t>
    </dgm:pt>
    <dgm:pt modelId="{784DFB33-28C2-CF4B-A3BE-8336C70C98DB}" type="parTrans" cxnId="{71E9E176-5674-1340-A6D4-D00F92DC02FE}">
      <dgm:prSet/>
      <dgm:spPr/>
      <dgm:t>
        <a:bodyPr/>
        <a:lstStyle/>
        <a:p>
          <a:endParaRPr lang="zh-CN" altLang="en-US"/>
        </a:p>
      </dgm:t>
    </dgm:pt>
    <dgm:pt modelId="{D26B8C66-6B99-4144-8FF8-91A3F9D04959}" type="sibTrans" cxnId="{71E9E176-5674-1340-A6D4-D00F92DC02FE}">
      <dgm:prSet/>
      <dgm:spPr/>
      <dgm:t>
        <a:bodyPr/>
        <a:lstStyle/>
        <a:p>
          <a:endParaRPr lang="zh-CN" altLang="en-US"/>
        </a:p>
      </dgm:t>
    </dgm:pt>
    <dgm:pt modelId="{3D8E90C0-280C-964A-B074-505CCD152E3F}" type="pres">
      <dgm:prSet presAssocID="{F60340B9-846F-2241-A87E-3578DCC85D3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3E4F0B1-A579-EF43-98EC-EDC9053FAD38}" type="pres">
      <dgm:prSet presAssocID="{8C417F54-12F9-334C-B563-47E6F925665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68C4433B-CB76-E444-824D-837528216BFD}" type="pres">
      <dgm:prSet presAssocID="{EC01EFD1-FE4C-3743-AC9B-EBA4B2D54861}" presName="parTrans" presStyleLbl="sibTrans2D1" presStyleIdx="0" presStyleCnt="3"/>
      <dgm:spPr/>
      <dgm:t>
        <a:bodyPr/>
        <a:lstStyle/>
        <a:p>
          <a:endParaRPr lang="zh-CN" altLang="en-US"/>
        </a:p>
      </dgm:t>
    </dgm:pt>
    <dgm:pt modelId="{4A61FC57-A343-9E42-9307-5358965A9AEB}" type="pres">
      <dgm:prSet presAssocID="{EC01EFD1-FE4C-3743-AC9B-EBA4B2D54861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A5537478-47AB-0643-BC59-D1DD900AEEED}" type="pres">
      <dgm:prSet presAssocID="{9E94804E-7647-E044-8DC3-75768623D2B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453224-3F59-5D4A-9B98-E5872CA33860}" type="pres">
      <dgm:prSet presAssocID="{D99F5341-3B69-EF49-AE93-1BD8ECCEC81F}" presName="parTrans" presStyleLbl="sibTrans2D1" presStyleIdx="1" presStyleCnt="3"/>
      <dgm:spPr/>
      <dgm:t>
        <a:bodyPr/>
        <a:lstStyle/>
        <a:p>
          <a:endParaRPr lang="zh-CN" altLang="en-US"/>
        </a:p>
      </dgm:t>
    </dgm:pt>
    <dgm:pt modelId="{05BAF410-B544-1C46-B5AD-833CC81CE0CA}" type="pres">
      <dgm:prSet presAssocID="{D99F5341-3B69-EF49-AE93-1BD8ECCEC81F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6AB9BA2A-9B28-EF46-A5E3-423B4598C275}" type="pres">
      <dgm:prSet presAssocID="{847446B0-2267-E94D-BFAB-A8E6586EF37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F9CEEC-D6FB-6045-BE63-63D1F3790987}" type="pres">
      <dgm:prSet presAssocID="{FF1BCEFD-10D5-5F45-B18F-2C6DD584847F}" presName="par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7C4CB1B-69FB-324A-9205-87292D7216BC}" type="pres">
      <dgm:prSet presAssocID="{FF1BCEFD-10D5-5F45-B18F-2C6DD584847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416BC5BA-CAC9-1241-A017-483971E42F1E}" type="pres">
      <dgm:prSet presAssocID="{78A3B3D4-7EE8-2145-A435-209E3DFB7D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4C7262-5D77-4AC4-862B-D7E191732A4E}" type="presOf" srcId="{78A3B3D4-7EE8-2145-A435-209E3DFB7DAC}" destId="{416BC5BA-CAC9-1241-A017-483971E42F1E}" srcOrd="0" destOrd="0" presId="urn:microsoft.com/office/officeart/2005/8/layout/radial5"/>
    <dgm:cxn modelId="{09B0FBD9-7B19-440C-AC37-66150060562E}" type="presOf" srcId="{8C417F54-12F9-334C-B563-47E6F9256659}" destId="{B3E4F0B1-A579-EF43-98EC-EDC9053FAD38}" srcOrd="0" destOrd="0" presId="urn:microsoft.com/office/officeart/2005/8/layout/radial5"/>
    <dgm:cxn modelId="{424B4DB0-B751-4F43-93A6-BB0ED23FF34C}" type="presOf" srcId="{FF1BCEFD-10D5-5F45-B18F-2C6DD584847F}" destId="{F0F9CEEC-D6FB-6045-BE63-63D1F3790987}" srcOrd="0" destOrd="0" presId="urn:microsoft.com/office/officeart/2005/8/layout/radial5"/>
    <dgm:cxn modelId="{58B67D6C-298A-7545-89C4-C8885B2252BF}" srcId="{F60340B9-846F-2241-A87E-3578DCC85D3A}" destId="{9A9B007B-D346-2442-8325-842023AE1B56}" srcOrd="1" destOrd="0" parTransId="{F9B98760-4A64-5A4C-850A-A573B681F80F}" sibTransId="{4792481F-14E7-3A4C-BA48-96EED2E2C6D1}"/>
    <dgm:cxn modelId="{F853EA47-636C-4298-BACF-1BE4B905D30F}" type="presOf" srcId="{EC01EFD1-FE4C-3743-AC9B-EBA4B2D54861}" destId="{68C4433B-CB76-E444-824D-837528216BFD}" srcOrd="0" destOrd="0" presId="urn:microsoft.com/office/officeart/2005/8/layout/radial5"/>
    <dgm:cxn modelId="{F43EFBF8-0591-1448-BFC8-46729217E85B}" srcId="{9A9B007B-D346-2442-8325-842023AE1B56}" destId="{5F1BC4EB-0999-024A-AC4D-68C83F6B638C}" srcOrd="1" destOrd="0" parTransId="{53FEBC8B-C8D1-C941-B331-98BE42ADBADC}" sibTransId="{DF8F0938-7B40-134C-9F35-D8AA42156D70}"/>
    <dgm:cxn modelId="{6317E2B7-65F7-FE4F-A869-E125F0F0CE4E}" srcId="{8C417F54-12F9-334C-B563-47E6F9256659}" destId="{847446B0-2267-E94D-BFAB-A8E6586EF371}" srcOrd="1" destOrd="0" parTransId="{D99F5341-3B69-EF49-AE93-1BD8ECCEC81F}" sibTransId="{E5CA5ECA-5B71-914C-B83F-03F5B4BF412C}"/>
    <dgm:cxn modelId="{D4810EF4-CDCA-48B0-9368-E21666992480}" type="presOf" srcId="{847446B0-2267-E94D-BFAB-A8E6586EF371}" destId="{6AB9BA2A-9B28-EF46-A5E3-423B4598C275}" srcOrd="0" destOrd="0" presId="urn:microsoft.com/office/officeart/2005/8/layout/radial5"/>
    <dgm:cxn modelId="{0EAEC864-670B-8A49-8EF6-EBA5C08A16A2}" srcId="{9A9B007B-D346-2442-8325-842023AE1B56}" destId="{C15A330F-C8E3-9942-899C-48A5F61DD8FB}" srcOrd="0" destOrd="0" parTransId="{A2B35FD8-BD27-0C4D-942C-FF0860F9F2A0}" sibTransId="{03ECA13E-B0A5-3A4B-A1E5-A56CE40F05F3}"/>
    <dgm:cxn modelId="{C6247C55-D6F0-417E-BB82-EC1AFFB9A5BA}" type="presOf" srcId="{EC01EFD1-FE4C-3743-AC9B-EBA4B2D54861}" destId="{4A61FC57-A343-9E42-9307-5358965A9AEB}" srcOrd="1" destOrd="0" presId="urn:microsoft.com/office/officeart/2005/8/layout/radial5"/>
    <dgm:cxn modelId="{138F6069-E664-42B9-8AE7-6BAE48A665C9}" type="presOf" srcId="{9E94804E-7647-E044-8DC3-75768623D2B2}" destId="{A5537478-47AB-0643-BC59-D1DD900AEEED}" srcOrd="0" destOrd="0" presId="urn:microsoft.com/office/officeart/2005/8/layout/radial5"/>
    <dgm:cxn modelId="{52CB3269-1993-46F9-855D-6CD54005BB72}" type="presOf" srcId="{D99F5341-3B69-EF49-AE93-1BD8ECCEC81F}" destId="{3A453224-3F59-5D4A-9B98-E5872CA33860}" srcOrd="0" destOrd="0" presId="urn:microsoft.com/office/officeart/2005/8/layout/radial5"/>
    <dgm:cxn modelId="{BA1CACCF-9404-444B-9AA8-99C2FCC509BB}" type="presOf" srcId="{FF1BCEFD-10D5-5F45-B18F-2C6DD584847F}" destId="{97C4CB1B-69FB-324A-9205-87292D7216BC}" srcOrd="1" destOrd="0" presId="urn:microsoft.com/office/officeart/2005/8/layout/radial5"/>
    <dgm:cxn modelId="{B685A47F-52B7-43AE-B984-27B0E51BA6E4}" type="presOf" srcId="{F60340B9-846F-2241-A87E-3578DCC85D3A}" destId="{3D8E90C0-280C-964A-B074-505CCD152E3F}" srcOrd="0" destOrd="0" presId="urn:microsoft.com/office/officeart/2005/8/layout/radial5"/>
    <dgm:cxn modelId="{56CA4D9C-B48B-418B-AA47-3E1024028CAA}" type="presOf" srcId="{D99F5341-3B69-EF49-AE93-1BD8ECCEC81F}" destId="{05BAF410-B544-1C46-B5AD-833CC81CE0CA}" srcOrd="1" destOrd="0" presId="urn:microsoft.com/office/officeart/2005/8/layout/radial5"/>
    <dgm:cxn modelId="{130B3D5F-FD0E-E249-96FA-8CA3998B92BA}" srcId="{F60340B9-846F-2241-A87E-3578DCC85D3A}" destId="{8C417F54-12F9-334C-B563-47E6F9256659}" srcOrd="0" destOrd="0" parTransId="{11128DB6-CC9D-E545-9480-853BDBD89120}" sibTransId="{BD4D3B14-1091-474F-8828-8D311CF3DF6D}"/>
    <dgm:cxn modelId="{3D3E3B0A-1762-B24E-B124-2BEC680916A2}" srcId="{8C417F54-12F9-334C-B563-47E6F9256659}" destId="{9E94804E-7647-E044-8DC3-75768623D2B2}" srcOrd="0" destOrd="0" parTransId="{EC01EFD1-FE4C-3743-AC9B-EBA4B2D54861}" sibTransId="{1649E1FD-B0AC-8D4F-9BAF-FC9F490FE9D9}"/>
    <dgm:cxn modelId="{71E9E176-5674-1340-A6D4-D00F92DC02FE}" srcId="{9A9B007B-D346-2442-8325-842023AE1B56}" destId="{326FA467-F6E9-9F45-BB71-7205B8D206FD}" srcOrd="2" destOrd="0" parTransId="{784DFB33-28C2-CF4B-A3BE-8336C70C98DB}" sibTransId="{D26B8C66-6B99-4144-8FF8-91A3F9D04959}"/>
    <dgm:cxn modelId="{EB10E77D-32DC-A943-AC01-16F396425810}" srcId="{8C417F54-12F9-334C-B563-47E6F9256659}" destId="{78A3B3D4-7EE8-2145-A435-209E3DFB7DAC}" srcOrd="2" destOrd="0" parTransId="{FF1BCEFD-10D5-5F45-B18F-2C6DD584847F}" sibTransId="{5A5D4927-88EB-7A4E-B8A7-C74242E6626C}"/>
    <dgm:cxn modelId="{17DA03B7-67B5-4F54-AAE6-6906E474A1F2}" type="presParOf" srcId="{3D8E90C0-280C-964A-B074-505CCD152E3F}" destId="{B3E4F0B1-A579-EF43-98EC-EDC9053FAD38}" srcOrd="0" destOrd="0" presId="urn:microsoft.com/office/officeart/2005/8/layout/radial5"/>
    <dgm:cxn modelId="{6CD26D48-48A8-4FB4-8DB4-35680947ABBC}" type="presParOf" srcId="{3D8E90C0-280C-964A-B074-505CCD152E3F}" destId="{68C4433B-CB76-E444-824D-837528216BFD}" srcOrd="1" destOrd="0" presId="urn:microsoft.com/office/officeart/2005/8/layout/radial5"/>
    <dgm:cxn modelId="{662FB105-9CD4-4257-80D5-742B5F5C7F2D}" type="presParOf" srcId="{68C4433B-CB76-E444-824D-837528216BFD}" destId="{4A61FC57-A343-9E42-9307-5358965A9AEB}" srcOrd="0" destOrd="0" presId="urn:microsoft.com/office/officeart/2005/8/layout/radial5"/>
    <dgm:cxn modelId="{4EE6D6AA-67C5-458A-BC27-B2CC5F827AFD}" type="presParOf" srcId="{3D8E90C0-280C-964A-B074-505CCD152E3F}" destId="{A5537478-47AB-0643-BC59-D1DD900AEEED}" srcOrd="2" destOrd="0" presId="urn:microsoft.com/office/officeart/2005/8/layout/radial5"/>
    <dgm:cxn modelId="{3B074D10-5929-4500-ADF3-A4AC325C8D33}" type="presParOf" srcId="{3D8E90C0-280C-964A-B074-505CCD152E3F}" destId="{3A453224-3F59-5D4A-9B98-E5872CA33860}" srcOrd="3" destOrd="0" presId="urn:microsoft.com/office/officeart/2005/8/layout/radial5"/>
    <dgm:cxn modelId="{94E407DC-0C6E-4B72-809A-80047D51D60B}" type="presParOf" srcId="{3A453224-3F59-5D4A-9B98-E5872CA33860}" destId="{05BAF410-B544-1C46-B5AD-833CC81CE0CA}" srcOrd="0" destOrd="0" presId="urn:microsoft.com/office/officeart/2005/8/layout/radial5"/>
    <dgm:cxn modelId="{59D78E42-C7DD-46C2-8564-1B2C62D320BD}" type="presParOf" srcId="{3D8E90C0-280C-964A-B074-505CCD152E3F}" destId="{6AB9BA2A-9B28-EF46-A5E3-423B4598C275}" srcOrd="4" destOrd="0" presId="urn:microsoft.com/office/officeart/2005/8/layout/radial5"/>
    <dgm:cxn modelId="{01FA0F02-4056-491F-ACEC-C58A9F3E0EB1}" type="presParOf" srcId="{3D8E90C0-280C-964A-B074-505CCD152E3F}" destId="{F0F9CEEC-D6FB-6045-BE63-63D1F3790987}" srcOrd="5" destOrd="0" presId="urn:microsoft.com/office/officeart/2005/8/layout/radial5"/>
    <dgm:cxn modelId="{C9BC7D4C-0F6A-4C14-B024-B8F8CE70FC68}" type="presParOf" srcId="{F0F9CEEC-D6FB-6045-BE63-63D1F3790987}" destId="{97C4CB1B-69FB-324A-9205-87292D7216BC}" srcOrd="0" destOrd="0" presId="urn:microsoft.com/office/officeart/2005/8/layout/radial5"/>
    <dgm:cxn modelId="{0BAAE113-FD16-4D42-9459-EECF3F29FC2F}" type="presParOf" srcId="{3D8E90C0-280C-964A-B074-505CCD152E3F}" destId="{416BC5BA-CAC9-1241-A017-483971E42F1E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3D59F0-3D69-F44F-A4AB-1559A34B24E0}" type="doc">
      <dgm:prSet loTypeId="urn:microsoft.com/office/officeart/2009/3/layout/CircleRelationship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70785DB7-F698-7643-A7E3-F5CA57378FA0}">
      <dgm:prSet phldrT="[文本]" custT="1"/>
      <dgm:spPr/>
      <dgm:t>
        <a:bodyPr/>
        <a:lstStyle/>
        <a:p>
          <a:r>
            <a:rPr lang="en-US" altLang="zh-CN" sz="20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endParaRPr lang="zh-CN" altLang="en-US" sz="2000" dirty="0" smtClean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适用场合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77AB0281-AF86-A14D-8DA3-9227A321EF4C}" type="parTrans" cxnId="{201D2D4E-2A6B-9246-872A-ECCB28325D5E}">
      <dgm:prSet/>
      <dgm:spPr/>
      <dgm:t>
        <a:bodyPr/>
        <a:lstStyle/>
        <a:p>
          <a:endParaRPr lang="zh-CN" altLang="en-US"/>
        </a:p>
      </dgm:t>
    </dgm:pt>
    <dgm:pt modelId="{C5B7A411-D2A4-C247-B39D-7ADCEA987635}" type="sibTrans" cxnId="{201D2D4E-2A6B-9246-872A-ECCB28325D5E}">
      <dgm:prSet/>
      <dgm:spPr/>
      <dgm:t>
        <a:bodyPr/>
        <a:lstStyle/>
        <a:p>
          <a:endParaRPr lang="zh-CN" altLang="en-US"/>
        </a:p>
      </dgm:t>
    </dgm:pt>
    <dgm:pt modelId="{B755F3DF-4187-2F47-A252-DE2C07FA1286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排行榜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596A7DA1-5EF4-E64E-9419-6E591F1C0329}" type="parTrans" cxnId="{AAEFDE79-BD59-B54D-A2F3-5B24F36E7134}">
      <dgm:prSet/>
      <dgm:spPr/>
      <dgm:t>
        <a:bodyPr/>
        <a:lstStyle/>
        <a:p>
          <a:endParaRPr lang="zh-CN" altLang="en-US"/>
        </a:p>
      </dgm:t>
    </dgm:pt>
    <dgm:pt modelId="{0345CECE-B942-8249-AB39-248C1586575D}" type="sibTrans" cxnId="{AAEFDE79-BD59-B54D-A2F3-5B24F36E7134}">
      <dgm:prSet/>
      <dgm:spPr/>
      <dgm:t>
        <a:bodyPr/>
        <a:lstStyle/>
        <a:p>
          <a:endParaRPr lang="zh-CN" altLang="en-US"/>
        </a:p>
      </dgm:t>
    </dgm:pt>
    <dgm:pt modelId="{760F660B-D726-544C-A73E-82483A2DF6AE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最新</a:t>
          </a:r>
          <a:r>
            <a: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N</a:t>
          </a:r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的数据操作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095D75D8-DB69-9940-8122-CFF3D3CC629F}" type="parTrans" cxnId="{6DF0DC06-2591-084F-865A-AF5E95C93815}">
      <dgm:prSet/>
      <dgm:spPr/>
      <dgm:t>
        <a:bodyPr/>
        <a:lstStyle/>
        <a:p>
          <a:endParaRPr lang="zh-CN" altLang="en-US"/>
        </a:p>
      </dgm:t>
    </dgm:pt>
    <dgm:pt modelId="{91BC37D7-F690-E24B-81E6-C3E3D3F23B9B}" type="sibTrans" cxnId="{6DF0DC06-2591-084F-865A-AF5E95C93815}">
      <dgm:prSet/>
      <dgm:spPr/>
      <dgm:t>
        <a:bodyPr/>
        <a:lstStyle/>
        <a:p>
          <a:endParaRPr lang="zh-CN" altLang="en-US"/>
        </a:p>
      </dgm:t>
    </dgm:pt>
    <dgm:pt modelId="{1AF1C189-C539-FB43-BF6A-76DFC8630D53}">
      <dgm:prSet phldrT="[文本]" custT="1"/>
      <dgm:spPr/>
      <dgm:t>
        <a:bodyPr/>
        <a:lstStyle/>
        <a:p>
          <a:r>
            <a:rPr 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精准设定过期时间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BBE16966-BB6A-EE4F-9AED-C1FB2EBE2748}" type="parTrans" cxnId="{6FBF503A-8F06-0D4F-BE21-DFE9A1224F65}">
      <dgm:prSet/>
      <dgm:spPr/>
      <dgm:t>
        <a:bodyPr/>
        <a:lstStyle/>
        <a:p>
          <a:endParaRPr lang="zh-CN" altLang="en-US"/>
        </a:p>
      </dgm:t>
    </dgm:pt>
    <dgm:pt modelId="{FBBB258E-A87C-BC41-BCE0-59F43F95C9F7}" type="sibTrans" cxnId="{6FBF503A-8F06-0D4F-BE21-DFE9A1224F65}">
      <dgm:prSet/>
      <dgm:spPr/>
      <dgm:t>
        <a:bodyPr/>
        <a:lstStyle/>
        <a:p>
          <a:endParaRPr lang="zh-CN" altLang="en-US"/>
        </a:p>
      </dgm:t>
    </dgm:pt>
    <dgm:pt modelId="{0BE6D139-03F3-7F48-B775-7D219E0E4085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计数器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7060ED30-B202-414D-BBBA-68492BEBCEBC}" type="parTrans" cxnId="{4C30F0F6-9FFC-D64F-B47E-6B09955B8FDE}">
      <dgm:prSet/>
      <dgm:spPr/>
      <dgm:t>
        <a:bodyPr/>
        <a:lstStyle/>
        <a:p>
          <a:endParaRPr lang="zh-CN" altLang="en-US"/>
        </a:p>
      </dgm:t>
    </dgm:pt>
    <dgm:pt modelId="{C295325E-1EE6-BB41-BE7C-2AAAC91C562C}" type="sibTrans" cxnId="{4C30F0F6-9FFC-D64F-B47E-6B09955B8FDE}">
      <dgm:prSet/>
      <dgm:spPr/>
      <dgm:t>
        <a:bodyPr/>
        <a:lstStyle/>
        <a:p>
          <a:endParaRPr lang="zh-CN" altLang="en-US"/>
        </a:p>
      </dgm:t>
    </dgm:pt>
    <dgm:pt modelId="{C07AF7D4-7CAC-4F40-8B81-723FAF24F3C1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实时消息系统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5BEC4476-935C-C84E-B453-1E71D6A95363}" type="parTrans" cxnId="{28E1D4A2-2E31-5D47-B333-3B3BF674B4DC}">
      <dgm:prSet/>
      <dgm:spPr/>
      <dgm:t>
        <a:bodyPr/>
        <a:lstStyle/>
        <a:p>
          <a:endParaRPr lang="zh-CN" altLang="en-US"/>
        </a:p>
      </dgm:t>
    </dgm:pt>
    <dgm:pt modelId="{7776C988-51A6-3147-BA85-FD0DD6EF1CC9}" type="sibTrans" cxnId="{28E1D4A2-2E31-5D47-B333-3B3BF674B4DC}">
      <dgm:prSet/>
      <dgm:spPr/>
      <dgm:t>
        <a:bodyPr/>
        <a:lstStyle/>
        <a:p>
          <a:endParaRPr lang="zh-CN" altLang="en-US"/>
        </a:p>
      </dgm:t>
    </dgm:pt>
    <dgm:pt modelId="{3BDBDC6C-9C12-214F-9551-F8D3C727E88E}" type="pres">
      <dgm:prSet presAssocID="{153D59F0-3D69-F44F-A4AB-1559A34B24E0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CC694161-D007-1149-A8B9-233D7699A913}" type="pres">
      <dgm:prSet presAssocID="{70785DB7-F698-7643-A7E3-F5CA57378FA0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3FE0247D-747A-EC4A-BF72-22B254BD1BDF}" type="pres">
      <dgm:prSet presAssocID="{70785DB7-F698-7643-A7E3-F5CA57378FA0}" presName="Accent2" presStyleLbl="node1" presStyleIdx="0" presStyleCnt="19"/>
      <dgm:spPr/>
      <dgm:t>
        <a:bodyPr/>
        <a:lstStyle/>
        <a:p>
          <a:endParaRPr lang="zh-CN" altLang="en-US"/>
        </a:p>
      </dgm:t>
    </dgm:pt>
    <dgm:pt modelId="{354BAC5B-20DA-434A-904E-6002B448F3BF}" type="pres">
      <dgm:prSet presAssocID="{70785DB7-F698-7643-A7E3-F5CA57378FA0}" presName="Accent3" presStyleLbl="node1" presStyleIdx="1" presStyleCnt="19"/>
      <dgm:spPr/>
      <dgm:t>
        <a:bodyPr/>
        <a:lstStyle/>
        <a:p>
          <a:endParaRPr lang="zh-CN" altLang="en-US"/>
        </a:p>
      </dgm:t>
    </dgm:pt>
    <dgm:pt modelId="{288DF84D-2EE7-9440-A15A-D3B35350C7F9}" type="pres">
      <dgm:prSet presAssocID="{70785DB7-F698-7643-A7E3-F5CA57378FA0}" presName="Accent4" presStyleLbl="node1" presStyleIdx="2" presStyleCnt="19"/>
      <dgm:spPr/>
      <dgm:t>
        <a:bodyPr/>
        <a:lstStyle/>
        <a:p>
          <a:endParaRPr lang="zh-CN" altLang="en-US"/>
        </a:p>
      </dgm:t>
    </dgm:pt>
    <dgm:pt modelId="{7F981E8D-1DF4-9E47-B1BE-E2BEE77B1937}" type="pres">
      <dgm:prSet presAssocID="{70785DB7-F698-7643-A7E3-F5CA57378FA0}" presName="Accent5" presStyleLbl="node1" presStyleIdx="3" presStyleCnt="19"/>
      <dgm:spPr/>
      <dgm:t>
        <a:bodyPr/>
        <a:lstStyle/>
        <a:p>
          <a:endParaRPr lang="zh-CN" altLang="en-US"/>
        </a:p>
      </dgm:t>
    </dgm:pt>
    <dgm:pt modelId="{B6A590B0-E1B8-864F-8D1B-C69BB80467B7}" type="pres">
      <dgm:prSet presAssocID="{70785DB7-F698-7643-A7E3-F5CA57378FA0}" presName="Accent6" presStyleLbl="node1" presStyleIdx="4" presStyleCnt="19"/>
      <dgm:spPr/>
      <dgm:t>
        <a:bodyPr/>
        <a:lstStyle/>
        <a:p>
          <a:endParaRPr lang="zh-CN" altLang="en-US"/>
        </a:p>
      </dgm:t>
    </dgm:pt>
    <dgm:pt modelId="{1BFF4369-5AE6-1C45-80BD-5FAA2807AD18}" type="pres">
      <dgm:prSet presAssocID="{760F660B-D726-544C-A73E-82483A2DF6AE}" presName="Child1" presStyleLbl="node1" presStyleIdx="5" presStyleCnt="19" custScaleX="145379" custScaleY="162809" custLinFactNeighborX="-36657" custLinFactNeighborY="-776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B5CA88F-C0DC-CD4C-A3FD-D0894F2F7E8F}" type="pres">
      <dgm:prSet presAssocID="{760F660B-D726-544C-A73E-82483A2DF6AE}" presName="Accent7" presStyleCnt="0"/>
      <dgm:spPr/>
    </dgm:pt>
    <dgm:pt modelId="{A622EC12-5029-624A-A3AB-98584B334362}" type="pres">
      <dgm:prSet presAssocID="{760F660B-D726-544C-A73E-82483A2DF6AE}" presName="AccentHold1" presStyleLbl="node1" presStyleIdx="6" presStyleCnt="19"/>
      <dgm:spPr/>
    </dgm:pt>
    <dgm:pt modelId="{0EBB5674-DD55-484C-9219-282092C51086}" type="pres">
      <dgm:prSet presAssocID="{760F660B-D726-544C-A73E-82483A2DF6AE}" presName="Accent8" presStyleCnt="0"/>
      <dgm:spPr/>
    </dgm:pt>
    <dgm:pt modelId="{42AE46ED-5197-2446-9442-AE7F8D7879D2}" type="pres">
      <dgm:prSet presAssocID="{760F660B-D726-544C-A73E-82483A2DF6AE}" presName="AccentHold2" presStyleLbl="node1" presStyleIdx="7" presStyleCnt="19"/>
      <dgm:spPr/>
    </dgm:pt>
    <dgm:pt modelId="{BCDA7CFF-F3EB-1B4E-8D10-87FB03B6D57D}" type="pres">
      <dgm:prSet presAssocID="{B755F3DF-4187-2F47-A252-DE2C07FA1286}" presName="Child2" presStyleLbl="node1" presStyleIdx="8" presStyleCnt="19" custScaleX="133197" custScaleY="15430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05EACD5-6EA3-5E47-91FB-785CB5FF485E}" type="pres">
      <dgm:prSet presAssocID="{B755F3DF-4187-2F47-A252-DE2C07FA1286}" presName="Accent9" presStyleCnt="0"/>
      <dgm:spPr/>
    </dgm:pt>
    <dgm:pt modelId="{EF08BD68-F763-B84C-9867-E984D3DDB0B3}" type="pres">
      <dgm:prSet presAssocID="{B755F3DF-4187-2F47-A252-DE2C07FA1286}" presName="AccentHold1" presStyleLbl="node1" presStyleIdx="9" presStyleCnt="19"/>
      <dgm:spPr/>
      <dgm:t>
        <a:bodyPr/>
        <a:lstStyle/>
        <a:p>
          <a:endParaRPr lang="zh-CN" altLang="en-US"/>
        </a:p>
      </dgm:t>
    </dgm:pt>
    <dgm:pt modelId="{F565CEBC-7DC2-C94D-8F5F-5294AA6F8521}" type="pres">
      <dgm:prSet presAssocID="{B755F3DF-4187-2F47-A252-DE2C07FA1286}" presName="Accent10" presStyleCnt="0"/>
      <dgm:spPr/>
    </dgm:pt>
    <dgm:pt modelId="{96B9772E-2EE5-3A48-BD0A-4BF5F60478AD}" type="pres">
      <dgm:prSet presAssocID="{B755F3DF-4187-2F47-A252-DE2C07FA1286}" presName="AccentHold2" presStyleLbl="node1" presStyleIdx="10" presStyleCnt="19"/>
      <dgm:spPr/>
      <dgm:t>
        <a:bodyPr/>
        <a:lstStyle/>
        <a:p>
          <a:endParaRPr lang="zh-CN" altLang="en-US"/>
        </a:p>
      </dgm:t>
    </dgm:pt>
    <dgm:pt modelId="{072D9BD1-41A2-1341-AE7E-4B41CFD6B3DA}" type="pres">
      <dgm:prSet presAssocID="{B755F3DF-4187-2F47-A252-DE2C07FA1286}" presName="Accent11" presStyleCnt="0"/>
      <dgm:spPr/>
    </dgm:pt>
    <dgm:pt modelId="{BA47E87E-9CB2-5A46-81A8-57E2CEF3D53F}" type="pres">
      <dgm:prSet presAssocID="{B755F3DF-4187-2F47-A252-DE2C07FA1286}" presName="AccentHold3" presStyleLbl="node1" presStyleIdx="11" presStyleCnt="19"/>
      <dgm:spPr/>
    </dgm:pt>
    <dgm:pt modelId="{DDC8D266-5D4C-CF40-9883-81EFE2F35A47}" type="pres">
      <dgm:prSet presAssocID="{1AF1C189-C539-FB43-BF6A-76DFC8630D53}" presName="Child3" presStyleLbl="node1" presStyleIdx="12" presStyleCnt="19" custScaleX="192994" custScaleY="192235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C391B40-F0D9-5B4E-A704-95DD1754343D}" type="pres">
      <dgm:prSet presAssocID="{1AF1C189-C539-FB43-BF6A-76DFC8630D53}" presName="Accent12" presStyleCnt="0"/>
      <dgm:spPr/>
    </dgm:pt>
    <dgm:pt modelId="{44DF0E1C-7EB2-A046-BF02-9D09ECEF2270}" type="pres">
      <dgm:prSet presAssocID="{1AF1C189-C539-FB43-BF6A-76DFC8630D53}" presName="AccentHold1" presStyleLbl="node1" presStyleIdx="13" presStyleCnt="19"/>
      <dgm:spPr/>
    </dgm:pt>
    <dgm:pt modelId="{B5D4F4A3-2EC1-A24B-AA19-820C06D80B25}" type="pres">
      <dgm:prSet presAssocID="{0BE6D139-03F3-7F48-B775-7D219E0E4085}" presName="Child4" presStyleLbl="node1" presStyleIdx="14" presStyleCnt="19" custScaleX="156839" custScaleY="14540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A7EFB2E-0B72-F643-80D0-A931BD4B3877}" type="pres">
      <dgm:prSet presAssocID="{0BE6D139-03F3-7F48-B775-7D219E0E4085}" presName="Accent13" presStyleCnt="0"/>
      <dgm:spPr/>
    </dgm:pt>
    <dgm:pt modelId="{6F57C2A4-DE73-2F42-AFD5-9DA8BEBDD9CB}" type="pres">
      <dgm:prSet presAssocID="{0BE6D139-03F3-7F48-B775-7D219E0E4085}" presName="AccentHold1" presStyleLbl="node1" presStyleIdx="15" presStyleCnt="19"/>
      <dgm:spPr/>
    </dgm:pt>
    <dgm:pt modelId="{C15B2E4C-EF33-D945-9E83-B12BC7B89A56}" type="pres">
      <dgm:prSet presAssocID="{C07AF7D4-7CAC-4F40-8B81-723FAF24F3C1}" presName="Child5" presStyleLbl="node1" presStyleIdx="16" presStyleCnt="19" custScaleX="163287" custScaleY="16462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F7073F3-49DB-0347-A7D5-91C91CAFF09E}" type="pres">
      <dgm:prSet presAssocID="{C07AF7D4-7CAC-4F40-8B81-723FAF24F3C1}" presName="Accent15" presStyleCnt="0"/>
      <dgm:spPr/>
    </dgm:pt>
    <dgm:pt modelId="{AD22C077-55A6-DD4D-BD2B-DFCFB639B788}" type="pres">
      <dgm:prSet presAssocID="{C07AF7D4-7CAC-4F40-8B81-723FAF24F3C1}" presName="AccentHold2" presStyleLbl="node1" presStyleIdx="17" presStyleCnt="19"/>
      <dgm:spPr/>
    </dgm:pt>
    <dgm:pt modelId="{A4DAC5E4-32A1-984D-8754-158BEBCA41F5}" type="pres">
      <dgm:prSet presAssocID="{C07AF7D4-7CAC-4F40-8B81-723FAF24F3C1}" presName="Accent16" presStyleCnt="0"/>
      <dgm:spPr/>
    </dgm:pt>
    <dgm:pt modelId="{9829A5AD-2434-1D45-83B4-E29CE4C04ED1}" type="pres">
      <dgm:prSet presAssocID="{C07AF7D4-7CAC-4F40-8B81-723FAF24F3C1}" presName="AccentHold3" presStyleLbl="node1" presStyleIdx="18" presStyleCnt="19"/>
      <dgm:spPr/>
    </dgm:pt>
  </dgm:ptLst>
  <dgm:cxnLst>
    <dgm:cxn modelId="{6FBF503A-8F06-0D4F-BE21-DFE9A1224F65}" srcId="{70785DB7-F698-7643-A7E3-F5CA57378FA0}" destId="{1AF1C189-C539-FB43-BF6A-76DFC8630D53}" srcOrd="2" destOrd="0" parTransId="{BBE16966-BB6A-EE4F-9AED-C1FB2EBE2748}" sibTransId="{FBBB258E-A87C-BC41-BCE0-59F43F95C9F7}"/>
    <dgm:cxn modelId="{8A29DDC2-8286-4A76-A786-BB77E4E1EAE0}" type="presOf" srcId="{C07AF7D4-7CAC-4F40-8B81-723FAF24F3C1}" destId="{C15B2E4C-EF33-D945-9E83-B12BC7B89A56}" srcOrd="0" destOrd="0" presId="urn:microsoft.com/office/officeart/2009/3/layout/CircleRelationship"/>
    <dgm:cxn modelId="{AAEFDE79-BD59-B54D-A2F3-5B24F36E7134}" srcId="{70785DB7-F698-7643-A7E3-F5CA57378FA0}" destId="{B755F3DF-4187-2F47-A252-DE2C07FA1286}" srcOrd="1" destOrd="0" parTransId="{596A7DA1-5EF4-E64E-9419-6E591F1C0329}" sibTransId="{0345CECE-B942-8249-AB39-248C1586575D}"/>
    <dgm:cxn modelId="{00608964-7E83-40E2-B95C-F2A03E060FE0}" type="presOf" srcId="{70785DB7-F698-7643-A7E3-F5CA57378FA0}" destId="{CC694161-D007-1149-A8B9-233D7699A913}" srcOrd="0" destOrd="0" presId="urn:microsoft.com/office/officeart/2009/3/layout/CircleRelationship"/>
    <dgm:cxn modelId="{6DF0DC06-2591-084F-865A-AF5E95C93815}" srcId="{70785DB7-F698-7643-A7E3-F5CA57378FA0}" destId="{760F660B-D726-544C-A73E-82483A2DF6AE}" srcOrd="0" destOrd="0" parTransId="{095D75D8-DB69-9940-8122-CFF3D3CC629F}" sibTransId="{91BC37D7-F690-E24B-81E6-C3E3D3F23B9B}"/>
    <dgm:cxn modelId="{8E1EE105-209C-4354-9B67-97A01F68F6B1}" type="presOf" srcId="{0BE6D139-03F3-7F48-B775-7D219E0E4085}" destId="{B5D4F4A3-2EC1-A24B-AA19-820C06D80B25}" srcOrd="0" destOrd="0" presId="urn:microsoft.com/office/officeart/2009/3/layout/CircleRelationship"/>
    <dgm:cxn modelId="{201D2D4E-2A6B-9246-872A-ECCB28325D5E}" srcId="{153D59F0-3D69-F44F-A4AB-1559A34B24E0}" destId="{70785DB7-F698-7643-A7E3-F5CA57378FA0}" srcOrd="0" destOrd="0" parTransId="{77AB0281-AF86-A14D-8DA3-9227A321EF4C}" sibTransId="{C5B7A411-D2A4-C247-B39D-7ADCEA987635}"/>
    <dgm:cxn modelId="{622BC87D-6B6A-457A-9B9A-433FE92CD377}" type="presOf" srcId="{B755F3DF-4187-2F47-A252-DE2C07FA1286}" destId="{BCDA7CFF-F3EB-1B4E-8D10-87FB03B6D57D}" srcOrd="0" destOrd="0" presId="urn:microsoft.com/office/officeart/2009/3/layout/CircleRelationship"/>
    <dgm:cxn modelId="{05D732A4-653A-4A16-980C-1575EEB59363}" type="presOf" srcId="{1AF1C189-C539-FB43-BF6A-76DFC8630D53}" destId="{DDC8D266-5D4C-CF40-9883-81EFE2F35A47}" srcOrd="0" destOrd="0" presId="urn:microsoft.com/office/officeart/2009/3/layout/CircleRelationship"/>
    <dgm:cxn modelId="{275CA099-D313-4F25-B3DD-6A455ABAC7F5}" type="presOf" srcId="{760F660B-D726-544C-A73E-82483A2DF6AE}" destId="{1BFF4369-5AE6-1C45-80BD-5FAA2807AD18}" srcOrd="0" destOrd="0" presId="urn:microsoft.com/office/officeart/2009/3/layout/CircleRelationship"/>
    <dgm:cxn modelId="{A63CD576-F42B-40B3-B73A-8B04A1DCC918}" type="presOf" srcId="{153D59F0-3D69-F44F-A4AB-1559A34B24E0}" destId="{3BDBDC6C-9C12-214F-9551-F8D3C727E88E}" srcOrd="0" destOrd="0" presId="urn:microsoft.com/office/officeart/2009/3/layout/CircleRelationship"/>
    <dgm:cxn modelId="{28E1D4A2-2E31-5D47-B333-3B3BF674B4DC}" srcId="{70785DB7-F698-7643-A7E3-F5CA57378FA0}" destId="{C07AF7D4-7CAC-4F40-8B81-723FAF24F3C1}" srcOrd="4" destOrd="0" parTransId="{5BEC4476-935C-C84E-B453-1E71D6A95363}" sibTransId="{7776C988-51A6-3147-BA85-FD0DD6EF1CC9}"/>
    <dgm:cxn modelId="{4C30F0F6-9FFC-D64F-B47E-6B09955B8FDE}" srcId="{70785DB7-F698-7643-A7E3-F5CA57378FA0}" destId="{0BE6D139-03F3-7F48-B775-7D219E0E4085}" srcOrd="3" destOrd="0" parTransId="{7060ED30-B202-414D-BBBA-68492BEBCEBC}" sibTransId="{C295325E-1EE6-BB41-BE7C-2AAAC91C562C}"/>
    <dgm:cxn modelId="{CA8FEA6D-83C9-440D-97E0-8BF78B7DF21B}" type="presParOf" srcId="{3BDBDC6C-9C12-214F-9551-F8D3C727E88E}" destId="{CC694161-D007-1149-A8B9-233D7699A913}" srcOrd="0" destOrd="0" presId="urn:microsoft.com/office/officeart/2009/3/layout/CircleRelationship"/>
    <dgm:cxn modelId="{4DE5233F-DE0E-4AFB-83D9-CCD5AA16EDC4}" type="presParOf" srcId="{3BDBDC6C-9C12-214F-9551-F8D3C727E88E}" destId="{3FE0247D-747A-EC4A-BF72-22B254BD1BDF}" srcOrd="1" destOrd="0" presId="urn:microsoft.com/office/officeart/2009/3/layout/CircleRelationship"/>
    <dgm:cxn modelId="{36597313-4C8C-4F7D-995F-51681E9BF742}" type="presParOf" srcId="{3BDBDC6C-9C12-214F-9551-F8D3C727E88E}" destId="{354BAC5B-20DA-434A-904E-6002B448F3BF}" srcOrd="2" destOrd="0" presId="urn:microsoft.com/office/officeart/2009/3/layout/CircleRelationship"/>
    <dgm:cxn modelId="{5B7118FB-26C9-48CF-9390-EF442BF0EA9F}" type="presParOf" srcId="{3BDBDC6C-9C12-214F-9551-F8D3C727E88E}" destId="{288DF84D-2EE7-9440-A15A-D3B35350C7F9}" srcOrd="3" destOrd="0" presId="urn:microsoft.com/office/officeart/2009/3/layout/CircleRelationship"/>
    <dgm:cxn modelId="{DC622B9C-67C8-4FFB-90CD-318E698FD6C7}" type="presParOf" srcId="{3BDBDC6C-9C12-214F-9551-F8D3C727E88E}" destId="{7F981E8D-1DF4-9E47-B1BE-E2BEE77B1937}" srcOrd="4" destOrd="0" presId="urn:microsoft.com/office/officeart/2009/3/layout/CircleRelationship"/>
    <dgm:cxn modelId="{7CB3611E-AAB0-4070-9C29-6187579AC817}" type="presParOf" srcId="{3BDBDC6C-9C12-214F-9551-F8D3C727E88E}" destId="{B6A590B0-E1B8-864F-8D1B-C69BB80467B7}" srcOrd="5" destOrd="0" presId="urn:microsoft.com/office/officeart/2009/3/layout/CircleRelationship"/>
    <dgm:cxn modelId="{5BB64B5C-35E3-4003-B59B-826EB5081798}" type="presParOf" srcId="{3BDBDC6C-9C12-214F-9551-F8D3C727E88E}" destId="{1BFF4369-5AE6-1C45-80BD-5FAA2807AD18}" srcOrd="6" destOrd="0" presId="urn:microsoft.com/office/officeart/2009/3/layout/CircleRelationship"/>
    <dgm:cxn modelId="{EBE6A9E3-9C87-48B2-9CDA-01D285314CE2}" type="presParOf" srcId="{3BDBDC6C-9C12-214F-9551-F8D3C727E88E}" destId="{6B5CA88F-C0DC-CD4C-A3FD-D0894F2F7E8F}" srcOrd="7" destOrd="0" presId="urn:microsoft.com/office/officeart/2009/3/layout/CircleRelationship"/>
    <dgm:cxn modelId="{4E03247B-274A-4828-B228-15FFD5BBFA25}" type="presParOf" srcId="{6B5CA88F-C0DC-CD4C-A3FD-D0894F2F7E8F}" destId="{A622EC12-5029-624A-A3AB-98584B334362}" srcOrd="0" destOrd="0" presId="urn:microsoft.com/office/officeart/2009/3/layout/CircleRelationship"/>
    <dgm:cxn modelId="{393D4AC6-A3DB-470D-924F-1AB045214144}" type="presParOf" srcId="{3BDBDC6C-9C12-214F-9551-F8D3C727E88E}" destId="{0EBB5674-DD55-484C-9219-282092C51086}" srcOrd="8" destOrd="0" presId="urn:microsoft.com/office/officeart/2009/3/layout/CircleRelationship"/>
    <dgm:cxn modelId="{9F2C2B40-9A72-4EC3-893E-3DB8411F8B40}" type="presParOf" srcId="{0EBB5674-DD55-484C-9219-282092C51086}" destId="{42AE46ED-5197-2446-9442-AE7F8D7879D2}" srcOrd="0" destOrd="0" presId="urn:microsoft.com/office/officeart/2009/3/layout/CircleRelationship"/>
    <dgm:cxn modelId="{3AE56223-10E8-42F9-BFCE-28B9786C9500}" type="presParOf" srcId="{3BDBDC6C-9C12-214F-9551-F8D3C727E88E}" destId="{BCDA7CFF-F3EB-1B4E-8D10-87FB03B6D57D}" srcOrd="9" destOrd="0" presId="urn:microsoft.com/office/officeart/2009/3/layout/CircleRelationship"/>
    <dgm:cxn modelId="{697E9A3C-70A2-42A7-9FA8-6E26A93BDF31}" type="presParOf" srcId="{3BDBDC6C-9C12-214F-9551-F8D3C727E88E}" destId="{205EACD5-6EA3-5E47-91FB-785CB5FF485E}" srcOrd="10" destOrd="0" presId="urn:microsoft.com/office/officeart/2009/3/layout/CircleRelationship"/>
    <dgm:cxn modelId="{FC265EF6-F1B5-4D8A-8C35-7304AE4A4500}" type="presParOf" srcId="{205EACD5-6EA3-5E47-91FB-785CB5FF485E}" destId="{EF08BD68-F763-B84C-9867-E984D3DDB0B3}" srcOrd="0" destOrd="0" presId="urn:microsoft.com/office/officeart/2009/3/layout/CircleRelationship"/>
    <dgm:cxn modelId="{E4C1AEA3-4E70-4CA0-BC34-1F8A6C40EE86}" type="presParOf" srcId="{3BDBDC6C-9C12-214F-9551-F8D3C727E88E}" destId="{F565CEBC-7DC2-C94D-8F5F-5294AA6F8521}" srcOrd="11" destOrd="0" presId="urn:microsoft.com/office/officeart/2009/3/layout/CircleRelationship"/>
    <dgm:cxn modelId="{E9AE9A85-F09A-45C4-9132-E31907B8D893}" type="presParOf" srcId="{F565CEBC-7DC2-C94D-8F5F-5294AA6F8521}" destId="{96B9772E-2EE5-3A48-BD0A-4BF5F60478AD}" srcOrd="0" destOrd="0" presId="urn:microsoft.com/office/officeart/2009/3/layout/CircleRelationship"/>
    <dgm:cxn modelId="{AFA7087E-A3A7-46F7-996A-3A0775F509F3}" type="presParOf" srcId="{3BDBDC6C-9C12-214F-9551-F8D3C727E88E}" destId="{072D9BD1-41A2-1341-AE7E-4B41CFD6B3DA}" srcOrd="12" destOrd="0" presId="urn:microsoft.com/office/officeart/2009/3/layout/CircleRelationship"/>
    <dgm:cxn modelId="{AC4F3E36-118F-4DE8-818F-03EAE1192573}" type="presParOf" srcId="{072D9BD1-41A2-1341-AE7E-4B41CFD6B3DA}" destId="{BA47E87E-9CB2-5A46-81A8-57E2CEF3D53F}" srcOrd="0" destOrd="0" presId="urn:microsoft.com/office/officeart/2009/3/layout/CircleRelationship"/>
    <dgm:cxn modelId="{E160A74C-8AC3-41D7-86D8-85BAD3C2C782}" type="presParOf" srcId="{3BDBDC6C-9C12-214F-9551-F8D3C727E88E}" destId="{DDC8D266-5D4C-CF40-9883-81EFE2F35A47}" srcOrd="13" destOrd="0" presId="urn:microsoft.com/office/officeart/2009/3/layout/CircleRelationship"/>
    <dgm:cxn modelId="{F1E335BD-0B07-4957-B88E-53299D8AB87A}" type="presParOf" srcId="{3BDBDC6C-9C12-214F-9551-F8D3C727E88E}" destId="{1C391B40-F0D9-5B4E-A704-95DD1754343D}" srcOrd="14" destOrd="0" presId="urn:microsoft.com/office/officeart/2009/3/layout/CircleRelationship"/>
    <dgm:cxn modelId="{D2D7E92E-0B9E-4A3C-A849-D9495B309720}" type="presParOf" srcId="{1C391B40-F0D9-5B4E-A704-95DD1754343D}" destId="{44DF0E1C-7EB2-A046-BF02-9D09ECEF2270}" srcOrd="0" destOrd="0" presId="urn:microsoft.com/office/officeart/2009/3/layout/CircleRelationship"/>
    <dgm:cxn modelId="{87FA5701-F88A-4A53-B5DB-CCB32CB092EA}" type="presParOf" srcId="{3BDBDC6C-9C12-214F-9551-F8D3C727E88E}" destId="{B5D4F4A3-2EC1-A24B-AA19-820C06D80B25}" srcOrd="15" destOrd="0" presId="urn:microsoft.com/office/officeart/2009/3/layout/CircleRelationship"/>
    <dgm:cxn modelId="{42062CF6-A99F-4598-A8B8-A264D2FE91B6}" type="presParOf" srcId="{3BDBDC6C-9C12-214F-9551-F8D3C727E88E}" destId="{6A7EFB2E-0B72-F643-80D0-A931BD4B3877}" srcOrd="16" destOrd="0" presId="urn:microsoft.com/office/officeart/2009/3/layout/CircleRelationship"/>
    <dgm:cxn modelId="{9DF91DA3-B973-443B-A209-7022EB442A61}" type="presParOf" srcId="{6A7EFB2E-0B72-F643-80D0-A931BD4B3877}" destId="{6F57C2A4-DE73-2F42-AFD5-9DA8BEBDD9CB}" srcOrd="0" destOrd="0" presId="urn:microsoft.com/office/officeart/2009/3/layout/CircleRelationship"/>
    <dgm:cxn modelId="{B1709640-FBB7-4EC2-AD52-0AF0676D4E72}" type="presParOf" srcId="{3BDBDC6C-9C12-214F-9551-F8D3C727E88E}" destId="{C15B2E4C-EF33-D945-9E83-B12BC7B89A56}" srcOrd="17" destOrd="0" presId="urn:microsoft.com/office/officeart/2009/3/layout/CircleRelationship"/>
    <dgm:cxn modelId="{B83CFF73-C5F1-41E6-A242-2FD1C9318C42}" type="presParOf" srcId="{3BDBDC6C-9C12-214F-9551-F8D3C727E88E}" destId="{5F7073F3-49DB-0347-A7D5-91C91CAFF09E}" srcOrd="18" destOrd="0" presId="urn:microsoft.com/office/officeart/2009/3/layout/CircleRelationship"/>
    <dgm:cxn modelId="{D3C07277-CDC6-46F5-9104-DF2AFD2E203F}" type="presParOf" srcId="{5F7073F3-49DB-0347-A7D5-91C91CAFF09E}" destId="{AD22C077-55A6-DD4D-BD2B-DFCFB639B788}" srcOrd="0" destOrd="0" presId="urn:microsoft.com/office/officeart/2009/3/layout/CircleRelationship"/>
    <dgm:cxn modelId="{7F2B258C-F105-4042-A5C4-920BE750F099}" type="presParOf" srcId="{3BDBDC6C-9C12-214F-9551-F8D3C727E88E}" destId="{A4DAC5E4-32A1-984D-8754-158BEBCA41F5}" srcOrd="19" destOrd="0" presId="urn:microsoft.com/office/officeart/2009/3/layout/CircleRelationship"/>
    <dgm:cxn modelId="{395ABB76-B2E8-4890-B934-EF7F3BD7AF07}" type="presParOf" srcId="{A4DAC5E4-32A1-984D-8754-158BEBCA41F5}" destId="{9829A5AD-2434-1D45-83B4-E29CE4C04ED1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2752A8-17C4-8049-B8E6-8D796DD3CE49}" type="doc">
      <dgm:prSet loTypeId="urn:microsoft.com/office/officeart/2005/8/layout/hProcess9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74076970-25BC-E745-BBC5-5CA9C54B31D2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2008</a:t>
          </a:r>
          <a:r>
            <a: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2BE5BD23-F68C-9149-A234-2801073EF58F}" type="parTrans" cxnId="{22202D85-CDEC-E345-B1A2-B4003608DBB2}">
      <dgm:prSet/>
      <dgm:spPr/>
      <dgm:t>
        <a:bodyPr/>
        <a:lstStyle/>
        <a:p>
          <a:endParaRPr lang="zh-CN" altLang="en-US"/>
        </a:p>
      </dgm:t>
    </dgm:pt>
    <dgm:pt modelId="{3404B492-192A-B443-B843-7431F9EEA90D}" type="sibTrans" cxnId="{22202D85-CDEC-E345-B1A2-B4003608DBB2}">
      <dgm:prSet/>
      <dgm:spPr/>
      <dgm:t>
        <a:bodyPr/>
        <a:lstStyle/>
        <a:p>
          <a:endParaRPr lang="zh-CN" altLang="en-US"/>
        </a:p>
      </dgm:t>
    </dgm:pt>
    <dgm:pt modelId="{53A33149-DE1F-894E-9B68-18BDC2158FEB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2009</a:t>
          </a:r>
          <a:r>
            <a: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30F64800-EDE1-E242-8791-65CE0F8E30EB}" type="parTrans" cxnId="{19843C87-AE9C-9E4D-BA46-74B9EE464157}">
      <dgm:prSet/>
      <dgm:spPr/>
      <dgm:t>
        <a:bodyPr/>
        <a:lstStyle/>
        <a:p>
          <a:endParaRPr lang="zh-CN" altLang="en-US"/>
        </a:p>
      </dgm:t>
    </dgm:pt>
    <dgm:pt modelId="{FF36B6DA-336B-8E46-B03C-BD2189164233}" type="sibTrans" cxnId="{19843C87-AE9C-9E4D-BA46-74B9EE464157}">
      <dgm:prSet/>
      <dgm:spPr/>
      <dgm:t>
        <a:bodyPr/>
        <a:lstStyle/>
        <a:p>
          <a:endParaRPr lang="zh-CN" altLang="en-US"/>
        </a:p>
      </dgm:t>
    </dgm:pt>
    <dgm:pt modelId="{08478CD5-CE14-6046-9802-E14104A955B8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2010</a:t>
          </a:r>
          <a:r>
            <a: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9B6FB133-66A1-1142-9231-EB124149B3F3}" type="parTrans" cxnId="{A5D7FCC5-815D-7044-98C2-1A7529479F75}">
      <dgm:prSet/>
      <dgm:spPr/>
      <dgm:t>
        <a:bodyPr/>
        <a:lstStyle/>
        <a:p>
          <a:endParaRPr lang="zh-CN" altLang="en-US"/>
        </a:p>
      </dgm:t>
    </dgm:pt>
    <dgm:pt modelId="{12D13F70-1BF1-3245-BCCD-AC9B8ADA8FD5}" type="sibTrans" cxnId="{A5D7FCC5-815D-7044-98C2-1A7529479F75}">
      <dgm:prSet/>
      <dgm:spPr/>
      <dgm:t>
        <a:bodyPr/>
        <a:lstStyle/>
        <a:p>
          <a:endParaRPr lang="zh-CN" altLang="en-US"/>
        </a:p>
      </dgm:t>
    </dgm:pt>
    <dgm:pt modelId="{BD3496F2-7880-3048-9DEE-761530A8482E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2012</a:t>
          </a:r>
          <a:r>
            <a: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1D33C3D0-EE9C-A844-83FA-AF6B1185104E}" type="parTrans" cxnId="{DC51C364-0627-824E-B0F5-73C892FDD9B9}">
      <dgm:prSet/>
      <dgm:spPr/>
      <dgm:t>
        <a:bodyPr/>
        <a:lstStyle/>
        <a:p>
          <a:endParaRPr lang="zh-CN" altLang="en-US"/>
        </a:p>
      </dgm:t>
    </dgm:pt>
    <dgm:pt modelId="{B5EBB1A2-157E-004B-8BBF-A5C829848473}" type="sibTrans" cxnId="{DC51C364-0627-824E-B0F5-73C892FDD9B9}">
      <dgm:prSet/>
      <dgm:spPr/>
      <dgm:t>
        <a:bodyPr/>
        <a:lstStyle/>
        <a:p>
          <a:endParaRPr lang="zh-CN" altLang="en-US"/>
        </a:p>
      </dgm:t>
    </dgm:pt>
    <dgm:pt modelId="{A6FB451C-6CF7-284E-A5BE-413FE45C8A67}" type="pres">
      <dgm:prSet presAssocID="{372752A8-17C4-8049-B8E6-8D796DD3CE4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C13B99-D7E4-CD48-9F00-A1D6C3AA3184}" type="pres">
      <dgm:prSet presAssocID="{372752A8-17C4-8049-B8E6-8D796DD3CE49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4471E6CF-56A1-E14D-BFEE-89596C6C8591}" type="pres">
      <dgm:prSet presAssocID="{372752A8-17C4-8049-B8E6-8D796DD3CE49}" presName="linearProcess" presStyleCnt="0"/>
      <dgm:spPr/>
      <dgm:t>
        <a:bodyPr/>
        <a:lstStyle/>
        <a:p>
          <a:endParaRPr lang="zh-CN" altLang="en-US"/>
        </a:p>
      </dgm:t>
    </dgm:pt>
    <dgm:pt modelId="{9764E6A0-BB62-1749-B802-CD80C0B8954F}" type="pres">
      <dgm:prSet presAssocID="{74076970-25BC-E745-BBC5-5CA9C54B31D2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75023A-4052-2644-BBF0-BC7AEF493784}" type="pres">
      <dgm:prSet presAssocID="{3404B492-192A-B443-B843-7431F9EEA90D}" presName="sibTrans" presStyleCnt="0"/>
      <dgm:spPr/>
      <dgm:t>
        <a:bodyPr/>
        <a:lstStyle/>
        <a:p>
          <a:endParaRPr lang="zh-CN" altLang="en-US"/>
        </a:p>
      </dgm:t>
    </dgm:pt>
    <dgm:pt modelId="{574798A1-B2CE-8241-A7E0-D39C815071D2}" type="pres">
      <dgm:prSet presAssocID="{53A33149-DE1F-894E-9B68-18BDC2158FE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696003-DF15-894F-9C0E-FF24AA789224}" type="pres">
      <dgm:prSet presAssocID="{FF36B6DA-336B-8E46-B03C-BD2189164233}" presName="sibTrans" presStyleCnt="0"/>
      <dgm:spPr/>
      <dgm:t>
        <a:bodyPr/>
        <a:lstStyle/>
        <a:p>
          <a:endParaRPr lang="zh-CN" altLang="en-US"/>
        </a:p>
      </dgm:t>
    </dgm:pt>
    <dgm:pt modelId="{F600B3C6-51D5-DF4E-AC10-BF5DE1244936}" type="pres">
      <dgm:prSet presAssocID="{08478CD5-CE14-6046-9802-E14104A955B8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7A75E8-F05C-DE48-8EDD-AD6DF1D70931}" type="pres">
      <dgm:prSet presAssocID="{12D13F70-1BF1-3245-BCCD-AC9B8ADA8FD5}" presName="sibTrans" presStyleCnt="0"/>
      <dgm:spPr/>
      <dgm:t>
        <a:bodyPr/>
        <a:lstStyle/>
        <a:p>
          <a:endParaRPr lang="zh-CN" altLang="en-US"/>
        </a:p>
      </dgm:t>
    </dgm:pt>
    <dgm:pt modelId="{7CEFC8F4-EE07-854F-874F-09912C2BFC28}" type="pres">
      <dgm:prSet presAssocID="{BD3496F2-7880-3048-9DEE-761530A8482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D7FCC5-815D-7044-98C2-1A7529479F75}" srcId="{372752A8-17C4-8049-B8E6-8D796DD3CE49}" destId="{08478CD5-CE14-6046-9802-E14104A955B8}" srcOrd="2" destOrd="0" parTransId="{9B6FB133-66A1-1142-9231-EB124149B3F3}" sibTransId="{12D13F70-1BF1-3245-BCCD-AC9B8ADA8FD5}"/>
    <dgm:cxn modelId="{0A6F22F1-10E6-004B-A0DA-ED0778A3D7AB}" type="presOf" srcId="{74076970-25BC-E745-BBC5-5CA9C54B31D2}" destId="{9764E6A0-BB62-1749-B802-CD80C0B8954F}" srcOrd="0" destOrd="0" presId="urn:microsoft.com/office/officeart/2005/8/layout/hProcess9"/>
    <dgm:cxn modelId="{AFFAEAA2-18DF-DC4B-A2F3-21DD4B685C4E}" type="presOf" srcId="{08478CD5-CE14-6046-9802-E14104A955B8}" destId="{F600B3C6-51D5-DF4E-AC10-BF5DE1244936}" srcOrd="0" destOrd="0" presId="urn:microsoft.com/office/officeart/2005/8/layout/hProcess9"/>
    <dgm:cxn modelId="{22202D85-CDEC-E345-B1A2-B4003608DBB2}" srcId="{372752A8-17C4-8049-B8E6-8D796DD3CE49}" destId="{74076970-25BC-E745-BBC5-5CA9C54B31D2}" srcOrd="0" destOrd="0" parTransId="{2BE5BD23-F68C-9149-A234-2801073EF58F}" sibTransId="{3404B492-192A-B443-B843-7431F9EEA90D}"/>
    <dgm:cxn modelId="{4A5E9572-46E5-0E42-B187-060FE883B446}" type="presOf" srcId="{BD3496F2-7880-3048-9DEE-761530A8482E}" destId="{7CEFC8F4-EE07-854F-874F-09912C2BFC28}" srcOrd="0" destOrd="0" presId="urn:microsoft.com/office/officeart/2005/8/layout/hProcess9"/>
    <dgm:cxn modelId="{06458BD1-3EAF-DC45-96BD-CEB5F99A405F}" type="presOf" srcId="{53A33149-DE1F-894E-9B68-18BDC2158FEB}" destId="{574798A1-B2CE-8241-A7E0-D39C815071D2}" srcOrd="0" destOrd="0" presId="urn:microsoft.com/office/officeart/2005/8/layout/hProcess9"/>
    <dgm:cxn modelId="{D8830B8D-57D9-5F49-B7FF-21F26EC80191}" type="presOf" srcId="{372752A8-17C4-8049-B8E6-8D796DD3CE49}" destId="{A6FB451C-6CF7-284E-A5BE-413FE45C8A67}" srcOrd="0" destOrd="0" presId="urn:microsoft.com/office/officeart/2005/8/layout/hProcess9"/>
    <dgm:cxn modelId="{DC51C364-0627-824E-B0F5-73C892FDD9B9}" srcId="{372752A8-17C4-8049-B8E6-8D796DD3CE49}" destId="{BD3496F2-7880-3048-9DEE-761530A8482E}" srcOrd="3" destOrd="0" parTransId="{1D33C3D0-EE9C-A844-83FA-AF6B1185104E}" sibTransId="{B5EBB1A2-157E-004B-8BBF-A5C829848473}"/>
    <dgm:cxn modelId="{19843C87-AE9C-9E4D-BA46-74B9EE464157}" srcId="{372752A8-17C4-8049-B8E6-8D796DD3CE49}" destId="{53A33149-DE1F-894E-9B68-18BDC2158FEB}" srcOrd="1" destOrd="0" parTransId="{30F64800-EDE1-E242-8791-65CE0F8E30EB}" sibTransId="{FF36B6DA-336B-8E46-B03C-BD2189164233}"/>
    <dgm:cxn modelId="{3A1960FB-01FF-C245-979D-231415A4F8B7}" type="presParOf" srcId="{A6FB451C-6CF7-284E-A5BE-413FE45C8A67}" destId="{AEC13B99-D7E4-CD48-9F00-A1D6C3AA3184}" srcOrd="0" destOrd="0" presId="urn:microsoft.com/office/officeart/2005/8/layout/hProcess9"/>
    <dgm:cxn modelId="{C2149EE7-6B9E-F747-88BB-3B8CD9EE6434}" type="presParOf" srcId="{A6FB451C-6CF7-284E-A5BE-413FE45C8A67}" destId="{4471E6CF-56A1-E14D-BFEE-89596C6C8591}" srcOrd="1" destOrd="0" presId="urn:microsoft.com/office/officeart/2005/8/layout/hProcess9"/>
    <dgm:cxn modelId="{7A101CFE-17EE-F547-B3D2-252E5894A841}" type="presParOf" srcId="{4471E6CF-56A1-E14D-BFEE-89596C6C8591}" destId="{9764E6A0-BB62-1749-B802-CD80C0B8954F}" srcOrd="0" destOrd="0" presId="urn:microsoft.com/office/officeart/2005/8/layout/hProcess9"/>
    <dgm:cxn modelId="{BB60F243-FCCE-ED4C-9B75-5FC7C628AB3F}" type="presParOf" srcId="{4471E6CF-56A1-E14D-BFEE-89596C6C8591}" destId="{8475023A-4052-2644-BBF0-BC7AEF493784}" srcOrd="1" destOrd="0" presId="urn:microsoft.com/office/officeart/2005/8/layout/hProcess9"/>
    <dgm:cxn modelId="{F879BD38-4455-D34F-B843-0FEB313D0ACD}" type="presParOf" srcId="{4471E6CF-56A1-E14D-BFEE-89596C6C8591}" destId="{574798A1-B2CE-8241-A7E0-D39C815071D2}" srcOrd="2" destOrd="0" presId="urn:microsoft.com/office/officeart/2005/8/layout/hProcess9"/>
    <dgm:cxn modelId="{80ECA28A-5053-414E-939B-AEC6B692ECCF}" type="presParOf" srcId="{4471E6CF-56A1-E14D-BFEE-89596C6C8591}" destId="{73696003-DF15-894F-9C0E-FF24AA789224}" srcOrd="3" destOrd="0" presId="urn:microsoft.com/office/officeart/2005/8/layout/hProcess9"/>
    <dgm:cxn modelId="{7094E83F-BA02-C44F-B809-E835AA527E48}" type="presParOf" srcId="{4471E6CF-56A1-E14D-BFEE-89596C6C8591}" destId="{F600B3C6-51D5-DF4E-AC10-BF5DE1244936}" srcOrd="4" destOrd="0" presId="urn:microsoft.com/office/officeart/2005/8/layout/hProcess9"/>
    <dgm:cxn modelId="{46A88292-9C54-3E40-84AD-E341D2FEC7F6}" type="presParOf" srcId="{4471E6CF-56A1-E14D-BFEE-89596C6C8591}" destId="{047A75E8-F05C-DE48-8EDD-AD6DF1D70931}" srcOrd="5" destOrd="0" presId="urn:microsoft.com/office/officeart/2005/8/layout/hProcess9"/>
    <dgm:cxn modelId="{B451091B-D37A-2B4F-96C0-ACBA84605C96}" type="presParOf" srcId="{4471E6CF-56A1-E14D-BFEE-89596C6C8591}" destId="{7CEFC8F4-EE07-854F-874F-09912C2BFC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1D0040-6DE5-8242-8F4E-C02F25A2019E}" type="doc">
      <dgm:prSet loTypeId="urn:microsoft.com/office/officeart/2005/8/layout/pyramid2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21D5DA54-7911-6144-AC81-C91DF0CF106C}">
      <dgm:prSet phldrT="[文本]" custT="1"/>
      <dgm:spPr/>
      <dgm:t>
        <a:bodyPr/>
        <a:lstStyle/>
        <a:p>
          <a:r>
            <a:rPr lang="en-US" altLang="zh-CN" sz="3200" dirty="0" smtClean="0">
              <a:latin typeface="Noto Sans CJK SC" charset="-122"/>
              <a:ea typeface="Noto Sans CJK SC" charset="-122"/>
              <a:cs typeface="Noto Sans CJK SC" charset="-122"/>
            </a:rPr>
            <a:t>string</a:t>
          </a:r>
          <a:endParaRPr lang="zh-CN" altLang="en-US" sz="3200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6FA4A86D-84C1-B645-8E4B-F53B1CB6B67E}" type="parTrans" cxnId="{CD7E6D69-4850-EB40-B4AD-7CD1F563A6CD}">
      <dgm:prSet/>
      <dgm:spPr/>
      <dgm:t>
        <a:bodyPr/>
        <a:lstStyle/>
        <a:p>
          <a:endParaRPr lang="zh-CN" altLang="en-US" sz="2800"/>
        </a:p>
      </dgm:t>
    </dgm:pt>
    <dgm:pt modelId="{82FC891E-24FE-FA46-A7C0-FE69C18A795E}" type="sibTrans" cxnId="{CD7E6D69-4850-EB40-B4AD-7CD1F563A6CD}">
      <dgm:prSet/>
      <dgm:spPr/>
      <dgm:t>
        <a:bodyPr/>
        <a:lstStyle/>
        <a:p>
          <a:endParaRPr lang="zh-CN" altLang="en-US" sz="2800"/>
        </a:p>
      </dgm:t>
    </dgm:pt>
    <dgm:pt modelId="{493D0C06-FC2A-CF4F-B81D-EE83788C704F}">
      <dgm:prSet phldrT="[文本]" custT="1"/>
      <dgm:spPr/>
      <dgm:t>
        <a:bodyPr/>
        <a:lstStyle/>
        <a:p>
          <a:r>
            <a:rPr lang="en-US" altLang="zh-CN" sz="3200" dirty="0" smtClean="0">
              <a:latin typeface="Noto Sans CJK SC" charset="-122"/>
              <a:ea typeface="Noto Sans CJK SC" charset="-122"/>
              <a:cs typeface="Noto Sans CJK SC" charset="-122"/>
            </a:rPr>
            <a:t>list</a:t>
          </a:r>
          <a:endParaRPr lang="zh-CN" altLang="en-US" sz="3200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6709769B-89E7-C348-B569-C76B769C1378}" type="parTrans" cxnId="{6C34F0C6-6505-A148-B390-1332E22F4523}">
      <dgm:prSet/>
      <dgm:spPr/>
      <dgm:t>
        <a:bodyPr/>
        <a:lstStyle/>
        <a:p>
          <a:endParaRPr lang="zh-CN" altLang="en-US" sz="2800"/>
        </a:p>
      </dgm:t>
    </dgm:pt>
    <dgm:pt modelId="{F7333B5C-EB45-3544-986F-0F2DDA3288FD}" type="sibTrans" cxnId="{6C34F0C6-6505-A148-B390-1332E22F4523}">
      <dgm:prSet/>
      <dgm:spPr/>
      <dgm:t>
        <a:bodyPr/>
        <a:lstStyle/>
        <a:p>
          <a:endParaRPr lang="zh-CN" altLang="en-US" sz="2800"/>
        </a:p>
      </dgm:t>
    </dgm:pt>
    <dgm:pt modelId="{D5A5C813-D3C1-194B-AB74-1AEF5DCAFAF0}">
      <dgm:prSet phldrT="[文本]" custT="1"/>
      <dgm:spPr/>
      <dgm:t>
        <a:bodyPr/>
        <a:lstStyle/>
        <a:p>
          <a:r>
            <a:rPr lang="en-US" altLang="zh-CN" sz="3200" dirty="0" err="1" smtClean="0">
              <a:latin typeface="Noto Sans CJK SC" charset="-122"/>
              <a:ea typeface="Noto Sans CJK SC" charset="-122"/>
              <a:cs typeface="Noto Sans CJK SC" charset="-122"/>
            </a:rPr>
            <a:t>zset</a:t>
          </a:r>
          <a:endParaRPr lang="zh-CN" altLang="en-US" sz="3200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2AF1EDDC-82A9-0042-94FE-14ECDC0A23D8}" type="parTrans" cxnId="{1E12B0D1-FBD4-5844-AEF8-E7E2FC856A9B}">
      <dgm:prSet/>
      <dgm:spPr/>
      <dgm:t>
        <a:bodyPr/>
        <a:lstStyle/>
        <a:p>
          <a:endParaRPr lang="zh-CN" altLang="en-US" sz="2800"/>
        </a:p>
      </dgm:t>
    </dgm:pt>
    <dgm:pt modelId="{299CAB05-7F36-4740-A1ED-C0D0CFEF3CF0}" type="sibTrans" cxnId="{1E12B0D1-FBD4-5844-AEF8-E7E2FC856A9B}">
      <dgm:prSet/>
      <dgm:spPr/>
      <dgm:t>
        <a:bodyPr/>
        <a:lstStyle/>
        <a:p>
          <a:endParaRPr lang="zh-CN" altLang="en-US" sz="2800"/>
        </a:p>
      </dgm:t>
    </dgm:pt>
    <dgm:pt modelId="{C003B754-5C61-054B-9B50-2EB418F8A2A5}">
      <dgm:prSet custT="1"/>
      <dgm:spPr/>
      <dgm:t>
        <a:bodyPr/>
        <a:lstStyle/>
        <a:p>
          <a:r>
            <a:rPr lang="en-US" altLang="zh-CN" sz="3200" dirty="0" smtClean="0">
              <a:latin typeface="Noto Sans CJK SC" charset="-122"/>
              <a:ea typeface="Noto Sans CJK SC" charset="-122"/>
              <a:cs typeface="Noto Sans CJK SC" charset="-122"/>
            </a:rPr>
            <a:t>set</a:t>
          </a:r>
          <a:endParaRPr lang="zh-CN" altLang="en-US" sz="3200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DEFD6C19-E828-8A40-8912-CF057547F17E}" type="parTrans" cxnId="{0E9856E7-E627-8541-A7AB-03B50BC34792}">
      <dgm:prSet/>
      <dgm:spPr/>
      <dgm:t>
        <a:bodyPr/>
        <a:lstStyle/>
        <a:p>
          <a:endParaRPr lang="zh-CN" altLang="en-US" sz="2800"/>
        </a:p>
      </dgm:t>
    </dgm:pt>
    <dgm:pt modelId="{97167D53-D224-6945-B504-9533EDF06D47}" type="sibTrans" cxnId="{0E9856E7-E627-8541-A7AB-03B50BC34792}">
      <dgm:prSet/>
      <dgm:spPr/>
      <dgm:t>
        <a:bodyPr/>
        <a:lstStyle/>
        <a:p>
          <a:endParaRPr lang="zh-CN" altLang="en-US" sz="2800"/>
        </a:p>
      </dgm:t>
    </dgm:pt>
    <dgm:pt modelId="{C1B623CE-C692-6045-A9FE-B58C6D6D79B6}">
      <dgm:prSet phldrT="[文本]" custT="1"/>
      <dgm:spPr/>
      <dgm:t>
        <a:bodyPr/>
        <a:lstStyle/>
        <a:p>
          <a:r>
            <a:rPr lang="en-US" altLang="zh-CN" sz="3200" dirty="0" smtClean="0">
              <a:latin typeface="Noto Sans CJK SC" charset="-122"/>
              <a:ea typeface="Noto Sans CJK SC" charset="-122"/>
              <a:cs typeface="Noto Sans CJK SC" charset="-122"/>
            </a:rPr>
            <a:t>hash</a:t>
          </a:r>
          <a:endParaRPr lang="zh-CN" altLang="en-US" sz="3200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6D47F821-2E75-6C46-88D4-BE7D39F08D34}" type="parTrans" cxnId="{70894E33-7865-BC46-8575-48922A0D95C7}">
      <dgm:prSet/>
      <dgm:spPr/>
      <dgm:t>
        <a:bodyPr/>
        <a:lstStyle/>
        <a:p>
          <a:endParaRPr lang="zh-CN" altLang="en-US" sz="2800"/>
        </a:p>
      </dgm:t>
    </dgm:pt>
    <dgm:pt modelId="{C0240BCA-0843-BF49-A850-CA47631676A7}" type="sibTrans" cxnId="{70894E33-7865-BC46-8575-48922A0D95C7}">
      <dgm:prSet/>
      <dgm:spPr/>
      <dgm:t>
        <a:bodyPr/>
        <a:lstStyle/>
        <a:p>
          <a:endParaRPr lang="zh-CN" altLang="en-US" sz="2800"/>
        </a:p>
      </dgm:t>
    </dgm:pt>
    <dgm:pt modelId="{C7528FCA-4A11-3C48-ADC8-FA0FA72C779C}" type="pres">
      <dgm:prSet presAssocID="{881D0040-6DE5-8242-8F4E-C02F25A2019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77376B4-0933-F148-86A6-D2A6FD59434D}" type="pres">
      <dgm:prSet presAssocID="{881D0040-6DE5-8242-8F4E-C02F25A2019E}" presName="pyramid" presStyleLbl="node1" presStyleIdx="0" presStyleCnt="1" custScaleX="29073" custScaleY="71048"/>
      <dgm:spPr/>
      <dgm:t>
        <a:bodyPr/>
        <a:lstStyle/>
        <a:p>
          <a:endParaRPr lang="zh-CN" altLang="en-US"/>
        </a:p>
      </dgm:t>
    </dgm:pt>
    <dgm:pt modelId="{510F3C0D-5F9E-3940-93F1-BC0B09610EE1}" type="pres">
      <dgm:prSet presAssocID="{881D0040-6DE5-8242-8F4E-C02F25A2019E}" presName="theList" presStyleCnt="0"/>
      <dgm:spPr/>
      <dgm:t>
        <a:bodyPr/>
        <a:lstStyle/>
        <a:p>
          <a:endParaRPr lang="zh-CN" altLang="en-US"/>
        </a:p>
      </dgm:t>
    </dgm:pt>
    <dgm:pt modelId="{EE9A712B-0B20-3F4D-9F71-37357D05DE49}" type="pres">
      <dgm:prSet presAssocID="{21D5DA54-7911-6144-AC81-C91DF0CF106C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A8BAB8-F7CA-FE4F-A3F2-64E1B6C0DDA4}" type="pres">
      <dgm:prSet presAssocID="{21D5DA54-7911-6144-AC81-C91DF0CF106C}" presName="aSpace" presStyleCnt="0"/>
      <dgm:spPr/>
      <dgm:t>
        <a:bodyPr/>
        <a:lstStyle/>
        <a:p>
          <a:endParaRPr lang="zh-CN" altLang="en-US"/>
        </a:p>
      </dgm:t>
    </dgm:pt>
    <dgm:pt modelId="{4E9557BD-135A-7047-9252-EDEA3FB897E1}" type="pres">
      <dgm:prSet presAssocID="{493D0C06-FC2A-CF4F-B81D-EE83788C704F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3CDD3B-55F9-2D4C-96D5-8DB8703274EF}" type="pres">
      <dgm:prSet presAssocID="{493D0C06-FC2A-CF4F-B81D-EE83788C704F}" presName="aSpace" presStyleCnt="0"/>
      <dgm:spPr/>
      <dgm:t>
        <a:bodyPr/>
        <a:lstStyle/>
        <a:p>
          <a:endParaRPr lang="zh-CN" altLang="en-US"/>
        </a:p>
      </dgm:t>
    </dgm:pt>
    <dgm:pt modelId="{297F061E-C65B-1446-ABEA-E6937EDE96E9}" type="pres">
      <dgm:prSet presAssocID="{C003B754-5C61-054B-9B50-2EB418F8A2A5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C5B3F-1B08-5D48-B55B-BEB6B0D68874}" type="pres">
      <dgm:prSet presAssocID="{C003B754-5C61-054B-9B50-2EB418F8A2A5}" presName="aSpace" presStyleCnt="0"/>
      <dgm:spPr/>
      <dgm:t>
        <a:bodyPr/>
        <a:lstStyle/>
        <a:p>
          <a:endParaRPr lang="zh-CN" altLang="en-US"/>
        </a:p>
      </dgm:t>
    </dgm:pt>
    <dgm:pt modelId="{DFEC5519-35E9-AB4C-84EC-69C2FEA99C60}" type="pres">
      <dgm:prSet presAssocID="{D5A5C813-D3C1-194B-AB74-1AEF5DCAFAF0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080589-B53D-7540-BFB8-9532082906CA}" type="pres">
      <dgm:prSet presAssocID="{D5A5C813-D3C1-194B-AB74-1AEF5DCAFAF0}" presName="aSpace" presStyleCnt="0"/>
      <dgm:spPr/>
      <dgm:t>
        <a:bodyPr/>
        <a:lstStyle/>
        <a:p>
          <a:endParaRPr lang="zh-CN" altLang="en-US"/>
        </a:p>
      </dgm:t>
    </dgm:pt>
    <dgm:pt modelId="{4193F224-5770-0846-B354-AEF05CC2462D}" type="pres">
      <dgm:prSet presAssocID="{C1B623CE-C692-6045-A9FE-B58C6D6D79B6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FDF2E-3DC0-7F44-A251-6C8058500A8A}" type="pres">
      <dgm:prSet presAssocID="{C1B623CE-C692-6045-A9FE-B58C6D6D79B6}" presName="aSpace" presStyleCnt="0"/>
      <dgm:spPr/>
      <dgm:t>
        <a:bodyPr/>
        <a:lstStyle/>
        <a:p>
          <a:endParaRPr lang="zh-CN" altLang="en-US"/>
        </a:p>
      </dgm:t>
    </dgm:pt>
  </dgm:ptLst>
  <dgm:cxnLst>
    <dgm:cxn modelId="{8C9BA424-CC26-3C46-A9EA-1C488E99F2D9}" type="presOf" srcId="{493D0C06-FC2A-CF4F-B81D-EE83788C704F}" destId="{4E9557BD-135A-7047-9252-EDEA3FB897E1}" srcOrd="0" destOrd="0" presId="urn:microsoft.com/office/officeart/2005/8/layout/pyramid2"/>
    <dgm:cxn modelId="{DB07143A-840C-564F-8F16-2C9D5CA1A39D}" type="presOf" srcId="{C1B623CE-C692-6045-A9FE-B58C6D6D79B6}" destId="{4193F224-5770-0846-B354-AEF05CC2462D}" srcOrd="0" destOrd="0" presId="urn:microsoft.com/office/officeart/2005/8/layout/pyramid2"/>
    <dgm:cxn modelId="{118986E7-5A41-084D-AF4C-3F31F8A4DF96}" type="presOf" srcId="{C003B754-5C61-054B-9B50-2EB418F8A2A5}" destId="{297F061E-C65B-1446-ABEA-E6937EDE96E9}" srcOrd="0" destOrd="0" presId="urn:microsoft.com/office/officeart/2005/8/layout/pyramid2"/>
    <dgm:cxn modelId="{CD7E6D69-4850-EB40-B4AD-7CD1F563A6CD}" srcId="{881D0040-6DE5-8242-8F4E-C02F25A2019E}" destId="{21D5DA54-7911-6144-AC81-C91DF0CF106C}" srcOrd="0" destOrd="0" parTransId="{6FA4A86D-84C1-B645-8E4B-F53B1CB6B67E}" sibTransId="{82FC891E-24FE-FA46-A7C0-FE69C18A795E}"/>
    <dgm:cxn modelId="{0E9856E7-E627-8541-A7AB-03B50BC34792}" srcId="{881D0040-6DE5-8242-8F4E-C02F25A2019E}" destId="{C003B754-5C61-054B-9B50-2EB418F8A2A5}" srcOrd="2" destOrd="0" parTransId="{DEFD6C19-E828-8A40-8912-CF057547F17E}" sibTransId="{97167D53-D224-6945-B504-9533EDF06D47}"/>
    <dgm:cxn modelId="{70894E33-7865-BC46-8575-48922A0D95C7}" srcId="{881D0040-6DE5-8242-8F4E-C02F25A2019E}" destId="{C1B623CE-C692-6045-A9FE-B58C6D6D79B6}" srcOrd="4" destOrd="0" parTransId="{6D47F821-2E75-6C46-88D4-BE7D39F08D34}" sibTransId="{C0240BCA-0843-BF49-A850-CA47631676A7}"/>
    <dgm:cxn modelId="{2A0CECD9-F277-234F-ACA9-AC446736EAD6}" type="presOf" srcId="{D5A5C813-D3C1-194B-AB74-1AEF5DCAFAF0}" destId="{DFEC5519-35E9-AB4C-84EC-69C2FEA99C60}" srcOrd="0" destOrd="0" presId="urn:microsoft.com/office/officeart/2005/8/layout/pyramid2"/>
    <dgm:cxn modelId="{1AADC410-1CD3-6142-8714-4F92A9CE192E}" type="presOf" srcId="{21D5DA54-7911-6144-AC81-C91DF0CF106C}" destId="{EE9A712B-0B20-3F4D-9F71-37357D05DE49}" srcOrd="0" destOrd="0" presId="urn:microsoft.com/office/officeart/2005/8/layout/pyramid2"/>
    <dgm:cxn modelId="{1E12B0D1-FBD4-5844-AEF8-E7E2FC856A9B}" srcId="{881D0040-6DE5-8242-8F4E-C02F25A2019E}" destId="{D5A5C813-D3C1-194B-AB74-1AEF5DCAFAF0}" srcOrd="3" destOrd="0" parTransId="{2AF1EDDC-82A9-0042-94FE-14ECDC0A23D8}" sibTransId="{299CAB05-7F36-4740-A1ED-C0D0CFEF3CF0}"/>
    <dgm:cxn modelId="{CB0AC511-D0AE-2347-B99D-AF2AC2AB423A}" type="presOf" srcId="{881D0040-6DE5-8242-8F4E-C02F25A2019E}" destId="{C7528FCA-4A11-3C48-ADC8-FA0FA72C779C}" srcOrd="0" destOrd="0" presId="urn:microsoft.com/office/officeart/2005/8/layout/pyramid2"/>
    <dgm:cxn modelId="{6C34F0C6-6505-A148-B390-1332E22F4523}" srcId="{881D0040-6DE5-8242-8F4E-C02F25A2019E}" destId="{493D0C06-FC2A-CF4F-B81D-EE83788C704F}" srcOrd="1" destOrd="0" parTransId="{6709769B-89E7-C348-B569-C76B769C1378}" sibTransId="{F7333B5C-EB45-3544-986F-0F2DDA3288FD}"/>
    <dgm:cxn modelId="{0CFE217A-5023-4042-B013-A2F5BC22FE43}" type="presParOf" srcId="{C7528FCA-4A11-3C48-ADC8-FA0FA72C779C}" destId="{A77376B4-0933-F148-86A6-D2A6FD59434D}" srcOrd="0" destOrd="0" presId="urn:microsoft.com/office/officeart/2005/8/layout/pyramid2"/>
    <dgm:cxn modelId="{0312A5FB-043A-A84D-B256-D3F06D217BAC}" type="presParOf" srcId="{C7528FCA-4A11-3C48-ADC8-FA0FA72C779C}" destId="{510F3C0D-5F9E-3940-93F1-BC0B09610EE1}" srcOrd="1" destOrd="0" presId="urn:microsoft.com/office/officeart/2005/8/layout/pyramid2"/>
    <dgm:cxn modelId="{13E9AE2D-3C12-A043-A443-29A4D0CC8CCD}" type="presParOf" srcId="{510F3C0D-5F9E-3940-93F1-BC0B09610EE1}" destId="{EE9A712B-0B20-3F4D-9F71-37357D05DE49}" srcOrd="0" destOrd="0" presId="urn:microsoft.com/office/officeart/2005/8/layout/pyramid2"/>
    <dgm:cxn modelId="{9312BCC9-BC9E-C544-91E8-0D168B961BCF}" type="presParOf" srcId="{510F3C0D-5F9E-3940-93F1-BC0B09610EE1}" destId="{04A8BAB8-F7CA-FE4F-A3F2-64E1B6C0DDA4}" srcOrd="1" destOrd="0" presId="urn:microsoft.com/office/officeart/2005/8/layout/pyramid2"/>
    <dgm:cxn modelId="{0C870504-1842-094C-A549-6456DB769872}" type="presParOf" srcId="{510F3C0D-5F9E-3940-93F1-BC0B09610EE1}" destId="{4E9557BD-135A-7047-9252-EDEA3FB897E1}" srcOrd="2" destOrd="0" presId="urn:microsoft.com/office/officeart/2005/8/layout/pyramid2"/>
    <dgm:cxn modelId="{985AF0EE-96C3-ED47-BC5A-960B34D5AFF0}" type="presParOf" srcId="{510F3C0D-5F9E-3940-93F1-BC0B09610EE1}" destId="{003CDD3B-55F9-2D4C-96D5-8DB8703274EF}" srcOrd="3" destOrd="0" presId="urn:microsoft.com/office/officeart/2005/8/layout/pyramid2"/>
    <dgm:cxn modelId="{1DBE8F35-5CDB-D240-B3EB-39FD082B96EB}" type="presParOf" srcId="{510F3C0D-5F9E-3940-93F1-BC0B09610EE1}" destId="{297F061E-C65B-1446-ABEA-E6937EDE96E9}" srcOrd="4" destOrd="0" presId="urn:microsoft.com/office/officeart/2005/8/layout/pyramid2"/>
    <dgm:cxn modelId="{D21E6ECE-F8E3-6149-BA02-1CC05BC69196}" type="presParOf" srcId="{510F3C0D-5F9E-3940-93F1-BC0B09610EE1}" destId="{820C5B3F-1B08-5D48-B55B-BEB6B0D68874}" srcOrd="5" destOrd="0" presId="urn:microsoft.com/office/officeart/2005/8/layout/pyramid2"/>
    <dgm:cxn modelId="{FC4FE8AA-368F-6044-B205-71484F274577}" type="presParOf" srcId="{510F3C0D-5F9E-3940-93F1-BC0B09610EE1}" destId="{DFEC5519-35E9-AB4C-84EC-69C2FEA99C60}" srcOrd="6" destOrd="0" presId="urn:microsoft.com/office/officeart/2005/8/layout/pyramid2"/>
    <dgm:cxn modelId="{A0713552-4802-7742-A97A-C8895DFA4D98}" type="presParOf" srcId="{510F3C0D-5F9E-3940-93F1-BC0B09610EE1}" destId="{C5080589-B53D-7540-BFB8-9532082906CA}" srcOrd="7" destOrd="0" presId="urn:microsoft.com/office/officeart/2005/8/layout/pyramid2"/>
    <dgm:cxn modelId="{D89D1B17-0E69-9047-B3F3-FF7D5E1458D2}" type="presParOf" srcId="{510F3C0D-5F9E-3940-93F1-BC0B09610EE1}" destId="{4193F224-5770-0846-B354-AEF05CC2462D}" srcOrd="8" destOrd="0" presId="urn:microsoft.com/office/officeart/2005/8/layout/pyramid2"/>
    <dgm:cxn modelId="{51F853B6-8934-DC42-9772-C4589D387D5F}" type="presParOf" srcId="{510F3C0D-5F9E-3940-93F1-BC0B09610EE1}" destId="{6AEFDF2E-3DC0-7F44-A251-6C8058500A8A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0340B9-846F-2241-A87E-3578DCC85D3A}" type="doc">
      <dgm:prSet loTypeId="urn:microsoft.com/office/officeart/2005/8/layout/radial5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8C417F54-12F9-334C-B563-47E6F9256659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支持操作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11128DB6-CC9D-E545-9480-853BDBD89120}" type="parTrans" cxnId="{130B3D5F-FD0E-E249-96FA-8CA3998B92BA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BD4D3B14-1091-474F-8828-8D311CF3DF6D}" type="sibTrans" cxnId="{130B3D5F-FD0E-E249-96FA-8CA3998B92BA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E94804E-7647-E044-8DC3-75768623D2B2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PUSH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EC01EFD1-FE4C-3743-AC9B-EBA4B2D54861}" type="parTrans" cxnId="{3D3E3B0A-1762-B24E-B124-2BEC680916A2}">
      <dgm:prSet custT="1"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649E1FD-B0AC-8D4F-9BAF-FC9F490FE9D9}" type="sibTrans" cxnId="{3D3E3B0A-1762-B24E-B124-2BEC680916A2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47446B0-2267-E94D-BFAB-A8E6586EF371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POP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D99F5341-3B69-EF49-AE93-1BD8ECCEC81F}" type="parTrans" cxnId="{6317E2B7-65F7-FE4F-A869-E125F0F0CE4E}">
      <dgm:prSet custT="1"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5CA5ECA-5B71-914C-B83F-03F5B4BF412C}" type="sibTrans" cxnId="{6317E2B7-65F7-FE4F-A869-E125F0F0CE4E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78A3B3D4-7EE8-2145-A435-209E3DFB7DAC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ADD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FF1BCEFD-10D5-5F45-B18F-2C6DD584847F}" type="parTrans" cxnId="{EB10E77D-32DC-A943-AC01-16F396425810}">
      <dgm:prSet custT="1"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5A5D4927-88EB-7A4E-B8A7-C74242E6626C}" type="sibTrans" cxnId="{EB10E77D-32DC-A943-AC01-16F396425810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A9B007B-D346-2442-8325-842023AE1B56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REMOVE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F9B98760-4A64-5A4C-850A-A573B681F80F}" type="parTrans" cxnId="{58B67D6C-298A-7545-89C4-C8885B2252BF}">
      <dgm:prSet custT="1"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792481F-14E7-3A4C-BA48-96EED2E2C6D1}" type="sibTrans" cxnId="{58B67D6C-298A-7545-89C4-C8885B2252BF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15A330F-C8E3-9942-899C-48A5F61DD8FB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交集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A2B35FD8-BD27-0C4D-942C-FF0860F9F2A0}" type="parTrans" cxnId="{0EAEC864-670B-8A49-8EF6-EBA5C08A16A2}">
      <dgm:prSet custT="1"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3ECA13E-B0A5-3A4B-A1E5-A56CE40F05F3}" type="sibTrans" cxnId="{0EAEC864-670B-8A49-8EF6-EBA5C08A16A2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5F1BC4EB-0999-024A-AC4D-68C83F6B638C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并集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53FEBC8B-C8D1-C941-B331-98BE42ADBADC}" type="parTrans" cxnId="{F43EFBF8-0591-1448-BFC8-46729217E85B}">
      <dgm:prSet custT="1"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F8F0938-7B40-134C-9F35-D8AA42156D70}" type="sibTrans" cxnId="{F43EFBF8-0591-1448-BFC8-46729217E85B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26FA467-F6E9-9F45-BB71-7205B8D206FD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排序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784DFB33-28C2-CF4B-A3BE-8336C70C98DB}" type="parTrans" cxnId="{71E9E176-5674-1340-A6D4-D00F92DC02FE}">
      <dgm:prSet custT="1"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26B8C66-6B99-4144-8FF8-91A3F9D04959}" type="sibTrans" cxnId="{71E9E176-5674-1340-A6D4-D00F92DC02FE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D8E90C0-280C-964A-B074-505CCD152E3F}" type="pres">
      <dgm:prSet presAssocID="{F60340B9-846F-2241-A87E-3578DCC85D3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3E4F0B1-A579-EF43-98EC-EDC9053FAD38}" type="pres">
      <dgm:prSet presAssocID="{8C417F54-12F9-334C-B563-47E6F925665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68C4433B-CB76-E444-824D-837528216BFD}" type="pres">
      <dgm:prSet presAssocID="{EC01EFD1-FE4C-3743-AC9B-EBA4B2D54861}" presName="parTrans" presStyleLbl="sibTrans2D1" presStyleIdx="0" presStyleCnt="7"/>
      <dgm:spPr/>
      <dgm:t>
        <a:bodyPr/>
        <a:lstStyle/>
        <a:p>
          <a:endParaRPr lang="zh-CN" altLang="en-US"/>
        </a:p>
      </dgm:t>
    </dgm:pt>
    <dgm:pt modelId="{4A61FC57-A343-9E42-9307-5358965A9AEB}" type="pres">
      <dgm:prSet presAssocID="{EC01EFD1-FE4C-3743-AC9B-EBA4B2D54861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A5537478-47AB-0643-BC59-D1DD900AEEED}" type="pres">
      <dgm:prSet presAssocID="{9E94804E-7647-E044-8DC3-75768623D2B2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453224-3F59-5D4A-9B98-E5872CA33860}" type="pres">
      <dgm:prSet presAssocID="{D99F5341-3B69-EF49-AE93-1BD8ECCEC81F}" presName="parTrans" presStyleLbl="sibTrans2D1" presStyleIdx="1" presStyleCnt="7"/>
      <dgm:spPr/>
      <dgm:t>
        <a:bodyPr/>
        <a:lstStyle/>
        <a:p>
          <a:endParaRPr lang="zh-CN" altLang="en-US"/>
        </a:p>
      </dgm:t>
    </dgm:pt>
    <dgm:pt modelId="{05BAF410-B544-1C46-B5AD-833CC81CE0CA}" type="pres">
      <dgm:prSet presAssocID="{D99F5341-3B69-EF49-AE93-1BD8ECCEC81F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6AB9BA2A-9B28-EF46-A5E3-423B4598C275}" type="pres">
      <dgm:prSet presAssocID="{847446B0-2267-E94D-BFAB-A8E6586EF371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F9CEEC-D6FB-6045-BE63-63D1F3790987}" type="pres">
      <dgm:prSet presAssocID="{FF1BCEFD-10D5-5F45-B18F-2C6DD584847F}" presName="parTrans" presStyleLbl="sibTrans2D1" presStyleIdx="2" presStyleCnt="7"/>
      <dgm:spPr/>
      <dgm:t>
        <a:bodyPr/>
        <a:lstStyle/>
        <a:p>
          <a:endParaRPr lang="zh-CN" altLang="en-US"/>
        </a:p>
      </dgm:t>
    </dgm:pt>
    <dgm:pt modelId="{97C4CB1B-69FB-324A-9205-87292D7216BC}" type="pres">
      <dgm:prSet presAssocID="{FF1BCEFD-10D5-5F45-B18F-2C6DD584847F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416BC5BA-CAC9-1241-A017-483971E42F1E}" type="pres">
      <dgm:prSet presAssocID="{78A3B3D4-7EE8-2145-A435-209E3DFB7DA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9D39F4-6DCD-AB44-ACE1-84A3518B5B54}" type="pres">
      <dgm:prSet presAssocID="{F9B98760-4A64-5A4C-850A-A573B681F80F}" presName="parTrans" presStyleLbl="sibTrans2D1" presStyleIdx="3" presStyleCnt="7"/>
      <dgm:spPr/>
      <dgm:t>
        <a:bodyPr/>
        <a:lstStyle/>
        <a:p>
          <a:endParaRPr lang="zh-CN" altLang="en-US"/>
        </a:p>
      </dgm:t>
    </dgm:pt>
    <dgm:pt modelId="{5EDA5514-1CAC-A241-B1AC-440F924777B6}" type="pres">
      <dgm:prSet presAssocID="{F9B98760-4A64-5A4C-850A-A573B681F80F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F881D46B-1DF0-764C-AF3C-A6E1908D77C6}" type="pres">
      <dgm:prSet presAssocID="{9A9B007B-D346-2442-8325-842023AE1B5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11BE96-FC0E-3E44-A6E3-8313E0F41333}" type="pres">
      <dgm:prSet presAssocID="{A2B35FD8-BD27-0C4D-942C-FF0860F9F2A0}" presName="parTrans" presStyleLbl="sibTrans2D1" presStyleIdx="4" presStyleCnt="7"/>
      <dgm:spPr/>
      <dgm:t>
        <a:bodyPr/>
        <a:lstStyle/>
        <a:p>
          <a:endParaRPr lang="zh-CN" altLang="en-US"/>
        </a:p>
      </dgm:t>
    </dgm:pt>
    <dgm:pt modelId="{E7FBD848-E64C-D244-94E6-1B8E8F2729E0}" type="pres">
      <dgm:prSet presAssocID="{A2B35FD8-BD27-0C4D-942C-FF0860F9F2A0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95351575-D1EC-1D46-83AD-C1FFDD2B2ECE}" type="pres">
      <dgm:prSet presAssocID="{C15A330F-C8E3-9942-899C-48A5F61DD8FB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C99A30-456A-9E4A-88A0-1C4B69ADB502}" type="pres">
      <dgm:prSet presAssocID="{53FEBC8B-C8D1-C941-B331-98BE42ADBADC}" presName="parTrans" presStyleLbl="sibTrans2D1" presStyleIdx="5" presStyleCnt="7"/>
      <dgm:spPr/>
      <dgm:t>
        <a:bodyPr/>
        <a:lstStyle/>
        <a:p>
          <a:endParaRPr lang="zh-CN" altLang="en-US"/>
        </a:p>
      </dgm:t>
    </dgm:pt>
    <dgm:pt modelId="{D241CFAA-08D4-4A42-A22C-7B8FF9135753}" type="pres">
      <dgm:prSet presAssocID="{53FEBC8B-C8D1-C941-B331-98BE42ADBADC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4C664C42-B161-264B-B358-B59A665405F2}" type="pres">
      <dgm:prSet presAssocID="{5F1BC4EB-0999-024A-AC4D-68C83F6B638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32E134-F072-DA4C-91AD-EDCBAF899E0B}" type="pres">
      <dgm:prSet presAssocID="{784DFB33-28C2-CF4B-A3BE-8336C70C98DB}" presName="parTrans" presStyleLbl="sibTrans2D1" presStyleIdx="6" presStyleCnt="7"/>
      <dgm:spPr/>
      <dgm:t>
        <a:bodyPr/>
        <a:lstStyle/>
        <a:p>
          <a:endParaRPr lang="zh-CN" altLang="en-US"/>
        </a:p>
      </dgm:t>
    </dgm:pt>
    <dgm:pt modelId="{48269CCB-982F-A745-B59A-5E73FD7CDE34}" type="pres">
      <dgm:prSet presAssocID="{784DFB33-28C2-CF4B-A3BE-8336C70C98DB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AED47E14-BCCA-0344-A870-FCEF43E8BF9D}" type="pres">
      <dgm:prSet presAssocID="{326FA467-F6E9-9F45-BB71-7205B8D206F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367C00-5B76-BF48-A220-EC96A4B63024}" type="presOf" srcId="{784DFB33-28C2-CF4B-A3BE-8336C70C98DB}" destId="{48269CCB-982F-A745-B59A-5E73FD7CDE34}" srcOrd="1" destOrd="0" presId="urn:microsoft.com/office/officeart/2005/8/layout/radial5"/>
    <dgm:cxn modelId="{EBF001A3-C9E9-194D-AA47-4ACA369433D6}" type="presOf" srcId="{F60340B9-846F-2241-A87E-3578DCC85D3A}" destId="{3D8E90C0-280C-964A-B074-505CCD152E3F}" srcOrd="0" destOrd="0" presId="urn:microsoft.com/office/officeart/2005/8/layout/radial5"/>
    <dgm:cxn modelId="{ECA1C596-6B25-B741-A015-69430501A139}" type="presOf" srcId="{EC01EFD1-FE4C-3743-AC9B-EBA4B2D54861}" destId="{68C4433B-CB76-E444-824D-837528216BFD}" srcOrd="0" destOrd="0" presId="urn:microsoft.com/office/officeart/2005/8/layout/radial5"/>
    <dgm:cxn modelId="{C5EC0626-2D11-024B-8A57-8CC49191BFFB}" type="presOf" srcId="{326FA467-F6E9-9F45-BB71-7205B8D206FD}" destId="{AED47E14-BCCA-0344-A870-FCEF43E8BF9D}" srcOrd="0" destOrd="0" presId="urn:microsoft.com/office/officeart/2005/8/layout/radial5"/>
    <dgm:cxn modelId="{71E9E176-5674-1340-A6D4-D00F92DC02FE}" srcId="{8C417F54-12F9-334C-B563-47E6F9256659}" destId="{326FA467-F6E9-9F45-BB71-7205B8D206FD}" srcOrd="6" destOrd="0" parTransId="{784DFB33-28C2-CF4B-A3BE-8336C70C98DB}" sibTransId="{D26B8C66-6B99-4144-8FF8-91A3F9D04959}"/>
    <dgm:cxn modelId="{DC64AC49-4291-EF40-A005-4616052A017A}" type="presOf" srcId="{53FEBC8B-C8D1-C941-B331-98BE42ADBADC}" destId="{D241CFAA-08D4-4A42-A22C-7B8FF9135753}" srcOrd="1" destOrd="0" presId="urn:microsoft.com/office/officeart/2005/8/layout/radial5"/>
    <dgm:cxn modelId="{ED825FFB-86E0-4045-BF57-BE8179DCA349}" type="presOf" srcId="{A2B35FD8-BD27-0C4D-942C-FF0860F9F2A0}" destId="{4511BE96-FC0E-3E44-A6E3-8313E0F41333}" srcOrd="0" destOrd="0" presId="urn:microsoft.com/office/officeart/2005/8/layout/radial5"/>
    <dgm:cxn modelId="{1722AC7E-6C11-F640-8B70-2F49D04A445B}" type="presOf" srcId="{D99F5341-3B69-EF49-AE93-1BD8ECCEC81F}" destId="{3A453224-3F59-5D4A-9B98-E5872CA33860}" srcOrd="0" destOrd="0" presId="urn:microsoft.com/office/officeart/2005/8/layout/radial5"/>
    <dgm:cxn modelId="{79C92B39-BFF3-2B4E-8D15-998E3E7271DB}" type="presOf" srcId="{784DFB33-28C2-CF4B-A3BE-8336C70C98DB}" destId="{7D32E134-F072-DA4C-91AD-EDCBAF899E0B}" srcOrd="0" destOrd="0" presId="urn:microsoft.com/office/officeart/2005/8/layout/radial5"/>
    <dgm:cxn modelId="{DBEFDD1A-57BD-7249-84E2-622A21C8E03A}" type="presOf" srcId="{53FEBC8B-C8D1-C941-B331-98BE42ADBADC}" destId="{A2C99A30-456A-9E4A-88A0-1C4B69ADB502}" srcOrd="0" destOrd="0" presId="urn:microsoft.com/office/officeart/2005/8/layout/radial5"/>
    <dgm:cxn modelId="{AC4467AF-985A-4C4D-AA10-811577F89562}" type="presOf" srcId="{C15A330F-C8E3-9942-899C-48A5F61DD8FB}" destId="{95351575-D1EC-1D46-83AD-C1FFDD2B2ECE}" srcOrd="0" destOrd="0" presId="urn:microsoft.com/office/officeart/2005/8/layout/radial5"/>
    <dgm:cxn modelId="{130B3D5F-FD0E-E249-96FA-8CA3998B92BA}" srcId="{F60340B9-846F-2241-A87E-3578DCC85D3A}" destId="{8C417F54-12F9-334C-B563-47E6F9256659}" srcOrd="0" destOrd="0" parTransId="{11128DB6-CC9D-E545-9480-853BDBD89120}" sibTransId="{BD4D3B14-1091-474F-8828-8D311CF3DF6D}"/>
    <dgm:cxn modelId="{F371F1D9-EBF5-8045-B284-13D6D2324DEB}" type="presOf" srcId="{78A3B3D4-7EE8-2145-A435-209E3DFB7DAC}" destId="{416BC5BA-CAC9-1241-A017-483971E42F1E}" srcOrd="0" destOrd="0" presId="urn:microsoft.com/office/officeart/2005/8/layout/radial5"/>
    <dgm:cxn modelId="{6317E2B7-65F7-FE4F-A869-E125F0F0CE4E}" srcId="{8C417F54-12F9-334C-B563-47E6F9256659}" destId="{847446B0-2267-E94D-BFAB-A8E6586EF371}" srcOrd="1" destOrd="0" parTransId="{D99F5341-3B69-EF49-AE93-1BD8ECCEC81F}" sibTransId="{E5CA5ECA-5B71-914C-B83F-03F5B4BF412C}"/>
    <dgm:cxn modelId="{EB10E77D-32DC-A943-AC01-16F396425810}" srcId="{8C417F54-12F9-334C-B563-47E6F9256659}" destId="{78A3B3D4-7EE8-2145-A435-209E3DFB7DAC}" srcOrd="2" destOrd="0" parTransId="{FF1BCEFD-10D5-5F45-B18F-2C6DD584847F}" sibTransId="{5A5D4927-88EB-7A4E-B8A7-C74242E6626C}"/>
    <dgm:cxn modelId="{0EAEC864-670B-8A49-8EF6-EBA5C08A16A2}" srcId="{8C417F54-12F9-334C-B563-47E6F9256659}" destId="{C15A330F-C8E3-9942-899C-48A5F61DD8FB}" srcOrd="4" destOrd="0" parTransId="{A2B35FD8-BD27-0C4D-942C-FF0860F9F2A0}" sibTransId="{03ECA13E-B0A5-3A4B-A1E5-A56CE40F05F3}"/>
    <dgm:cxn modelId="{3D3E3B0A-1762-B24E-B124-2BEC680916A2}" srcId="{8C417F54-12F9-334C-B563-47E6F9256659}" destId="{9E94804E-7647-E044-8DC3-75768623D2B2}" srcOrd="0" destOrd="0" parTransId="{EC01EFD1-FE4C-3743-AC9B-EBA4B2D54861}" sibTransId="{1649E1FD-B0AC-8D4F-9BAF-FC9F490FE9D9}"/>
    <dgm:cxn modelId="{29044117-9D5B-3A4B-9DF3-2CE0CDB6D22D}" type="presOf" srcId="{A2B35FD8-BD27-0C4D-942C-FF0860F9F2A0}" destId="{E7FBD848-E64C-D244-94E6-1B8E8F2729E0}" srcOrd="1" destOrd="0" presId="urn:microsoft.com/office/officeart/2005/8/layout/radial5"/>
    <dgm:cxn modelId="{8BD5E47E-2C32-7241-B219-21B17A0E53F5}" type="presOf" srcId="{5F1BC4EB-0999-024A-AC4D-68C83F6B638C}" destId="{4C664C42-B161-264B-B358-B59A665405F2}" srcOrd="0" destOrd="0" presId="urn:microsoft.com/office/officeart/2005/8/layout/radial5"/>
    <dgm:cxn modelId="{46CB7464-5927-D44E-BF0A-CD2B26647541}" type="presOf" srcId="{F9B98760-4A64-5A4C-850A-A573B681F80F}" destId="{5EDA5514-1CAC-A241-B1AC-440F924777B6}" srcOrd="1" destOrd="0" presId="urn:microsoft.com/office/officeart/2005/8/layout/radial5"/>
    <dgm:cxn modelId="{F43EFBF8-0591-1448-BFC8-46729217E85B}" srcId="{8C417F54-12F9-334C-B563-47E6F9256659}" destId="{5F1BC4EB-0999-024A-AC4D-68C83F6B638C}" srcOrd="5" destOrd="0" parTransId="{53FEBC8B-C8D1-C941-B331-98BE42ADBADC}" sibTransId="{DF8F0938-7B40-134C-9F35-D8AA42156D70}"/>
    <dgm:cxn modelId="{474E81D9-D411-5D4A-8101-3A543639852D}" type="presOf" srcId="{9A9B007B-D346-2442-8325-842023AE1B56}" destId="{F881D46B-1DF0-764C-AF3C-A6E1908D77C6}" srcOrd="0" destOrd="0" presId="urn:microsoft.com/office/officeart/2005/8/layout/radial5"/>
    <dgm:cxn modelId="{4A8B203D-F3CE-C641-866A-DFF0EFA7304B}" type="presOf" srcId="{847446B0-2267-E94D-BFAB-A8E6586EF371}" destId="{6AB9BA2A-9B28-EF46-A5E3-423B4598C275}" srcOrd="0" destOrd="0" presId="urn:microsoft.com/office/officeart/2005/8/layout/radial5"/>
    <dgm:cxn modelId="{B8063424-47CE-094D-B72C-42A8A8E06A38}" type="presOf" srcId="{8C417F54-12F9-334C-B563-47E6F9256659}" destId="{B3E4F0B1-A579-EF43-98EC-EDC9053FAD38}" srcOrd="0" destOrd="0" presId="urn:microsoft.com/office/officeart/2005/8/layout/radial5"/>
    <dgm:cxn modelId="{2792A1D8-386C-4F4A-B49B-FD2EEE202E74}" type="presOf" srcId="{D99F5341-3B69-EF49-AE93-1BD8ECCEC81F}" destId="{05BAF410-B544-1C46-B5AD-833CC81CE0CA}" srcOrd="1" destOrd="0" presId="urn:microsoft.com/office/officeart/2005/8/layout/radial5"/>
    <dgm:cxn modelId="{65618CE3-0E5E-804C-8972-9356DC59441A}" type="presOf" srcId="{FF1BCEFD-10D5-5F45-B18F-2C6DD584847F}" destId="{97C4CB1B-69FB-324A-9205-87292D7216BC}" srcOrd="1" destOrd="0" presId="urn:microsoft.com/office/officeart/2005/8/layout/radial5"/>
    <dgm:cxn modelId="{35134918-3520-A742-886C-5DB1E2B88499}" type="presOf" srcId="{F9B98760-4A64-5A4C-850A-A573B681F80F}" destId="{E49D39F4-6DCD-AB44-ACE1-84A3518B5B54}" srcOrd="0" destOrd="0" presId="urn:microsoft.com/office/officeart/2005/8/layout/radial5"/>
    <dgm:cxn modelId="{8A3AD8C4-C3CD-F743-8909-568575FDC21F}" type="presOf" srcId="{EC01EFD1-FE4C-3743-AC9B-EBA4B2D54861}" destId="{4A61FC57-A343-9E42-9307-5358965A9AEB}" srcOrd="1" destOrd="0" presId="urn:microsoft.com/office/officeart/2005/8/layout/radial5"/>
    <dgm:cxn modelId="{58B67D6C-298A-7545-89C4-C8885B2252BF}" srcId="{8C417F54-12F9-334C-B563-47E6F9256659}" destId="{9A9B007B-D346-2442-8325-842023AE1B56}" srcOrd="3" destOrd="0" parTransId="{F9B98760-4A64-5A4C-850A-A573B681F80F}" sibTransId="{4792481F-14E7-3A4C-BA48-96EED2E2C6D1}"/>
    <dgm:cxn modelId="{6CED98B8-E4BD-594A-BBF9-10E6019A63C8}" type="presOf" srcId="{9E94804E-7647-E044-8DC3-75768623D2B2}" destId="{A5537478-47AB-0643-BC59-D1DD900AEEED}" srcOrd="0" destOrd="0" presId="urn:microsoft.com/office/officeart/2005/8/layout/radial5"/>
    <dgm:cxn modelId="{51B3B2F3-E0B4-6145-8201-421B3347C8CA}" type="presOf" srcId="{FF1BCEFD-10D5-5F45-B18F-2C6DD584847F}" destId="{F0F9CEEC-D6FB-6045-BE63-63D1F3790987}" srcOrd="0" destOrd="0" presId="urn:microsoft.com/office/officeart/2005/8/layout/radial5"/>
    <dgm:cxn modelId="{F2D08DB4-91BD-F04E-A9AA-1210355E1DFA}" type="presParOf" srcId="{3D8E90C0-280C-964A-B074-505CCD152E3F}" destId="{B3E4F0B1-A579-EF43-98EC-EDC9053FAD38}" srcOrd="0" destOrd="0" presId="urn:microsoft.com/office/officeart/2005/8/layout/radial5"/>
    <dgm:cxn modelId="{7CF320D6-AA27-9141-B973-06B2FDE830EA}" type="presParOf" srcId="{3D8E90C0-280C-964A-B074-505CCD152E3F}" destId="{68C4433B-CB76-E444-824D-837528216BFD}" srcOrd="1" destOrd="0" presId="urn:microsoft.com/office/officeart/2005/8/layout/radial5"/>
    <dgm:cxn modelId="{91D02526-76DF-C64E-A313-7B6355DA77A8}" type="presParOf" srcId="{68C4433B-CB76-E444-824D-837528216BFD}" destId="{4A61FC57-A343-9E42-9307-5358965A9AEB}" srcOrd="0" destOrd="0" presId="urn:microsoft.com/office/officeart/2005/8/layout/radial5"/>
    <dgm:cxn modelId="{9700D6CD-E3FC-0C43-9675-9A8140B315AD}" type="presParOf" srcId="{3D8E90C0-280C-964A-B074-505CCD152E3F}" destId="{A5537478-47AB-0643-BC59-D1DD900AEEED}" srcOrd="2" destOrd="0" presId="urn:microsoft.com/office/officeart/2005/8/layout/radial5"/>
    <dgm:cxn modelId="{413E5EC0-6C3B-794F-B5AA-9782587E8CEE}" type="presParOf" srcId="{3D8E90C0-280C-964A-B074-505CCD152E3F}" destId="{3A453224-3F59-5D4A-9B98-E5872CA33860}" srcOrd="3" destOrd="0" presId="urn:microsoft.com/office/officeart/2005/8/layout/radial5"/>
    <dgm:cxn modelId="{3DF527D8-8E71-714A-80AF-44890AD859CF}" type="presParOf" srcId="{3A453224-3F59-5D4A-9B98-E5872CA33860}" destId="{05BAF410-B544-1C46-B5AD-833CC81CE0CA}" srcOrd="0" destOrd="0" presId="urn:microsoft.com/office/officeart/2005/8/layout/radial5"/>
    <dgm:cxn modelId="{BE721C32-20C2-9B4A-88AB-33D576C7D3F2}" type="presParOf" srcId="{3D8E90C0-280C-964A-B074-505CCD152E3F}" destId="{6AB9BA2A-9B28-EF46-A5E3-423B4598C275}" srcOrd="4" destOrd="0" presId="urn:microsoft.com/office/officeart/2005/8/layout/radial5"/>
    <dgm:cxn modelId="{6B1BC497-9CB1-D24E-B34B-AED038BE7125}" type="presParOf" srcId="{3D8E90C0-280C-964A-B074-505CCD152E3F}" destId="{F0F9CEEC-D6FB-6045-BE63-63D1F3790987}" srcOrd="5" destOrd="0" presId="urn:microsoft.com/office/officeart/2005/8/layout/radial5"/>
    <dgm:cxn modelId="{4305B694-81C8-094A-BE6B-961489F172EE}" type="presParOf" srcId="{F0F9CEEC-D6FB-6045-BE63-63D1F3790987}" destId="{97C4CB1B-69FB-324A-9205-87292D7216BC}" srcOrd="0" destOrd="0" presId="urn:microsoft.com/office/officeart/2005/8/layout/radial5"/>
    <dgm:cxn modelId="{53C87684-ECAC-1649-8DD7-1C10E41F79D1}" type="presParOf" srcId="{3D8E90C0-280C-964A-B074-505CCD152E3F}" destId="{416BC5BA-CAC9-1241-A017-483971E42F1E}" srcOrd="6" destOrd="0" presId="urn:microsoft.com/office/officeart/2005/8/layout/radial5"/>
    <dgm:cxn modelId="{F66A99CC-75D3-5D4C-99F8-9158F60D1204}" type="presParOf" srcId="{3D8E90C0-280C-964A-B074-505CCD152E3F}" destId="{E49D39F4-6DCD-AB44-ACE1-84A3518B5B54}" srcOrd="7" destOrd="0" presId="urn:microsoft.com/office/officeart/2005/8/layout/radial5"/>
    <dgm:cxn modelId="{DC1EF0BD-913A-8D43-82EA-F23F22C683A6}" type="presParOf" srcId="{E49D39F4-6DCD-AB44-ACE1-84A3518B5B54}" destId="{5EDA5514-1CAC-A241-B1AC-440F924777B6}" srcOrd="0" destOrd="0" presId="urn:microsoft.com/office/officeart/2005/8/layout/radial5"/>
    <dgm:cxn modelId="{E3E41D8D-0812-2F41-95E6-680839501228}" type="presParOf" srcId="{3D8E90C0-280C-964A-B074-505CCD152E3F}" destId="{F881D46B-1DF0-764C-AF3C-A6E1908D77C6}" srcOrd="8" destOrd="0" presId="urn:microsoft.com/office/officeart/2005/8/layout/radial5"/>
    <dgm:cxn modelId="{894F7B5E-2F28-DA4D-8D7C-0ECDFE6CBC29}" type="presParOf" srcId="{3D8E90C0-280C-964A-B074-505CCD152E3F}" destId="{4511BE96-FC0E-3E44-A6E3-8313E0F41333}" srcOrd="9" destOrd="0" presId="urn:microsoft.com/office/officeart/2005/8/layout/radial5"/>
    <dgm:cxn modelId="{3B95E8AF-FBDA-4644-B756-230A7EE61FCF}" type="presParOf" srcId="{4511BE96-FC0E-3E44-A6E3-8313E0F41333}" destId="{E7FBD848-E64C-D244-94E6-1B8E8F2729E0}" srcOrd="0" destOrd="0" presId="urn:microsoft.com/office/officeart/2005/8/layout/radial5"/>
    <dgm:cxn modelId="{1397B71E-CB7C-7E40-8641-54D1539A7914}" type="presParOf" srcId="{3D8E90C0-280C-964A-B074-505CCD152E3F}" destId="{95351575-D1EC-1D46-83AD-C1FFDD2B2ECE}" srcOrd="10" destOrd="0" presId="urn:microsoft.com/office/officeart/2005/8/layout/radial5"/>
    <dgm:cxn modelId="{05AF8A68-6DBE-C54D-9890-FD813B6FF2CE}" type="presParOf" srcId="{3D8E90C0-280C-964A-B074-505CCD152E3F}" destId="{A2C99A30-456A-9E4A-88A0-1C4B69ADB502}" srcOrd="11" destOrd="0" presId="urn:microsoft.com/office/officeart/2005/8/layout/radial5"/>
    <dgm:cxn modelId="{1A9802A3-4784-3444-A016-3E50FB830E07}" type="presParOf" srcId="{A2C99A30-456A-9E4A-88A0-1C4B69ADB502}" destId="{D241CFAA-08D4-4A42-A22C-7B8FF9135753}" srcOrd="0" destOrd="0" presId="urn:microsoft.com/office/officeart/2005/8/layout/radial5"/>
    <dgm:cxn modelId="{1FFD00B1-500A-1242-934D-E0E99BB46A9F}" type="presParOf" srcId="{3D8E90C0-280C-964A-B074-505CCD152E3F}" destId="{4C664C42-B161-264B-B358-B59A665405F2}" srcOrd="12" destOrd="0" presId="urn:microsoft.com/office/officeart/2005/8/layout/radial5"/>
    <dgm:cxn modelId="{BCCE6D74-643D-EA40-81DB-292FF9DFCA45}" type="presParOf" srcId="{3D8E90C0-280C-964A-B074-505CCD152E3F}" destId="{7D32E134-F072-DA4C-91AD-EDCBAF899E0B}" srcOrd="13" destOrd="0" presId="urn:microsoft.com/office/officeart/2005/8/layout/radial5"/>
    <dgm:cxn modelId="{CAFE61ED-3C0A-E945-A498-946D5EC7B1F1}" type="presParOf" srcId="{7D32E134-F072-DA4C-91AD-EDCBAF899E0B}" destId="{48269CCB-982F-A745-B59A-5E73FD7CDE34}" srcOrd="0" destOrd="0" presId="urn:microsoft.com/office/officeart/2005/8/layout/radial5"/>
    <dgm:cxn modelId="{7F99DBB7-AF77-8F45-97BD-0F6D5EA775C1}" type="presParOf" srcId="{3D8E90C0-280C-964A-B074-505CCD152E3F}" destId="{AED47E14-BCCA-0344-A870-FCEF43E8BF9D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3D59F0-3D69-F44F-A4AB-1559A34B24E0}" type="doc">
      <dgm:prSet loTypeId="urn:microsoft.com/office/officeart/2009/3/layout/CircleRelationship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70785DB7-F698-7643-A7E3-F5CA57378FA0}">
      <dgm:prSet phldrT="[文本]" custT="1"/>
      <dgm:spPr/>
      <dgm:t>
        <a:bodyPr/>
        <a:lstStyle/>
        <a:p>
          <a:r>
            <a:rPr lang="en-US" altLang="zh-CN" sz="20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与</a:t>
          </a:r>
          <a:r>
            <a:rPr lang="en-US" altLang="zh-CN" sz="20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Memcache</a:t>
          </a:r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异同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77AB0281-AF86-A14D-8DA3-9227A321EF4C}" type="parTrans" cxnId="{201D2D4E-2A6B-9246-872A-ECCB28325D5E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5B7A411-D2A4-C247-B39D-7ADCEA987635}" type="sibTrans" cxnId="{201D2D4E-2A6B-9246-872A-ECCB28325D5E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B755F3DF-4187-2F47-A252-DE2C07FA1286}">
      <dgm:prSet phldrT="[文本]" custT="1"/>
      <dgm:spPr/>
      <dgm:t>
        <a:bodyPr/>
        <a:lstStyle/>
        <a:p>
          <a:r>
            <a:rPr lang="en-US" altLang="zh-CN" sz="20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596A7DA1-5EF4-E64E-9419-6E591F1C0329}" type="parTrans" cxnId="{AAEFDE79-BD59-B54D-A2F3-5B24F36E7134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345CECE-B942-8249-AB39-248C1586575D}" type="sibTrans" cxnId="{AAEFDE79-BD59-B54D-A2F3-5B24F36E7134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3A72796-0419-2943-B69E-3F8D839343EF}">
      <dgm:prSet phldrT="[文本]" custT="1"/>
      <dgm:spPr/>
      <dgm:t>
        <a:bodyPr/>
        <a:lstStyle/>
        <a:p>
          <a:r>
            <a:rPr lang="en-US" altLang="zh-CN" sz="20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Memcache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D9A5E8AE-92A6-474D-9C97-23A82F981C45}" type="parTrans" cxnId="{60020B6A-DF26-374B-8BC2-38D68B2931C0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5078532-CBED-204F-AAD1-0AE6F210EC51}" type="sibTrans" cxnId="{60020B6A-DF26-374B-8BC2-38D68B2931C0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BDBDC6C-9C12-214F-9551-F8D3C727E88E}" type="pres">
      <dgm:prSet presAssocID="{153D59F0-3D69-F44F-A4AB-1559A34B24E0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CC694161-D007-1149-A8B9-233D7699A913}" type="pres">
      <dgm:prSet presAssocID="{70785DB7-F698-7643-A7E3-F5CA57378FA0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EBEC2310-43F5-EC43-A9FD-D91862C2C069}" type="pres">
      <dgm:prSet presAssocID="{70785DB7-F698-7643-A7E3-F5CA57378FA0}" presName="Accent1" presStyleLbl="node1" presStyleIdx="0" presStyleCnt="13"/>
      <dgm:spPr/>
      <dgm:t>
        <a:bodyPr/>
        <a:lstStyle/>
        <a:p>
          <a:endParaRPr lang="zh-CN" altLang="en-US"/>
        </a:p>
      </dgm:t>
    </dgm:pt>
    <dgm:pt modelId="{3FE0247D-747A-EC4A-BF72-22B254BD1BDF}" type="pres">
      <dgm:prSet presAssocID="{70785DB7-F698-7643-A7E3-F5CA57378FA0}" presName="Accent2" presStyleLbl="node1" presStyleIdx="1" presStyleCnt="13"/>
      <dgm:spPr/>
      <dgm:t>
        <a:bodyPr/>
        <a:lstStyle/>
        <a:p>
          <a:endParaRPr lang="zh-CN" altLang="en-US"/>
        </a:p>
      </dgm:t>
    </dgm:pt>
    <dgm:pt modelId="{354BAC5B-20DA-434A-904E-6002B448F3BF}" type="pres">
      <dgm:prSet presAssocID="{70785DB7-F698-7643-A7E3-F5CA57378FA0}" presName="Accent3" presStyleLbl="node1" presStyleIdx="2" presStyleCnt="13"/>
      <dgm:spPr/>
      <dgm:t>
        <a:bodyPr/>
        <a:lstStyle/>
        <a:p>
          <a:endParaRPr lang="zh-CN" altLang="en-US"/>
        </a:p>
      </dgm:t>
    </dgm:pt>
    <dgm:pt modelId="{288DF84D-2EE7-9440-A15A-D3B35350C7F9}" type="pres">
      <dgm:prSet presAssocID="{70785DB7-F698-7643-A7E3-F5CA57378FA0}" presName="Accent4" presStyleLbl="node1" presStyleIdx="3" presStyleCnt="13"/>
      <dgm:spPr/>
      <dgm:t>
        <a:bodyPr/>
        <a:lstStyle/>
        <a:p>
          <a:endParaRPr lang="zh-CN" altLang="en-US"/>
        </a:p>
      </dgm:t>
    </dgm:pt>
    <dgm:pt modelId="{7F981E8D-1DF4-9E47-B1BE-E2BEE77B1937}" type="pres">
      <dgm:prSet presAssocID="{70785DB7-F698-7643-A7E3-F5CA57378FA0}" presName="Accent5" presStyleLbl="node1" presStyleIdx="4" presStyleCnt="13"/>
      <dgm:spPr/>
      <dgm:t>
        <a:bodyPr/>
        <a:lstStyle/>
        <a:p>
          <a:endParaRPr lang="zh-CN" altLang="en-US"/>
        </a:p>
      </dgm:t>
    </dgm:pt>
    <dgm:pt modelId="{B6A590B0-E1B8-864F-8D1B-C69BB80467B7}" type="pres">
      <dgm:prSet presAssocID="{70785DB7-F698-7643-A7E3-F5CA57378FA0}" presName="Accent6" presStyleLbl="node1" presStyleIdx="5" presStyleCnt="13"/>
      <dgm:spPr/>
      <dgm:t>
        <a:bodyPr/>
        <a:lstStyle/>
        <a:p>
          <a:endParaRPr lang="zh-CN" altLang="en-US"/>
        </a:p>
      </dgm:t>
    </dgm:pt>
    <dgm:pt modelId="{434E2693-F818-9E4F-9CB7-60419FD99469}" type="pres">
      <dgm:prSet presAssocID="{B755F3DF-4187-2F47-A252-DE2C07FA1286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777271AB-2AEC-A745-9455-911296B92A40}" type="pres">
      <dgm:prSet presAssocID="{B755F3DF-4187-2F47-A252-DE2C07FA1286}" presName="Accent7" presStyleCnt="0"/>
      <dgm:spPr/>
      <dgm:t>
        <a:bodyPr/>
        <a:lstStyle/>
        <a:p>
          <a:endParaRPr lang="zh-CN" altLang="en-US"/>
        </a:p>
      </dgm:t>
    </dgm:pt>
    <dgm:pt modelId="{EF08BD68-F763-B84C-9867-E984D3DDB0B3}" type="pres">
      <dgm:prSet presAssocID="{B755F3DF-4187-2F47-A252-DE2C07FA1286}" presName="AccentHold1" presStyleLbl="node1" presStyleIdx="7" presStyleCnt="13"/>
      <dgm:spPr/>
      <dgm:t>
        <a:bodyPr/>
        <a:lstStyle/>
        <a:p>
          <a:endParaRPr lang="zh-CN" altLang="en-US"/>
        </a:p>
      </dgm:t>
    </dgm:pt>
    <dgm:pt modelId="{62D483D0-CB6E-714A-9EE4-7E34BAD297F8}" type="pres">
      <dgm:prSet presAssocID="{B755F3DF-4187-2F47-A252-DE2C07FA1286}" presName="Accent8" presStyleCnt="0"/>
      <dgm:spPr/>
      <dgm:t>
        <a:bodyPr/>
        <a:lstStyle/>
        <a:p>
          <a:endParaRPr lang="zh-CN" altLang="en-US"/>
        </a:p>
      </dgm:t>
    </dgm:pt>
    <dgm:pt modelId="{96B9772E-2EE5-3A48-BD0A-4BF5F60478AD}" type="pres">
      <dgm:prSet presAssocID="{B755F3DF-4187-2F47-A252-DE2C07FA1286}" presName="AccentHold2" presStyleLbl="node1" presStyleIdx="8" presStyleCnt="13"/>
      <dgm:spPr/>
      <dgm:t>
        <a:bodyPr/>
        <a:lstStyle/>
        <a:p>
          <a:endParaRPr lang="zh-CN" altLang="en-US"/>
        </a:p>
      </dgm:t>
    </dgm:pt>
    <dgm:pt modelId="{D20A9804-67BA-1A49-B3A6-0D5892E9B776}" type="pres">
      <dgm:prSet presAssocID="{D3A72796-0419-2943-B69E-3F8D839343EF}" presName="Child2" presStyleLbl="node1" presStyleIdx="9" presStyleCnt="13" custScaleX="139923" custLinFactNeighborX="-33489" custLinFactNeighborY="27722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E5ED457-4DE1-EB44-8700-4D0F9A605194}" type="pres">
      <dgm:prSet presAssocID="{D3A72796-0419-2943-B69E-3F8D839343EF}" presName="Accent9" presStyleCnt="0"/>
      <dgm:spPr/>
      <dgm:t>
        <a:bodyPr/>
        <a:lstStyle/>
        <a:p>
          <a:endParaRPr lang="zh-CN" altLang="en-US"/>
        </a:p>
      </dgm:t>
    </dgm:pt>
    <dgm:pt modelId="{F2A52311-F2CE-6B48-A318-336E899FFA51}" type="pres">
      <dgm:prSet presAssocID="{D3A72796-0419-2943-B69E-3F8D839343EF}" presName="AccentHold1" presStyleLbl="node1" presStyleIdx="10" presStyleCnt="13"/>
      <dgm:spPr/>
      <dgm:t>
        <a:bodyPr/>
        <a:lstStyle/>
        <a:p>
          <a:endParaRPr lang="zh-CN" altLang="en-US"/>
        </a:p>
      </dgm:t>
    </dgm:pt>
    <dgm:pt modelId="{F528104C-D14C-6F4A-9126-1EC78C8AF328}" type="pres">
      <dgm:prSet presAssocID="{D3A72796-0419-2943-B69E-3F8D839343EF}" presName="Accent10" presStyleCnt="0"/>
      <dgm:spPr/>
      <dgm:t>
        <a:bodyPr/>
        <a:lstStyle/>
        <a:p>
          <a:endParaRPr lang="zh-CN" altLang="en-US"/>
        </a:p>
      </dgm:t>
    </dgm:pt>
    <dgm:pt modelId="{DFBD54EA-7C39-3B48-9BC1-5C9A8224D82A}" type="pres">
      <dgm:prSet presAssocID="{D3A72796-0419-2943-B69E-3F8D839343EF}" presName="AccentHold2" presStyleLbl="node1" presStyleIdx="11" presStyleCnt="13"/>
      <dgm:spPr/>
      <dgm:t>
        <a:bodyPr/>
        <a:lstStyle/>
        <a:p>
          <a:endParaRPr lang="zh-CN" altLang="en-US"/>
        </a:p>
      </dgm:t>
    </dgm:pt>
    <dgm:pt modelId="{99D93765-67B0-944E-BE42-E1FE59E925E4}" type="pres">
      <dgm:prSet presAssocID="{D3A72796-0419-2943-B69E-3F8D839343EF}" presName="Accent11" presStyleCnt="0"/>
      <dgm:spPr/>
      <dgm:t>
        <a:bodyPr/>
        <a:lstStyle/>
        <a:p>
          <a:endParaRPr lang="zh-CN" altLang="en-US"/>
        </a:p>
      </dgm:t>
    </dgm:pt>
    <dgm:pt modelId="{19DDC55F-34C0-A248-B430-ECB4066D933E}" type="pres">
      <dgm:prSet presAssocID="{D3A72796-0419-2943-B69E-3F8D839343EF}" presName="AccentHold3" presStyleLbl="node1" presStyleIdx="12" presStyleCnt="13"/>
      <dgm:spPr/>
      <dgm:t>
        <a:bodyPr/>
        <a:lstStyle/>
        <a:p>
          <a:endParaRPr lang="zh-CN" altLang="en-US"/>
        </a:p>
      </dgm:t>
    </dgm:pt>
  </dgm:ptLst>
  <dgm:cxnLst>
    <dgm:cxn modelId="{AAEFDE79-BD59-B54D-A2F3-5B24F36E7134}" srcId="{70785DB7-F698-7643-A7E3-F5CA57378FA0}" destId="{B755F3DF-4187-2F47-A252-DE2C07FA1286}" srcOrd="0" destOrd="0" parTransId="{596A7DA1-5EF4-E64E-9419-6E591F1C0329}" sibTransId="{0345CECE-B942-8249-AB39-248C1586575D}"/>
    <dgm:cxn modelId="{60020B6A-DF26-374B-8BC2-38D68B2931C0}" srcId="{70785DB7-F698-7643-A7E3-F5CA57378FA0}" destId="{D3A72796-0419-2943-B69E-3F8D839343EF}" srcOrd="1" destOrd="0" parTransId="{D9A5E8AE-92A6-474D-9C97-23A82F981C45}" sibTransId="{E5078532-CBED-204F-AAD1-0AE6F210EC51}"/>
    <dgm:cxn modelId="{37F9CFAB-E153-AF47-865E-D6E2EA252878}" type="presOf" srcId="{D3A72796-0419-2943-B69E-3F8D839343EF}" destId="{D20A9804-67BA-1A49-B3A6-0D5892E9B776}" srcOrd="0" destOrd="0" presId="urn:microsoft.com/office/officeart/2009/3/layout/CircleRelationship"/>
    <dgm:cxn modelId="{407AA9A1-CBEC-6147-A1E2-5CD53C3C9252}" type="presOf" srcId="{70785DB7-F698-7643-A7E3-F5CA57378FA0}" destId="{CC694161-D007-1149-A8B9-233D7699A913}" srcOrd="0" destOrd="0" presId="urn:microsoft.com/office/officeart/2009/3/layout/CircleRelationship"/>
    <dgm:cxn modelId="{201D2D4E-2A6B-9246-872A-ECCB28325D5E}" srcId="{153D59F0-3D69-F44F-A4AB-1559A34B24E0}" destId="{70785DB7-F698-7643-A7E3-F5CA57378FA0}" srcOrd="0" destOrd="0" parTransId="{77AB0281-AF86-A14D-8DA3-9227A321EF4C}" sibTransId="{C5B7A411-D2A4-C247-B39D-7ADCEA987635}"/>
    <dgm:cxn modelId="{B2C08BB4-C678-6C44-A8E8-85E2A6BC757B}" type="presOf" srcId="{153D59F0-3D69-F44F-A4AB-1559A34B24E0}" destId="{3BDBDC6C-9C12-214F-9551-F8D3C727E88E}" srcOrd="0" destOrd="0" presId="urn:microsoft.com/office/officeart/2009/3/layout/CircleRelationship"/>
    <dgm:cxn modelId="{7829CE74-5DA8-7241-AFC9-208E34895ADB}" type="presOf" srcId="{B755F3DF-4187-2F47-A252-DE2C07FA1286}" destId="{434E2693-F818-9E4F-9CB7-60419FD99469}" srcOrd="0" destOrd="0" presId="urn:microsoft.com/office/officeart/2009/3/layout/CircleRelationship"/>
    <dgm:cxn modelId="{8AAA9558-AE4C-6D4F-A363-B8AF9A90CBF7}" type="presParOf" srcId="{3BDBDC6C-9C12-214F-9551-F8D3C727E88E}" destId="{CC694161-D007-1149-A8B9-233D7699A913}" srcOrd="0" destOrd="0" presId="urn:microsoft.com/office/officeart/2009/3/layout/CircleRelationship"/>
    <dgm:cxn modelId="{08600B3E-325A-A349-AEDE-4A79B91BEABA}" type="presParOf" srcId="{3BDBDC6C-9C12-214F-9551-F8D3C727E88E}" destId="{EBEC2310-43F5-EC43-A9FD-D91862C2C069}" srcOrd="1" destOrd="0" presId="urn:microsoft.com/office/officeart/2009/3/layout/CircleRelationship"/>
    <dgm:cxn modelId="{F8A21035-7991-5B4A-8CC9-8C8795414B40}" type="presParOf" srcId="{3BDBDC6C-9C12-214F-9551-F8D3C727E88E}" destId="{3FE0247D-747A-EC4A-BF72-22B254BD1BDF}" srcOrd="2" destOrd="0" presId="urn:microsoft.com/office/officeart/2009/3/layout/CircleRelationship"/>
    <dgm:cxn modelId="{6BC7B1AA-9C5D-D444-B021-3CAB153E9A95}" type="presParOf" srcId="{3BDBDC6C-9C12-214F-9551-F8D3C727E88E}" destId="{354BAC5B-20DA-434A-904E-6002B448F3BF}" srcOrd="3" destOrd="0" presId="urn:microsoft.com/office/officeart/2009/3/layout/CircleRelationship"/>
    <dgm:cxn modelId="{7FCD4E64-5065-7D43-9D89-C61F14D43EDF}" type="presParOf" srcId="{3BDBDC6C-9C12-214F-9551-F8D3C727E88E}" destId="{288DF84D-2EE7-9440-A15A-D3B35350C7F9}" srcOrd="4" destOrd="0" presId="urn:microsoft.com/office/officeart/2009/3/layout/CircleRelationship"/>
    <dgm:cxn modelId="{21746C57-C8D8-5040-951E-DF017527BC96}" type="presParOf" srcId="{3BDBDC6C-9C12-214F-9551-F8D3C727E88E}" destId="{7F981E8D-1DF4-9E47-B1BE-E2BEE77B1937}" srcOrd="5" destOrd="0" presId="urn:microsoft.com/office/officeart/2009/3/layout/CircleRelationship"/>
    <dgm:cxn modelId="{373F9BDE-B12F-AA41-8668-2557CB3D4122}" type="presParOf" srcId="{3BDBDC6C-9C12-214F-9551-F8D3C727E88E}" destId="{B6A590B0-E1B8-864F-8D1B-C69BB80467B7}" srcOrd="6" destOrd="0" presId="urn:microsoft.com/office/officeart/2009/3/layout/CircleRelationship"/>
    <dgm:cxn modelId="{13AD95A1-92AF-D141-BFCE-B41D63725D90}" type="presParOf" srcId="{3BDBDC6C-9C12-214F-9551-F8D3C727E88E}" destId="{434E2693-F818-9E4F-9CB7-60419FD99469}" srcOrd="7" destOrd="0" presId="urn:microsoft.com/office/officeart/2009/3/layout/CircleRelationship"/>
    <dgm:cxn modelId="{30B7722F-B50E-DE45-B15F-BB76B7497FDA}" type="presParOf" srcId="{3BDBDC6C-9C12-214F-9551-F8D3C727E88E}" destId="{777271AB-2AEC-A745-9455-911296B92A40}" srcOrd="8" destOrd="0" presId="urn:microsoft.com/office/officeart/2009/3/layout/CircleRelationship"/>
    <dgm:cxn modelId="{F20B97CE-E047-B040-B2C4-5C91703C30F7}" type="presParOf" srcId="{777271AB-2AEC-A745-9455-911296B92A40}" destId="{EF08BD68-F763-B84C-9867-E984D3DDB0B3}" srcOrd="0" destOrd="0" presId="urn:microsoft.com/office/officeart/2009/3/layout/CircleRelationship"/>
    <dgm:cxn modelId="{6999EB08-02D6-C54E-B455-F4248182B6CA}" type="presParOf" srcId="{3BDBDC6C-9C12-214F-9551-F8D3C727E88E}" destId="{62D483D0-CB6E-714A-9EE4-7E34BAD297F8}" srcOrd="9" destOrd="0" presId="urn:microsoft.com/office/officeart/2009/3/layout/CircleRelationship"/>
    <dgm:cxn modelId="{DDD82F2B-1748-8347-A3E4-B1915B8A6BF4}" type="presParOf" srcId="{62D483D0-CB6E-714A-9EE4-7E34BAD297F8}" destId="{96B9772E-2EE5-3A48-BD0A-4BF5F60478AD}" srcOrd="0" destOrd="0" presId="urn:microsoft.com/office/officeart/2009/3/layout/CircleRelationship"/>
    <dgm:cxn modelId="{B05B3B55-FAFA-FC48-BA29-ECD654C2E705}" type="presParOf" srcId="{3BDBDC6C-9C12-214F-9551-F8D3C727E88E}" destId="{D20A9804-67BA-1A49-B3A6-0D5892E9B776}" srcOrd="10" destOrd="0" presId="urn:microsoft.com/office/officeart/2009/3/layout/CircleRelationship"/>
    <dgm:cxn modelId="{F9E51C59-F632-5644-A8E2-224A03AEE55E}" type="presParOf" srcId="{3BDBDC6C-9C12-214F-9551-F8D3C727E88E}" destId="{1E5ED457-4DE1-EB44-8700-4D0F9A605194}" srcOrd="11" destOrd="0" presId="urn:microsoft.com/office/officeart/2009/3/layout/CircleRelationship"/>
    <dgm:cxn modelId="{7827EF2B-C473-8747-A5A5-4909E0A478E1}" type="presParOf" srcId="{1E5ED457-4DE1-EB44-8700-4D0F9A605194}" destId="{F2A52311-F2CE-6B48-A318-336E899FFA51}" srcOrd="0" destOrd="0" presId="urn:microsoft.com/office/officeart/2009/3/layout/CircleRelationship"/>
    <dgm:cxn modelId="{174091D6-576D-AF49-8F18-354384278B25}" type="presParOf" srcId="{3BDBDC6C-9C12-214F-9551-F8D3C727E88E}" destId="{F528104C-D14C-6F4A-9126-1EC78C8AF328}" srcOrd="12" destOrd="0" presId="urn:microsoft.com/office/officeart/2009/3/layout/CircleRelationship"/>
    <dgm:cxn modelId="{CE0A6F85-3D31-834A-AD42-7348C00C559F}" type="presParOf" srcId="{F528104C-D14C-6F4A-9126-1EC78C8AF328}" destId="{DFBD54EA-7C39-3B48-9BC1-5C9A8224D82A}" srcOrd="0" destOrd="0" presId="urn:microsoft.com/office/officeart/2009/3/layout/CircleRelationship"/>
    <dgm:cxn modelId="{D64A14E1-1F33-ED41-B347-F2D1C4201ABC}" type="presParOf" srcId="{3BDBDC6C-9C12-214F-9551-F8D3C727E88E}" destId="{99D93765-67B0-944E-BE42-E1FE59E925E4}" srcOrd="13" destOrd="0" presId="urn:microsoft.com/office/officeart/2009/3/layout/CircleRelationship"/>
    <dgm:cxn modelId="{E9D11B31-EFE6-9341-AA5B-66342657709E}" type="presParOf" srcId="{99D93765-67B0-944E-BE42-E1FE59E925E4}" destId="{19DDC55F-34C0-A248-B430-ECB4066D933E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1B950-943A-7840-AF36-54728D5416D6}">
      <dsp:nvSpPr>
        <dsp:cNvPr id="0" name=""/>
        <dsp:cNvSpPr/>
      </dsp:nvSpPr>
      <dsp:spPr>
        <a:xfrm>
          <a:off x="-3463393" y="-536040"/>
          <a:ext cx="4157197" cy="4157197"/>
        </a:xfrm>
        <a:prstGeom prst="blockArc">
          <a:avLst>
            <a:gd name="adj1" fmla="val 18900000"/>
            <a:gd name="adj2" fmla="val 2700000"/>
            <a:gd name="adj3" fmla="val 520"/>
          </a:avLst>
        </a:prstGeom>
        <a:noFill/>
        <a:ln w="952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3CDFB-47D2-2644-AB98-8E8402D32B88}">
      <dsp:nvSpPr>
        <dsp:cNvPr id="0" name=""/>
        <dsp:cNvSpPr/>
      </dsp:nvSpPr>
      <dsp:spPr>
        <a:xfrm>
          <a:off x="567121" y="440739"/>
          <a:ext cx="4621868" cy="881356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957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Noto Sans CJK SC" charset="-122"/>
              <a:ea typeface="Noto Sans CJK SC" charset="-122"/>
              <a:cs typeface="Noto Sans CJK SC" charset="-122"/>
            </a:rPr>
            <a:t>1.Redis</a:t>
          </a:r>
          <a:r>
            <a:rPr lang="zh-CN" altLang="en-US" sz="2800" kern="1200" dirty="0" smtClean="0">
              <a:latin typeface="Noto Sans CJK SC" charset="-122"/>
              <a:ea typeface="Noto Sans CJK SC" charset="-122"/>
              <a:cs typeface="Noto Sans CJK SC" charset="-122"/>
            </a:rPr>
            <a:t>特性有哪些</a:t>
          </a:r>
          <a:endParaRPr lang="zh-CN" altLang="en-US" sz="28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567121" y="440739"/>
        <a:ext cx="4621868" cy="881356"/>
      </dsp:txXfrm>
    </dsp:sp>
    <dsp:sp modelId="{EE560306-08C7-454F-883F-0E056E82650E}">
      <dsp:nvSpPr>
        <dsp:cNvPr id="0" name=""/>
        <dsp:cNvSpPr/>
      </dsp:nvSpPr>
      <dsp:spPr>
        <a:xfrm>
          <a:off x="16273" y="330570"/>
          <a:ext cx="1101695" cy="1101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9A936-AA53-5749-AFA5-4558DB94F3BB}">
      <dsp:nvSpPr>
        <dsp:cNvPr id="0" name=""/>
        <dsp:cNvSpPr/>
      </dsp:nvSpPr>
      <dsp:spPr>
        <a:xfrm>
          <a:off x="567121" y="1763020"/>
          <a:ext cx="4621868" cy="881356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957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Noto Sans CJK SC" charset="-122"/>
              <a:ea typeface="Noto Sans CJK SC" charset="-122"/>
              <a:cs typeface="Noto Sans CJK SC" charset="-122"/>
            </a:rPr>
            <a:t>2.Redis</a:t>
          </a:r>
          <a:r>
            <a:rPr lang="zh-CN" altLang="en-US" sz="2800" kern="1200" dirty="0" smtClean="0">
              <a:latin typeface="Noto Sans CJK SC" charset="-122"/>
              <a:ea typeface="Noto Sans CJK SC" charset="-122"/>
              <a:cs typeface="Noto Sans CJK SC" charset="-122"/>
            </a:rPr>
            <a:t>适用场合有哪些</a:t>
          </a:r>
          <a:endParaRPr lang="en-US" altLang="zh-CN" sz="2800" kern="1200" dirty="0" smtClean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567121" y="1763020"/>
        <a:ext cx="4621868" cy="881356"/>
      </dsp:txXfrm>
    </dsp:sp>
    <dsp:sp modelId="{98952539-992F-FF46-916D-0AB3A10DD567}">
      <dsp:nvSpPr>
        <dsp:cNvPr id="0" name=""/>
        <dsp:cNvSpPr/>
      </dsp:nvSpPr>
      <dsp:spPr>
        <a:xfrm>
          <a:off x="16273" y="1652851"/>
          <a:ext cx="1101695" cy="1101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376B4-0933-F148-86A6-D2A6FD59434D}">
      <dsp:nvSpPr>
        <dsp:cNvPr id="0" name=""/>
        <dsp:cNvSpPr/>
      </dsp:nvSpPr>
      <dsp:spPr>
        <a:xfrm>
          <a:off x="812216" y="0"/>
          <a:ext cx="3544168" cy="3544168"/>
        </a:xfrm>
        <a:prstGeom prst="triangl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91D8F1-385A-BA4A-BB57-F1E1FEDB44A2}">
      <dsp:nvSpPr>
        <dsp:cNvPr id="0" name=""/>
        <dsp:cNvSpPr/>
      </dsp:nvSpPr>
      <dsp:spPr>
        <a:xfrm>
          <a:off x="2584300" y="354762"/>
          <a:ext cx="2303709" cy="6299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Noto Sans CJK SC" charset="-122"/>
              <a:ea typeface="Noto Sans CJK SC" charset="-122"/>
              <a:cs typeface="Noto Sans CJK SC" charset="-122"/>
            </a:rPr>
            <a:t>开源免费</a:t>
          </a:r>
          <a:endParaRPr lang="zh-CN" altLang="en-US" sz="25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2615050" y="385512"/>
        <a:ext cx="2242209" cy="568420"/>
      </dsp:txXfrm>
    </dsp:sp>
    <dsp:sp modelId="{4E9557BD-135A-7047-9252-EDEA3FB897E1}">
      <dsp:nvSpPr>
        <dsp:cNvPr id="0" name=""/>
        <dsp:cNvSpPr/>
      </dsp:nvSpPr>
      <dsp:spPr>
        <a:xfrm>
          <a:off x="2584300" y="1063423"/>
          <a:ext cx="2303709" cy="6299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Noto Sans CJK SC" charset="-122"/>
              <a:ea typeface="Noto Sans CJK SC" charset="-122"/>
              <a:cs typeface="Noto Sans CJK SC" charset="-122"/>
            </a:rPr>
            <a:t>支持持久化</a:t>
          </a:r>
          <a:endParaRPr lang="zh-CN" altLang="en-US" sz="25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2615050" y="1094173"/>
        <a:ext cx="2242209" cy="568420"/>
      </dsp:txXfrm>
    </dsp:sp>
    <dsp:sp modelId="{297F061E-C65B-1446-ABEA-E6937EDE96E9}">
      <dsp:nvSpPr>
        <dsp:cNvPr id="0" name=""/>
        <dsp:cNvSpPr/>
      </dsp:nvSpPr>
      <dsp:spPr>
        <a:xfrm>
          <a:off x="2584300" y="1772084"/>
          <a:ext cx="2303709" cy="6299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Noto Sans CJK SC" charset="-122"/>
              <a:ea typeface="Noto Sans CJK SC" charset="-122"/>
              <a:cs typeface="Noto Sans CJK SC" charset="-122"/>
            </a:rPr>
            <a:t>存储类型丰富</a:t>
          </a:r>
          <a:endParaRPr lang="zh-CN" altLang="en-US" sz="25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2615050" y="1802834"/>
        <a:ext cx="2242209" cy="568420"/>
      </dsp:txXfrm>
    </dsp:sp>
    <dsp:sp modelId="{DFEC5519-35E9-AB4C-84EC-69C2FEA99C60}">
      <dsp:nvSpPr>
        <dsp:cNvPr id="0" name=""/>
        <dsp:cNvSpPr/>
      </dsp:nvSpPr>
      <dsp:spPr>
        <a:xfrm>
          <a:off x="2584300" y="2480744"/>
          <a:ext cx="2303709" cy="6299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Noto Sans CJK SC" charset="-122"/>
              <a:ea typeface="Noto Sans CJK SC" charset="-122"/>
              <a:cs typeface="Noto Sans CJK SC" charset="-122"/>
            </a:rPr>
            <a:t>支持数据备份</a:t>
          </a:r>
          <a:endParaRPr lang="zh-CN" altLang="en-US" sz="25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2615050" y="2511494"/>
        <a:ext cx="2242209" cy="568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4F0B1-A579-EF43-98EC-EDC9053FAD38}">
      <dsp:nvSpPr>
        <dsp:cNvPr id="0" name=""/>
        <dsp:cNvSpPr/>
      </dsp:nvSpPr>
      <dsp:spPr>
        <a:xfrm>
          <a:off x="2446141" y="1796041"/>
          <a:ext cx="1281096" cy="1281096"/>
        </a:xfrm>
        <a:prstGeom prst="ellipse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优   势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633753" y="1983653"/>
        <a:ext cx="905872" cy="905872"/>
      </dsp:txXfrm>
    </dsp:sp>
    <dsp:sp modelId="{68C4433B-CB76-E444-824D-837528216BFD}">
      <dsp:nvSpPr>
        <dsp:cNvPr id="0" name=""/>
        <dsp:cNvSpPr/>
      </dsp:nvSpPr>
      <dsp:spPr>
        <a:xfrm rot="16200000">
          <a:off x="2950789" y="1329532"/>
          <a:ext cx="271800" cy="4355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991559" y="1457416"/>
        <a:ext cx="190260" cy="261344"/>
      </dsp:txXfrm>
    </dsp:sp>
    <dsp:sp modelId="{A5537478-47AB-0643-BC59-D1DD900AEEED}">
      <dsp:nvSpPr>
        <dsp:cNvPr id="0" name=""/>
        <dsp:cNvSpPr/>
      </dsp:nvSpPr>
      <dsp:spPr>
        <a:xfrm>
          <a:off x="2446141" y="2114"/>
          <a:ext cx="1281096" cy="1281096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高性能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633753" y="189726"/>
        <a:ext cx="905872" cy="905872"/>
      </dsp:txXfrm>
    </dsp:sp>
    <dsp:sp modelId="{3A453224-3F59-5D4A-9B98-E5872CA33860}">
      <dsp:nvSpPr>
        <dsp:cNvPr id="0" name=""/>
        <dsp:cNvSpPr/>
      </dsp:nvSpPr>
      <dsp:spPr>
        <a:xfrm rot="1800000">
          <a:off x="3720921" y="2663438"/>
          <a:ext cx="271800" cy="4355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235409"/>
                <a:satOff val="-28045"/>
                <a:lumOff val="2383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235409"/>
                <a:satOff val="-28045"/>
                <a:lumOff val="238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3726383" y="2730167"/>
        <a:ext cx="190260" cy="261344"/>
      </dsp:txXfrm>
    </dsp:sp>
    <dsp:sp modelId="{6AB9BA2A-9B28-EF46-A5E3-423B4598C275}">
      <dsp:nvSpPr>
        <dsp:cNvPr id="0" name=""/>
        <dsp:cNvSpPr/>
      </dsp:nvSpPr>
      <dsp:spPr>
        <a:xfrm>
          <a:off x="3999728" y="2693004"/>
          <a:ext cx="1281096" cy="1281096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数据类型丰富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187340" y="2880616"/>
        <a:ext cx="905872" cy="905872"/>
      </dsp:txXfrm>
    </dsp:sp>
    <dsp:sp modelId="{F0F9CEEC-D6FB-6045-BE63-63D1F3790987}">
      <dsp:nvSpPr>
        <dsp:cNvPr id="0" name=""/>
        <dsp:cNvSpPr/>
      </dsp:nvSpPr>
      <dsp:spPr>
        <a:xfrm rot="9000000">
          <a:off x="2180658" y="2663438"/>
          <a:ext cx="271800" cy="4355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470818"/>
                <a:satOff val="-56089"/>
                <a:lumOff val="4766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470818"/>
                <a:satOff val="-56089"/>
                <a:lumOff val="4766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2256736" y="2730167"/>
        <a:ext cx="190260" cy="261344"/>
      </dsp:txXfrm>
    </dsp:sp>
    <dsp:sp modelId="{416BC5BA-CAC9-1241-A017-483971E42F1E}">
      <dsp:nvSpPr>
        <dsp:cNvPr id="0" name=""/>
        <dsp:cNvSpPr/>
      </dsp:nvSpPr>
      <dsp:spPr>
        <a:xfrm>
          <a:off x="892554" y="2693004"/>
          <a:ext cx="1281096" cy="1281096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功能丰富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1080166" y="2880616"/>
        <a:ext cx="905872" cy="9058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94161-D007-1149-A8B9-233D7699A913}">
      <dsp:nvSpPr>
        <dsp:cNvPr id="0" name=""/>
        <dsp:cNvSpPr/>
      </dsp:nvSpPr>
      <dsp:spPr>
        <a:xfrm>
          <a:off x="1653168" y="809021"/>
          <a:ext cx="2244955" cy="2245341"/>
        </a:xfrm>
        <a:prstGeom prst="ellipse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endParaRPr lang="zh-CN" altLang="en-US" sz="2000" kern="1200" dirty="0" smtClean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适用场合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1981934" y="1137844"/>
        <a:ext cx="1587423" cy="1587695"/>
      </dsp:txXfrm>
    </dsp:sp>
    <dsp:sp modelId="{3FE0247D-747A-EC4A-BF72-22B254BD1BDF}">
      <dsp:nvSpPr>
        <dsp:cNvPr id="0" name=""/>
        <dsp:cNvSpPr/>
      </dsp:nvSpPr>
      <dsp:spPr>
        <a:xfrm>
          <a:off x="2343463" y="2887447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4BAC5B-20DA-434A-904E-6002B448F3BF}">
      <dsp:nvSpPr>
        <dsp:cNvPr id="0" name=""/>
        <dsp:cNvSpPr/>
      </dsp:nvSpPr>
      <dsp:spPr>
        <a:xfrm>
          <a:off x="4042721" y="1720238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222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222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8DF84D-2EE7-9440-A15A-D3B35350C7F9}">
      <dsp:nvSpPr>
        <dsp:cNvPr id="0" name=""/>
        <dsp:cNvSpPr/>
      </dsp:nvSpPr>
      <dsp:spPr>
        <a:xfrm>
          <a:off x="3177895" y="3080042"/>
          <a:ext cx="249592" cy="249972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444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444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981E8D-1DF4-9E47-B1BE-E2BEE77B1937}">
      <dsp:nvSpPr>
        <dsp:cNvPr id="0" name=""/>
        <dsp:cNvSpPr/>
      </dsp:nvSpPr>
      <dsp:spPr>
        <a:xfrm>
          <a:off x="2394118" y="1061402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A590B0-E1B8-864F-8D1B-C69BB80467B7}">
      <dsp:nvSpPr>
        <dsp:cNvPr id="0" name=""/>
        <dsp:cNvSpPr/>
      </dsp:nvSpPr>
      <dsp:spPr>
        <a:xfrm>
          <a:off x="1824475" y="2097003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8889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8889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FF4369-5AE6-1C45-80BD-5FAA2807AD18}">
      <dsp:nvSpPr>
        <dsp:cNvPr id="0" name=""/>
        <dsp:cNvSpPr/>
      </dsp:nvSpPr>
      <dsp:spPr>
        <a:xfrm>
          <a:off x="409694" y="856745"/>
          <a:ext cx="1326900" cy="1486156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1111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1111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最新</a:t>
          </a:r>
          <a:r>
            <a:rPr lang="en-US" altLang="zh-CN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N</a:t>
          </a: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的数据操作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604014" y="1074388"/>
        <a:ext cx="938260" cy="1050870"/>
      </dsp:txXfrm>
    </dsp:sp>
    <dsp:sp modelId="{A622EC12-5029-624A-A3AB-98584B334362}">
      <dsp:nvSpPr>
        <dsp:cNvPr id="0" name=""/>
        <dsp:cNvSpPr/>
      </dsp:nvSpPr>
      <dsp:spPr>
        <a:xfrm>
          <a:off x="2681933" y="1069426"/>
          <a:ext cx="249592" cy="249972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AE46ED-5197-2446-9442-AE7F8D7879D2}">
      <dsp:nvSpPr>
        <dsp:cNvPr id="0" name=""/>
        <dsp:cNvSpPr/>
      </dsp:nvSpPr>
      <dsp:spPr>
        <a:xfrm>
          <a:off x="1037474" y="2394322"/>
          <a:ext cx="451293" cy="451395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5556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5556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DA7CFF-F3EB-1B4E-8D10-87FB03B6D57D}">
      <dsp:nvSpPr>
        <dsp:cNvPr id="0" name=""/>
        <dsp:cNvSpPr/>
      </dsp:nvSpPr>
      <dsp:spPr>
        <a:xfrm>
          <a:off x="3977337" y="537098"/>
          <a:ext cx="1215713" cy="140852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7778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7778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排行榜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155374" y="743371"/>
        <a:ext cx="859639" cy="995974"/>
      </dsp:txXfrm>
    </dsp:sp>
    <dsp:sp modelId="{EF08BD68-F763-B84C-9867-E984D3DDB0B3}">
      <dsp:nvSpPr>
        <dsp:cNvPr id="0" name=""/>
        <dsp:cNvSpPr/>
      </dsp:nvSpPr>
      <dsp:spPr>
        <a:xfrm>
          <a:off x="3721289" y="1414894"/>
          <a:ext cx="249592" cy="249972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B9772E-2EE5-3A48-BD0A-4BF5F60478AD}">
      <dsp:nvSpPr>
        <dsp:cNvPr id="0" name=""/>
        <dsp:cNvSpPr/>
      </dsp:nvSpPr>
      <dsp:spPr>
        <a:xfrm>
          <a:off x="865706" y="2931583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2222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2222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47E87E-9CB2-5A46-81A8-57E2CEF3D53F}">
      <dsp:nvSpPr>
        <dsp:cNvPr id="0" name=""/>
        <dsp:cNvSpPr/>
      </dsp:nvSpPr>
      <dsp:spPr>
        <a:xfrm>
          <a:off x="2669039" y="2673987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4444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4444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C8D266-5D4C-CF40-9883-81EFE2F35A47}">
      <dsp:nvSpPr>
        <dsp:cNvPr id="0" name=""/>
        <dsp:cNvSpPr/>
      </dsp:nvSpPr>
      <dsp:spPr>
        <a:xfrm>
          <a:off x="4133638" y="1941252"/>
          <a:ext cx="1761491" cy="1754763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精准设定过期时间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391602" y="2198231"/>
        <a:ext cx="1245563" cy="1240805"/>
      </dsp:txXfrm>
    </dsp:sp>
    <dsp:sp modelId="{44DF0E1C-7EB2-A046-BF02-9D09ECEF2270}">
      <dsp:nvSpPr>
        <dsp:cNvPr id="0" name=""/>
        <dsp:cNvSpPr/>
      </dsp:nvSpPr>
      <dsp:spPr>
        <a:xfrm>
          <a:off x="4300603" y="2330525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8889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8889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D4F4A3-2EC1-A24B-AA19-820C06D80B25}">
      <dsp:nvSpPr>
        <dsp:cNvPr id="0" name=""/>
        <dsp:cNvSpPr/>
      </dsp:nvSpPr>
      <dsp:spPr>
        <a:xfrm>
          <a:off x="1678829" y="2936186"/>
          <a:ext cx="1431498" cy="1327325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1111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1111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计数器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1888467" y="3130568"/>
        <a:ext cx="1012222" cy="938561"/>
      </dsp:txXfrm>
    </dsp:sp>
    <dsp:sp modelId="{6F57C2A4-DE73-2F42-AFD5-9DA8BEBDD9CB}">
      <dsp:nvSpPr>
        <dsp:cNvPr id="0" name=""/>
        <dsp:cNvSpPr/>
      </dsp:nvSpPr>
      <dsp:spPr>
        <a:xfrm>
          <a:off x="2753311" y="3112543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5B2E4C-EF33-D945-9E83-B12BC7B89A56}">
      <dsp:nvSpPr>
        <dsp:cNvPr id="0" name=""/>
        <dsp:cNvSpPr/>
      </dsp:nvSpPr>
      <dsp:spPr>
        <a:xfrm>
          <a:off x="2519755" y="-251108"/>
          <a:ext cx="1490350" cy="1502751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5556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5556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实时消息系统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738012" y="-31035"/>
        <a:ext cx="1053836" cy="1062605"/>
      </dsp:txXfrm>
    </dsp:sp>
    <dsp:sp modelId="{AD22C077-55A6-DD4D-BD2B-DFCFB639B788}">
      <dsp:nvSpPr>
        <dsp:cNvPr id="0" name=""/>
        <dsp:cNvSpPr/>
      </dsp:nvSpPr>
      <dsp:spPr>
        <a:xfrm>
          <a:off x="1683100" y="1033315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7778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7778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29A5AD-2434-1D45-83B4-E29CE4C04ED1}">
      <dsp:nvSpPr>
        <dsp:cNvPr id="0" name=""/>
        <dsp:cNvSpPr/>
      </dsp:nvSpPr>
      <dsp:spPr>
        <a:xfrm>
          <a:off x="3790365" y="268551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13B99-D7E4-CD48-9F00-A1D6C3AA3184}">
      <dsp:nvSpPr>
        <dsp:cNvPr id="0" name=""/>
        <dsp:cNvSpPr/>
      </dsp:nvSpPr>
      <dsp:spPr>
        <a:xfrm>
          <a:off x="437448" y="0"/>
          <a:ext cx="4957750" cy="280831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64E6A0-BB62-1749-B802-CD80C0B8954F}">
      <dsp:nvSpPr>
        <dsp:cNvPr id="0" name=""/>
        <dsp:cNvSpPr/>
      </dsp:nvSpPr>
      <dsp:spPr>
        <a:xfrm>
          <a:off x="2046" y="842493"/>
          <a:ext cx="1362621" cy="1123324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2008</a:t>
          </a:r>
          <a:r>
            <a:rPr lang="zh-CN" altLang="en-US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sz="27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56882" y="897329"/>
        <a:ext cx="1252949" cy="1013652"/>
      </dsp:txXfrm>
    </dsp:sp>
    <dsp:sp modelId="{574798A1-B2CE-8241-A7E0-D39C815071D2}">
      <dsp:nvSpPr>
        <dsp:cNvPr id="0" name=""/>
        <dsp:cNvSpPr/>
      </dsp:nvSpPr>
      <dsp:spPr>
        <a:xfrm>
          <a:off x="1490691" y="842493"/>
          <a:ext cx="1362621" cy="1123324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2009</a:t>
          </a:r>
          <a:r>
            <a:rPr lang="zh-CN" altLang="en-US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sz="27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1545527" y="897329"/>
        <a:ext cx="1252949" cy="1013652"/>
      </dsp:txXfrm>
    </dsp:sp>
    <dsp:sp modelId="{F600B3C6-51D5-DF4E-AC10-BF5DE1244936}">
      <dsp:nvSpPr>
        <dsp:cNvPr id="0" name=""/>
        <dsp:cNvSpPr/>
      </dsp:nvSpPr>
      <dsp:spPr>
        <a:xfrm>
          <a:off x="2979335" y="842493"/>
          <a:ext cx="1362621" cy="1123324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2010</a:t>
          </a:r>
          <a:r>
            <a:rPr lang="zh-CN" altLang="en-US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sz="27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3034171" y="897329"/>
        <a:ext cx="1252949" cy="1013652"/>
      </dsp:txXfrm>
    </dsp:sp>
    <dsp:sp modelId="{7CEFC8F4-EE07-854F-874F-09912C2BFC28}">
      <dsp:nvSpPr>
        <dsp:cNvPr id="0" name=""/>
        <dsp:cNvSpPr/>
      </dsp:nvSpPr>
      <dsp:spPr>
        <a:xfrm>
          <a:off x="4467979" y="842493"/>
          <a:ext cx="1362621" cy="1123324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2012</a:t>
          </a:r>
          <a:r>
            <a:rPr lang="zh-CN" altLang="en-US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sz="27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522815" y="897329"/>
        <a:ext cx="1252949" cy="10136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376B4-0933-F148-86A6-D2A6FD59434D}">
      <dsp:nvSpPr>
        <dsp:cNvPr id="0" name=""/>
        <dsp:cNvSpPr/>
      </dsp:nvSpPr>
      <dsp:spPr>
        <a:xfrm>
          <a:off x="1440659" y="513053"/>
          <a:ext cx="1030395" cy="2518060"/>
        </a:xfrm>
        <a:prstGeom prst="triangl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9A712B-0B20-3F4D-9F71-37357D05DE49}">
      <dsp:nvSpPr>
        <dsp:cNvPr id="0" name=""/>
        <dsp:cNvSpPr/>
      </dsp:nvSpPr>
      <dsp:spPr>
        <a:xfrm>
          <a:off x="1955857" y="354762"/>
          <a:ext cx="2303709" cy="50393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Noto Sans CJK SC" charset="-122"/>
              <a:ea typeface="Noto Sans CJK SC" charset="-122"/>
              <a:cs typeface="Noto Sans CJK SC" charset="-122"/>
            </a:rPr>
            <a:t>string</a:t>
          </a:r>
          <a:endParaRPr lang="zh-CN" altLang="en-US" sz="32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1980457" y="379362"/>
        <a:ext cx="2254509" cy="454736"/>
      </dsp:txXfrm>
    </dsp:sp>
    <dsp:sp modelId="{4E9557BD-135A-7047-9252-EDEA3FB897E1}">
      <dsp:nvSpPr>
        <dsp:cNvPr id="0" name=""/>
        <dsp:cNvSpPr/>
      </dsp:nvSpPr>
      <dsp:spPr>
        <a:xfrm>
          <a:off x="1955857" y="921691"/>
          <a:ext cx="2303709" cy="50393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Noto Sans CJK SC" charset="-122"/>
              <a:ea typeface="Noto Sans CJK SC" charset="-122"/>
              <a:cs typeface="Noto Sans CJK SC" charset="-122"/>
            </a:rPr>
            <a:t>list</a:t>
          </a:r>
          <a:endParaRPr lang="zh-CN" altLang="en-US" sz="32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1980457" y="946291"/>
        <a:ext cx="2254509" cy="454736"/>
      </dsp:txXfrm>
    </dsp:sp>
    <dsp:sp modelId="{297F061E-C65B-1446-ABEA-E6937EDE96E9}">
      <dsp:nvSpPr>
        <dsp:cNvPr id="0" name=""/>
        <dsp:cNvSpPr/>
      </dsp:nvSpPr>
      <dsp:spPr>
        <a:xfrm>
          <a:off x="1955857" y="1488619"/>
          <a:ext cx="2303709" cy="50393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Noto Sans CJK SC" charset="-122"/>
              <a:ea typeface="Noto Sans CJK SC" charset="-122"/>
              <a:cs typeface="Noto Sans CJK SC" charset="-122"/>
            </a:rPr>
            <a:t>set</a:t>
          </a:r>
          <a:endParaRPr lang="zh-CN" altLang="en-US" sz="32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1980457" y="1513219"/>
        <a:ext cx="2254509" cy="454736"/>
      </dsp:txXfrm>
    </dsp:sp>
    <dsp:sp modelId="{DFEC5519-35E9-AB4C-84EC-69C2FEA99C60}">
      <dsp:nvSpPr>
        <dsp:cNvPr id="0" name=""/>
        <dsp:cNvSpPr/>
      </dsp:nvSpPr>
      <dsp:spPr>
        <a:xfrm>
          <a:off x="1955857" y="2055548"/>
          <a:ext cx="2303709" cy="50393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>
              <a:latin typeface="Noto Sans CJK SC" charset="-122"/>
              <a:ea typeface="Noto Sans CJK SC" charset="-122"/>
              <a:cs typeface="Noto Sans CJK SC" charset="-122"/>
            </a:rPr>
            <a:t>zset</a:t>
          </a:r>
          <a:endParaRPr lang="zh-CN" altLang="en-US" sz="32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1980457" y="2080148"/>
        <a:ext cx="2254509" cy="454736"/>
      </dsp:txXfrm>
    </dsp:sp>
    <dsp:sp modelId="{4193F224-5770-0846-B354-AEF05CC2462D}">
      <dsp:nvSpPr>
        <dsp:cNvPr id="0" name=""/>
        <dsp:cNvSpPr/>
      </dsp:nvSpPr>
      <dsp:spPr>
        <a:xfrm>
          <a:off x="1955857" y="2622476"/>
          <a:ext cx="2303709" cy="50393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Noto Sans CJK SC" charset="-122"/>
              <a:ea typeface="Noto Sans CJK SC" charset="-122"/>
              <a:cs typeface="Noto Sans CJK SC" charset="-122"/>
            </a:rPr>
            <a:t>hash</a:t>
          </a:r>
          <a:endParaRPr lang="zh-CN" altLang="en-US" sz="32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1980457" y="2647076"/>
        <a:ext cx="2254509" cy="4547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4F0B1-A579-EF43-98EC-EDC9053FAD38}">
      <dsp:nvSpPr>
        <dsp:cNvPr id="0" name=""/>
        <dsp:cNvSpPr/>
      </dsp:nvSpPr>
      <dsp:spPr>
        <a:xfrm>
          <a:off x="2520895" y="1404922"/>
          <a:ext cx="1078889" cy="1078889"/>
        </a:xfrm>
        <a:prstGeom prst="ellipse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支持操作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678895" y="1562922"/>
        <a:ext cx="762889" cy="762889"/>
      </dsp:txXfrm>
    </dsp:sp>
    <dsp:sp modelId="{68C4433B-CB76-E444-824D-837528216BFD}">
      <dsp:nvSpPr>
        <dsp:cNvPr id="0" name=""/>
        <dsp:cNvSpPr/>
      </dsp:nvSpPr>
      <dsp:spPr>
        <a:xfrm rot="16200000">
          <a:off x="2945763" y="1011814"/>
          <a:ext cx="229153" cy="366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980136" y="1119551"/>
        <a:ext cx="160407" cy="220094"/>
      </dsp:txXfrm>
    </dsp:sp>
    <dsp:sp modelId="{A5537478-47AB-0643-BC59-D1DD900AEEED}">
      <dsp:nvSpPr>
        <dsp:cNvPr id="0" name=""/>
        <dsp:cNvSpPr/>
      </dsp:nvSpPr>
      <dsp:spPr>
        <a:xfrm>
          <a:off x="2574839" y="1558"/>
          <a:ext cx="971000" cy="97100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PUSH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717039" y="143758"/>
        <a:ext cx="686600" cy="686600"/>
      </dsp:txXfrm>
    </dsp:sp>
    <dsp:sp modelId="{3A453224-3F59-5D4A-9B98-E5872CA33860}">
      <dsp:nvSpPr>
        <dsp:cNvPr id="0" name=""/>
        <dsp:cNvSpPr/>
      </dsp:nvSpPr>
      <dsp:spPr>
        <a:xfrm rot="19285714">
          <a:off x="3531465" y="1293874"/>
          <a:ext cx="229153" cy="366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78470"/>
                <a:satOff val="-9348"/>
                <a:lumOff val="7943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78470"/>
                <a:satOff val="-9348"/>
                <a:lumOff val="79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538964" y="1388669"/>
        <a:ext cx="160407" cy="220094"/>
      </dsp:txXfrm>
    </dsp:sp>
    <dsp:sp modelId="{6AB9BA2A-9B28-EF46-A5E3-423B4598C275}">
      <dsp:nvSpPr>
        <dsp:cNvPr id="0" name=""/>
        <dsp:cNvSpPr/>
      </dsp:nvSpPr>
      <dsp:spPr>
        <a:xfrm>
          <a:off x="3714210" y="550249"/>
          <a:ext cx="971000" cy="97100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POP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3856410" y="692449"/>
        <a:ext cx="686600" cy="686600"/>
      </dsp:txXfrm>
    </dsp:sp>
    <dsp:sp modelId="{F0F9CEEC-D6FB-6045-BE63-63D1F3790987}">
      <dsp:nvSpPr>
        <dsp:cNvPr id="0" name=""/>
        <dsp:cNvSpPr/>
      </dsp:nvSpPr>
      <dsp:spPr>
        <a:xfrm rot="771429">
          <a:off x="3676122" y="1927655"/>
          <a:ext cx="229153" cy="366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156939"/>
                <a:satOff val="-18696"/>
                <a:lumOff val="15887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156939"/>
                <a:satOff val="-18696"/>
                <a:lumOff val="1588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676984" y="1993370"/>
        <a:ext cx="160407" cy="220094"/>
      </dsp:txXfrm>
    </dsp:sp>
    <dsp:sp modelId="{416BC5BA-CAC9-1241-A017-483971E42F1E}">
      <dsp:nvSpPr>
        <dsp:cNvPr id="0" name=""/>
        <dsp:cNvSpPr/>
      </dsp:nvSpPr>
      <dsp:spPr>
        <a:xfrm>
          <a:off x="3995611" y="1783149"/>
          <a:ext cx="971000" cy="97100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ADD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137811" y="1925349"/>
        <a:ext cx="686600" cy="686600"/>
      </dsp:txXfrm>
    </dsp:sp>
    <dsp:sp modelId="{E49D39F4-6DCD-AB44-ACE1-84A3518B5B54}">
      <dsp:nvSpPr>
        <dsp:cNvPr id="0" name=""/>
        <dsp:cNvSpPr/>
      </dsp:nvSpPr>
      <dsp:spPr>
        <a:xfrm rot="3857143">
          <a:off x="3270803" y="2435909"/>
          <a:ext cx="229153" cy="366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235409"/>
                <a:satOff val="-28045"/>
                <a:lumOff val="2383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235409"/>
                <a:satOff val="-28045"/>
                <a:lumOff val="238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290262" y="2478304"/>
        <a:ext cx="160407" cy="220094"/>
      </dsp:txXfrm>
    </dsp:sp>
    <dsp:sp modelId="{F881D46B-1DF0-764C-AF3C-A6E1908D77C6}">
      <dsp:nvSpPr>
        <dsp:cNvPr id="0" name=""/>
        <dsp:cNvSpPr/>
      </dsp:nvSpPr>
      <dsp:spPr>
        <a:xfrm>
          <a:off x="3207142" y="2771857"/>
          <a:ext cx="971000" cy="97100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REMOVE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3349342" y="2914057"/>
        <a:ext cx="686600" cy="686600"/>
      </dsp:txXfrm>
    </dsp:sp>
    <dsp:sp modelId="{4511BE96-FC0E-3E44-A6E3-8313E0F41333}">
      <dsp:nvSpPr>
        <dsp:cNvPr id="0" name=""/>
        <dsp:cNvSpPr/>
      </dsp:nvSpPr>
      <dsp:spPr>
        <a:xfrm rot="6942857">
          <a:off x="2620723" y="2435909"/>
          <a:ext cx="229153" cy="366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313879"/>
                <a:satOff val="-37393"/>
                <a:lumOff val="31773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313879"/>
                <a:satOff val="-37393"/>
                <a:lumOff val="317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 rot="10800000">
        <a:off x="2670010" y="2478304"/>
        <a:ext cx="160407" cy="220094"/>
      </dsp:txXfrm>
    </dsp:sp>
    <dsp:sp modelId="{95351575-D1EC-1D46-83AD-C1FFDD2B2ECE}">
      <dsp:nvSpPr>
        <dsp:cNvPr id="0" name=""/>
        <dsp:cNvSpPr/>
      </dsp:nvSpPr>
      <dsp:spPr>
        <a:xfrm>
          <a:off x="1942536" y="2771857"/>
          <a:ext cx="971000" cy="97100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交集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084736" y="2914057"/>
        <a:ext cx="686600" cy="686600"/>
      </dsp:txXfrm>
    </dsp:sp>
    <dsp:sp modelId="{A2C99A30-456A-9E4A-88A0-1C4B69ADB502}">
      <dsp:nvSpPr>
        <dsp:cNvPr id="0" name=""/>
        <dsp:cNvSpPr/>
      </dsp:nvSpPr>
      <dsp:spPr>
        <a:xfrm rot="10028571">
          <a:off x="2215404" y="1927655"/>
          <a:ext cx="229153" cy="366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392348"/>
                <a:satOff val="-46741"/>
                <a:lumOff val="39717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392348"/>
                <a:satOff val="-46741"/>
                <a:lumOff val="3971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 rot="10800000">
        <a:off x="2283288" y="1993370"/>
        <a:ext cx="160407" cy="220094"/>
      </dsp:txXfrm>
    </dsp:sp>
    <dsp:sp modelId="{4C664C42-B161-264B-B358-B59A665405F2}">
      <dsp:nvSpPr>
        <dsp:cNvPr id="0" name=""/>
        <dsp:cNvSpPr/>
      </dsp:nvSpPr>
      <dsp:spPr>
        <a:xfrm>
          <a:off x="1154068" y="1783149"/>
          <a:ext cx="971000" cy="97100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并集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1296268" y="1925349"/>
        <a:ext cx="686600" cy="686600"/>
      </dsp:txXfrm>
    </dsp:sp>
    <dsp:sp modelId="{7D32E134-F072-DA4C-91AD-EDCBAF899E0B}">
      <dsp:nvSpPr>
        <dsp:cNvPr id="0" name=""/>
        <dsp:cNvSpPr/>
      </dsp:nvSpPr>
      <dsp:spPr>
        <a:xfrm rot="13114286">
          <a:off x="2360061" y="1293874"/>
          <a:ext cx="229153" cy="366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470818"/>
                <a:satOff val="-56089"/>
                <a:lumOff val="4766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470818"/>
                <a:satOff val="-56089"/>
                <a:lumOff val="4766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 rot="10800000">
        <a:off x="2421308" y="1388669"/>
        <a:ext cx="160407" cy="220094"/>
      </dsp:txXfrm>
    </dsp:sp>
    <dsp:sp modelId="{AED47E14-BCCA-0344-A870-FCEF43E8BF9D}">
      <dsp:nvSpPr>
        <dsp:cNvPr id="0" name=""/>
        <dsp:cNvSpPr/>
      </dsp:nvSpPr>
      <dsp:spPr>
        <a:xfrm>
          <a:off x="1435469" y="550249"/>
          <a:ext cx="971000" cy="97100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排序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1577669" y="692449"/>
        <a:ext cx="686600" cy="686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94161-D007-1149-A8B9-233D7699A913}">
      <dsp:nvSpPr>
        <dsp:cNvPr id="0" name=""/>
        <dsp:cNvSpPr/>
      </dsp:nvSpPr>
      <dsp:spPr>
        <a:xfrm>
          <a:off x="1371735" y="142377"/>
          <a:ext cx="3125076" cy="3125009"/>
        </a:xfrm>
        <a:prstGeom prst="ellipse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与</a:t>
          </a:r>
          <a:r>
            <a:rPr lang="en-US" altLang="zh-CN" sz="2000" kern="12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Memcache</a:t>
          </a: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异同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1829392" y="600024"/>
        <a:ext cx="2209762" cy="2209715"/>
      </dsp:txXfrm>
    </dsp:sp>
    <dsp:sp modelId="{EBEC2310-43F5-EC43-A9FD-D91862C2C069}">
      <dsp:nvSpPr>
        <dsp:cNvPr id="0" name=""/>
        <dsp:cNvSpPr/>
      </dsp:nvSpPr>
      <dsp:spPr>
        <a:xfrm>
          <a:off x="3154836" y="0"/>
          <a:ext cx="347553" cy="347547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E0247D-747A-EC4A-BF72-22B254BD1BDF}">
      <dsp:nvSpPr>
        <dsp:cNvPr id="0" name=""/>
        <dsp:cNvSpPr/>
      </dsp:nvSpPr>
      <dsp:spPr>
        <a:xfrm>
          <a:off x="2331867" y="3035201"/>
          <a:ext cx="251656" cy="25189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4BAC5B-20DA-434A-904E-6002B448F3BF}">
      <dsp:nvSpPr>
        <dsp:cNvPr id="0" name=""/>
        <dsp:cNvSpPr/>
      </dsp:nvSpPr>
      <dsp:spPr>
        <a:xfrm>
          <a:off x="4697905" y="1410635"/>
          <a:ext cx="251656" cy="25189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8DF84D-2EE7-9440-A15A-D3B35350C7F9}">
      <dsp:nvSpPr>
        <dsp:cNvPr id="0" name=""/>
        <dsp:cNvSpPr/>
      </dsp:nvSpPr>
      <dsp:spPr>
        <a:xfrm>
          <a:off x="3493672" y="3303164"/>
          <a:ext cx="347553" cy="347547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981E8D-1DF4-9E47-B1BE-E2BEE77B1937}">
      <dsp:nvSpPr>
        <dsp:cNvPr id="0" name=""/>
        <dsp:cNvSpPr/>
      </dsp:nvSpPr>
      <dsp:spPr>
        <a:xfrm>
          <a:off x="2403353" y="493941"/>
          <a:ext cx="251656" cy="25189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A590B0-E1B8-864F-8D1B-C69BB80467B7}">
      <dsp:nvSpPr>
        <dsp:cNvPr id="0" name=""/>
        <dsp:cNvSpPr/>
      </dsp:nvSpPr>
      <dsp:spPr>
        <a:xfrm>
          <a:off x="1610024" y="1934877"/>
          <a:ext cx="251656" cy="25189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4E2693-F818-9E4F-9CB7-60419FD99469}">
      <dsp:nvSpPr>
        <dsp:cNvPr id="0" name=""/>
        <dsp:cNvSpPr/>
      </dsp:nvSpPr>
      <dsp:spPr>
        <a:xfrm>
          <a:off x="395330" y="706412"/>
          <a:ext cx="1270488" cy="1270082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581389" y="892411"/>
        <a:ext cx="898370" cy="898084"/>
      </dsp:txXfrm>
    </dsp:sp>
    <dsp:sp modelId="{EF08BD68-F763-B84C-9867-E984D3DDB0B3}">
      <dsp:nvSpPr>
        <dsp:cNvPr id="0" name=""/>
        <dsp:cNvSpPr/>
      </dsp:nvSpPr>
      <dsp:spPr>
        <a:xfrm>
          <a:off x="2803214" y="504893"/>
          <a:ext cx="347553" cy="347547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B9772E-2EE5-3A48-BD0A-4BF5F60478AD}">
      <dsp:nvSpPr>
        <dsp:cNvPr id="0" name=""/>
        <dsp:cNvSpPr/>
      </dsp:nvSpPr>
      <dsp:spPr>
        <a:xfrm>
          <a:off x="514475" y="2348868"/>
          <a:ext cx="628270" cy="628287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0A9804-67BA-1A49-B3A6-0D5892E9B776}">
      <dsp:nvSpPr>
        <dsp:cNvPr id="0" name=""/>
        <dsp:cNvSpPr/>
      </dsp:nvSpPr>
      <dsp:spPr>
        <a:xfrm>
          <a:off x="4137967" y="460883"/>
          <a:ext cx="1777705" cy="1270082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Memcache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398306" y="646882"/>
        <a:ext cx="1257027" cy="898084"/>
      </dsp:txXfrm>
    </dsp:sp>
    <dsp:sp modelId="{F2A52311-F2CE-6B48-A318-336E899FFA51}">
      <dsp:nvSpPr>
        <dsp:cNvPr id="0" name=""/>
        <dsp:cNvSpPr/>
      </dsp:nvSpPr>
      <dsp:spPr>
        <a:xfrm>
          <a:off x="4250386" y="985692"/>
          <a:ext cx="347553" cy="347547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BD54EA-7C39-3B48-9BC1-5C9A8224D82A}">
      <dsp:nvSpPr>
        <dsp:cNvPr id="0" name=""/>
        <dsp:cNvSpPr/>
      </dsp:nvSpPr>
      <dsp:spPr>
        <a:xfrm>
          <a:off x="275604" y="3096533"/>
          <a:ext cx="251656" cy="25189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DDC55F-34C0-A248-B430-ECB4066D933E}">
      <dsp:nvSpPr>
        <dsp:cNvPr id="0" name=""/>
        <dsp:cNvSpPr/>
      </dsp:nvSpPr>
      <dsp:spPr>
        <a:xfrm>
          <a:off x="2785197" y="2738034"/>
          <a:ext cx="251656" cy="25189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高性能键值数据库，所有数据存在内存，异步写到硬盘</a:t>
            </a:r>
            <a:endParaRPr lang="en-US" altLang="zh-CN" smtClean="0"/>
          </a:p>
          <a:p>
            <a:r>
              <a:rPr lang="en-US" altLang="zh-CN" smtClean="0"/>
              <a:t>list</a:t>
            </a:r>
            <a:r>
              <a:rPr lang="en-US" altLang="zh-CN" baseline="0" smtClean="0"/>
              <a:t> hash set</a:t>
            </a:r>
          </a:p>
          <a:p>
            <a:r>
              <a:rPr kumimoji="1" lang="en-US" altLang="zh-CN" smtClean="0"/>
              <a:t>Redis</a:t>
            </a:r>
            <a:r>
              <a:rPr kumimoji="1" lang="zh-CN" altLang="en-US" smtClean="0"/>
              <a:t>主从复制进行备份的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6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高性能 读 </a:t>
            </a:r>
            <a:r>
              <a:rPr lang="en-US" altLang="zh-CN" smtClean="0"/>
              <a:t>11</a:t>
            </a:r>
            <a:r>
              <a:rPr lang="zh-CN" altLang="en-US" smtClean="0"/>
              <a:t>万  写</a:t>
            </a:r>
            <a:r>
              <a:rPr lang="en-US" altLang="zh-CN" smtClean="0"/>
              <a:t>8</a:t>
            </a:r>
            <a:r>
              <a:rPr lang="zh-CN" altLang="en-US" smtClean="0"/>
              <a:t>万每秒</a:t>
            </a:r>
            <a:endParaRPr lang="en-US" altLang="zh-CN" smtClean="0"/>
          </a:p>
          <a:p>
            <a:r>
              <a:rPr lang="zh-CN" altLang="en-US" smtClean="0"/>
              <a:t>所有操作的原子性的。支持事务</a:t>
            </a:r>
            <a:endParaRPr lang="en-US" altLang="zh-CN" smtClean="0"/>
          </a:p>
          <a:p>
            <a:r>
              <a:rPr lang="zh-CN" altLang="en-US" smtClean="0"/>
              <a:t>缓存，队列</a:t>
            </a:r>
            <a:endParaRPr lang="en-US" altLang="zh-CN" smtClean="0"/>
          </a:p>
          <a:p>
            <a:r>
              <a:rPr lang="zh-CN" altLang="en-US" smtClean="0"/>
              <a:t>每个键设置生存时间</a:t>
            </a:r>
            <a:endParaRPr lang="en-US" altLang="zh-CN" smtClean="0"/>
          </a:p>
          <a:p>
            <a:r>
              <a:rPr lang="zh-CN" altLang="en-US" smtClean="0"/>
              <a:t>持久化，</a:t>
            </a:r>
            <a:r>
              <a:rPr lang="en-US" altLang="zh-CN" smtClean="0"/>
              <a:t>membercahe</a:t>
            </a:r>
            <a:r>
              <a:rPr lang="zh-CN" altLang="en-US" smtClean="0"/>
              <a:t>的竞争者</a:t>
            </a:r>
            <a:endParaRPr lang="en-US" altLang="zh-CN" smtClean="0"/>
          </a:p>
          <a:p>
            <a:r>
              <a:rPr lang="zh-CN" altLang="en-US" smtClean="0"/>
              <a:t>限制数据的最大内存空间，进行删除</a:t>
            </a:r>
            <a:endParaRPr lang="en-US" altLang="zh-CN" smtClean="0"/>
          </a:p>
          <a:p>
            <a:r>
              <a:rPr lang="en-US" altLang="zh-CN" smtClean="0"/>
              <a:t>list</a:t>
            </a:r>
            <a:r>
              <a:rPr lang="zh-CN" altLang="en-US" smtClean="0"/>
              <a:t>实现队列</a:t>
            </a:r>
            <a:endParaRPr lang="en-US" altLang="zh-CN" smtClean="0"/>
          </a:p>
          <a:p>
            <a:r>
              <a:rPr lang="zh-CN" altLang="en-US" smtClean="0"/>
              <a:t>消息的订阅发布模式，可以定制聊天系统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12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消息订阅和发布实现聊天系统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148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2008</a:t>
            </a:r>
            <a:r>
              <a:rPr lang="zh-CN" altLang="en-US" smtClean="0"/>
              <a:t>意大利的公司推出基于</a:t>
            </a:r>
            <a:r>
              <a:rPr lang="en-US" altLang="zh-CN" smtClean="0"/>
              <a:t>mysql </a:t>
            </a:r>
            <a:r>
              <a:rPr lang="zh-CN" altLang="en-US" smtClean="0"/>
              <a:t>网站实时统计系统</a:t>
            </a:r>
            <a:endParaRPr lang="en-US" altLang="zh-CN" smtClean="0"/>
          </a:p>
          <a:p>
            <a:r>
              <a:rPr lang="zh-CN" altLang="en-US" smtClean="0"/>
              <a:t>数据结构服务器</a:t>
            </a:r>
            <a:endParaRPr lang="en-US" altLang="zh-CN" smtClean="0"/>
          </a:p>
          <a:p>
            <a:r>
              <a:rPr lang="en-US" altLang="zh-CN" smtClean="0"/>
              <a:t>2012</a:t>
            </a:r>
            <a:r>
              <a:rPr lang="zh-CN" altLang="en-US" smtClean="0"/>
              <a:t>年  </a:t>
            </a:r>
            <a:r>
              <a:rPr lang="en-US" altLang="zh-CN" smtClean="0"/>
              <a:t>12%</a:t>
            </a:r>
            <a:r>
              <a:rPr lang="zh-CN" altLang="en-US" smtClean="0"/>
              <a:t>在使用</a:t>
            </a:r>
            <a:r>
              <a:rPr lang="en-US" altLang="zh-CN" smtClean="0"/>
              <a:t>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276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28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都是存在内存中，读取快，固态硬盘的</a:t>
            </a:r>
            <a:r>
              <a:rPr lang="en-US" altLang="zh-CN" smtClean="0"/>
              <a:t>10~20</a:t>
            </a:r>
            <a:r>
              <a:rPr lang="zh-CN" altLang="en-US" smtClean="0"/>
              <a:t>倍</a:t>
            </a:r>
            <a:endParaRPr lang="en-US" altLang="zh-CN" smtClean="0"/>
          </a:p>
          <a:p>
            <a:r>
              <a:rPr lang="zh-CN" altLang="en-US" smtClean="0"/>
              <a:t>字符串类型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51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386535" y="951570"/>
            <a:ext cx="8325450" cy="385560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6535" y="953100"/>
            <a:ext cx="8325450" cy="379485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30820CF-B880-4189-942D-D702A7CBA73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1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460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7" r:id="rId2"/>
    <p:sldLayoutId id="2147483677" r:id="rId3"/>
    <p:sldLayoutId id="2147483678" r:id="rId4"/>
    <p:sldLayoutId id="2147483688" r:id="rId5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699148" y="2931790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b="1" dirty="0" err="1" smtClean="0"/>
              <a:t>Redis</a:t>
            </a:r>
            <a:r>
              <a:rPr lang="zh-CN" altLang="en-US" b="1" smtClean="0"/>
              <a:t>简介及安装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8" tIns="45719" rIns="91438" bIns="45719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4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65961973"/>
              </p:ext>
            </p:extLst>
          </p:nvPr>
        </p:nvGraphicFramePr>
        <p:xfrm>
          <a:off x="1790691" y="1059582"/>
          <a:ext cx="5700227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1864915"/>
            <a:ext cx="513057" cy="1971219"/>
          </a:xfrm>
        </p:spPr>
        <p:txBody>
          <a:bodyPr/>
          <a:lstStyle/>
          <a:p>
            <a:pPr lvl="0"/>
            <a:r>
              <a:rPr lang="zh-CN" altLang="en-US" sz="2800" b="1" dirty="0">
                <a:solidFill>
                  <a:srgbClr val="FF9300"/>
                </a:solidFill>
                <a:latin typeface="Noto Sans CJK SC" charset="-122"/>
                <a:ea typeface="Noto Sans CJK SC" charset="-122"/>
                <a:cs typeface="Noto Sans CJK SC" charset="-122"/>
              </a:rPr>
              <a:t>支</a:t>
            </a:r>
            <a:endParaRPr lang="en-US" altLang="zh-CN" sz="2800" b="1" dirty="0">
              <a:solidFill>
                <a:srgbClr val="FF9300"/>
              </a:solidFill>
              <a:latin typeface="Noto Sans CJK SC" charset="-122"/>
              <a:ea typeface="Noto Sans CJK SC" charset="-122"/>
              <a:cs typeface="Noto Sans CJK SC" charset="-122"/>
            </a:endParaRPr>
          </a:p>
          <a:p>
            <a:pPr lvl="0"/>
            <a:r>
              <a:rPr lang="zh-CN" altLang="en-US" sz="2800" b="1" dirty="0">
                <a:solidFill>
                  <a:srgbClr val="FF9300"/>
                </a:solidFill>
                <a:latin typeface="Noto Sans CJK SC" charset="-122"/>
                <a:ea typeface="Noto Sans CJK SC" charset="-122"/>
                <a:cs typeface="Noto Sans CJK SC" charset="-122"/>
              </a:rPr>
              <a:t>持</a:t>
            </a:r>
            <a:endParaRPr lang="en-US" altLang="zh-CN" sz="2800" b="1" dirty="0">
              <a:solidFill>
                <a:srgbClr val="FF9300"/>
              </a:solidFill>
              <a:latin typeface="Noto Sans CJK SC" charset="-122"/>
              <a:ea typeface="Noto Sans CJK SC" charset="-122"/>
              <a:cs typeface="Noto Sans CJK SC" charset="-122"/>
            </a:endParaRPr>
          </a:p>
          <a:p>
            <a:pPr lvl="0"/>
            <a:r>
              <a:rPr lang="zh-CN" altLang="en-US" sz="2800" b="1" dirty="0">
                <a:solidFill>
                  <a:srgbClr val="FF9300"/>
                </a:solidFill>
                <a:latin typeface="Noto Sans CJK SC" charset="-122"/>
                <a:ea typeface="Noto Sans CJK SC" charset="-122"/>
                <a:cs typeface="Noto Sans CJK SC" charset="-122"/>
              </a:rPr>
              <a:t>类</a:t>
            </a:r>
            <a:endParaRPr lang="en-US" altLang="zh-CN" sz="2800" b="1" dirty="0">
              <a:solidFill>
                <a:srgbClr val="FF9300"/>
              </a:solidFill>
              <a:latin typeface="Noto Sans CJK SC" charset="-122"/>
              <a:ea typeface="Noto Sans CJK SC" charset="-122"/>
              <a:cs typeface="Noto Sans CJK SC" charset="-122"/>
            </a:endParaRPr>
          </a:p>
          <a:p>
            <a:pPr lvl="0"/>
            <a:r>
              <a:rPr lang="zh-CN" altLang="en-US" sz="2800" b="1" dirty="0">
                <a:solidFill>
                  <a:srgbClr val="FF9300"/>
                </a:solidFill>
                <a:latin typeface="Noto Sans CJK SC" charset="-122"/>
                <a:ea typeface="Noto Sans CJK SC" charset="-122"/>
                <a:cs typeface="Noto Sans CJK SC" charset="-122"/>
              </a:rPr>
              <a:t>型</a:t>
            </a:r>
          </a:p>
          <a:p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86535" y="953100"/>
            <a:ext cx="8325450" cy="379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Key-value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8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307861961"/>
              </p:ext>
            </p:extLst>
          </p:nvPr>
        </p:nvGraphicFramePr>
        <p:xfrm>
          <a:off x="2051720" y="1059582"/>
          <a:ext cx="612068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493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z="2400" dirty="0" smtClean="0"/>
              <a:t>队列</a:t>
            </a:r>
            <a:r>
              <a:rPr kumimoji="1" lang="zh-CN" altLang="en-US" sz="2400" dirty="0"/>
              <a:t>：先进</a:t>
            </a:r>
            <a:r>
              <a:rPr kumimoji="1" lang="zh-CN" altLang="en-US" sz="2400" dirty="0" smtClean="0"/>
              <a:t>先出，</a:t>
            </a: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先进</a:t>
            </a: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先出</a:t>
            </a:r>
            <a:endParaRPr kumimoji="1" lang="en-US" altLang="zh-CN" sz="2400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sz="2400" dirty="0" smtClean="0">
              <a:solidFill>
                <a:schemeClr val="bg1"/>
              </a:solidFill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栈</a:t>
            </a:r>
            <a:r>
              <a:rPr kumimoji="1" lang="zh-CN" altLang="en-US" sz="2400" dirty="0">
                <a:solidFill>
                  <a:schemeClr val="bg1"/>
                </a:solidFill>
              </a:rPr>
              <a:t>：先进后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出，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先进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4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先出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grpSp>
        <p:nvGrpSpPr>
          <p:cNvPr id="5" name="组 4"/>
          <p:cNvGrpSpPr/>
          <p:nvPr/>
        </p:nvGrpSpPr>
        <p:grpSpPr>
          <a:xfrm>
            <a:off x="1314628" y="1548054"/>
            <a:ext cx="6584681" cy="1052547"/>
            <a:chOff x="3505674" y="4128145"/>
            <a:chExt cx="17559148" cy="2806791"/>
          </a:xfrm>
        </p:grpSpPr>
        <p:grpSp>
          <p:nvGrpSpPr>
            <p:cNvPr id="67" name="组 66"/>
            <p:cNvGrpSpPr/>
            <p:nvPr/>
          </p:nvGrpSpPr>
          <p:grpSpPr>
            <a:xfrm>
              <a:off x="3505674" y="4128145"/>
              <a:ext cx="17559148" cy="2806791"/>
              <a:chOff x="3505674" y="8290677"/>
              <a:chExt cx="17559148" cy="2806791"/>
            </a:xfrm>
          </p:grpSpPr>
          <p:cxnSp>
            <p:nvCxnSpPr>
              <p:cNvPr id="34" name="直线连接符 33"/>
              <p:cNvCxnSpPr/>
              <p:nvPr/>
            </p:nvCxnSpPr>
            <p:spPr>
              <a:xfrm>
                <a:off x="6269633" y="8797292"/>
                <a:ext cx="11521280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/>
              <p:cNvCxnSpPr/>
              <p:nvPr/>
            </p:nvCxnSpPr>
            <p:spPr>
              <a:xfrm>
                <a:off x="6269633" y="11097468"/>
                <a:ext cx="11521280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0" name="圆角矩形 29"/>
              <p:cNvSpPr/>
              <p:nvPr/>
            </p:nvSpPr>
            <p:spPr>
              <a:xfrm>
                <a:off x="6773690" y="9478221"/>
                <a:ext cx="2160240" cy="93831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rtl="0" latinLnBrk="1" hangingPunct="0"/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9437983" y="9473063"/>
                <a:ext cx="2160240" cy="93831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rtl="0" latinLnBrk="1" hangingPunct="0"/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12102279" y="9483381"/>
                <a:ext cx="2160240" cy="93831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rtl="0" latinLnBrk="1" hangingPunct="0"/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14766574" y="9483381"/>
                <a:ext cx="2160240" cy="93831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rtl="0" latinLnBrk="1" hangingPunct="0"/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2" name="曲线连接符 51"/>
              <p:cNvCxnSpPr/>
              <p:nvPr/>
            </p:nvCxnSpPr>
            <p:spPr>
              <a:xfrm rot="10800000" flipV="1">
                <a:off x="17790913" y="8706176"/>
                <a:ext cx="2041700" cy="1261172"/>
              </a:xfrm>
              <a:prstGeom prst="curvedConnector3">
                <a:avLst>
                  <a:gd name="adj1" fmla="val 50000"/>
                </a:avLst>
              </a:prstGeom>
              <a:ln w="5080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3" name="曲线连接符 52"/>
              <p:cNvCxnSpPr/>
              <p:nvPr/>
            </p:nvCxnSpPr>
            <p:spPr>
              <a:xfrm rot="10800000">
                <a:off x="4430108" y="8948562"/>
                <a:ext cx="2162453" cy="1039004"/>
              </a:xfrm>
              <a:prstGeom prst="curvedConnector3">
                <a:avLst>
                  <a:gd name="adj1" fmla="val 50000"/>
                </a:avLst>
              </a:prstGeom>
              <a:ln w="5080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19956827" y="8290677"/>
                <a:ext cx="1107995" cy="984885"/>
              </a:xfrm>
              <a:prstGeom prst="rect">
                <a:avLst/>
              </a:prstGeom>
              <a:ln w="50800">
                <a:solidFill>
                  <a:schemeClr val="accent3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zh-CN" altLang="en-US" sz="1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进</a:t>
                </a: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3505674" y="8533064"/>
                <a:ext cx="1107995" cy="984885"/>
              </a:xfrm>
              <a:prstGeom prst="rect">
                <a:avLst/>
              </a:prstGeom>
              <a:ln w="50800">
                <a:solidFill>
                  <a:schemeClr val="accent3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zh-CN" altLang="en-US" sz="1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出</a:t>
                </a: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590756" y="5349894"/>
              <a:ext cx="731824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255052" y="5343747"/>
              <a:ext cx="834416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919345" y="5340323"/>
              <a:ext cx="834416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5583641" y="5362153"/>
              <a:ext cx="847243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1984310" y="3173384"/>
            <a:ext cx="5548196" cy="1247126"/>
            <a:chOff x="5291493" y="8462357"/>
            <a:chExt cx="14795189" cy="3325669"/>
          </a:xfrm>
        </p:grpSpPr>
        <p:grpSp>
          <p:nvGrpSpPr>
            <p:cNvPr id="65" name="组 64"/>
            <p:cNvGrpSpPr/>
            <p:nvPr/>
          </p:nvGrpSpPr>
          <p:grpSpPr>
            <a:xfrm>
              <a:off x="5291493" y="8462357"/>
              <a:ext cx="14795189" cy="3325669"/>
              <a:chOff x="5484886" y="3034639"/>
              <a:chExt cx="14795189" cy="3325669"/>
            </a:xfrm>
          </p:grpSpPr>
          <p:grpSp>
            <p:nvGrpSpPr>
              <p:cNvPr id="17" name="组 16"/>
              <p:cNvGrpSpPr/>
              <p:nvPr/>
            </p:nvGrpSpPr>
            <p:grpSpPr>
              <a:xfrm>
                <a:off x="5484886" y="3660975"/>
                <a:ext cx="11521280" cy="2300176"/>
                <a:chOff x="6071320" y="2033464"/>
                <a:chExt cx="11521280" cy="2300176"/>
              </a:xfrm>
            </p:grpSpPr>
            <p:grpSp>
              <p:nvGrpSpPr>
                <p:cNvPr id="12" name="组 11"/>
                <p:cNvGrpSpPr/>
                <p:nvPr/>
              </p:nvGrpSpPr>
              <p:grpSpPr>
                <a:xfrm>
                  <a:off x="6071320" y="2033464"/>
                  <a:ext cx="11521280" cy="2300176"/>
                  <a:chOff x="6575376" y="2541600"/>
                  <a:chExt cx="11521280" cy="2300176"/>
                </a:xfrm>
              </p:grpSpPr>
              <p:cxnSp>
                <p:nvCxnSpPr>
                  <p:cNvPr id="6" name="直线连接符 5"/>
                  <p:cNvCxnSpPr/>
                  <p:nvPr/>
                </p:nvCxnSpPr>
                <p:spPr>
                  <a:xfrm>
                    <a:off x="6575376" y="2541600"/>
                    <a:ext cx="11521280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线连接符 8"/>
                  <p:cNvCxnSpPr/>
                  <p:nvPr/>
                </p:nvCxnSpPr>
                <p:spPr>
                  <a:xfrm>
                    <a:off x="6575376" y="2541600"/>
                    <a:ext cx="0" cy="230017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线连接符 10"/>
                  <p:cNvCxnSpPr/>
                  <p:nvPr/>
                </p:nvCxnSpPr>
                <p:spPr>
                  <a:xfrm>
                    <a:off x="6575376" y="4841776"/>
                    <a:ext cx="11521280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圆角矩形 12"/>
                <p:cNvSpPr/>
                <p:nvPr/>
              </p:nvSpPr>
              <p:spPr>
                <a:xfrm>
                  <a:off x="6575376" y="2714395"/>
                  <a:ext cx="2160240" cy="938317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rtl="0" latinLnBrk="1" hangingPunct="0"/>
                  <a:endParaRPr lang="zh-CN" altLang="en-US" sz="1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" name="圆角矩形 13"/>
                <p:cNvSpPr/>
                <p:nvPr/>
              </p:nvSpPr>
              <p:spPr>
                <a:xfrm>
                  <a:off x="9239672" y="2709237"/>
                  <a:ext cx="2160240" cy="938317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rtl="0" latinLnBrk="1" hangingPunct="0"/>
                  <a:endParaRPr lang="zh-CN" altLang="en-US" sz="1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1903965" y="2719552"/>
                  <a:ext cx="2160240" cy="938317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rtl="0" latinLnBrk="1" hangingPunct="0"/>
                  <a:endParaRPr lang="zh-CN" altLang="en-US" sz="1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>
                  <a:off x="14568261" y="2719552"/>
                  <a:ext cx="2160240" cy="938317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rtl="0" latinLnBrk="1" hangingPunct="0"/>
                  <a:endParaRPr lang="zh-CN" altLang="en-US" sz="140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38" name="曲线连接符 37"/>
              <p:cNvCxnSpPr/>
              <p:nvPr/>
            </p:nvCxnSpPr>
            <p:spPr>
              <a:xfrm rot="10800000" flipV="1">
                <a:off x="16976844" y="3450138"/>
                <a:ext cx="2041700" cy="1261172"/>
              </a:xfrm>
              <a:prstGeom prst="curvedConnector3">
                <a:avLst>
                  <a:gd name="adj1" fmla="val 50000"/>
                </a:avLst>
              </a:prstGeom>
              <a:ln w="5080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4" name="曲线连接符 43"/>
              <p:cNvCxnSpPr/>
              <p:nvPr/>
            </p:nvCxnSpPr>
            <p:spPr>
              <a:xfrm>
                <a:off x="17006166" y="5083980"/>
                <a:ext cx="2012378" cy="773061"/>
              </a:xfrm>
              <a:prstGeom prst="curvedConnector3">
                <a:avLst>
                  <a:gd name="adj1" fmla="val 50000"/>
                </a:avLst>
              </a:prstGeom>
              <a:ln w="5080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5" name="文本框 54"/>
              <p:cNvSpPr txBox="1"/>
              <p:nvPr/>
            </p:nvSpPr>
            <p:spPr>
              <a:xfrm>
                <a:off x="19172080" y="3034639"/>
                <a:ext cx="1107995" cy="984885"/>
              </a:xfrm>
              <a:prstGeom prst="rect">
                <a:avLst/>
              </a:prstGeom>
              <a:ln w="50800">
                <a:solidFill>
                  <a:schemeClr val="accent3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zh-CN" altLang="en-US" sz="1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进</a:t>
                </a: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9172080" y="5375423"/>
                <a:ext cx="1107995" cy="984885"/>
              </a:xfrm>
              <a:prstGeom prst="rect">
                <a:avLst/>
              </a:prstGeom>
              <a:ln w="50800">
                <a:solidFill>
                  <a:schemeClr val="accent3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zh-CN" altLang="en-US" sz="1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出</a:t>
                </a: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6612616" y="9798672"/>
              <a:ext cx="731824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279976" y="9804056"/>
              <a:ext cx="834416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1945802" y="9828440"/>
              <a:ext cx="834416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610098" y="9847896"/>
              <a:ext cx="847243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06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535" y="953100"/>
            <a:ext cx="8100900" cy="3794850"/>
          </a:xfrm>
        </p:spPr>
        <p:txBody>
          <a:bodyPr/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原子操作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：</a:t>
            </a:r>
            <a:endParaRPr kumimoji="1"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kumimoji="1" lang="zh-CN" altLang="en-US" sz="2400" dirty="0" smtClean="0">
                <a:solidFill>
                  <a:schemeClr val="bg1"/>
                </a:solidFill>
              </a:rPr>
              <a:t>将</a:t>
            </a:r>
            <a:r>
              <a:rPr kumimoji="1" lang="zh-CN" altLang="en-US" sz="2400" dirty="0">
                <a:solidFill>
                  <a:schemeClr val="bg1"/>
                </a:solidFill>
              </a:rPr>
              <a:t>整个操作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视作一</a:t>
            </a:r>
            <a:r>
              <a:rPr kumimoji="1" lang="zh-CN" altLang="en-US" sz="2400" dirty="0">
                <a:solidFill>
                  <a:schemeClr val="bg1"/>
                </a:solidFill>
              </a:rPr>
              <a:t>个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整体是原子性的核心特征</a:t>
            </a:r>
            <a:endParaRPr kumimoji="1"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kumimoji="1" lang="zh-CN" altLang="en-US" sz="2400" dirty="0" smtClean="0">
                <a:solidFill>
                  <a:schemeClr val="bg1"/>
                </a:solidFill>
              </a:rPr>
              <a:t>可以</a:t>
            </a:r>
            <a:r>
              <a:rPr kumimoji="1" lang="zh-CN" altLang="en-US" sz="2400" dirty="0">
                <a:solidFill>
                  <a:schemeClr val="bg1"/>
                </a:solidFill>
              </a:rPr>
              <a:t>是一个步骤，也可以是多个操作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步骤，但是</a:t>
            </a:r>
            <a:r>
              <a:rPr kumimoji="1" lang="zh-CN" altLang="en-US" sz="2400" dirty="0">
                <a:solidFill>
                  <a:schemeClr val="bg1"/>
                </a:solidFill>
              </a:rPr>
              <a:t>其顺序不可以被打乱，也不可以被切割而只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执行其中的一部分</a:t>
            </a:r>
            <a:endParaRPr kumimoji="1"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schemeClr val="bg1"/>
                </a:solidFill>
              </a:rPr>
              <a:t>不会被线程调度机制打断的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操作，一旦开始就一直运行到结束</a:t>
            </a:r>
            <a:endParaRPr kumimoji="1" lang="zh-CN" altLang="en-US" sz="2400" dirty="0">
              <a:solidFill>
                <a:schemeClr val="bg1"/>
              </a:solidFill>
            </a:endParaRPr>
          </a:p>
          <a:p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0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876100419"/>
              </p:ext>
            </p:extLst>
          </p:nvPr>
        </p:nvGraphicFramePr>
        <p:xfrm>
          <a:off x="1403648" y="915567"/>
          <a:ext cx="6616752" cy="365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53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</a:rPr>
              <a:t>常用的网站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24700" indent="-457200"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</a:rPr>
              <a:t>官网：</a:t>
            </a:r>
            <a:r>
              <a:rPr lang="en-US" altLang="zh-CN" sz="2800" dirty="0">
                <a:solidFill>
                  <a:schemeClr val="bg1"/>
                </a:solidFill>
              </a:rPr>
              <a:t>https://</a:t>
            </a:r>
            <a:r>
              <a:rPr lang="en-US" altLang="zh-CN" sz="2800" dirty="0" err="1">
                <a:solidFill>
                  <a:schemeClr val="bg1"/>
                </a:solidFill>
              </a:rPr>
              <a:t>redis.io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24700" indent="-457200"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</a:rPr>
              <a:t>中文官网：</a:t>
            </a:r>
            <a:r>
              <a:rPr lang="en-US" altLang="zh-CN" sz="2800" dirty="0">
                <a:solidFill>
                  <a:schemeClr val="bg1"/>
                </a:solidFill>
              </a:rPr>
              <a:t>http://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www.redis.cn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11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课程介绍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sz="2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en-US" altLang="zh-CN" sz="2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常用网站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的安装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环境下安装</a:t>
            </a:r>
            <a:r>
              <a:rPr lang="en-US" altLang="zh-CN" sz="3200" dirty="0" err="1"/>
              <a:t>Redis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535" y="627534"/>
            <a:ext cx="8325450" cy="37948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安装前准备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	Linux</a:t>
            </a:r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CentOS-7-i386-bin-DVD1</a:t>
            </a:r>
            <a:r>
              <a:rPr lang="zh-CN" altLang="en-US" dirty="0">
                <a:solidFill>
                  <a:schemeClr val="bg1"/>
                </a:solidFill>
              </a:rPr>
              <a:t>操作系统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		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Redis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安装</a:t>
            </a:r>
            <a:r>
              <a:rPr lang="zh-CN" altLang="en-US" dirty="0" smtClean="0">
                <a:solidFill>
                  <a:schemeClr val="bg1"/>
                </a:solidFill>
              </a:rPr>
              <a:t>包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安装依赖：</a:t>
            </a:r>
            <a:r>
              <a:rPr lang="en-US" altLang="zh-CN" dirty="0">
                <a:solidFill>
                  <a:schemeClr val="bg1"/>
                </a:solidFill>
              </a:rPr>
              <a:t>yum install </a:t>
            </a:r>
            <a:r>
              <a:rPr lang="en-US" altLang="zh-CN" dirty="0" err="1">
                <a:solidFill>
                  <a:schemeClr val="bg1"/>
                </a:solidFill>
              </a:rPr>
              <a:t>gcc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安装依赖：</a:t>
            </a:r>
            <a:r>
              <a:rPr lang="en-US" altLang="zh-CN" dirty="0">
                <a:solidFill>
                  <a:schemeClr val="bg1"/>
                </a:solidFill>
              </a:rPr>
              <a:t>yum install </a:t>
            </a:r>
            <a:r>
              <a:rPr lang="en-US" altLang="zh-CN" dirty="0" err="1">
                <a:solidFill>
                  <a:schemeClr val="bg1"/>
                </a:solidFill>
              </a:rPr>
              <a:t>gcc-c</a:t>
            </a:r>
            <a:r>
              <a:rPr lang="en-US" altLang="zh-CN" dirty="0">
                <a:solidFill>
                  <a:schemeClr val="bg1"/>
                </a:solidFill>
              </a:rPr>
              <a:t>++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、下载</a:t>
            </a:r>
            <a:r>
              <a:rPr lang="en-US" altLang="zh-CN" dirty="0" smtClean="0">
                <a:solidFill>
                  <a:schemeClr val="bg1"/>
                </a:solidFill>
              </a:rPr>
              <a:t>redis-5.0.3.tar.gz</a:t>
            </a:r>
            <a:r>
              <a:rPr lang="zh-CN" altLang="en-US" dirty="0">
                <a:solidFill>
                  <a:schemeClr val="bg1"/>
                </a:solidFill>
              </a:rPr>
              <a:t>，上传到</a:t>
            </a:r>
            <a:r>
              <a:rPr lang="en-US" altLang="zh-CN" dirty="0" err="1">
                <a:solidFill>
                  <a:schemeClr val="bg1"/>
                </a:solidFill>
              </a:rPr>
              <a:t>linux</a:t>
            </a:r>
            <a:r>
              <a:rPr lang="zh-CN" altLang="en-US" dirty="0">
                <a:solidFill>
                  <a:schemeClr val="bg1"/>
                </a:solidFill>
              </a:rPr>
              <a:t>上</a:t>
            </a:r>
            <a:r>
              <a:rPr lang="en-US" altLang="zh-CN" dirty="0" smtClean="0">
                <a:solidFill>
                  <a:schemeClr val="bg1"/>
                </a:solidFill>
              </a:rPr>
              <a:t>/test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、解压 </a:t>
            </a:r>
            <a:r>
              <a:rPr lang="en-US" altLang="zh-CN" dirty="0">
                <a:solidFill>
                  <a:schemeClr val="bg1"/>
                </a:solidFill>
              </a:rPr>
              <a:t>tar –</a:t>
            </a:r>
            <a:r>
              <a:rPr lang="en-US" altLang="zh-CN" dirty="0" err="1">
                <a:solidFill>
                  <a:schemeClr val="bg1"/>
                </a:solidFill>
              </a:rPr>
              <a:t>zxvf</a:t>
            </a: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redis-5.0.3.tar.gz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、编译并安装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cd </a:t>
            </a:r>
            <a:r>
              <a:rPr lang="en-US" altLang="zh-CN" dirty="0" smtClean="0">
                <a:solidFill>
                  <a:schemeClr val="bg1"/>
                </a:solidFill>
              </a:rPr>
              <a:t>/test/redis-5.0.3  </a:t>
            </a:r>
            <a:r>
              <a:rPr lang="en-US" altLang="zh-CN" dirty="0">
                <a:solidFill>
                  <a:schemeClr val="bg1"/>
                </a:solidFill>
              </a:rPr>
              <a:t>make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cd </a:t>
            </a:r>
            <a:r>
              <a:rPr lang="en-US" altLang="zh-CN" dirty="0" smtClean="0">
                <a:solidFill>
                  <a:schemeClr val="bg1"/>
                </a:solidFill>
              </a:rPr>
              <a:t>/test/redis-5.0.3/</a:t>
            </a:r>
            <a:r>
              <a:rPr lang="en-US" altLang="zh-CN" dirty="0" err="1" smtClean="0">
                <a:solidFill>
                  <a:schemeClr val="bg1"/>
                </a:solidFill>
              </a:rPr>
              <a:t>src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make </a:t>
            </a:r>
            <a:r>
              <a:rPr lang="en-US" altLang="zh-CN" dirty="0">
                <a:solidFill>
                  <a:schemeClr val="bg1"/>
                </a:solidFill>
              </a:rPr>
              <a:t>install 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2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安装步骤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7690" y="915566"/>
            <a:ext cx="8325450" cy="4038788"/>
          </a:xfrm>
        </p:spPr>
        <p:txBody>
          <a:bodyPr/>
          <a:lstStyle/>
          <a:p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[root@localhost local]# mkdir -p /usr/local/redis/bin</a:t>
            </a:r>
          </a:p>
          <a:p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 local]# </a:t>
            </a:r>
            <a:r>
              <a:rPr lang="en-US" altLang="zh-CN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mkdir</a:t>
            </a:r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 -p /</a:t>
            </a:r>
            <a:r>
              <a:rPr lang="en-US" altLang="zh-CN" sz="18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usr</a:t>
            </a:r>
            <a:r>
              <a:rPr lang="en-US" altLang="zh-CN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/local/</a:t>
            </a:r>
            <a:r>
              <a:rPr lang="en-US" altLang="zh-CN" sz="18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redis</a:t>
            </a:r>
            <a:r>
              <a:rPr lang="en-US" altLang="zh-CN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/</a:t>
            </a:r>
            <a:r>
              <a:rPr lang="en-US" altLang="zh-CN" sz="18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etc</a:t>
            </a:r>
            <a:endParaRPr lang="en-US" altLang="zh-CN" sz="18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</a:rPr>
              <a:t>把</a:t>
            </a:r>
            <a:r>
              <a:rPr lang="en-US" altLang="zh-CN" sz="1800" dirty="0" smtClean="0">
                <a:solidFill>
                  <a:schemeClr val="bg1"/>
                </a:solidFill>
              </a:rPr>
              <a:t>/test/redis-5.0.3/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src</a:t>
            </a:r>
            <a:r>
              <a:rPr lang="zh-CN" altLang="en-US" sz="1800" dirty="0" smtClean="0">
                <a:solidFill>
                  <a:schemeClr val="bg1"/>
                </a:solidFill>
              </a:rPr>
              <a:t>的</a:t>
            </a:r>
            <a:r>
              <a:rPr lang="zh-CN" altLang="en-US" sz="1800" dirty="0">
                <a:solidFill>
                  <a:schemeClr val="bg1"/>
                </a:solidFill>
              </a:rPr>
              <a:t>绿色</a:t>
            </a:r>
            <a:r>
              <a:rPr lang="zh-CN" altLang="en-US" sz="1800" dirty="0" smtClean="0">
                <a:solidFill>
                  <a:schemeClr val="bg1"/>
                </a:solidFill>
              </a:rPr>
              <a:t>文件都移植到</a:t>
            </a:r>
            <a:r>
              <a:rPr lang="pt-BR" altLang="zh-CN" sz="1800" dirty="0">
                <a:solidFill>
                  <a:schemeClr val="bg1"/>
                </a:solidFill>
              </a:rPr>
              <a:t>/</a:t>
            </a:r>
            <a:r>
              <a:rPr lang="pt-BR" altLang="zh-CN" sz="1800" dirty="0" smtClean="0">
                <a:solidFill>
                  <a:schemeClr val="bg1"/>
                </a:solidFill>
              </a:rPr>
              <a:t>usr/local/redis/bin</a:t>
            </a:r>
            <a:r>
              <a:rPr lang="zh-CN" altLang="en-US" sz="1800" dirty="0" smtClean="0">
                <a:solidFill>
                  <a:schemeClr val="bg1"/>
                </a:solidFill>
              </a:rPr>
              <a:t>目录下</a:t>
            </a:r>
            <a:endParaRPr lang="pt-BR" altLang="zh-CN" sz="1800" dirty="0">
              <a:solidFill>
                <a:schemeClr val="bg1"/>
              </a:solidFill>
            </a:endParaRPr>
          </a:p>
          <a:p>
            <a:r>
              <a:rPr lang="pt-BR" altLang="zh-CN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[</a:t>
            </a:r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root@localhost redis-5.0.3]# mv ./redis.conf /usr/local/redis/etc/</a:t>
            </a:r>
          </a:p>
          <a:p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[root@localhost bin]# ./redis-server /usr/local/redis/etc/redis.conf </a:t>
            </a:r>
          </a:p>
          <a:p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[root@localhost bin]# ps </a:t>
            </a:r>
            <a:r>
              <a:rPr lang="en-US" altLang="zh-CN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en-US" altLang="zh-CN" sz="18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ef</a:t>
            </a:r>
            <a:r>
              <a:rPr lang="pt-BR" altLang="zh-CN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|grep </a:t>
            </a:r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redis-server</a:t>
            </a:r>
          </a:p>
          <a:p>
            <a:r>
              <a:rPr lang="de-DE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[root@localhost bin]# redis-cli -p 6379</a:t>
            </a:r>
          </a:p>
          <a:p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127.0.0.1:6379&gt; ping</a:t>
            </a:r>
          </a:p>
          <a:p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PONG</a:t>
            </a:r>
            <a:r>
              <a:rPr lang="zh-CN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（说明启动成功）</a:t>
            </a:r>
            <a:endParaRPr lang="en-US" altLang="zh-CN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127.0.0.1:6379&gt; shutdown</a:t>
            </a:r>
          </a:p>
          <a:p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not connected&gt; </a:t>
            </a:r>
          </a:p>
          <a:p>
            <a:endParaRPr lang="pt-BR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13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课程介绍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sz="2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en-US" altLang="zh-CN" sz="2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常用网站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的安装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13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Redis</a:t>
            </a:r>
            <a:r>
              <a:rPr lang="zh-CN" altLang="en-US" sz="3200" dirty="0"/>
              <a:t>课程介绍</a:t>
            </a: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496702834"/>
              </p:ext>
            </p:extLst>
          </p:nvPr>
        </p:nvGraphicFramePr>
        <p:xfrm>
          <a:off x="2098068" y="1005576"/>
          <a:ext cx="5205264" cy="308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40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err="1"/>
              <a:t>Redis</a:t>
            </a:r>
            <a:r>
              <a:rPr lang="zh-CN" altLang="en-US" sz="3200" dirty="0"/>
              <a:t>课程介绍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145796394"/>
              </p:ext>
            </p:extLst>
          </p:nvPr>
        </p:nvGraphicFramePr>
        <p:xfrm>
          <a:off x="1790691" y="1059582"/>
          <a:ext cx="5700227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61910" y="2301720"/>
            <a:ext cx="378042" cy="1971219"/>
          </a:xfrm>
        </p:spPr>
        <p:txBody>
          <a:bodyPr/>
          <a:lstStyle/>
          <a:p>
            <a:pPr lvl="0"/>
            <a:r>
              <a:rPr lang="zh-CN" altLang="en-US" sz="2400" b="1" dirty="0">
                <a:solidFill>
                  <a:srgbClr val="FF9300"/>
                </a:solidFill>
                <a:cs typeface="Noto Sans CJK SC" charset="-122"/>
              </a:rPr>
              <a:t>特</a:t>
            </a:r>
            <a:endParaRPr lang="en-US" altLang="zh-CN" sz="2400" b="1" dirty="0">
              <a:solidFill>
                <a:srgbClr val="FF9300"/>
              </a:solidFill>
              <a:cs typeface="Noto Sans CJK SC" charset="-122"/>
            </a:endParaRPr>
          </a:p>
          <a:p>
            <a:pPr lvl="0"/>
            <a:endParaRPr lang="en-US" altLang="zh-CN" sz="2400" b="1" dirty="0">
              <a:solidFill>
                <a:srgbClr val="FF9300"/>
              </a:solidFill>
              <a:cs typeface="Noto Sans CJK SC" charset="-122"/>
            </a:endParaRPr>
          </a:p>
          <a:p>
            <a:pPr lvl="0"/>
            <a:r>
              <a:rPr lang="zh-CN" altLang="en-US" sz="2400" b="1" dirty="0">
                <a:solidFill>
                  <a:srgbClr val="FF9300"/>
                </a:solidFill>
                <a:cs typeface="Noto Sans CJK SC" charset="-122"/>
              </a:rPr>
              <a:t>性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86535" y="953100"/>
            <a:ext cx="8325450" cy="379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53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err="1"/>
              <a:t>Redis</a:t>
            </a:r>
            <a:r>
              <a:rPr lang="zh-CN" altLang="en-US" sz="3200" dirty="0"/>
              <a:t>课程介绍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517886672"/>
              </p:ext>
            </p:extLst>
          </p:nvPr>
        </p:nvGraphicFramePr>
        <p:xfrm>
          <a:off x="1614010" y="708543"/>
          <a:ext cx="6173380" cy="3976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716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err="1"/>
              <a:t>Redis</a:t>
            </a:r>
            <a:r>
              <a:rPr lang="zh-CN" altLang="en-US" sz="3200" dirty="0"/>
              <a:t>课程介绍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550614426"/>
              </p:ext>
            </p:extLst>
          </p:nvPr>
        </p:nvGraphicFramePr>
        <p:xfrm>
          <a:off x="1381001" y="553875"/>
          <a:ext cx="6639399" cy="4012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41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课程介绍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sz="2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en-US" altLang="zh-CN" sz="2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常用网站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的安装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什么是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Redis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46" y="1680651"/>
            <a:ext cx="2988900" cy="25230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9" y="1680651"/>
            <a:ext cx="2768399" cy="252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400" dirty="0" smtClean="0">
                <a:solidFill>
                  <a:schemeClr val="bg1"/>
                </a:solidFill>
              </a:rPr>
              <a:t>的发展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612843678"/>
              </p:ext>
            </p:extLst>
          </p:nvPr>
        </p:nvGraphicFramePr>
        <p:xfrm>
          <a:off x="1835696" y="1707654"/>
          <a:ext cx="5832648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391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2702</TotalTime>
  <Words>535</Words>
  <Application>Microsoft Office PowerPoint</Application>
  <PresentationFormat>全屏显示(16:9)</PresentationFormat>
  <Paragraphs>139</Paragraphs>
  <Slides>18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Black</vt:lpstr>
      <vt:lpstr>Redis简介及安装</vt:lpstr>
      <vt:lpstr>本章大纲</vt:lpstr>
      <vt:lpstr>Redis课程介绍</vt:lpstr>
      <vt:lpstr>Redis课程介绍</vt:lpstr>
      <vt:lpstr>Redis课程介绍</vt:lpstr>
      <vt:lpstr>Redis课程介绍</vt:lpstr>
      <vt:lpstr>本章大纲</vt:lpstr>
      <vt:lpstr>什么是Redis及Redis常用网站</vt:lpstr>
      <vt:lpstr>什么是Redis及Redis常用网站</vt:lpstr>
      <vt:lpstr>什么是Redis及Redis常用网站</vt:lpstr>
      <vt:lpstr>什么是Redis及Redis常用网站</vt:lpstr>
      <vt:lpstr>什么是Redis及Redis常用网站</vt:lpstr>
      <vt:lpstr>什么是Redis及Redis常用网站</vt:lpstr>
      <vt:lpstr>什么是Redis及Redis常用网站</vt:lpstr>
      <vt:lpstr>什么是Redis及Redis常用网站</vt:lpstr>
      <vt:lpstr>本章大纲</vt:lpstr>
      <vt:lpstr>Linux环境下安装Redis</vt:lpstr>
      <vt:lpstr>安装步骤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217</cp:revision>
  <dcterms:created xsi:type="dcterms:W3CDTF">2015-03-23T11:35:35Z</dcterms:created>
  <dcterms:modified xsi:type="dcterms:W3CDTF">2019-03-21T02:55:10Z</dcterms:modified>
</cp:coreProperties>
</file>