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7" r:id="rId2"/>
    <p:sldId id="316" r:id="rId3"/>
    <p:sldId id="318" r:id="rId4"/>
    <p:sldId id="319" r:id="rId5"/>
    <p:sldId id="320" r:id="rId6"/>
    <p:sldId id="331" r:id="rId7"/>
    <p:sldId id="322" r:id="rId8"/>
    <p:sldId id="323" r:id="rId9"/>
    <p:sldId id="324" r:id="rId10"/>
    <p:sldId id="325" r:id="rId11"/>
    <p:sldId id="326" r:id="rId12"/>
    <p:sldId id="332" r:id="rId13"/>
    <p:sldId id="328" r:id="rId14"/>
    <p:sldId id="330" r:id="rId15"/>
    <p:sldId id="334" r:id="rId16"/>
    <p:sldId id="329" r:id="rId17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FF5C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23" autoAdjust="0"/>
    <p:restoredTop sz="93542" autoAdjust="0"/>
  </p:normalViewPr>
  <p:slideViewPr>
    <p:cSldViewPr snapToObjects="1">
      <p:cViewPr>
        <p:scale>
          <a:sx n="75" d="100"/>
          <a:sy n="75" d="100"/>
        </p:scale>
        <p:origin x="-708" y="-306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、大多数应用需要用户上传文件，采用本机文件系统，普通的文件系统目录存储的文件数量是有限制的，</a:t>
            </a:r>
            <a:r>
              <a:rPr lang="en-US" altLang="zh-CN" dirty="0" err="1" smtClean="0"/>
              <a:t>mDB</a:t>
            </a:r>
            <a:r>
              <a:rPr lang="zh-CN" altLang="en-US" dirty="0" smtClean="0"/>
              <a:t>不需要担心这个问题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、普通的文件系统，如何复制所有的需要文件的机器上，如何复制所有的备份，删除所有的备份，怎么保证文件的安全是比较困难的</a:t>
            </a:r>
            <a:endParaRPr lang="en-US" altLang="zh-CN" dirty="0" smtClean="0"/>
          </a:p>
          <a:p>
            <a:r>
              <a:rPr lang="zh-CN" altLang="en-US" dirty="0" smtClean="0"/>
              <a:t>，普通文件系统，没有自动备份和容灾机制，</a:t>
            </a:r>
            <a:r>
              <a:rPr lang="en-US" altLang="zh-CN" dirty="0" err="1" smtClean="0"/>
              <a:t>mDB</a:t>
            </a:r>
            <a:r>
              <a:rPr lang="zh-CN" altLang="en-US" dirty="0" smtClean="0"/>
              <a:t>复制集机制可以自动处理复制备份文件，分片可以将文件水平复制到多个服务器上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gridFS</a:t>
            </a:r>
            <a:r>
              <a:rPr lang="zh-CN" altLang="en-US" dirty="0" smtClean="0"/>
              <a:t>支持范围查找，如果是视频文件，可以访问中间部分，无需加载整个文件到内存，只需要加载数据块，媒体类文件是很有用的，很多视频网站</a:t>
            </a:r>
            <a:endParaRPr lang="en-US" altLang="zh-CN" dirty="0" smtClean="0"/>
          </a:p>
          <a:p>
            <a:r>
              <a:rPr lang="zh-CN" altLang="en-US" dirty="0" smtClean="0"/>
              <a:t>还可以极大的简化需要，</a:t>
            </a:r>
            <a:r>
              <a:rPr lang="en-US" altLang="zh-CN" dirty="0" err="1" smtClean="0"/>
              <a:t>gridFS</a:t>
            </a:r>
            <a:r>
              <a:rPr lang="zh-CN" altLang="en-US" dirty="0" smtClean="0"/>
              <a:t>不需要专门的文件存储架构，降低了开发的技术难度</a:t>
            </a:r>
            <a:endParaRPr lang="en-US" altLang="zh-CN" dirty="0" smtClean="0"/>
          </a:p>
          <a:p>
            <a:r>
              <a:rPr lang="zh-CN" altLang="en-US" dirty="0" smtClean="0"/>
              <a:t>缺点：文件分散存储多个数据块，不能以原子的方式更新整体文件，如果有这样的需求，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是不适合额，可以通过多版本的方式来实现，</a:t>
            </a:r>
            <a:r>
              <a:rPr lang="en-US" altLang="zh-CN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metadata</a:t>
            </a:r>
            <a:r>
              <a:rPr lang="zh-CN" altLang="en-US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存储版本号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438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fs</a:t>
            </a:r>
            <a:r>
              <a:rPr lang="zh-CN" altLang="en-US" dirty="0" smtClean="0"/>
              <a:t>系统集合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669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fs</a:t>
            </a:r>
            <a:r>
              <a:rPr lang="zh-CN" altLang="en-US" dirty="0" smtClean="0"/>
              <a:t>系统集合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66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传统的文件系统将全部数据存储在硬盘，不足，通过单纯增加硬盘的数量来纵向扩展系统的容量。不可持续，维护成本很高</a:t>
            </a:r>
            <a:endParaRPr lang="en-US" altLang="zh-CN" dirty="0" smtClean="0"/>
          </a:p>
          <a:p>
            <a:r>
              <a:rPr lang="zh-CN" altLang="en-US" dirty="0" smtClean="0"/>
              <a:t>维护成本很高</a:t>
            </a:r>
            <a:endParaRPr lang="en-US" altLang="zh-CN" dirty="0" smtClean="0"/>
          </a:p>
          <a:p>
            <a:r>
              <a:rPr lang="en-US" altLang="zh-CN" dirty="0" err="1" smtClean="0"/>
              <a:t>UFS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zh-CN" altLang="en-US" dirty="0" smtClean="0"/>
              <a:t>的衍化类</a:t>
            </a:r>
            <a:r>
              <a:rPr lang="en-US" altLang="zh-CN" dirty="0" err="1" smtClean="0"/>
              <a:t>unix</a:t>
            </a:r>
            <a:r>
              <a:rPr lang="zh-CN" altLang="en-US" dirty="0" smtClean="0"/>
              <a:t>默认的文件系统</a:t>
            </a:r>
            <a:endParaRPr lang="en-US" altLang="zh-CN" dirty="0" smtClean="0"/>
          </a:p>
          <a:p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 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设计的最快的速度，最小的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和内存占用率，第一个利用虚拟内存实现的文件系统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NTFS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windows NT 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的文件系统，取代了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FAT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文件系统，性能，可靠性和磁盘利用率有了很大提升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以上都是单机文件系统，也称之为本地文件系统，本地磁盘，处理器通过数据总线就可以访问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随着互联网，物联网的发展，应用产生的数据量成指数增长，传统的数据存储方式在存储容量，数据备份，运维成本，数据安全无法满足新的环境需求。人们开始存储新的数据模式，分布式出现了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381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分布式可以有效的解决存储和管理难题，与传统的采用纵向方式不同，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分布式文件系统，将固定存储于单台机器上的文件系统，扩展到多台机器上，每个节点负责存储部分数据，众多的存储节点组成一个文件系统网络，各个节点之间通过网络进行通信和数据传输。</a:t>
            </a:r>
          </a:p>
          <a:p>
            <a:r>
              <a:rPr lang="zh-CN" altLang="en-US" dirty="0" smtClean="0"/>
              <a:t>分布式通过简单的增加机器，就可以增加系统容量，实现了存储能力的水平扩展。而且可以存储多个副本，不仅提高了安全性，而且可以提高了读取速度，对用户是透明的，用户不需要关心存储在哪个节点上，从哪个节点获取，向传统的方式一样。</a:t>
            </a:r>
            <a:endParaRPr lang="en-US" altLang="zh-CN" dirty="0" smtClean="0"/>
          </a:p>
          <a:p>
            <a:r>
              <a:rPr lang="zh-CN" altLang="en-US" dirty="0" smtClean="0"/>
              <a:t>高可用性，运维成本都具有很大的优势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915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</a:t>
            </a:r>
            <a:r>
              <a:rPr lang="en-US" altLang="zh-CN" dirty="0" err="1" smtClean="0"/>
              <a:t>gridFS</a:t>
            </a:r>
            <a:endParaRPr lang="en-US" altLang="zh-CN" dirty="0" smtClean="0"/>
          </a:p>
          <a:p>
            <a:r>
              <a:rPr lang="en-US" altLang="zh-CN" dirty="0" err="1" smtClean="0"/>
              <a:t>NFS</a:t>
            </a:r>
            <a:r>
              <a:rPr lang="en-US" altLang="zh-CN" dirty="0" smtClean="0"/>
              <a:t>  SUN</a:t>
            </a:r>
            <a:r>
              <a:rPr lang="en-US" altLang="zh-CN" baseline="0" dirty="0" smtClean="0"/>
              <a:t> 1984</a:t>
            </a:r>
            <a:r>
              <a:rPr lang="zh-CN" altLang="en-US" baseline="0" dirty="0" smtClean="0"/>
              <a:t>年提出，使用远程文件时，可以使用</a:t>
            </a:r>
            <a:r>
              <a:rPr lang="en-US" altLang="zh-CN" baseline="0" dirty="0" err="1" smtClean="0"/>
              <a:t>m</a:t>
            </a:r>
            <a:r>
              <a:rPr lang="en-US" altLang="zh-CN" dirty="0" err="1" smtClean="0"/>
              <a:t>ountd</a:t>
            </a:r>
            <a:r>
              <a:rPr lang="zh-CN" altLang="en-US" dirty="0" smtClean="0"/>
              <a:t>命令把远程文件系统安装到本地文件系统之下，本地的</a:t>
            </a:r>
            <a:r>
              <a:rPr lang="en-US" altLang="zh-CN" dirty="0" err="1" smtClean="0"/>
              <a:t>NFS</a:t>
            </a:r>
            <a:r>
              <a:rPr lang="zh-CN" altLang="en-US" dirty="0" smtClean="0"/>
              <a:t>客户端应用既可以透明的读取位于远程</a:t>
            </a:r>
            <a:r>
              <a:rPr lang="en-US" altLang="zh-CN" dirty="0" err="1" smtClean="0"/>
              <a:t>NFS</a:t>
            </a:r>
            <a:r>
              <a:rPr lang="zh-CN" altLang="en-US" dirty="0" smtClean="0"/>
              <a:t>服务器上的文件，就像访问本地文件一样</a:t>
            </a:r>
            <a:endParaRPr lang="en-US" altLang="zh-CN" dirty="0" smtClean="0"/>
          </a:p>
          <a:p>
            <a:r>
              <a:rPr lang="en-US" altLang="zh-CN" dirty="0" err="1" smtClean="0"/>
              <a:t>HDFS</a:t>
            </a:r>
            <a:r>
              <a:rPr lang="en-US" altLang="zh-CN" dirty="0" smtClean="0"/>
              <a:t> apache</a:t>
            </a:r>
            <a:r>
              <a:rPr lang="zh-CN" altLang="en-US" dirty="0" smtClean="0"/>
              <a:t>基金会</a:t>
            </a:r>
            <a:r>
              <a:rPr lang="zh-CN" altLang="en-US" baseline="0" dirty="0" smtClean="0"/>
              <a:t>的一个开源项目，</a:t>
            </a:r>
            <a:r>
              <a:rPr lang="en-US" altLang="zh-CN" baseline="0" dirty="0" err="1" smtClean="0"/>
              <a:t>Hdoop</a:t>
            </a:r>
            <a:r>
              <a:rPr lang="zh-CN" altLang="en-US" baseline="0" dirty="0" smtClean="0"/>
              <a:t>项目的核心子项目，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使得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可以部署到多种机器上，可以看做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文件系统</a:t>
            </a:r>
            <a:r>
              <a:rPr lang="en-US" altLang="zh-CN" dirty="0" err="1" smtClean="0"/>
              <a:t>GFS</a:t>
            </a:r>
            <a:r>
              <a:rPr lang="zh-CN" altLang="en-US" dirty="0" smtClean="0"/>
              <a:t>的开源实现，设计结构理念与</a:t>
            </a:r>
            <a:r>
              <a:rPr lang="en-US" altLang="zh-CN" dirty="0" err="1" smtClean="0"/>
              <a:t>GFS</a:t>
            </a:r>
            <a:r>
              <a:rPr lang="zh-CN" altLang="en-US" dirty="0" smtClean="0"/>
              <a:t>一脉相承，都采用了主从架构设计，一个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集群由一个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和多个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r>
              <a:rPr lang="en-US" altLang="zh-CN" dirty="0" smtClean="0"/>
              <a:t>master</a:t>
            </a:r>
            <a:r>
              <a:rPr lang="zh-CN" altLang="en-US" dirty="0" smtClean="0"/>
              <a:t>是中心服务器，负责管理客户端的对文件的访问</a:t>
            </a:r>
            <a:endParaRPr lang="en-US" altLang="zh-CN" dirty="0" smtClean="0"/>
          </a:p>
          <a:p>
            <a:r>
              <a:rPr lang="en-US" altLang="zh-CN" dirty="0" smtClean="0"/>
              <a:t>slave</a:t>
            </a:r>
            <a:r>
              <a:rPr lang="zh-CN" altLang="en-US" dirty="0" smtClean="0"/>
              <a:t>负责所在节点存储数据，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运行普通廉价硬件之上，提供容错功能，提供高性能数据访问服务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之上开发了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并行编程模型，用于大数据的批量操作，所以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既解决了海量数据的存储问题，又解决了大数据的处理问题</a:t>
            </a:r>
            <a:endParaRPr lang="en-US" altLang="zh-CN" dirty="0" smtClean="0"/>
          </a:p>
          <a:p>
            <a:r>
              <a:rPr lang="en-US" altLang="zh-CN" dirty="0" err="1" smtClean="0"/>
              <a:t>TFS</a:t>
            </a:r>
            <a:r>
              <a:rPr lang="en-US" altLang="zh-CN" dirty="0" smtClean="0"/>
              <a:t> </a:t>
            </a:r>
            <a:r>
              <a:rPr lang="zh-CN" altLang="en-US" dirty="0" smtClean="0"/>
              <a:t>阿里巴巴的高扩展，高性能，面向互联网服务的分布式文件系统，为淘宝提供海量小文件存储，不超过</a:t>
            </a:r>
            <a:r>
              <a:rPr lang="en-US" altLang="zh-CN" dirty="0" smtClean="0"/>
              <a:t>1M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开发，数据存储结构采用扁平化存储，文件名可以直接映射到物理地址，极大简化了文件的访问流程，一定程度提高了读写性能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FastDFS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源的轻量级的分布式文件系统，整个系统由跟踪服务器，存储服务器，客户端三部分组成，对文件存储、管理、访问等操作，解决了大数据量存储和负载均衡的问题，适合以文件为载体的在线服务，相册网站，视频网站等，纯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语言开发，跟踪服务器，与前面三种不同，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跟踪服务器，存储服务器采用对等架构设计，与主从相比，对等架构中所有节点的定位是相同的，每个节点都是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，除此之外，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不会采用分块存储，存储更加简洁高效，能够满足大多数互联网的实际需求。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客户端上传文件，文件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不是由客户端指定，而是由存储服务器生成，返回给客户端。文件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包含了组名，相对路径，文件名。存储服务器可以根据</a:t>
            </a:r>
            <a:r>
              <a:rPr lang="en-US" altLang="zh-CN" dirty="0" smtClean="0"/>
              <a:t>ID</a:t>
            </a:r>
            <a:r>
              <a:rPr lang="zh-CN" altLang="en-US" dirty="0" smtClean="0"/>
              <a:t>直接定位到文件，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根本不需要存储文件索引信息</a:t>
            </a:r>
            <a:endParaRPr lang="en-US" altLang="zh-CN" dirty="0" smtClean="0"/>
          </a:p>
          <a:p>
            <a:r>
              <a:rPr lang="en-US" altLang="zh-CN" dirty="0" err="1" smtClean="0"/>
              <a:t>GridFS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针对大数据提出的解决方案，严格的说，算不上分布式文件系统，只是可以使用它实现与分布式文件系统等同</a:t>
            </a:r>
            <a:r>
              <a:rPr lang="zh-CN" altLang="en-US" baseline="0" dirty="0" smtClean="0"/>
              <a:t>的功能</a:t>
            </a:r>
            <a:endParaRPr lang="en-US" altLang="zh-CN" baseline="0" dirty="0" smtClean="0"/>
          </a:p>
          <a:p>
            <a:r>
              <a:rPr lang="zh-CN" altLang="en-US" baseline="0" dirty="0" smtClean="0"/>
              <a:t>以上这些共性：才有把原数据与数据的存储相分离，原数据存储在主控节点，用于转发路由请求，数据节点存储分割后的数据块。这样提高了系统的扩展性。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88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256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单个</a:t>
            </a:r>
            <a:r>
              <a:rPr lang="en-US" altLang="zh-CN" dirty="0" err="1" smtClean="0"/>
              <a:t>BSON</a:t>
            </a:r>
            <a:r>
              <a:rPr lang="zh-CN" altLang="en-US" dirty="0" smtClean="0"/>
              <a:t>文档最大</a:t>
            </a:r>
            <a:r>
              <a:rPr lang="en-US" altLang="zh-CN" dirty="0" smtClean="0"/>
              <a:t>16M</a:t>
            </a:r>
            <a:r>
              <a:rPr lang="zh-CN" altLang="en-US" dirty="0" smtClean="0"/>
              <a:t>，是为了避免单个文档占用过大的内存，避免传输过程中占用大量的带宽。</a:t>
            </a:r>
            <a:r>
              <a:rPr lang="en-US" altLang="zh-CN" dirty="0" smtClean="0"/>
              <a:t>16M</a:t>
            </a:r>
            <a:r>
              <a:rPr lang="zh-CN" altLang="en-US" dirty="0" smtClean="0"/>
              <a:t>是数据库保持比较高的性能水平</a:t>
            </a:r>
            <a:endParaRPr lang="en-US" altLang="zh-CN" dirty="0" smtClean="0"/>
          </a:p>
          <a:p>
            <a:r>
              <a:rPr lang="zh-CN" altLang="en-US" dirty="0" smtClean="0"/>
              <a:t>超过</a:t>
            </a:r>
            <a:r>
              <a:rPr lang="en-US" altLang="zh-CN" dirty="0" smtClean="0"/>
              <a:t>16M</a:t>
            </a:r>
            <a:r>
              <a:rPr lang="zh-CN" altLang="en-US" dirty="0" smtClean="0"/>
              <a:t>，可以使用</a:t>
            </a:r>
            <a:r>
              <a:rPr lang="en-US" altLang="zh-CN" dirty="0" err="1" smtClean="0"/>
              <a:t>GridFS</a:t>
            </a:r>
            <a:r>
              <a:rPr lang="zh-CN" altLang="en-US" dirty="0" smtClean="0"/>
              <a:t>来存储文件，存储音频、视频等。</a:t>
            </a:r>
            <a:endParaRPr lang="en-US" altLang="zh-CN" dirty="0" smtClean="0"/>
          </a:p>
          <a:p>
            <a:r>
              <a:rPr lang="zh-CN" altLang="en-US" dirty="0" smtClean="0"/>
              <a:t>需要说明的是，这些驱动程序按照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提供的规范来处理相应代码，从而完成大文件的存储检索。</a:t>
            </a:r>
            <a:endParaRPr lang="en-US" altLang="zh-CN" dirty="0" smtClean="0"/>
          </a:p>
          <a:p>
            <a:r>
              <a:rPr lang="zh-CN" altLang="en-US" dirty="0" smtClean="0"/>
              <a:t>上传文件时，数据块的分割合并都是由客户端各语言的驱动程序来完成的；服务端，用户上传的数据被当做普通的文档进行存储</a:t>
            </a:r>
            <a:endParaRPr lang="en-US" altLang="zh-CN" dirty="0" smtClean="0"/>
          </a:p>
          <a:p>
            <a:r>
              <a:rPr lang="zh-CN" altLang="en-US" dirty="0" smtClean="0"/>
              <a:t>应用程序来处理完成的</a:t>
            </a:r>
            <a:endParaRPr lang="en-US" altLang="zh-CN" dirty="0" smtClean="0"/>
          </a:p>
          <a:p>
            <a:r>
              <a:rPr lang="zh-CN" altLang="en-US" dirty="0" smtClean="0"/>
              <a:t>查询时，数据块被当做普通文档返回。</a:t>
            </a:r>
            <a:r>
              <a:rPr lang="en-US" altLang="zh-CN" dirty="0" err="1" smtClean="0"/>
              <a:t>GridFS</a:t>
            </a:r>
            <a:r>
              <a:rPr lang="zh-CN" altLang="en-US" dirty="0" smtClean="0"/>
              <a:t>的数据存取过程对于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本身是透明的，当然对于普通用户的使用也是透明的</a:t>
            </a:r>
            <a:endParaRPr lang="en-US" altLang="zh-CN" dirty="0" smtClean="0"/>
          </a:p>
          <a:p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本质上，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只定义了把大文件分割小文件的机制，具体的实现有驱动来实现</a:t>
            </a:r>
            <a:endParaRPr lang="en-US" altLang="zh-CN" dirty="0" smtClean="0"/>
          </a:p>
          <a:p>
            <a:r>
              <a:rPr lang="zh-CN" altLang="en-US" dirty="0" smtClean="0"/>
              <a:t>存储时，分割数据块，下载时合并数据块，使用者不需要知道内部实现细节，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zh-CN" altLang="en-US" dirty="0" smtClean="0"/>
              <a:t>充分体现了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设计的无为之道的设计哲学，尽可能把服务器的逻辑交给客户端负责。</a:t>
            </a:r>
            <a:endParaRPr lang="en-US" altLang="zh-CN" dirty="0" smtClean="0"/>
          </a:p>
          <a:p>
            <a:r>
              <a:rPr lang="zh-CN" altLang="en-US" dirty="0" smtClean="0"/>
              <a:t>精简的设计，从用户角度来说，提高了程序的灵活性；因为应用层比存储层更容易扩展程序</a:t>
            </a:r>
            <a:endParaRPr lang="en-US" altLang="zh-CN" dirty="0" smtClean="0"/>
          </a:p>
          <a:p>
            <a:r>
              <a:rPr lang="zh-CN" altLang="en-US" dirty="0" smtClean="0"/>
              <a:t>从服务器端，简化了服务端的处理流程，提高了系统的稳定性和数据存储效率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354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属性：类型，别名，其他辅助信息</a:t>
            </a:r>
            <a:endParaRPr lang="en-US" altLang="zh-CN" dirty="0" smtClean="0"/>
          </a:p>
          <a:p>
            <a:r>
              <a:rPr lang="en-US" altLang="zh-CN" dirty="0" err="1" smtClean="0"/>
              <a:t>fs.files</a:t>
            </a:r>
            <a:r>
              <a:rPr lang="en-US" altLang="zh-CN" dirty="0" smtClean="0"/>
              <a:t>:</a:t>
            </a:r>
            <a:r>
              <a:rPr lang="zh-CN" altLang="en-US" dirty="0" smtClean="0"/>
              <a:t>文件名，文件类型，开发者所需要的可选信息</a:t>
            </a:r>
            <a:endParaRPr lang="en-US" altLang="zh-CN" dirty="0" smtClean="0"/>
          </a:p>
          <a:p>
            <a:r>
              <a:rPr lang="en-US" altLang="zh-CN" dirty="0" err="1" smtClean="0"/>
              <a:t>fs.chunks</a:t>
            </a:r>
            <a:r>
              <a:rPr lang="zh-CN" altLang="en-US" dirty="0" smtClean="0"/>
              <a:t>：存储数据块 </a:t>
            </a:r>
            <a:r>
              <a:rPr lang="en-US" altLang="zh-CN" dirty="0" smtClean="0"/>
              <a:t>255K</a:t>
            </a:r>
            <a:r>
              <a:rPr lang="zh-CN" altLang="en-US" dirty="0" smtClean="0"/>
              <a:t>默认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197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个会被自动赋值，文件存储时，被客户端自动赋值</a:t>
            </a:r>
            <a:endParaRPr lang="en-US" altLang="zh-CN" dirty="0" smtClean="0"/>
          </a:p>
          <a:p>
            <a:r>
              <a:rPr lang="zh-CN" altLang="en-US" dirty="0" smtClean="0"/>
              <a:t>后面几个是可选字段</a:t>
            </a:r>
            <a:endParaRPr lang="en-US" altLang="zh-CN" dirty="0" smtClean="0"/>
          </a:p>
          <a:p>
            <a:r>
              <a:rPr lang="en-US" altLang="zh-CN" dirty="0" err="1" smtClean="0"/>
              <a:t>contentType</a:t>
            </a:r>
            <a:r>
              <a:rPr lang="zh-CN" altLang="en-US" dirty="0" smtClean="0"/>
              <a:t>，表示文件的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 err="1" smtClean="0"/>
              <a:t>metaData</a:t>
            </a:r>
            <a:r>
              <a:rPr lang="zh-CN" altLang="en-US" baseline="0" dirty="0" smtClean="0"/>
              <a:t> 表示</a:t>
            </a:r>
            <a:r>
              <a:rPr lang="zh-CN" altLang="en-US" dirty="0" smtClean="0"/>
              <a:t>额外的辅助信息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179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为了加快检索速度，</a:t>
            </a:r>
            <a:r>
              <a:rPr lang="en-US" altLang="zh-CN" dirty="0" err="1" smtClean="0"/>
              <a:t>mDB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filed_id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ns</a:t>
            </a:r>
            <a:r>
              <a:rPr lang="zh-CN" altLang="en-US" baseline="0" dirty="0" smtClean="0"/>
              <a:t>上</a:t>
            </a:r>
            <a:r>
              <a:rPr lang="zh-CN" altLang="en-US" dirty="0" smtClean="0"/>
              <a:t>会创建复合索引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38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466884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4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9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699148" y="2931790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b="1" dirty="0" err="1" smtClean="0"/>
              <a:t>MongoDB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GridFS</a:t>
            </a:r>
            <a:r>
              <a:rPr lang="en-US" altLang="zh-CN" b="1" dirty="0"/>
              <a:t> </a:t>
            </a:r>
            <a:r>
              <a:rPr lang="zh-CN" altLang="en-US" b="1" dirty="0" smtClean="0"/>
              <a:t>文件系统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75656" y="4011910"/>
            <a:ext cx="662473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https://docs.mongodb.com/manual/core/gridfs/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GridFS</a:t>
            </a:r>
            <a:r>
              <a:rPr lang="zh-CN" altLang="en-US" sz="3200" dirty="0"/>
              <a:t>存储介绍</a:t>
            </a:r>
            <a:r>
              <a:rPr lang="en-US" altLang="zh-CN" sz="3200" dirty="0"/>
              <a:t>-</a:t>
            </a:r>
            <a:r>
              <a:rPr lang="zh-CN" altLang="en-US" sz="3200" dirty="0"/>
              <a:t>存储原理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915566"/>
            <a:ext cx="7632848" cy="3450600"/>
          </a:xfrm>
        </p:spPr>
        <p:txBody>
          <a:bodyPr>
            <a:normAutofit fontScale="92500" lnSpcReduction="10000"/>
          </a:bodyPr>
          <a:lstStyle/>
          <a:p>
            <a:pPr marL="71550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默认情况下，使用</a:t>
            </a:r>
            <a:r>
              <a:rPr lang="en-US" altLang="zh-CN" sz="26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fs.chunks</a:t>
            </a:r>
            <a:r>
              <a:rPr lang="zh-CN" altLang="en-US" sz="2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存储以</a:t>
            </a:r>
            <a:r>
              <a:rPr lang="en-US" altLang="zh-CN" sz="2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255K</a:t>
            </a:r>
            <a:r>
              <a:rPr lang="zh-CN" altLang="en-US" sz="2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进行分割的文件块，包含字段</a:t>
            </a:r>
            <a: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如下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 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 “_id”: &lt;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ObjectId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&gt;,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files_id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": &lt;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ObjectId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&gt;, 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"n": &lt;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num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&gt;,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"data": &lt;binary&gt;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2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GridFS</a:t>
            </a:r>
            <a:r>
              <a:rPr lang="zh-CN" altLang="en-US" sz="3200" dirty="0"/>
              <a:t>存储介绍</a:t>
            </a:r>
            <a:r>
              <a:rPr lang="en-US" altLang="zh-CN" sz="3200" dirty="0"/>
              <a:t>-</a:t>
            </a:r>
            <a:r>
              <a:rPr lang="zh-CN" altLang="en-US" sz="3200" dirty="0"/>
              <a:t>适用场景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846450"/>
            <a:ext cx="7848872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主要适用于如下场景：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79712" y="1563638"/>
            <a:ext cx="7034238" cy="2221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存储用户产生的文件且文件数量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比较大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需要文件的自动备份和分布式存储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需要访问文件的部分内容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16MB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以上的文件</a:t>
            </a:r>
          </a:p>
        </p:txBody>
      </p:sp>
    </p:spTree>
    <p:extLst>
      <p:ext uri="{BB962C8B-B14F-4D97-AF65-F5344CB8AC3E}">
        <p14:creationId xmlns:p14="http://schemas.microsoft.com/office/powerpoint/2010/main" val="392119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分布式文件系统简介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存储介绍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使用演示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84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GridFS</a:t>
            </a:r>
            <a:r>
              <a:rPr lang="zh-CN" altLang="en-US" sz="3200" dirty="0"/>
              <a:t>使用演示</a:t>
            </a:r>
            <a:r>
              <a:rPr lang="en-US" altLang="zh-CN" sz="3200" dirty="0"/>
              <a:t>-mongofiles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4095" y="987574"/>
            <a:ext cx="7825050" cy="3450600"/>
          </a:xfrm>
        </p:spPr>
        <p:txBody>
          <a:bodyPr/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mongofiles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安装包中提供的一个工具，它专门用来存储文件。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mongofiles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支持的操作包括查询所有文件、查看文件、上传一个文件、获取一个文件、按照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来获取文件、按照文件名删除文件、按照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来删除文件。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78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GridFS</a:t>
            </a:r>
            <a:r>
              <a:rPr lang="zh-CN" altLang="en-US" sz="3200" dirty="0"/>
              <a:t>使用演示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7366" y="816015"/>
            <a:ext cx="8652768" cy="4327485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上传文件：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mongofiles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-d 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gfs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put  d:/demo/baidu.jpg</a:t>
            </a:r>
          </a:p>
          <a:p>
            <a:pPr marL="7155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显示文件列表：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mongofiles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-d 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gfs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list</a:t>
            </a: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下载文件：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mongofiles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-d 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gfs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get </a:t>
            </a:r>
          </a:p>
          <a:p>
            <a:pPr marL="71550" indent="0">
              <a:buNone/>
            </a:pP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 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delete 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search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581" y="1563638"/>
            <a:ext cx="48863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457" y="2852316"/>
            <a:ext cx="55245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9902"/>
            <a:ext cx="56483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3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GridFS</a:t>
            </a:r>
            <a:r>
              <a:rPr lang="zh-CN" altLang="en-US" sz="3200" dirty="0"/>
              <a:t>使用演示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5220" y="2566233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db.fs.chunks.find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7814"/>
            <a:ext cx="7704137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36421"/>
            <a:ext cx="6130751" cy="120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-53598" y="866715"/>
            <a:ext cx="221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Noto Sans CJK SC Regular" panose="020B0500000000000000" pitchFamily="34" charset="-122"/>
              </a:rPr>
              <a:t>db.fs.files.find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Noto Sans CJK SC Regular" panose="020B0500000000000000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471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GridFS</a:t>
            </a:r>
            <a:r>
              <a:rPr lang="zh-CN" altLang="en-US" sz="3200" dirty="0"/>
              <a:t>使用演示</a:t>
            </a:r>
            <a:r>
              <a:rPr lang="en-US" altLang="zh-CN" sz="3200" dirty="0"/>
              <a:t>-</a:t>
            </a:r>
            <a:r>
              <a:rPr lang="zh-CN" altLang="en-US" sz="3200" dirty="0"/>
              <a:t>客户端驱动程序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866" y="915566"/>
            <a:ext cx="8856984" cy="3450600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提供了丰富的各种语言的客户端驱动程序，官方支持的包括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C#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Node.js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以及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等十几种。除此之外，还包括社区支持的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Go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mgo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）以及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Erlang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http://mongodb.github.io/mongo-java-driver/3.10/driver/tutorials/gridfs/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19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分布式文件系统简介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存储介绍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使用演示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8325" y="46350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分布式文件系统简介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99991" y="1059582"/>
            <a:ext cx="4514833" cy="3744416"/>
          </a:xfrm>
        </p:spPr>
        <p:txBody>
          <a:bodyPr>
            <a:normAutofit fontScale="92500" lnSpcReduction="20000"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文件系统（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 System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）是操作系统用来组织磁盘文件的方法和数据结构，计算机通过文件系统来存储管理数据。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典型的系统包括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UFS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Unix File System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,EXT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Extended file system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）以及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NTFS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Technology File System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）等。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3598"/>
            <a:ext cx="37528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69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分布式文件系统简介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88024" y="627534"/>
            <a:ext cx="4225926" cy="3450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分布式文件系统，将固定存储于单台机器上的文件系统，扩展到多台机器上，每个节点负责存储部分数据，众多的存储节点组成一个文件系统网络，各个节点之间通过网络进行通信和数据传输。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9582"/>
            <a:ext cx="37433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90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200" dirty="0"/>
              <a:t>分布式文件系统</a:t>
            </a:r>
            <a:r>
              <a:rPr lang="zh-CN" altLang="en-US" sz="3200" dirty="0" smtClean="0"/>
              <a:t>简介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0" y="915566"/>
            <a:ext cx="830421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70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分布式文件系统简介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存储介绍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使用演示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84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GridFS</a:t>
            </a:r>
            <a:r>
              <a:rPr lang="zh-CN" altLang="en-US" sz="3200" dirty="0"/>
              <a:t>存储介绍</a:t>
            </a:r>
            <a:r>
              <a:rPr lang="en-US" altLang="zh-CN" sz="3200" dirty="0"/>
              <a:t>-</a:t>
            </a:r>
            <a:r>
              <a:rPr lang="zh-CN" altLang="en-US" sz="3200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939933"/>
            <a:ext cx="8289006" cy="3450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二进制数据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的存储解决方案，是专门为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大数据文件存储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提供的存储方案。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制定的，如何在数据库中存储大文件的（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specification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）规范。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数据库本身并没有实现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的任何代码，具体代码实现交由客户端驱动程序来完成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86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GridFS</a:t>
            </a:r>
            <a:r>
              <a:rPr lang="zh-CN" altLang="en-US" sz="3200" dirty="0"/>
              <a:t>存储介绍</a:t>
            </a:r>
            <a:r>
              <a:rPr lang="en-US" altLang="zh-CN" sz="3200" dirty="0"/>
              <a:t>-</a:t>
            </a:r>
            <a:r>
              <a:rPr lang="zh-CN" altLang="en-US" sz="3200" dirty="0"/>
              <a:t>存储管理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8"/>
          <a:stretch/>
        </p:blipFill>
        <p:spPr bwMode="auto">
          <a:xfrm>
            <a:off x="971600" y="699542"/>
            <a:ext cx="6269634" cy="422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51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GridFS</a:t>
            </a:r>
            <a:r>
              <a:rPr lang="zh-CN" altLang="en-US" sz="3200" dirty="0"/>
              <a:t>存储介绍</a:t>
            </a:r>
            <a:r>
              <a:rPr lang="en-US" altLang="zh-CN" sz="3200" dirty="0"/>
              <a:t>-</a:t>
            </a:r>
            <a:r>
              <a:rPr lang="zh-CN" altLang="en-US" sz="3200" dirty="0"/>
              <a:t>存储原理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60" y="1059582"/>
            <a:ext cx="8834438" cy="3450600"/>
          </a:xfrm>
        </p:spPr>
        <p:txBody>
          <a:bodyPr>
            <a:noAutofit/>
          </a:bodyPr>
          <a:lstStyle/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用两个集合来存储一个文件：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fs.files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fs.chunks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288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默认情况下，使用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fs.files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存储文件的元数据，包含主要字段如下：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“_id”: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ObjectId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&gt;,”length”:&lt;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num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&gt;,</a:t>
            </a: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“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chunkSize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”:&lt;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num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&gt;,”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uploadDate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”:&lt;timestamp&gt;,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“md5”: &lt;hash&gt;,”filename”: &lt;string&gt;,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“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contentType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”:&lt;string&gt;,”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aliase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”: &lt;string array&gt;,</a:t>
            </a: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“metadata”:&lt;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dataObject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42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2830</TotalTime>
  <Words>1881</Words>
  <Application>Microsoft Office PowerPoint</Application>
  <PresentationFormat>全屏显示(16:9)</PresentationFormat>
  <Paragraphs>123</Paragraphs>
  <Slides>16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Black</vt:lpstr>
      <vt:lpstr>MongoDB GridFS 文件系统</vt:lpstr>
      <vt:lpstr>本章大纲</vt:lpstr>
      <vt:lpstr>分布式文件系统简介</vt:lpstr>
      <vt:lpstr>分布式文件系统简介</vt:lpstr>
      <vt:lpstr>分布式文件系统简介</vt:lpstr>
      <vt:lpstr>本章大纲</vt:lpstr>
      <vt:lpstr>GridFS存储介绍-简介</vt:lpstr>
      <vt:lpstr>GridFS存储介绍-存储管理</vt:lpstr>
      <vt:lpstr>GridFS存储介绍-存储原理</vt:lpstr>
      <vt:lpstr>GridFS存储介绍-存储原理</vt:lpstr>
      <vt:lpstr>GridFS存储介绍-适用场景</vt:lpstr>
      <vt:lpstr>本章大纲</vt:lpstr>
      <vt:lpstr>GridFS使用演示-mongofiles</vt:lpstr>
      <vt:lpstr>GridFS使用演示</vt:lpstr>
      <vt:lpstr>GridFS使用演示</vt:lpstr>
      <vt:lpstr>GridFS使用演示-客户端驱动程序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519</cp:revision>
  <dcterms:created xsi:type="dcterms:W3CDTF">2015-03-23T11:35:35Z</dcterms:created>
  <dcterms:modified xsi:type="dcterms:W3CDTF">2019-05-21T07:11:33Z</dcterms:modified>
</cp:coreProperties>
</file>