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5" r:id="rId3"/>
    <p:sldId id="258" r:id="rId4"/>
    <p:sldId id="402" r:id="rId5"/>
    <p:sldId id="350" r:id="rId6"/>
    <p:sldId id="351" r:id="rId7"/>
    <p:sldId id="317" r:id="rId8"/>
    <p:sldId id="352" r:id="rId9"/>
    <p:sldId id="353" r:id="rId10"/>
    <p:sldId id="260" r:id="rId11"/>
    <p:sldId id="354" r:id="rId12"/>
    <p:sldId id="263" r:id="rId13"/>
    <p:sldId id="355" r:id="rId14"/>
    <p:sldId id="345" r:id="rId15"/>
    <p:sldId id="356" r:id="rId16"/>
    <p:sldId id="31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" y="606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87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H</a:t>
            </a:r>
            <a:r>
              <a:rPr lang="zh-CN" altLang="en-US" sz="3400" b="1" dirty="0" smtClean="0"/>
              <a:t>模型揭示了：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sz="2800" b="1" dirty="0" smtClean="0"/>
              <a:t>软件测试不仅仅指测试的执行，还包括很多其他的活动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软件测试是一个独立的流程，贯穿产品整个生命周期，与其他流程并发执行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软件测试要尽早准备、尽早执行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软件测试根据被测对象的不同分层次进行。不同层次的测活动可以按照某个次序先后进行的，但也可能是反复的。</a:t>
            </a:r>
            <a:endParaRPr lang="en-US" altLang="zh-CN" sz="2800" b="1" dirty="0" smtClean="0"/>
          </a:p>
          <a:p>
            <a:pPr algn="just" eaLnBrk="1" hangingPunct="1"/>
            <a:endParaRPr lang="zh-CN" alt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综合策略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当项目小组的开发过程中存在诸多不确定因素时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如需求的变更、对缺陷的修复等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，则可利用</a:t>
            </a:r>
            <a:r>
              <a:rPr lang="en-US" altLang="en-US" b="1" dirty="0" smtClean="0"/>
              <a:t>X</a:t>
            </a:r>
            <a:r>
              <a:rPr lang="zh-CN" altLang="en-US" b="1" dirty="0" smtClean="0"/>
              <a:t>模型，针对每个相对独立的系统组成部分，进行相互分离的编码和测试，经多次交接后集成为最终的版本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对于软件企业而言，则应以软件测试成熟度模型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TMM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为指导，努力建立规范的</a:t>
            </a:r>
            <a:r>
              <a:rPr lang="zh-CN" altLang="en-US" b="1" smtClean="0"/>
              <a:t>软件测试过程</a:t>
            </a:r>
            <a:r>
              <a:rPr lang="zh-CN" altLang="en-US" b="1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16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r>
              <a:rPr lang="zh-CN" altLang="zh-CN" sz="3600" dirty="0"/>
              <a:t>是</a:t>
            </a:r>
            <a:r>
              <a:rPr lang="zh-CN" altLang="zh-CN" sz="3600" dirty="0">
                <a:solidFill>
                  <a:srgbClr val="FF0000"/>
                </a:solidFill>
              </a:rPr>
              <a:t>最具有代表意义</a:t>
            </a:r>
            <a:r>
              <a:rPr lang="zh-CN" altLang="zh-CN" sz="3600" dirty="0"/>
              <a:t>的测试模型。</a:t>
            </a:r>
            <a:endParaRPr lang="zh-CN" altLang="zh-CN" sz="3600" dirty="0">
              <a:solidFill>
                <a:srgbClr val="FF0000"/>
              </a:solidFill>
            </a:endParaRPr>
          </a:p>
          <a:p>
            <a:r>
              <a:rPr lang="zh-CN" altLang="zh-CN" sz="3600" dirty="0"/>
              <a:t>是瀑布模型的</a:t>
            </a:r>
            <a:r>
              <a:rPr lang="zh-CN" altLang="zh-CN" sz="3600" dirty="0">
                <a:solidFill>
                  <a:srgbClr val="FF0000"/>
                </a:solidFill>
              </a:rPr>
              <a:t>变种</a:t>
            </a:r>
            <a:r>
              <a:rPr lang="zh-CN" altLang="zh-CN" sz="3600" dirty="0"/>
              <a:t>，反映了测试活动</a:t>
            </a:r>
            <a:r>
              <a:rPr lang="zh-CN" altLang="zh-CN" sz="3600" dirty="0" smtClean="0"/>
              <a:t>与</a:t>
            </a:r>
            <a:r>
              <a:rPr lang="zh-CN" altLang="en-US" sz="3600" dirty="0" smtClean="0"/>
              <a:t>系统分析和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的</a:t>
            </a:r>
            <a:r>
              <a:rPr lang="zh-CN" altLang="zh-CN" sz="3600" dirty="0">
                <a:solidFill>
                  <a:srgbClr val="FF0000"/>
                </a:solidFill>
              </a:rPr>
              <a:t>关系</a:t>
            </a:r>
            <a:r>
              <a:rPr lang="zh-CN" altLang="zh-CN" sz="3600" dirty="0"/>
              <a:t> 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altLang="zh-CN" sz="3400" b="1" dirty="0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动态测试行为应与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3400" b="1" dirty="0" smtClean="0"/>
              <a:t>对应，每个测试阶段的基础是对应开发阶段的提交物，并通过低层测试确保源代码正确，通过高层测试保证整个系统满足用户需求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357</TotalTime>
  <Words>503</Words>
  <Application>Microsoft Office PowerPoint</Application>
  <PresentationFormat>全屏显示(4:3)</PresentationFormat>
  <Paragraphs>70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Profile</vt:lpstr>
      <vt:lpstr>软件测试实用教程 ——方法与实践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102</cp:revision>
  <dcterms:created xsi:type="dcterms:W3CDTF">2008-07-27T05:17:00Z</dcterms:created>
  <dcterms:modified xsi:type="dcterms:W3CDTF">2017-11-20T06:54:51Z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