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handoutMasterIdLst>
    <p:handoutMasterId r:id="rId10"/>
  </p:handoutMasterIdLst>
  <p:sldIdLst>
    <p:sldId id="256" r:id="rId2"/>
    <p:sldId id="285" r:id="rId3"/>
    <p:sldId id="318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测试总结报告定义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测试总结报告内容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测试总结报告实例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测试总结报告定义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测试报告文档是测试阶段最后的文档产出物，把</a:t>
            </a:r>
            <a:r>
              <a:rPr lang="zh-CN" altLang="en-US" sz="3400" b="1" dirty="0">
                <a:solidFill>
                  <a:srgbClr val="FF0000"/>
                </a:solidFill>
              </a:rPr>
              <a:t>测试的过程和结果</a:t>
            </a:r>
            <a:r>
              <a:rPr lang="zh-CN" altLang="en-US" sz="3400" b="1" dirty="0"/>
              <a:t>写成文档，并对发现的问题和缺陷进行</a:t>
            </a:r>
            <a:r>
              <a:rPr lang="zh-CN" altLang="en-US" sz="3400" b="1" dirty="0">
                <a:solidFill>
                  <a:srgbClr val="FF0000"/>
                </a:solidFill>
              </a:rPr>
              <a:t>分析</a:t>
            </a:r>
            <a:r>
              <a:rPr lang="zh-CN" altLang="en-US" sz="3400" b="1" dirty="0"/>
              <a:t>，为纠正软件的存在的质量问题提供依据，同时为软件验收和交付打下基础。 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 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测试总结报告内容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83568" y="1916832"/>
            <a:ext cx="7666037" cy="4641850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文件名称、编号、版本等基本信息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引言（编写目的、项目介绍、常用术语、参考文档）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测试概要（测试用例设计、测试环境与配置、工具）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测试结果与缺陷分析（测试执行情况与记录；覆盖结果分析；缺陷统计与分析 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测试结论与建议（测试结论、测试建议）</a:t>
            </a:r>
          </a:p>
          <a:p>
            <a:pPr marL="0" indent="0" eaLnBrk="1" hangingPunct="1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5865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03" y="1484784"/>
            <a:ext cx="14573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7473"/>
          <a:stretch>
            <a:fillRect/>
          </a:stretch>
        </p:blipFill>
        <p:spPr bwMode="auto">
          <a:xfrm>
            <a:off x="2483768" y="4005064"/>
            <a:ext cx="3082787" cy="262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9115" t="15447"/>
          <a:stretch>
            <a:fillRect/>
          </a:stretch>
        </p:blipFill>
        <p:spPr bwMode="auto">
          <a:xfrm>
            <a:off x="5626635" y="1788027"/>
            <a:ext cx="2900145" cy="193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3768" y="1604643"/>
            <a:ext cx="2700998" cy="23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3766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本节内容总结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熟练编写测试总结报告</a:t>
            </a:r>
          </a:p>
          <a:p>
            <a:pPr lvl="1" algn="just" eaLnBrk="1" hangingPunct="1"/>
            <a:r>
              <a:rPr lang="zh-CN" altLang="en-US" sz="3100" b="1" dirty="0"/>
              <a:t>文件名称、编号、版本等基本信息</a:t>
            </a:r>
          </a:p>
          <a:p>
            <a:pPr lvl="1" algn="just" eaLnBrk="1" hangingPunct="1"/>
            <a:r>
              <a:rPr lang="zh-CN" altLang="en-US" sz="3100" b="1" dirty="0"/>
              <a:t>引言（编写目的、项目介绍、常用术语、参考文档）</a:t>
            </a:r>
          </a:p>
          <a:p>
            <a:pPr lvl="1" algn="just" eaLnBrk="1" hangingPunct="1"/>
            <a:r>
              <a:rPr lang="zh-CN" altLang="en-US" sz="3100" b="1" dirty="0"/>
              <a:t>测试概要（测试用例设计、测试环境与配置、工具）</a:t>
            </a:r>
          </a:p>
          <a:p>
            <a:pPr lvl="1" algn="just" eaLnBrk="1" hangingPunct="1"/>
            <a:r>
              <a:rPr lang="zh-CN" altLang="en-US" sz="3100" b="1" dirty="0"/>
              <a:t>测试结果与缺陷分析（测试执行情况与记录；覆盖结果分析；缺陷统计与分析 ）</a:t>
            </a:r>
          </a:p>
          <a:p>
            <a:pPr lvl="1" algn="just" eaLnBrk="1" hangingPunct="1"/>
            <a:r>
              <a:rPr lang="zh-CN" altLang="en-US" sz="3100" b="1" dirty="0"/>
              <a:t>测试结论与建议（测试结论、测试建议）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80927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511</TotalTime>
  <Words>248</Words>
  <Application>Microsoft Office PowerPoint</Application>
  <PresentationFormat>全屏显示(4:3)</PresentationFormat>
  <Paragraphs>39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Profile</vt:lpstr>
      <vt:lpstr>软件测试实用教程 ——方法与实践</vt:lpstr>
      <vt:lpstr>测试计划</vt:lpstr>
      <vt:lpstr>测试总结报告定义</vt:lpstr>
      <vt:lpstr>测试总结报告内容</vt:lpstr>
      <vt:lpstr>测试总结报告实例</vt:lpstr>
      <vt:lpstr>本节内容总结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165</cp:revision>
  <dcterms:created xsi:type="dcterms:W3CDTF">2008-07-27T05:17:11Z</dcterms:created>
  <dcterms:modified xsi:type="dcterms:W3CDTF">2017-09-10T06:15:03Z</dcterms:modified>
</cp:coreProperties>
</file>