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318" r:id="rId4"/>
    <p:sldId id="325" r:id="rId5"/>
    <p:sldId id="32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软件测试停止依据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掌握测试停止的依据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测试停止的依据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752600"/>
            <a:ext cx="8973814" cy="4267200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zh-CN" altLang="en-US" sz="2800" b="1" dirty="0"/>
              <a:t>第一类标准：测试超过了预定时间，则停止测试。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第二类标准：执行了所有的测试用例，但并没有发现故障，则停止测试。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第三类标准：使用特定的测试用例设计方案作为判断测试停止的基础。 </a:t>
            </a:r>
            <a:endParaRPr lang="en-US" altLang="zh-CN" sz="2800" b="1" dirty="0" smtClean="0"/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第四类标准：正面指出停止测试的具体要求，即停止测试的标准可定义为查出某一预订数目的故障。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第五类标准：根据单位时间内查出故障的数量和严重程度决定是否停止测试。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3925"/>
            <a:ext cx="7666037" cy="52174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400" b="1" dirty="0"/>
              <a:t>缺陷修复率标准</a:t>
            </a:r>
            <a:r>
              <a:rPr lang="en-US" altLang="zh-CN" sz="3400" b="1" dirty="0"/>
              <a:t> </a:t>
            </a:r>
          </a:p>
          <a:p>
            <a:pPr lvl="1" eaLnBrk="1" hangingPunct="1">
              <a:defRPr/>
            </a:pPr>
            <a:r>
              <a:rPr lang="zh-CN" altLang="zh-CN" sz="2400" b="1" dirty="0" smtClean="0"/>
              <a:t>一级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二级</a:t>
            </a:r>
            <a:r>
              <a:rPr lang="zh-CN" altLang="zh-CN" sz="2400" b="1" dirty="0" smtClean="0"/>
              <a:t>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80%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三</a:t>
            </a:r>
            <a:r>
              <a:rPr lang="zh-CN" altLang="zh-CN" sz="2400" b="1" dirty="0" smtClean="0"/>
              <a:t>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60%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/>
              <a:t> </a:t>
            </a:r>
            <a:r>
              <a:rPr lang="zh-CN" altLang="zh-CN" sz="3400" b="1" dirty="0"/>
              <a:t>覆盖率标准</a:t>
            </a:r>
            <a:r>
              <a:rPr lang="en-US" altLang="zh-CN" sz="3400" b="1" dirty="0"/>
              <a:t>  </a:t>
            </a:r>
            <a:endParaRPr lang="zh-CN" altLang="zh-CN" sz="3400" b="1" dirty="0"/>
          </a:p>
          <a:p>
            <a:pPr lvl="1" eaLnBrk="1" hangingPunct="1">
              <a:defRPr/>
            </a:pPr>
            <a:r>
              <a:rPr lang="zh-CN" altLang="zh-CN" sz="2400" b="1" dirty="0"/>
              <a:t>语句覆盖率最低不能小于</a:t>
            </a:r>
            <a:r>
              <a:rPr lang="en-US" altLang="zh-CN" sz="2400" b="1" dirty="0"/>
              <a:t>80%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测试用例执行覆盖率应达到</a:t>
            </a:r>
            <a:r>
              <a:rPr lang="en-US" altLang="zh-CN" sz="2400" b="1" dirty="0"/>
              <a:t>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测试需求执行覆盖率应达到</a:t>
            </a:r>
            <a:r>
              <a:rPr lang="en-US" altLang="zh-CN" sz="2400" b="1" dirty="0"/>
              <a:t>100%</a:t>
            </a:r>
            <a:endParaRPr lang="zh-CN" altLang="en-US" sz="2400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7963" y="83671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测试停止依据</a:t>
            </a:r>
          </a:p>
        </p:txBody>
      </p:sp>
    </p:spTree>
    <p:extLst>
      <p:ext uri="{BB962C8B-B14F-4D97-AF65-F5344CB8AC3E}">
        <p14:creationId xmlns:p14="http://schemas.microsoft.com/office/powerpoint/2010/main" val="193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568</TotalTime>
  <Words>139</Words>
  <Application>Microsoft Office PowerPoint</Application>
  <PresentationFormat>全屏显示(4:3)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Profile</vt:lpstr>
      <vt:lpstr>软件测试实用教程 ——方法与实践</vt:lpstr>
      <vt:lpstr>软件测试停止依据</vt:lpstr>
      <vt:lpstr>测试停止的依据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208</cp:revision>
  <dcterms:created xsi:type="dcterms:W3CDTF">2008-07-27T05:17:11Z</dcterms:created>
  <dcterms:modified xsi:type="dcterms:W3CDTF">2017-12-25T01:11:06Z</dcterms:modified>
</cp:coreProperties>
</file>