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89" r:id="rId3"/>
    <p:sldId id="291" r:id="rId4"/>
    <p:sldId id="26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EBF6F7"/>
    <a:srgbClr val="FF9933"/>
    <a:srgbClr val="FF6600"/>
    <a:srgbClr val="FF0000"/>
    <a:srgbClr val="0000FF"/>
    <a:srgbClr val="CC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2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669234-EFAC-4283-AA4C-70FAC6B0C7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21E17-9057-4605-B5EE-795784ED05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F7A4B-761B-4D05-B1B3-7D0C0EA848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130BD-17CA-4C94-93AD-947741C7DEE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B0B5-8699-457B-834A-44830778DAF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4B03-DDFE-4099-8D8F-6CB19AA92F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B1426-9150-4327-9631-3A437385BB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FED3-D975-49E8-A21C-44F2A88609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FFAB0-4E92-4EB0-871C-63331C9F04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E8983-6CFB-40A0-8CDA-F1A93B77FFE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B883-F101-47AD-BA0F-7D19B9B571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477B3-C855-46DE-B138-7EBFC5CC15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125045B-FE90-4B9B-8F90-BC350CC6D6E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dsoft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kplay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100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b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7164388" y="6308725"/>
            <a:ext cx="188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迷你简汉真广标" pitchFamily="1" charset="-122"/>
                <a:ea typeface="迷你简汉真广标" pitchFamily="1" charset="-122"/>
              </a:rPr>
              <a:t>梨花寨</a:t>
            </a:r>
            <a:r>
              <a:rPr lang="zh-CN" b="1">
                <a:solidFill>
                  <a:srgbClr val="336699"/>
                </a:solidFill>
                <a:latin typeface="迷你简汉真广标" pitchFamily="1" charset="-122"/>
                <a:ea typeface="迷你简汉真广标" pitchFamily="1" charset="-122"/>
              </a:rPr>
              <a:t>视频教程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1645766" y="1864563"/>
            <a:ext cx="487045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1</a:t>
            </a:r>
            <a:r>
              <a:rPr lang="zh-CN" sz="2000" b="1" dirty="0"/>
              <a:t>、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kindeditor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官网：</a:t>
            </a:r>
            <a:r>
              <a:rPr lang="en-US" sz="2000" dirty="0">
                <a:hlinkClick r:id="rId3"/>
              </a:rPr>
              <a:t> </a:t>
            </a:r>
            <a:r>
              <a:rPr lang="en-US" altLang="zh-CN" sz="2000" dirty="0">
                <a:hlinkClick r:id="rId3"/>
              </a:rPr>
              <a:t>http://www.kindsoft.net/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2</a:t>
            </a:r>
            <a:r>
              <a:rPr lang="zh-CN" b="1" dirty="0"/>
              <a:t>、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ckplayer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b="1" dirty="0"/>
              <a:t>官网：</a:t>
            </a:r>
            <a:r>
              <a:rPr 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http://www.ckplayer.com/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、整合</a:t>
            </a:r>
            <a:r>
              <a:rPr lang="en-US" altLang="zh-CN" b="1" dirty="0" err="1" smtClean="0"/>
              <a:t>kindeditor+ckplayer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 功能：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zh-CN" b="1" dirty="0"/>
          </a:p>
        </p:txBody>
      </p:sp>
      <p:sp>
        <p:nvSpPr>
          <p:cNvPr id="29" name="圆角矩形 28"/>
          <p:cNvSpPr/>
          <p:nvPr/>
        </p:nvSpPr>
        <p:spPr>
          <a:xfrm>
            <a:off x="1857375" y="4941168"/>
            <a:ext cx="464343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1400" b="1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000000"/>
                </a:solidFill>
              </a:rPr>
              <a:t>发布</a:t>
            </a:r>
            <a:r>
              <a:rPr lang="zh-CN" altLang="en-US" sz="1400" b="1" dirty="0">
                <a:solidFill>
                  <a:srgbClr val="000000"/>
                </a:solidFill>
              </a:rPr>
              <a:t>内容时，直接通过 </a:t>
            </a:r>
            <a:r>
              <a:rPr lang="en-US" altLang="zh-CN" sz="1400" b="1" dirty="0" err="1">
                <a:solidFill>
                  <a:srgbClr val="000000"/>
                </a:solidFill>
              </a:rPr>
              <a:t>Kindeditor</a:t>
            </a:r>
            <a:r>
              <a:rPr lang="zh-CN" altLang="en-US" sz="1400" b="1" dirty="0">
                <a:solidFill>
                  <a:srgbClr val="000000"/>
                </a:solidFill>
              </a:rPr>
              <a:t>编辑器 插入视频</a:t>
            </a:r>
            <a:r>
              <a:rPr lang="en-US" altLang="zh-CN" sz="1400" b="1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b="1" dirty="0">
                <a:solidFill>
                  <a:srgbClr val="000000"/>
                </a:solidFill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</a:rPr>
              <a:t>支持在线</a:t>
            </a:r>
            <a:r>
              <a:rPr lang="en-US" altLang="zh-CN" sz="1400" b="1" dirty="0" err="1">
                <a:solidFill>
                  <a:srgbClr val="000000"/>
                </a:solidFill>
              </a:rPr>
              <a:t>url</a:t>
            </a:r>
            <a:r>
              <a:rPr lang="zh-CN" altLang="en-US" sz="1400" b="1" dirty="0">
                <a:solidFill>
                  <a:srgbClr val="000000"/>
                </a:solidFill>
              </a:rPr>
              <a:t>视频和本地视频上传</a:t>
            </a:r>
            <a:r>
              <a:rPr lang="en-US" altLang="zh-CN" sz="1400" b="1" dirty="0" smtClean="0">
                <a:solidFill>
                  <a:srgbClr val="000000"/>
                </a:solidFill>
              </a:rPr>
              <a:t>;</a:t>
            </a: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3079" name="Shape 5121"/>
          <p:cNvSpPr>
            <a:spLocks noChangeArrowheads="1"/>
          </p:cNvSpPr>
          <p:nvPr/>
        </p:nvSpPr>
        <p:spPr bwMode="auto">
          <a:xfrm>
            <a:off x="-98425" y="146050"/>
            <a:ext cx="92424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err="1">
                <a:solidFill>
                  <a:srgbClr val="336699"/>
                </a:solidFill>
              </a:rPr>
              <a:t>Kindeditor</a:t>
            </a:r>
            <a:r>
              <a:rPr lang="zh-CN" altLang="en-US" sz="3200" b="1" dirty="0">
                <a:solidFill>
                  <a:srgbClr val="336699"/>
                </a:solidFill>
              </a:rPr>
              <a:t>编辑器整合</a:t>
            </a:r>
            <a:r>
              <a:rPr lang="en-US" altLang="zh-CN" sz="3200" b="1" dirty="0" err="1">
                <a:solidFill>
                  <a:srgbClr val="336699"/>
                </a:solidFill>
              </a:rPr>
              <a:t>ckplayer</a:t>
            </a:r>
            <a:r>
              <a:rPr lang="zh-CN" altLang="en-US" sz="3200" b="1" dirty="0" smtClean="0">
                <a:solidFill>
                  <a:srgbClr val="336699"/>
                </a:solidFill>
              </a:rPr>
              <a:t>网页视频播放器</a:t>
            </a:r>
            <a:endParaRPr lang="zh-CN" sz="3200" dirty="0">
              <a:solidFill>
                <a:schemeClr val="tx2"/>
              </a:solidFill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83568" y="1053108"/>
            <a:ext cx="2232248" cy="647700"/>
            <a:chOff x="0" y="0"/>
            <a:chExt cx="1440" cy="448"/>
          </a:xfrm>
        </p:grpSpPr>
        <p:sp>
          <p:nvSpPr>
            <p:cNvPr id="10" name="未知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插件的功能介绍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1" descr="b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64388" y="6308725"/>
            <a:ext cx="188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迷你简汉真广标" pitchFamily="1" charset="-122"/>
                <a:ea typeface="迷你简汉真广标" pitchFamily="1" charset="-122"/>
              </a:rPr>
              <a:t>梨花寨</a:t>
            </a:r>
            <a:r>
              <a:rPr lang="zh-CN" b="1">
                <a:solidFill>
                  <a:srgbClr val="336699"/>
                </a:solidFill>
                <a:latin typeface="迷你简汉真广标" pitchFamily="1" charset="-122"/>
                <a:ea typeface="迷你简汉真广标" pitchFamily="1" charset="-122"/>
              </a:rPr>
              <a:t>视频教程</a:t>
            </a:r>
          </a:p>
        </p:txBody>
      </p:sp>
      <p:sp>
        <p:nvSpPr>
          <p:cNvPr id="6149" name="WordArt 5" descr="weave"/>
          <p:cNvSpPr>
            <a:spLocks noChangeArrowheads="1" noChangeShapeType="1"/>
          </p:cNvSpPr>
          <p:nvPr/>
        </p:nvSpPr>
        <p:spPr bwMode="auto">
          <a:xfrm>
            <a:off x="1547813" y="3851285"/>
            <a:ext cx="5976937" cy="1006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>
              <a:defRPr/>
            </a:pPr>
            <a:r>
              <a:rPr lang="zh-CN" altLang="en-US" sz="3600" dirty="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实例操作</a:t>
            </a:r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1480815" y="1270000"/>
            <a:ext cx="61155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j-ea"/>
                <a:ea typeface="+mj-ea"/>
              </a:rPr>
              <a:t>插件下载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交流群的文件共享</a:t>
            </a:r>
            <a:r>
              <a:rPr lang="zh-CN" altLang="zh-CN" sz="2000" b="1" dirty="0" smtClean="0"/>
              <a:t> </a:t>
            </a:r>
            <a:endParaRPr lang="zh-CN" altLang="zh-CN" sz="2000" b="1" dirty="0"/>
          </a:p>
        </p:txBody>
      </p:sp>
      <p:sp>
        <p:nvSpPr>
          <p:cNvPr id="5126" name="Shape 5121"/>
          <p:cNvSpPr>
            <a:spLocks noChangeArrowheads="1"/>
          </p:cNvSpPr>
          <p:nvPr/>
        </p:nvSpPr>
        <p:spPr bwMode="auto">
          <a:xfrm>
            <a:off x="-98425" y="146050"/>
            <a:ext cx="92424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err="1">
                <a:solidFill>
                  <a:srgbClr val="336699"/>
                </a:solidFill>
              </a:rPr>
              <a:t>Kindeditor</a:t>
            </a:r>
            <a:r>
              <a:rPr lang="zh-CN" altLang="en-US" sz="3200" b="1" dirty="0">
                <a:solidFill>
                  <a:srgbClr val="336699"/>
                </a:solidFill>
              </a:rPr>
              <a:t>编辑器整合</a:t>
            </a:r>
            <a:r>
              <a:rPr lang="en-US" altLang="zh-CN" sz="3200" b="1" dirty="0" err="1">
                <a:solidFill>
                  <a:srgbClr val="336699"/>
                </a:solidFill>
              </a:rPr>
              <a:t>ckplayer</a:t>
            </a:r>
            <a:r>
              <a:rPr lang="zh-CN" altLang="en-US" sz="3200" b="1" dirty="0" smtClean="0">
                <a:solidFill>
                  <a:srgbClr val="336699"/>
                </a:solidFill>
              </a:rPr>
              <a:t>网页视频播放器</a:t>
            </a:r>
            <a:endParaRPr lang="zh-CN" sz="3200" dirty="0">
              <a:solidFill>
                <a:schemeClr val="tx2"/>
              </a:solidFill>
            </a:endParaRPr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1475656" y="2428875"/>
            <a:ext cx="28336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测试环境：</a:t>
            </a:r>
            <a:endParaRPr 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Apache + </a:t>
            </a:r>
            <a:r>
              <a:rPr lang="en-US" altLang="zh-CN" sz="2000" b="1" dirty="0" err="1"/>
              <a:t>php</a:t>
            </a:r>
            <a:r>
              <a:rPr lang="en-US" altLang="zh-CN" sz="2000" b="1" dirty="0"/>
              <a:t> +</a:t>
            </a:r>
            <a:r>
              <a:rPr lang="en-US" altLang="zh-CN" sz="2000" b="1" dirty="0" err="1"/>
              <a:t>mysql</a:t>
            </a:r>
            <a:endParaRPr lang="zh-CN" altLang="zh-CN" sz="20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3799" y="5733256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b="1" dirty="0">
                <a:solidFill>
                  <a:srgbClr val="336699"/>
                </a:solidFill>
              </a:rPr>
              <a:t>支持网站：</a:t>
            </a:r>
            <a:r>
              <a:rPr lang="zh-CN" altLang="zh-CN" b="1" dirty="0">
                <a:solidFill>
                  <a:srgbClr val="336699"/>
                </a:solidFill>
              </a:rPr>
              <a:t>www.</a:t>
            </a:r>
            <a:r>
              <a:rPr lang="en-US" altLang="zh-CN" b="1" dirty="0" err="1">
                <a:solidFill>
                  <a:srgbClr val="336699"/>
                </a:solidFill>
              </a:rPr>
              <a:t>lihuazhai</a:t>
            </a:r>
            <a:r>
              <a:rPr lang="zh-CN" altLang="zh-CN" b="1" dirty="0">
                <a:solidFill>
                  <a:srgbClr val="336699"/>
                </a:solidFill>
              </a:rPr>
              <a:t>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 descr="b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164388" y="6308725"/>
            <a:ext cx="188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迷你简汉真广标" pitchFamily="1" charset="-122"/>
                <a:ea typeface="迷你简汉真广标" pitchFamily="1" charset="-122"/>
              </a:rPr>
              <a:t>梨花寨</a:t>
            </a:r>
            <a:r>
              <a:rPr lang="zh-CN" b="1">
                <a:solidFill>
                  <a:srgbClr val="336699"/>
                </a:solidFill>
                <a:latin typeface="迷你简汉真广标" pitchFamily="1" charset="-122"/>
                <a:ea typeface="迷你简汉真广标" pitchFamily="1" charset="-122"/>
              </a:rPr>
              <a:t>视频教程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1500188" y="2130529"/>
            <a:ext cx="5952132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/>
              <a:t>1</a:t>
            </a:r>
            <a:r>
              <a:rPr lang="zh-CN" sz="2000" b="1" dirty="0" smtClean="0"/>
              <a:t>、</a:t>
            </a:r>
            <a:r>
              <a:rPr lang="zh-CN" altLang="en-US" sz="2000" b="1" dirty="0" smtClean="0"/>
              <a:t>创建数据库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、添加页面插件</a:t>
            </a:r>
            <a:r>
              <a:rPr lang="zh-CN" altLang="en-US" sz="2000" b="1" dirty="0" smtClean="0"/>
              <a:t>引入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设置</a:t>
            </a:r>
            <a:r>
              <a:rPr lang="zh-CN" altLang="en-US" sz="2000" dirty="0" smtClean="0">
                <a:latin typeface="+mn-ea"/>
              </a:rPr>
              <a:t>目录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</a:t>
            </a:r>
            <a:r>
              <a:rPr lang="zh-CN" b="1" dirty="0" smtClean="0"/>
              <a:t>、</a:t>
            </a:r>
            <a:r>
              <a:rPr lang="en-US" altLang="zh-CN" b="1" dirty="0" smtClean="0"/>
              <a:t> </a:t>
            </a:r>
            <a:r>
              <a:rPr lang="zh-CN" altLang="en-US" b="1" dirty="0"/>
              <a:t>上</a:t>
            </a:r>
            <a:r>
              <a:rPr lang="zh-CN" altLang="en-US" b="1" dirty="0" smtClean="0"/>
              <a:t>传视频文件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可以设置视频播放器的高度和宽度；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可以设置页面打开是否自动播放；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     </a:t>
            </a:r>
          </a:p>
        </p:txBody>
      </p:sp>
      <p:sp>
        <p:nvSpPr>
          <p:cNvPr id="4103" name="Shape 5121"/>
          <p:cNvSpPr>
            <a:spLocks noChangeArrowheads="1"/>
          </p:cNvSpPr>
          <p:nvPr/>
        </p:nvSpPr>
        <p:spPr bwMode="auto">
          <a:xfrm>
            <a:off x="-98425" y="146050"/>
            <a:ext cx="92424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err="1">
                <a:solidFill>
                  <a:srgbClr val="336699"/>
                </a:solidFill>
              </a:rPr>
              <a:t>Kindeditor</a:t>
            </a:r>
            <a:r>
              <a:rPr lang="zh-CN" altLang="en-US" sz="3200" b="1" dirty="0">
                <a:solidFill>
                  <a:srgbClr val="336699"/>
                </a:solidFill>
              </a:rPr>
              <a:t>编辑器整合</a:t>
            </a:r>
            <a:r>
              <a:rPr lang="en-US" altLang="zh-CN" sz="3200" b="1" dirty="0" err="1">
                <a:solidFill>
                  <a:srgbClr val="336699"/>
                </a:solidFill>
              </a:rPr>
              <a:t>ckplayer</a:t>
            </a:r>
            <a:r>
              <a:rPr lang="zh-CN" altLang="en-US" sz="3200" b="1" dirty="0" smtClean="0">
                <a:solidFill>
                  <a:srgbClr val="336699"/>
                </a:solidFill>
              </a:rPr>
              <a:t>网页视频播放器</a:t>
            </a:r>
            <a:endParaRPr lang="zh-CN" sz="32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3568" y="1125116"/>
            <a:ext cx="2232248" cy="647700"/>
            <a:chOff x="0" y="0"/>
            <a:chExt cx="1440" cy="448"/>
          </a:xfrm>
        </p:grpSpPr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实例操作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1" descr="b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164388" y="6308725"/>
            <a:ext cx="188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迷你简汉真广标" pitchFamily="1" charset="-122"/>
                <a:ea typeface="迷你简汉真广标" pitchFamily="1" charset="-122"/>
              </a:rPr>
              <a:t>梨花寨</a:t>
            </a:r>
            <a:r>
              <a:rPr lang="zh-CN" b="1">
                <a:solidFill>
                  <a:srgbClr val="336699"/>
                </a:solidFill>
                <a:latin typeface="迷你简汉真广标" pitchFamily="1" charset="-122"/>
                <a:ea typeface="迷你简汉真广标" pitchFamily="1" charset="-122"/>
              </a:rPr>
              <a:t>视频教程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835696" y="3458246"/>
            <a:ext cx="6048375" cy="47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b="1" dirty="0" smtClean="0">
                <a:solidFill>
                  <a:srgbClr val="336699"/>
                </a:solidFill>
              </a:rPr>
              <a:t>还有</a:t>
            </a:r>
            <a:r>
              <a:rPr lang="zh-CN" altLang="en-US" b="1" dirty="0" smtClean="0">
                <a:solidFill>
                  <a:srgbClr val="336699"/>
                </a:solidFill>
              </a:rPr>
              <a:t>其他</a:t>
            </a:r>
            <a:r>
              <a:rPr lang="zh-CN" b="1" dirty="0" smtClean="0">
                <a:solidFill>
                  <a:srgbClr val="336699"/>
                </a:solidFill>
              </a:rPr>
              <a:t>疑问</a:t>
            </a:r>
            <a:r>
              <a:rPr lang="zh-CN" b="1" dirty="0">
                <a:solidFill>
                  <a:srgbClr val="336699"/>
                </a:solidFill>
              </a:rPr>
              <a:t>可以到 </a:t>
            </a:r>
            <a:r>
              <a:rPr lang="zh-CN" altLang="zh-CN" b="1" dirty="0">
                <a:solidFill>
                  <a:srgbClr val="336699"/>
                </a:solidFill>
                <a:hlinkClick r:id="rId3"/>
              </a:rPr>
              <a:t>www.</a:t>
            </a:r>
            <a:r>
              <a:rPr lang="en-US" altLang="zh-CN" b="1" dirty="0" err="1">
                <a:solidFill>
                  <a:srgbClr val="336699"/>
                </a:solidFill>
                <a:hlinkClick r:id="rId3"/>
              </a:rPr>
              <a:t>lihuazhai</a:t>
            </a:r>
            <a:r>
              <a:rPr lang="zh-CN" altLang="zh-CN" b="1" dirty="0">
                <a:solidFill>
                  <a:srgbClr val="336699"/>
                </a:solidFill>
                <a:hlinkClick r:id="rId3"/>
              </a:rPr>
              <a:t>.com</a:t>
            </a:r>
            <a:r>
              <a:rPr lang="zh-CN" altLang="zh-CN" b="1" dirty="0">
                <a:solidFill>
                  <a:srgbClr val="336699"/>
                </a:solidFill>
              </a:rPr>
              <a:t> </a:t>
            </a:r>
            <a:r>
              <a:rPr lang="zh-CN" altLang="en-US" b="1" dirty="0" smtClean="0">
                <a:solidFill>
                  <a:srgbClr val="336699"/>
                </a:solidFill>
              </a:rPr>
              <a:t>留言提问</a:t>
            </a:r>
            <a:endParaRPr lang="zh-CN" altLang="zh-CN" b="1" dirty="0">
              <a:solidFill>
                <a:srgbClr val="336699"/>
              </a:solidFill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051720" y="1901701"/>
            <a:ext cx="4754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4000" b="1" dirty="0"/>
              <a:t>感谢收看本次教程！</a:t>
            </a:r>
          </a:p>
          <a:p>
            <a:endParaRPr lang="zh-CN" altLang="zh-CN" sz="4000" b="1" dirty="0"/>
          </a:p>
        </p:txBody>
      </p:sp>
      <p:sp>
        <p:nvSpPr>
          <p:cNvPr id="6150" name="Shape 5121"/>
          <p:cNvSpPr>
            <a:spLocks noChangeArrowheads="1"/>
          </p:cNvSpPr>
          <p:nvPr/>
        </p:nvSpPr>
        <p:spPr bwMode="auto">
          <a:xfrm>
            <a:off x="-98425" y="146050"/>
            <a:ext cx="9242425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err="1">
                <a:solidFill>
                  <a:srgbClr val="336699"/>
                </a:solidFill>
              </a:rPr>
              <a:t>Kindeditor</a:t>
            </a:r>
            <a:r>
              <a:rPr lang="zh-CN" altLang="en-US" sz="3200" b="1" dirty="0">
                <a:solidFill>
                  <a:srgbClr val="336699"/>
                </a:solidFill>
              </a:rPr>
              <a:t>编辑器整合</a:t>
            </a:r>
            <a:r>
              <a:rPr lang="en-US" altLang="zh-CN" sz="3200" b="1" dirty="0" err="1">
                <a:solidFill>
                  <a:srgbClr val="336699"/>
                </a:solidFill>
              </a:rPr>
              <a:t>ckplayer</a:t>
            </a:r>
            <a:r>
              <a:rPr lang="zh-CN" altLang="en-US" sz="3200" b="1" smtClean="0">
                <a:solidFill>
                  <a:srgbClr val="336699"/>
                </a:solidFill>
              </a:rPr>
              <a:t>网页视频播放器</a:t>
            </a:r>
            <a:endParaRPr lang="zh-CN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Pages>0</Pages>
  <Words>163</Words>
  <Characters>0</Characters>
  <Application>Microsoft Office PowerPoint</Application>
  <DocSecurity>0</DocSecurity>
  <PresentationFormat>全屏显示(4:3)</PresentationFormat>
  <Lines>0</Lines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幻灯片 1</vt:lpstr>
      <vt:lpstr>幻灯片 2</vt:lpstr>
      <vt:lpstr>幻灯片 3</vt:lpstr>
      <vt:lpstr>幻灯片 4</vt:lpstr>
    </vt:vector>
  </TitlesOfParts>
  <Company>Diglop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Alan</dc:creator>
  <cp:lastModifiedBy>yangxiaoxu</cp:lastModifiedBy>
  <cp:revision>50</cp:revision>
  <cp:lastPrinted>1899-12-30T00:00:00Z</cp:lastPrinted>
  <dcterms:created xsi:type="dcterms:W3CDTF">2008-03-15T04:45:02Z</dcterms:created>
  <dcterms:modified xsi:type="dcterms:W3CDTF">2014-05-20T07:42:56Z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