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0" r:id="rId3"/>
    <p:sldMasterId id="2147483682" r:id="rId4"/>
  </p:sldMasterIdLst>
  <p:notesMasterIdLst>
    <p:notesMasterId r:id="rId12"/>
  </p:notesMasterIdLst>
  <p:sldIdLst>
    <p:sldId id="310" r:id="rId5"/>
    <p:sldId id="293" r:id="rId6"/>
    <p:sldId id="266" r:id="rId7"/>
    <p:sldId id="311" r:id="rId8"/>
    <p:sldId id="312" r:id="rId9"/>
    <p:sldId id="258" r:id="rId10"/>
    <p:sldId id="27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B3970-4DD1-4795-AFE3-6A2C91201CB2}"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874A9-9E6D-41BE-86A0-253CE7E681F5}" type="slidenum">
              <a:rPr lang="zh-CN" altLang="en-US" smtClean="0"/>
              <a:t>‹#›</a:t>
            </a:fld>
            <a:endParaRPr lang="zh-CN" altLang="en-US"/>
          </a:p>
        </p:txBody>
      </p:sp>
    </p:spTree>
    <p:extLst>
      <p:ext uri="{BB962C8B-B14F-4D97-AF65-F5344CB8AC3E}">
        <p14:creationId xmlns:p14="http://schemas.microsoft.com/office/powerpoint/2010/main" val="1767428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1B8D95-DAF2-4290-BAC7-F5897CF9568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626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29DC4ACF-7411-4EE0-B357-AB2E791D0F3E}"/>
              </a:ext>
            </a:extLst>
          </p:cNvPr>
          <p:cNvSpPr>
            <a:spLocks noGrp="1"/>
          </p:cNvSpPr>
          <p:nvPr>
            <p:ph type="pic" sz="quarter" idx="10"/>
          </p:nvPr>
        </p:nvSpPr>
        <p:spPr>
          <a:xfrm>
            <a:off x="6314434" y="1775385"/>
            <a:ext cx="2219779" cy="2051340"/>
          </a:xfrm>
          <a:custGeom>
            <a:avLst/>
            <a:gdLst>
              <a:gd name="connsiteX0" fmla="*/ 0 w 2219779"/>
              <a:gd name="connsiteY0" fmla="*/ 0 h 2051340"/>
              <a:gd name="connsiteX1" fmla="*/ 2219779 w 2219779"/>
              <a:gd name="connsiteY1" fmla="*/ 0 h 2051340"/>
              <a:gd name="connsiteX2" fmla="*/ 2219779 w 2219779"/>
              <a:gd name="connsiteY2" fmla="*/ 2051340 h 2051340"/>
              <a:gd name="connsiteX3" fmla="*/ 0 w 2219779"/>
              <a:gd name="connsiteY3" fmla="*/ 2051340 h 2051340"/>
            </a:gdLst>
            <a:ahLst/>
            <a:cxnLst>
              <a:cxn ang="0">
                <a:pos x="connsiteX0" y="connsiteY0"/>
              </a:cxn>
              <a:cxn ang="0">
                <a:pos x="connsiteX1" y="connsiteY1"/>
              </a:cxn>
              <a:cxn ang="0">
                <a:pos x="connsiteX2" y="connsiteY2"/>
              </a:cxn>
              <a:cxn ang="0">
                <a:pos x="connsiteX3" y="connsiteY3"/>
              </a:cxn>
            </a:cxnLst>
            <a:rect l="l" t="t" r="r" b="b"/>
            <a:pathLst>
              <a:path w="2219779" h="2051340">
                <a:moveTo>
                  <a:pt x="0" y="0"/>
                </a:moveTo>
                <a:lnTo>
                  <a:pt x="2219779" y="0"/>
                </a:lnTo>
                <a:lnTo>
                  <a:pt x="2219779" y="2051340"/>
                </a:lnTo>
                <a:lnTo>
                  <a:pt x="0" y="205134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142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527DB-3F20-4BB7-A2DA-C15EBC5D96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451E11-366B-43FB-94FD-215DD1EF125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0D3A95-D1BB-4B49-986B-EFA4DCD90E46}"/>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BBC5B8E8-0470-43BF-B8F8-141CFD6E5F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5BEDC0-7F7C-4654-B276-FE2DB042D5F7}"/>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163319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C8CBB-76FE-4C84-94B0-57732F768C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9FB586-D2D6-4BEE-9474-EFF6FF1B43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0E93254-EEEA-4E34-8F5D-C2C611BDCC73}"/>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04BD357F-A3CC-4C8D-B013-E3C469249A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200A6D-BEE8-4639-B7DC-8E2B083CB694}"/>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2487147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6A1CF-F3D5-4E41-97AF-2F0D1A65C6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319B62-F45E-460F-A1EE-BCF1839B80F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16D68BE-091D-4B32-8B4A-D7892323FF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D85B8D1-20D8-4064-8A04-BCF65E76F3A3}"/>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DFD0AF43-AFF5-4656-A739-0464A948CC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874BA0-25D2-4BA8-9595-59DBDD0D3778}"/>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1499139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7DA0C-6444-44A0-995A-DC0B917C85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CD5D98-0BA8-4763-892C-B64B9D02B2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A6DE0B1-F95F-4B0E-A9A0-C5EECBAFED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060D050-7A0D-4FC3-BD8B-BE5DD11DE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EA567F3-B870-447A-B20F-211C598C3E2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691FC9D-2123-4D78-BB4C-5CFE57109C38}"/>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8" name="页脚占位符 7">
            <a:extLst>
              <a:ext uri="{FF2B5EF4-FFF2-40B4-BE49-F238E27FC236}">
                <a16:creationId xmlns:a16="http://schemas.microsoft.com/office/drawing/2014/main" id="{7F394EEB-F5C8-499D-BB83-FBA1A4BB798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FE821E5-88A3-43D8-9B32-B1B0A599C25A}"/>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2121341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53D86-9582-49B4-A87B-0BC082ECC9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DAD653-0D12-4EA5-A9D1-5D17BA4E623E}"/>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4" name="页脚占位符 3">
            <a:extLst>
              <a:ext uri="{FF2B5EF4-FFF2-40B4-BE49-F238E27FC236}">
                <a16:creationId xmlns:a16="http://schemas.microsoft.com/office/drawing/2014/main" id="{E9E06828-7FC1-4BA1-9095-CFA6236E77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099F095-96F7-4155-AFFF-E65E90D2BDB3}"/>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206388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051F0F-2EEB-489B-B5B9-319FD88FDD80}"/>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3" name="页脚占位符 2">
            <a:extLst>
              <a:ext uri="{FF2B5EF4-FFF2-40B4-BE49-F238E27FC236}">
                <a16:creationId xmlns:a16="http://schemas.microsoft.com/office/drawing/2014/main" id="{F6BBBD87-30FE-4977-AF6A-E188B497DC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2DBCAB-8029-4FDC-9FEF-4B4631717EF6}"/>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1355381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65249-ABE8-4BBF-A5A3-6EEBAA40B9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0D3CBC-7FC1-4711-A5DF-17D9402AB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D5EBEF5-83B2-489F-A750-C9BC5743C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7DE671D-CF82-4198-AC79-E3B310267C77}"/>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7C2D7761-3F72-4AE8-B01E-9A33269479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D07381-2551-4A6F-B3AD-37CEA3827589}"/>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3550175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2B288-7291-42C7-972F-B62D9D497B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36E98F-62A2-46CA-8F9D-A13F87463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38E4A9-AFF9-47F2-AE7C-670B3680F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D041E0D-B9CE-4B63-AEA0-0A1792CC72EB}"/>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96E77E36-7BDD-40EE-8B48-9B13E2721F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36218A-3574-4151-8AB3-1BA4364C330D}"/>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3232819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842FE-6A09-4570-8062-F636CC9D16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373225-E82E-4219-9BCD-0FEB3E6293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09A4D9-650F-425F-835F-D44EFCA9EA94}"/>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FF4399DC-F1F6-431E-9508-F705D9A08B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04D85B-27DF-4D64-8136-B77F6E8A4F4A}"/>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1608884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AC4B87-7708-4501-B654-B726E79622E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49B50-B7F6-41E5-A9A8-2B029F6826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6849D0-D76F-42F8-A352-3DAFF1BDC193}"/>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CD58F1D1-5BF3-42E2-839E-13E1366FF5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C627B-0460-4026-BBD2-A6A0A69A90F0}"/>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393680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5912AC2D-089A-4D00-84E6-FDEBA50B07D5}"/>
              </a:ext>
            </a:extLst>
          </p:cNvPr>
          <p:cNvSpPr>
            <a:spLocks noGrp="1"/>
          </p:cNvSpPr>
          <p:nvPr>
            <p:ph type="pic" sz="quarter" idx="10"/>
          </p:nvPr>
        </p:nvSpPr>
        <p:spPr>
          <a:xfrm>
            <a:off x="8767488" y="853585"/>
            <a:ext cx="2190526" cy="2190526"/>
          </a:xfrm>
          <a:custGeom>
            <a:avLst/>
            <a:gdLst>
              <a:gd name="connsiteX0" fmla="*/ 1095263 w 2190526"/>
              <a:gd name="connsiteY0" fmla="*/ 0 h 2190526"/>
              <a:gd name="connsiteX1" fmla="*/ 2190526 w 2190526"/>
              <a:gd name="connsiteY1" fmla="*/ 1095263 h 2190526"/>
              <a:gd name="connsiteX2" fmla="*/ 1095263 w 2190526"/>
              <a:gd name="connsiteY2" fmla="*/ 2190526 h 2190526"/>
              <a:gd name="connsiteX3" fmla="*/ 0 w 2190526"/>
              <a:gd name="connsiteY3" fmla="*/ 1095263 h 2190526"/>
              <a:gd name="connsiteX4" fmla="*/ 1095263 w 2190526"/>
              <a:gd name="connsiteY4" fmla="*/ 0 h 219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526" h="2190526">
                <a:moveTo>
                  <a:pt x="1095263" y="0"/>
                </a:moveTo>
                <a:cubicBezTo>
                  <a:pt x="1700160" y="0"/>
                  <a:pt x="2190526" y="490366"/>
                  <a:pt x="2190526" y="1095263"/>
                </a:cubicBezTo>
                <a:cubicBezTo>
                  <a:pt x="2190526" y="1700160"/>
                  <a:pt x="1700160" y="2190526"/>
                  <a:pt x="1095263" y="2190526"/>
                </a:cubicBezTo>
                <a:cubicBezTo>
                  <a:pt x="490366" y="2190526"/>
                  <a:pt x="0" y="1700160"/>
                  <a:pt x="0" y="1095263"/>
                </a:cubicBezTo>
                <a:cubicBezTo>
                  <a:pt x="0" y="490366"/>
                  <a:pt x="490366" y="0"/>
                  <a:pt x="109526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30858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32396-9C47-49EF-8047-443906638B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F5F713-A964-45B1-834E-5976F4770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A4918FD-B9EE-407F-9E3C-ABAD57E680D0}"/>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82BE572B-FDE1-4B50-A415-28F25C550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A88A5E-B38F-4F66-928B-C11E68D15451}"/>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3180406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E12C1-6DB8-4BE4-AF02-ED7E608907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82B14C-72CE-4AF2-BFCA-3242FBB3711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A9F7955-0A1C-41AE-970C-E71B9185F9D5}"/>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8C6D1CD5-F933-4721-AA60-93646A3BB4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30690-D4D2-473E-BB3B-C04C8EB563FD}"/>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38366301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F3989-404B-422C-AE0A-AAD77464377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209E58-B90B-4E12-8F93-3D3233D9B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5DFDDF3-1836-4EDF-A69B-CB123E4CE34E}"/>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6E31E868-9719-4FF1-A115-75855AFD2B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C5F4AE-D572-45AA-9D65-F8903D48548A}"/>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2099933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CC2B7-F6DF-4D56-A658-AA40B84E19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01ADEF-8F4B-4B1E-A0BC-6C4AB79FD75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3CCE417-3304-4827-B311-7CD13E8FBBD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3AF54BF-1063-4716-80E7-64C77B3F8AF7}"/>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74362663-13A0-40E2-8085-0A98584A47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B7F490-5549-4267-8C20-22986F7FE35C}"/>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3252929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41550-AD5F-4A3B-AECC-6FC6BABAFF0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501EAC-C6FF-42F4-9D35-AEA618D1F1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5A55092-0FA1-48AA-9A94-367E14B7BE6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3ED434D-1B13-40F9-81BE-14E69472C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7C5F121-8F7A-474D-B7A0-94056EB93FC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B57063E-5AD8-4E38-B9F0-97C2E9B63E12}"/>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8" name="页脚占位符 7">
            <a:extLst>
              <a:ext uri="{FF2B5EF4-FFF2-40B4-BE49-F238E27FC236}">
                <a16:creationId xmlns:a16="http://schemas.microsoft.com/office/drawing/2014/main" id="{BDE77E4E-E706-435F-8153-7AC89066C0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3814550-24CB-4F1A-9934-81CD3E756DDD}"/>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36481192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6A1B3-666F-4E78-A947-F245070953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AAB1D0F-DCBB-4E00-AE35-5F36671D5A1B}"/>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4" name="页脚占位符 3">
            <a:extLst>
              <a:ext uri="{FF2B5EF4-FFF2-40B4-BE49-F238E27FC236}">
                <a16:creationId xmlns:a16="http://schemas.microsoft.com/office/drawing/2014/main" id="{8530C2AC-C644-4020-8FF1-8C9A88B1E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26FB93-B3A8-4F1E-B6B2-F720E07E3117}"/>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9067921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7F6469-C6D8-4594-9D01-E029D0033803}"/>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3" name="页脚占位符 2">
            <a:extLst>
              <a:ext uri="{FF2B5EF4-FFF2-40B4-BE49-F238E27FC236}">
                <a16:creationId xmlns:a16="http://schemas.microsoft.com/office/drawing/2014/main" id="{6ABF134E-7B51-4B4E-8536-86ACF90E56D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C73611-D6B3-4087-949E-E2157F3F797E}"/>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231799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88E4C-B06E-4418-ACD1-0CF1803128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2B867A-5019-4556-9A94-244680C06B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DB7583-4EF2-4230-886E-6843DAEEC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399FB74-203D-4D52-A487-3F1E0000B77E}"/>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DD32BCCC-4AFB-4149-9110-9390F431BB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D5D093-B703-4F88-9EF9-0CF51B889168}"/>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2864337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5AA9E-8B32-4D5D-A1C3-6880369DEA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717266-CC9B-4ECD-B95E-01D07E33C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F9F11D-7FE7-4357-B516-D2D19F680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D78B50-7000-479A-967D-B482550A4F9B}"/>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BDDA156C-09C4-4245-81E3-FFE94E2068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CF9D5D-FDF2-4758-83A1-242BC57B4CB2}"/>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2092637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C7AA7-0E5F-44AA-BF47-6813E8D302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BDB216-F7B3-4097-957F-DCC5810D651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BC6D76-054A-4052-8AD2-D960E63DD771}"/>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50798470-3ADC-4413-8BB0-1BB89F51C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DED649-1E54-445C-9271-4885F41DF6BF}"/>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24117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B2FCAEB9-BB79-46CF-A57E-42E9CA4ABD2F}"/>
              </a:ext>
            </a:extLst>
          </p:cNvPr>
          <p:cNvSpPr>
            <a:spLocks noGrp="1"/>
          </p:cNvSpPr>
          <p:nvPr>
            <p:ph type="pic" sz="quarter" idx="10"/>
          </p:nvPr>
        </p:nvSpPr>
        <p:spPr>
          <a:xfrm>
            <a:off x="7557407" y="2510971"/>
            <a:ext cx="3135086" cy="3222162"/>
          </a:xfrm>
          <a:custGeom>
            <a:avLst/>
            <a:gdLst>
              <a:gd name="connsiteX0" fmla="*/ 0 w 3135086"/>
              <a:gd name="connsiteY0" fmla="*/ 0 h 3222162"/>
              <a:gd name="connsiteX1" fmla="*/ 3135086 w 3135086"/>
              <a:gd name="connsiteY1" fmla="*/ 0 h 3222162"/>
              <a:gd name="connsiteX2" fmla="*/ 3135086 w 3135086"/>
              <a:gd name="connsiteY2" fmla="*/ 3222162 h 3222162"/>
              <a:gd name="connsiteX3" fmla="*/ 0 w 3135086"/>
              <a:gd name="connsiteY3" fmla="*/ 3222162 h 3222162"/>
            </a:gdLst>
            <a:ahLst/>
            <a:cxnLst>
              <a:cxn ang="0">
                <a:pos x="connsiteX0" y="connsiteY0"/>
              </a:cxn>
              <a:cxn ang="0">
                <a:pos x="connsiteX1" y="connsiteY1"/>
              </a:cxn>
              <a:cxn ang="0">
                <a:pos x="connsiteX2" y="connsiteY2"/>
              </a:cxn>
              <a:cxn ang="0">
                <a:pos x="connsiteX3" y="connsiteY3"/>
              </a:cxn>
            </a:cxnLst>
            <a:rect l="l" t="t" r="r" b="b"/>
            <a:pathLst>
              <a:path w="3135086" h="3222162">
                <a:moveTo>
                  <a:pt x="0" y="0"/>
                </a:moveTo>
                <a:lnTo>
                  <a:pt x="3135086" y="0"/>
                </a:lnTo>
                <a:lnTo>
                  <a:pt x="3135086" y="3222162"/>
                </a:lnTo>
                <a:lnTo>
                  <a:pt x="0" y="322216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021246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39623B-EB88-460C-B2AB-18A1679611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D8A16F-37F0-4DDA-A322-9E99278FC80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7B72DDA-F48A-434D-8F00-DACB5DE6D967}"/>
              </a:ext>
            </a:extLst>
          </p:cNvPr>
          <p:cNvSpPr>
            <a:spLocks noGrp="1"/>
          </p:cNvSpPr>
          <p:nvPr>
            <p:ph type="dt" sz="half" idx="10"/>
          </p:nvPr>
        </p:nvSpPr>
        <p:spPr/>
        <p:txBody>
          <a:bodyPr/>
          <a:lstStyle/>
          <a:p>
            <a:fld id="{60BA9551-DCEB-4D54-986F-8B5C1F221356}"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6C644D56-14C7-414A-BA7C-1EED346BE0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F07F54-3D62-48F6-966B-0DB759E125A3}"/>
              </a:ext>
            </a:extLst>
          </p:cNvPr>
          <p:cNvSpPr>
            <a:spLocks noGrp="1"/>
          </p:cNvSpPr>
          <p:nvPr>
            <p:ph type="sldNum" sz="quarter" idx="12"/>
          </p:nvPr>
        </p:nvSpPr>
        <p:spPr/>
        <p:txBody>
          <a:body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866190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7" name="图片占位符 16">
            <a:extLst>
              <a:ext uri="{FF2B5EF4-FFF2-40B4-BE49-F238E27FC236}">
                <a16:creationId xmlns:a16="http://schemas.microsoft.com/office/drawing/2014/main" id="{3538A787-8724-46B7-A3C7-036074AE0742}"/>
              </a:ext>
            </a:extLst>
          </p:cNvPr>
          <p:cNvSpPr>
            <a:spLocks noGrp="1"/>
          </p:cNvSpPr>
          <p:nvPr>
            <p:ph type="pic" sz="quarter" idx="10"/>
          </p:nvPr>
        </p:nvSpPr>
        <p:spPr>
          <a:xfrm>
            <a:off x="5016501" y="958859"/>
            <a:ext cx="2127250" cy="2127250"/>
          </a:xfrm>
          <a:custGeom>
            <a:avLst/>
            <a:gdLst>
              <a:gd name="connsiteX0" fmla="*/ 1063625 w 2127250"/>
              <a:gd name="connsiteY0" fmla="*/ 0 h 2127250"/>
              <a:gd name="connsiteX1" fmla="*/ 2127250 w 2127250"/>
              <a:gd name="connsiteY1" fmla="*/ 1063625 h 2127250"/>
              <a:gd name="connsiteX2" fmla="*/ 1063625 w 2127250"/>
              <a:gd name="connsiteY2" fmla="*/ 2127250 h 2127250"/>
              <a:gd name="connsiteX3" fmla="*/ 0 w 2127250"/>
              <a:gd name="connsiteY3" fmla="*/ 1063625 h 2127250"/>
              <a:gd name="connsiteX4" fmla="*/ 1063625 w 2127250"/>
              <a:gd name="connsiteY4" fmla="*/ 0 h 212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250" h="2127250">
                <a:moveTo>
                  <a:pt x="1063625" y="0"/>
                </a:moveTo>
                <a:cubicBezTo>
                  <a:pt x="1651049" y="0"/>
                  <a:pt x="2127250" y="476201"/>
                  <a:pt x="2127250" y="1063625"/>
                </a:cubicBezTo>
                <a:cubicBezTo>
                  <a:pt x="2127250" y="1651049"/>
                  <a:pt x="1651049" y="2127250"/>
                  <a:pt x="1063625" y="2127250"/>
                </a:cubicBezTo>
                <a:cubicBezTo>
                  <a:pt x="476201" y="2127250"/>
                  <a:pt x="0" y="1651049"/>
                  <a:pt x="0" y="1063625"/>
                </a:cubicBezTo>
                <a:cubicBezTo>
                  <a:pt x="0" y="476201"/>
                  <a:pt x="476201" y="0"/>
                  <a:pt x="10636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7446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7" name="图片占位符 16">
            <a:extLst>
              <a:ext uri="{FF2B5EF4-FFF2-40B4-BE49-F238E27FC236}">
                <a16:creationId xmlns:a16="http://schemas.microsoft.com/office/drawing/2014/main" id="{D06AF49A-2E95-4883-8833-E145F7DA39E4}"/>
              </a:ext>
            </a:extLst>
          </p:cNvPr>
          <p:cNvSpPr>
            <a:spLocks noGrp="1"/>
          </p:cNvSpPr>
          <p:nvPr>
            <p:ph type="pic" sz="quarter" idx="10"/>
          </p:nvPr>
        </p:nvSpPr>
        <p:spPr>
          <a:xfrm>
            <a:off x="333375" y="603932"/>
            <a:ext cx="11525250" cy="2841622"/>
          </a:xfrm>
          <a:custGeom>
            <a:avLst/>
            <a:gdLst>
              <a:gd name="connsiteX0" fmla="*/ 0 w 11525250"/>
              <a:gd name="connsiteY0" fmla="*/ 0 h 2841622"/>
              <a:gd name="connsiteX1" fmla="*/ 11525250 w 11525250"/>
              <a:gd name="connsiteY1" fmla="*/ 0 h 2841622"/>
              <a:gd name="connsiteX2" fmla="*/ 11525250 w 11525250"/>
              <a:gd name="connsiteY2" fmla="*/ 2841622 h 2841622"/>
              <a:gd name="connsiteX3" fmla="*/ 0 w 11525250"/>
              <a:gd name="connsiteY3" fmla="*/ 2841622 h 2841622"/>
            </a:gdLst>
            <a:ahLst/>
            <a:cxnLst>
              <a:cxn ang="0">
                <a:pos x="connsiteX0" y="connsiteY0"/>
              </a:cxn>
              <a:cxn ang="0">
                <a:pos x="connsiteX1" y="connsiteY1"/>
              </a:cxn>
              <a:cxn ang="0">
                <a:pos x="connsiteX2" y="connsiteY2"/>
              </a:cxn>
              <a:cxn ang="0">
                <a:pos x="connsiteX3" y="connsiteY3"/>
              </a:cxn>
            </a:cxnLst>
            <a:rect l="l" t="t" r="r" b="b"/>
            <a:pathLst>
              <a:path w="11525250" h="2841622">
                <a:moveTo>
                  <a:pt x="0" y="0"/>
                </a:moveTo>
                <a:lnTo>
                  <a:pt x="11525250" y="0"/>
                </a:lnTo>
                <a:lnTo>
                  <a:pt x="11525250" y="2841622"/>
                </a:lnTo>
                <a:lnTo>
                  <a:pt x="0" y="284162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6871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B5BB546C-1542-4188-85BA-77A5B8705B45}"/>
              </a:ext>
            </a:extLst>
          </p:cNvPr>
          <p:cNvSpPr>
            <a:spLocks noGrp="1"/>
          </p:cNvSpPr>
          <p:nvPr>
            <p:ph type="pic" sz="quarter" idx="10"/>
          </p:nvPr>
        </p:nvSpPr>
        <p:spPr>
          <a:xfrm>
            <a:off x="4477544" y="2045989"/>
            <a:ext cx="3263900" cy="1922731"/>
          </a:xfrm>
          <a:custGeom>
            <a:avLst/>
            <a:gdLst>
              <a:gd name="connsiteX0" fmla="*/ 0 w 3263900"/>
              <a:gd name="connsiteY0" fmla="*/ 0 h 1922731"/>
              <a:gd name="connsiteX1" fmla="*/ 3263900 w 3263900"/>
              <a:gd name="connsiteY1" fmla="*/ 0 h 1922731"/>
              <a:gd name="connsiteX2" fmla="*/ 3263900 w 3263900"/>
              <a:gd name="connsiteY2" fmla="*/ 1922731 h 1922731"/>
              <a:gd name="connsiteX3" fmla="*/ 0 w 3263900"/>
              <a:gd name="connsiteY3" fmla="*/ 1922731 h 1922731"/>
            </a:gdLst>
            <a:ahLst/>
            <a:cxnLst>
              <a:cxn ang="0">
                <a:pos x="connsiteX0" y="connsiteY0"/>
              </a:cxn>
              <a:cxn ang="0">
                <a:pos x="connsiteX1" y="connsiteY1"/>
              </a:cxn>
              <a:cxn ang="0">
                <a:pos x="connsiteX2" y="connsiteY2"/>
              </a:cxn>
              <a:cxn ang="0">
                <a:pos x="connsiteX3" y="connsiteY3"/>
              </a:cxn>
            </a:cxnLst>
            <a:rect l="l" t="t" r="r" b="b"/>
            <a:pathLst>
              <a:path w="3263900" h="1922731">
                <a:moveTo>
                  <a:pt x="0" y="0"/>
                </a:moveTo>
                <a:lnTo>
                  <a:pt x="3263900" y="0"/>
                </a:lnTo>
                <a:lnTo>
                  <a:pt x="3263900" y="1922731"/>
                </a:lnTo>
                <a:lnTo>
                  <a:pt x="0" y="192273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7748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CEC0F9E5-362D-423B-8221-CF907A0A17D9}"/>
              </a:ext>
            </a:extLst>
          </p:cNvPr>
          <p:cNvSpPr>
            <a:spLocks noGrp="1"/>
          </p:cNvSpPr>
          <p:nvPr>
            <p:ph type="pic" sz="quarter" idx="10"/>
          </p:nvPr>
        </p:nvSpPr>
        <p:spPr>
          <a:xfrm>
            <a:off x="2781113" y="1742105"/>
            <a:ext cx="2586888" cy="3096076"/>
          </a:xfrm>
          <a:custGeom>
            <a:avLst/>
            <a:gdLst>
              <a:gd name="connsiteX0" fmla="*/ 431157 w 2586888"/>
              <a:gd name="connsiteY0" fmla="*/ 0 h 3096076"/>
              <a:gd name="connsiteX1" fmla="*/ 2155731 w 2586888"/>
              <a:gd name="connsiteY1" fmla="*/ 0 h 3096076"/>
              <a:gd name="connsiteX2" fmla="*/ 2586888 w 2586888"/>
              <a:gd name="connsiteY2" fmla="*/ 431157 h 3096076"/>
              <a:gd name="connsiteX3" fmla="*/ 2586888 w 2586888"/>
              <a:gd name="connsiteY3" fmla="*/ 2664919 h 3096076"/>
              <a:gd name="connsiteX4" fmla="*/ 2155731 w 2586888"/>
              <a:gd name="connsiteY4" fmla="*/ 3096076 h 3096076"/>
              <a:gd name="connsiteX5" fmla="*/ 431157 w 2586888"/>
              <a:gd name="connsiteY5" fmla="*/ 3096076 h 3096076"/>
              <a:gd name="connsiteX6" fmla="*/ 0 w 2586888"/>
              <a:gd name="connsiteY6" fmla="*/ 2664919 h 3096076"/>
              <a:gd name="connsiteX7" fmla="*/ 0 w 2586888"/>
              <a:gd name="connsiteY7" fmla="*/ 431157 h 3096076"/>
              <a:gd name="connsiteX8" fmla="*/ 431157 w 2586888"/>
              <a:gd name="connsiteY8" fmla="*/ 0 h 309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6888" h="3096076">
                <a:moveTo>
                  <a:pt x="431157" y="0"/>
                </a:moveTo>
                <a:lnTo>
                  <a:pt x="2155731" y="0"/>
                </a:lnTo>
                <a:cubicBezTo>
                  <a:pt x="2393852" y="0"/>
                  <a:pt x="2586888" y="193036"/>
                  <a:pt x="2586888" y="431157"/>
                </a:cubicBezTo>
                <a:lnTo>
                  <a:pt x="2586888" y="2664919"/>
                </a:lnTo>
                <a:cubicBezTo>
                  <a:pt x="2586888" y="2903040"/>
                  <a:pt x="2393852" y="3096076"/>
                  <a:pt x="2155731" y="3096076"/>
                </a:cubicBezTo>
                <a:lnTo>
                  <a:pt x="431157" y="3096076"/>
                </a:lnTo>
                <a:cubicBezTo>
                  <a:pt x="193036" y="3096076"/>
                  <a:pt x="0" y="2903040"/>
                  <a:pt x="0" y="2664919"/>
                </a:cubicBezTo>
                <a:lnTo>
                  <a:pt x="0" y="431157"/>
                </a:lnTo>
                <a:cubicBezTo>
                  <a:pt x="0" y="193036"/>
                  <a:pt x="193036" y="0"/>
                  <a:pt x="43115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86872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7F8D1-6704-4421-BA51-3AD171A4769F}"/>
              </a:ext>
            </a:extLst>
          </p:cNvPr>
          <p:cNvSpPr>
            <a:spLocks noGrp="1"/>
          </p:cNvSpPr>
          <p:nvPr>
            <p:ph type="dt" sz="half" idx="10"/>
          </p:nvPr>
        </p:nvSpPr>
        <p:spPr/>
        <p:txBody>
          <a:bodyPr/>
          <a:lstStyle/>
          <a:p>
            <a:fld id="{E4BF6471-CEDB-4812-8FF2-FA3653E0ACC5}" type="datetimeFigureOut">
              <a:rPr lang="zh-CN" altLang="en-US" smtClean="0"/>
              <a:t>2019/4/14</a:t>
            </a:fld>
            <a:endParaRPr lang="zh-CN" altLang="en-US"/>
          </a:p>
        </p:txBody>
      </p:sp>
      <p:sp>
        <p:nvSpPr>
          <p:cNvPr id="3" name="页脚占位符 2">
            <a:extLst>
              <a:ext uri="{FF2B5EF4-FFF2-40B4-BE49-F238E27FC236}">
                <a16:creationId xmlns:a16="http://schemas.microsoft.com/office/drawing/2014/main" id="{CFD7595C-AE4A-43B0-9459-DFDE1AE2B1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415B00-FA06-4E61-BFF6-DA7E061F9412}"/>
              </a:ext>
            </a:extLst>
          </p:cNvPr>
          <p:cNvSpPr>
            <a:spLocks noGrp="1"/>
          </p:cNvSpPr>
          <p:nvPr>
            <p:ph type="sldNum" sz="quarter" idx="12"/>
          </p:nvPr>
        </p:nvSpPr>
        <p:spPr/>
        <p:txBody>
          <a:bodyPr/>
          <a:lstStyle/>
          <a:p>
            <a:fld id="{D334D5E7-5B6A-4DB6-891E-CB8DEBC12D0E}" type="slidenum">
              <a:rPr lang="zh-CN" altLang="en-US" smtClean="0"/>
              <a:t>‹#›</a:t>
            </a:fld>
            <a:endParaRPr lang="zh-CN" altLang="en-US"/>
          </a:p>
        </p:txBody>
      </p:sp>
    </p:spTree>
    <p:extLst>
      <p:ext uri="{BB962C8B-B14F-4D97-AF65-F5344CB8AC3E}">
        <p14:creationId xmlns:p14="http://schemas.microsoft.com/office/powerpoint/2010/main" val="345752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198AF-B129-47C1-9CBC-238E553F81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4D4D83-EA2C-49CB-9041-2CFB0F177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2EE369-0520-47DA-8D61-9113EA25AAD8}"/>
              </a:ext>
            </a:extLst>
          </p:cNvPr>
          <p:cNvSpPr>
            <a:spLocks noGrp="1"/>
          </p:cNvSpPr>
          <p:nvPr>
            <p:ph type="dt" sz="half" idx="10"/>
          </p:nvPr>
        </p:nvSpPr>
        <p:spPr/>
        <p:txBody>
          <a:bodyPr/>
          <a:lstStyle/>
          <a:p>
            <a:fld id="{F318FE9D-8150-4EFF-A6DB-D0C8663F610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ED065423-D303-4387-9DDD-D2BFE218E5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1F3EF4-49B2-46DB-8D0C-FB1915DDC6BA}"/>
              </a:ext>
            </a:extLst>
          </p:cNvPr>
          <p:cNvSpPr>
            <a:spLocks noGrp="1"/>
          </p:cNvSpPr>
          <p:nvPr>
            <p:ph type="sldNum" sz="quarter" idx="12"/>
          </p:nvPr>
        </p:nvSpPr>
        <p:spPr/>
        <p:txBody>
          <a:body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102919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994E06-9BE6-43FE-B4A9-EFB707331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44211D-E00A-4D3A-AAEB-01F32D581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3B79CEA-2ABD-4BFB-88B4-1E0C35A14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5D0BD-CDB3-4304-A93C-CAD8474CF24D}"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BCE828D4-66E1-4107-AC73-924CBD79A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12DC6F-F1C2-4666-85C3-891D006B6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3170C-7461-4A12-A691-4C8C84B159D7}" type="slidenum">
              <a:rPr lang="zh-CN" altLang="en-US" smtClean="0"/>
              <a:t>‹#›</a:t>
            </a:fld>
            <a:endParaRPr lang="zh-CN" altLang="en-US"/>
          </a:p>
        </p:txBody>
      </p:sp>
    </p:spTree>
    <p:extLst>
      <p:ext uri="{BB962C8B-B14F-4D97-AF65-F5344CB8AC3E}">
        <p14:creationId xmlns:p14="http://schemas.microsoft.com/office/powerpoint/2010/main" val="1097759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9D93BD-2396-4F2C-8D2A-3343B184E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AC52CC-4DFC-4C5A-8C67-CFCB965C5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E1103E-83C4-4D2C-845A-AB25FE7D8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F6471-CEDB-4812-8FF2-FA3653E0ACC5}"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441A1EB2-94A6-478D-8A81-4A2C561F1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9F6C8D8-D3D4-42D5-AB57-69F380D935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4D5E7-5B6A-4DB6-891E-CB8DEBC12D0E}" type="slidenum">
              <a:rPr lang="zh-CN" altLang="en-US" smtClean="0"/>
              <a:t>‹#›</a:t>
            </a:fld>
            <a:endParaRPr lang="zh-CN" altLang="en-US"/>
          </a:p>
        </p:txBody>
      </p:sp>
    </p:spTree>
    <p:extLst>
      <p:ext uri="{BB962C8B-B14F-4D97-AF65-F5344CB8AC3E}">
        <p14:creationId xmlns:p14="http://schemas.microsoft.com/office/powerpoint/2010/main" val="13446435"/>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87E3E8-01AA-4261-B6EB-C6D232C3E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C82C71-D15E-4141-A55E-E7811CA43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8F5E40-57A1-4F21-A53E-382BF6DE8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8FE9D-8150-4EFF-A6DB-D0C8663F610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AAA632FF-53EE-4066-AF7B-3C7FD8423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346B42-AB82-4140-8E9C-A3BB0E7A7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034ED-F25C-4F24-B6B9-97F0AF6AE2A9}" type="slidenum">
              <a:rPr lang="zh-CN" altLang="en-US" smtClean="0"/>
              <a:t>‹#›</a:t>
            </a:fld>
            <a:endParaRPr lang="zh-CN" altLang="en-US"/>
          </a:p>
        </p:txBody>
      </p:sp>
    </p:spTree>
    <p:extLst>
      <p:ext uri="{BB962C8B-B14F-4D97-AF65-F5344CB8AC3E}">
        <p14:creationId xmlns:p14="http://schemas.microsoft.com/office/powerpoint/2010/main" val="70057641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053706-B528-4675-B3CB-85637D83D8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112081-2384-482C-9D87-6A478FD5B4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38A250-FADC-40DC-B937-22885DC5A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A9551-DCEB-4D54-986F-8B5C1F221356}"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11EF3DAA-EB90-4365-B496-B42D8A352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C88D3A-4E3A-4518-A042-13936CF91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896B5-EA88-45DA-994D-D8BE752C6653}" type="slidenum">
              <a:rPr lang="zh-CN" altLang="en-US" smtClean="0"/>
              <a:t>‹#›</a:t>
            </a:fld>
            <a:endParaRPr lang="zh-CN" altLang="en-US"/>
          </a:p>
        </p:txBody>
      </p:sp>
    </p:spTree>
    <p:extLst>
      <p:ext uri="{BB962C8B-B14F-4D97-AF65-F5344CB8AC3E}">
        <p14:creationId xmlns:p14="http://schemas.microsoft.com/office/powerpoint/2010/main" val="3392349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B43C80DF-6D02-447F-95B2-4F36316B3ADF}"/>
              </a:ext>
            </a:extLst>
          </p:cNvPr>
          <p:cNvSpPr/>
          <p:nvPr/>
        </p:nvSpPr>
        <p:spPr>
          <a:xfrm flipH="1">
            <a:off x="2286000" y="1733550"/>
            <a:ext cx="9906000" cy="521588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F0F4"/>
              </a:solidFill>
              <a:effectLst/>
              <a:uLnTx/>
              <a:uFillTx/>
              <a:latin typeface="Segoe UI Light"/>
              <a:ea typeface="微软雅黑"/>
              <a:cs typeface="+mn-cs"/>
            </a:endParaRPr>
          </a:p>
        </p:txBody>
      </p:sp>
      <p:sp>
        <p:nvSpPr>
          <p:cNvPr id="8" name="矩形: 圆角 7">
            <a:extLst>
              <a:ext uri="{FF2B5EF4-FFF2-40B4-BE49-F238E27FC236}">
                <a16:creationId xmlns:a16="http://schemas.microsoft.com/office/drawing/2014/main" id="{E616C4F7-B8D7-4E11-85FF-E6C4B37CDCFC}"/>
              </a:ext>
            </a:extLst>
          </p:cNvPr>
          <p:cNvSpPr/>
          <p:nvPr/>
        </p:nvSpPr>
        <p:spPr>
          <a:xfrm>
            <a:off x="1270001" y="4168775"/>
            <a:ext cx="1346199" cy="36933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300" normalizeH="0" baseline="0" noProof="0">
              <a:ln>
                <a:noFill/>
              </a:ln>
              <a:solidFill>
                <a:srgbClr val="EFF0F4"/>
              </a:solidFill>
              <a:effectLst/>
              <a:uLnTx/>
              <a:uFillTx/>
              <a:latin typeface="Segoe UI Light"/>
              <a:ea typeface="微软雅黑"/>
              <a:cs typeface="+mn-cs"/>
            </a:endParaRPr>
          </a:p>
        </p:txBody>
      </p:sp>
      <p:sp>
        <p:nvSpPr>
          <p:cNvPr id="9" name="文本框 8">
            <a:extLst>
              <a:ext uri="{FF2B5EF4-FFF2-40B4-BE49-F238E27FC236}">
                <a16:creationId xmlns:a16="http://schemas.microsoft.com/office/drawing/2014/main" id="{3CECC930-A243-4A4B-9B1E-B4AD9DBEA62B}"/>
              </a:ext>
            </a:extLst>
          </p:cNvPr>
          <p:cNvSpPr txBox="1"/>
          <p:nvPr/>
        </p:nvSpPr>
        <p:spPr>
          <a:xfrm>
            <a:off x="1190624" y="3566210"/>
            <a:ext cx="4310289"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370" normalizeH="0" baseline="0" noProof="0">
                <a:ln>
                  <a:noFill/>
                </a:ln>
                <a:solidFill>
                  <a:srgbClr val="A5A6AA"/>
                </a:solidFill>
                <a:effectLst/>
                <a:uLnTx/>
                <a:uFillTx/>
                <a:latin typeface="Segoe UI Light"/>
                <a:ea typeface="微软雅黑"/>
                <a:cs typeface="+mn-cs"/>
              </a:rPr>
              <a:t>ONEWEEK MEDIA CULTURE CO.LTD</a:t>
            </a:r>
            <a:endParaRPr kumimoji="0" lang="zh-CN" altLang="en-US" sz="800" b="0" i="0" u="none" strike="noStrike" kern="1200" cap="none" spc="370" normalizeH="0" baseline="0" noProof="0">
              <a:ln>
                <a:noFill/>
              </a:ln>
              <a:solidFill>
                <a:srgbClr val="A5A6AA"/>
              </a:solidFill>
              <a:effectLst/>
              <a:uLnTx/>
              <a:uFillTx/>
              <a:latin typeface="Segoe UI Light"/>
              <a:ea typeface="微软雅黑"/>
              <a:cs typeface="+mn-cs"/>
            </a:endParaRPr>
          </a:p>
        </p:txBody>
      </p:sp>
      <p:sp>
        <p:nvSpPr>
          <p:cNvPr id="10" name="矩形: 圆角 9">
            <a:extLst>
              <a:ext uri="{FF2B5EF4-FFF2-40B4-BE49-F238E27FC236}">
                <a16:creationId xmlns:a16="http://schemas.microsoft.com/office/drawing/2014/main" id="{42669ADE-0317-47FC-A5CC-9546CF398C6B}"/>
              </a:ext>
            </a:extLst>
          </p:cNvPr>
          <p:cNvSpPr/>
          <p:nvPr/>
        </p:nvSpPr>
        <p:spPr>
          <a:xfrm>
            <a:off x="2816226" y="4168775"/>
            <a:ext cx="1346199" cy="369332"/>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300" normalizeH="0" baseline="0" noProof="0">
                <a:ln>
                  <a:noFill/>
                </a:ln>
                <a:solidFill>
                  <a:srgbClr val="EFF0F4"/>
                </a:solidFill>
                <a:effectLst/>
                <a:uLnTx/>
                <a:uFillTx/>
                <a:latin typeface="Segoe UI Light"/>
                <a:ea typeface="微软雅黑"/>
                <a:cs typeface="+mn-cs"/>
              </a:rPr>
              <a:t>波洛比克</a:t>
            </a:r>
          </a:p>
        </p:txBody>
      </p:sp>
      <p:grpSp>
        <p:nvGrpSpPr>
          <p:cNvPr id="14" name="组合 13">
            <a:extLst>
              <a:ext uri="{FF2B5EF4-FFF2-40B4-BE49-F238E27FC236}">
                <a16:creationId xmlns:a16="http://schemas.microsoft.com/office/drawing/2014/main" id="{786572A6-1156-42EF-BCAE-6B0FBEA8664D}"/>
              </a:ext>
            </a:extLst>
          </p:cNvPr>
          <p:cNvGrpSpPr/>
          <p:nvPr/>
        </p:nvGrpSpPr>
        <p:grpSpPr>
          <a:xfrm>
            <a:off x="6417496" y="1662736"/>
            <a:ext cx="5119267" cy="3135551"/>
            <a:chOff x="6132513" y="1662736"/>
            <a:chExt cx="5119267" cy="3135551"/>
          </a:xfrm>
        </p:grpSpPr>
        <p:pic>
          <p:nvPicPr>
            <p:cNvPr id="12" name="Picture 28">
              <a:extLst>
                <a:ext uri="{FF2B5EF4-FFF2-40B4-BE49-F238E27FC236}">
                  <a16:creationId xmlns:a16="http://schemas.microsoft.com/office/drawing/2014/main" id="{F1750B62-D902-4888-89BD-E29C8452CAE8}"/>
                </a:ext>
              </a:extLst>
            </p:cNvPr>
            <p:cNvPicPr>
              <a:picLocks/>
            </p:cNvPicPr>
            <p:nvPr/>
          </p:nvPicPr>
          <p:blipFill>
            <a:blip r:embed="rId3" cstate="email">
              <a:extLst>
                <a:ext uri="{28A0092B-C50C-407E-A947-70E740481C1C}">
                  <a14:useLocalDpi xmlns:a14="http://schemas.microsoft.com/office/drawing/2010/main"/>
                </a:ext>
              </a:extLst>
            </a:blip>
            <a:stretch>
              <a:fillRect/>
            </a:stretch>
          </p:blipFill>
          <p:spPr>
            <a:xfrm>
              <a:off x="6132513" y="1662736"/>
              <a:ext cx="5119267" cy="3135551"/>
            </a:xfrm>
            <a:prstGeom prst="rect">
              <a:avLst/>
            </a:prstGeom>
            <a:effectLst>
              <a:outerShdw blurRad="444500" sx="102000" sy="102000" algn="ctr" rotWithShape="0">
                <a:schemeClr val="accent1">
                  <a:alpha val="40000"/>
                </a:schemeClr>
              </a:outerShdw>
            </a:effectLst>
          </p:spPr>
        </p:pic>
        <p:sp>
          <p:nvSpPr>
            <p:cNvPr id="3" name="矩形 2">
              <a:extLst>
                <a:ext uri="{FF2B5EF4-FFF2-40B4-BE49-F238E27FC236}">
                  <a16:creationId xmlns:a16="http://schemas.microsoft.com/office/drawing/2014/main" id="{1B3201F7-47D8-4633-9DD7-44E26A25E689}"/>
                </a:ext>
              </a:extLst>
            </p:cNvPr>
            <p:cNvSpPr/>
            <p:nvPr/>
          </p:nvSpPr>
          <p:spPr>
            <a:xfrm>
              <a:off x="6931023" y="2097095"/>
              <a:ext cx="3508378" cy="2189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F0F4"/>
                </a:solidFill>
                <a:effectLst/>
                <a:uLnTx/>
                <a:uFillTx/>
                <a:latin typeface="Segoe UI Light"/>
                <a:ea typeface="微软雅黑"/>
                <a:cs typeface="+mn-cs"/>
              </a:endParaRPr>
            </a:p>
          </p:txBody>
        </p:sp>
      </p:grpSp>
      <p:sp>
        <p:nvSpPr>
          <p:cNvPr id="4" name="文本框 3" descr="演讲标题">
            <a:extLst>
              <a:ext uri="{FF2B5EF4-FFF2-40B4-BE49-F238E27FC236}">
                <a16:creationId xmlns:a16="http://schemas.microsoft.com/office/drawing/2014/main" id="{9F99C973-69E4-4E02-BB1B-D570DE9A03E0}"/>
              </a:ext>
            </a:extLst>
          </p:cNvPr>
          <p:cNvSpPr txBox="1"/>
          <p:nvPr/>
        </p:nvSpPr>
        <p:spPr>
          <a:xfrm>
            <a:off x="1190624" y="2229752"/>
            <a:ext cx="5695951" cy="92333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300" normalizeH="0" baseline="0" noProof="0" dirty="0">
                <a:ln>
                  <a:noFill/>
                </a:ln>
                <a:solidFill>
                  <a:srgbClr val="182539"/>
                </a:solidFill>
                <a:effectLst/>
                <a:uLnTx/>
                <a:uFillTx/>
                <a:latin typeface="微软雅黑" panose="020B0503020204020204" pitchFamily="34" charset="-122"/>
                <a:ea typeface="微软雅黑" panose="020B0503020204020204" pitchFamily="34" charset="-122"/>
                <a:cs typeface="+mn-cs"/>
              </a:rPr>
              <a:t>Git and GitHub </a:t>
            </a:r>
            <a:endParaRPr kumimoji="0" lang="zh-CN" altLang="en-US" sz="5400" b="0" i="0" u="none" strike="noStrike" kern="1200" cap="none" spc="300" normalizeH="0" baseline="0" noProof="0" dirty="0">
              <a:ln>
                <a:noFill/>
              </a:ln>
              <a:solidFill>
                <a:srgbClr val="182539"/>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descr="公司名称">
            <a:extLst>
              <a:ext uri="{FF2B5EF4-FFF2-40B4-BE49-F238E27FC236}">
                <a16:creationId xmlns:a16="http://schemas.microsoft.com/office/drawing/2014/main" id="{E252D5D7-C381-446D-A8F5-A414B99718A4}"/>
              </a:ext>
            </a:extLst>
          </p:cNvPr>
          <p:cNvSpPr txBox="1"/>
          <p:nvPr/>
        </p:nvSpPr>
        <p:spPr>
          <a:xfrm>
            <a:off x="1190624" y="3285739"/>
            <a:ext cx="5849257" cy="307777"/>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600" normalizeH="0" baseline="0" noProof="0">
                <a:ln>
                  <a:noFill/>
                </a:ln>
                <a:solidFill>
                  <a:srgbClr val="A5A6AA"/>
                </a:solidFill>
                <a:effectLst/>
                <a:uLnTx/>
                <a:uFillTx/>
                <a:latin typeface="Segoe UI Light"/>
                <a:ea typeface="微软雅黑"/>
                <a:cs typeface="+mn-cs"/>
              </a:rPr>
              <a:t>郑州工程技术学院</a:t>
            </a:r>
            <a:endParaRPr kumimoji="0" lang="zh-CN" altLang="en-US" sz="1400" b="0" i="0" u="none" strike="noStrike" kern="1200" cap="none" spc="600" normalizeH="0" baseline="0" noProof="0" dirty="0">
              <a:ln>
                <a:noFill/>
              </a:ln>
              <a:solidFill>
                <a:srgbClr val="A5A6AA"/>
              </a:solidFill>
              <a:effectLst/>
              <a:uLnTx/>
              <a:uFillTx/>
              <a:latin typeface="Segoe UI Light"/>
              <a:ea typeface="微软雅黑"/>
              <a:cs typeface="+mn-cs"/>
            </a:endParaRPr>
          </a:p>
        </p:txBody>
      </p:sp>
      <p:sp>
        <p:nvSpPr>
          <p:cNvPr id="15" name="文本框 14" descr="演讲人">
            <a:extLst>
              <a:ext uri="{FF2B5EF4-FFF2-40B4-BE49-F238E27FC236}">
                <a16:creationId xmlns:a16="http://schemas.microsoft.com/office/drawing/2014/main" id="{8CB7B8C4-6FCE-4267-8640-C8D0A8C64287}"/>
              </a:ext>
            </a:extLst>
          </p:cNvPr>
          <p:cNvSpPr txBox="1"/>
          <p:nvPr/>
        </p:nvSpPr>
        <p:spPr>
          <a:xfrm>
            <a:off x="1467189" y="4222636"/>
            <a:ext cx="949782" cy="261610"/>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300" normalizeH="0" baseline="0" noProof="0">
                <a:ln>
                  <a:noFill/>
                </a:ln>
                <a:solidFill>
                  <a:srgbClr val="EFF0F4"/>
                </a:solidFill>
                <a:effectLst/>
                <a:uLnTx/>
                <a:uFillTx/>
                <a:latin typeface="Segoe UI Light"/>
                <a:ea typeface="微软雅黑"/>
                <a:cs typeface="+mn-cs"/>
              </a:rPr>
              <a:t>李春辉</a:t>
            </a:r>
            <a:endParaRPr kumimoji="0" lang="en-US" altLang="zh-CN" sz="1100" b="0" i="0" u="none" strike="noStrike" kern="1200" cap="none" spc="300" normalizeH="0" baseline="0" noProof="0" dirty="0">
              <a:ln>
                <a:noFill/>
              </a:ln>
              <a:solidFill>
                <a:srgbClr val="EFF0F4"/>
              </a:solidFill>
              <a:effectLst/>
              <a:uLnTx/>
              <a:uFillTx/>
              <a:latin typeface="Segoe UI Light"/>
              <a:ea typeface="微软雅黑"/>
              <a:cs typeface="+mn-cs"/>
            </a:endParaRPr>
          </a:p>
        </p:txBody>
      </p:sp>
      <p:sp>
        <p:nvSpPr>
          <p:cNvPr id="16" name="文本框 15" descr="演讲时间">
            <a:extLst>
              <a:ext uri="{FF2B5EF4-FFF2-40B4-BE49-F238E27FC236}">
                <a16:creationId xmlns:a16="http://schemas.microsoft.com/office/drawing/2014/main" id="{5791608E-88CD-4822-A0BE-2F7A785149AF}"/>
              </a:ext>
            </a:extLst>
          </p:cNvPr>
          <p:cNvSpPr txBox="1"/>
          <p:nvPr/>
        </p:nvSpPr>
        <p:spPr>
          <a:xfrm>
            <a:off x="2747172" y="4222636"/>
            <a:ext cx="1508916" cy="261610"/>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300" normalizeH="0" baseline="0" noProof="0">
                <a:ln>
                  <a:noFill/>
                </a:ln>
                <a:solidFill>
                  <a:srgbClr val="95D2DB"/>
                </a:solidFill>
                <a:effectLst/>
                <a:uLnTx/>
                <a:uFillTx/>
                <a:latin typeface="Segoe UI Light"/>
                <a:ea typeface="微软雅黑"/>
                <a:cs typeface="+mn-cs"/>
              </a:rPr>
              <a:t>2019</a:t>
            </a:r>
            <a:r>
              <a:rPr kumimoji="0" lang="zh-CN" altLang="en-US" sz="1100" b="0" i="0" u="none" strike="noStrike" kern="1200" cap="none" spc="300" normalizeH="0" baseline="0" noProof="0">
                <a:ln>
                  <a:noFill/>
                </a:ln>
                <a:solidFill>
                  <a:srgbClr val="95D2DB"/>
                </a:solidFill>
                <a:effectLst/>
                <a:uLnTx/>
                <a:uFillTx/>
                <a:latin typeface="Segoe UI Light"/>
                <a:ea typeface="微软雅黑"/>
                <a:cs typeface="+mn-cs"/>
              </a:rPr>
              <a:t>年</a:t>
            </a:r>
            <a:r>
              <a:rPr kumimoji="0" lang="en-US" altLang="zh-CN" sz="1100" b="0" i="0" u="none" strike="noStrike" kern="1200" cap="none" spc="300" normalizeH="0" baseline="0" noProof="0">
                <a:ln>
                  <a:noFill/>
                </a:ln>
                <a:solidFill>
                  <a:srgbClr val="95D2DB"/>
                </a:solidFill>
                <a:effectLst/>
                <a:uLnTx/>
                <a:uFillTx/>
                <a:latin typeface="Segoe UI Light"/>
                <a:ea typeface="微软雅黑"/>
                <a:cs typeface="+mn-cs"/>
              </a:rPr>
              <a:t>4</a:t>
            </a:r>
            <a:r>
              <a:rPr kumimoji="0" lang="zh-CN" altLang="en-US" sz="1100" b="0" i="0" u="none" strike="noStrike" kern="1200" cap="none" spc="300" normalizeH="0" baseline="0" noProof="0">
                <a:ln>
                  <a:noFill/>
                </a:ln>
                <a:solidFill>
                  <a:srgbClr val="95D2DB"/>
                </a:solidFill>
                <a:effectLst/>
                <a:uLnTx/>
                <a:uFillTx/>
                <a:latin typeface="Segoe UI Light"/>
                <a:ea typeface="微软雅黑"/>
                <a:cs typeface="+mn-cs"/>
              </a:rPr>
              <a:t>月</a:t>
            </a:r>
            <a:r>
              <a:rPr kumimoji="0" lang="en-US" altLang="zh-CN" sz="1100" b="0" i="0" u="none" strike="noStrike" kern="1200" cap="none" spc="300" normalizeH="0" baseline="0" noProof="0">
                <a:ln>
                  <a:noFill/>
                </a:ln>
                <a:solidFill>
                  <a:srgbClr val="95D2DB"/>
                </a:solidFill>
                <a:effectLst/>
                <a:uLnTx/>
                <a:uFillTx/>
                <a:latin typeface="Segoe UI Light"/>
                <a:ea typeface="微软雅黑"/>
                <a:cs typeface="+mn-cs"/>
              </a:rPr>
              <a:t>15</a:t>
            </a:r>
            <a:r>
              <a:rPr kumimoji="0" lang="zh-CN" altLang="en-US" sz="1100" b="0" i="0" u="none" strike="noStrike" kern="1200" cap="none" spc="300" normalizeH="0" baseline="0" noProof="0">
                <a:ln>
                  <a:noFill/>
                </a:ln>
                <a:solidFill>
                  <a:srgbClr val="95D2DB"/>
                </a:solidFill>
                <a:effectLst/>
                <a:uLnTx/>
                <a:uFillTx/>
                <a:latin typeface="Segoe UI Light"/>
                <a:ea typeface="微软雅黑"/>
                <a:cs typeface="+mn-cs"/>
              </a:rPr>
              <a:t>日</a:t>
            </a:r>
            <a:endParaRPr kumimoji="0" lang="en-US" altLang="zh-CN" sz="1100" b="0" i="0" u="none" strike="noStrike" kern="1200" cap="none" spc="300" normalizeH="0" baseline="0" noProof="0" dirty="0">
              <a:ln>
                <a:noFill/>
              </a:ln>
              <a:solidFill>
                <a:srgbClr val="95D2DB"/>
              </a:solidFill>
              <a:effectLst/>
              <a:uLnTx/>
              <a:uFillTx/>
              <a:latin typeface="Segoe UI Light"/>
              <a:ea typeface="微软雅黑"/>
              <a:cs typeface="+mn-cs"/>
            </a:endParaRPr>
          </a:p>
        </p:txBody>
      </p:sp>
      <p:sp>
        <p:nvSpPr>
          <p:cNvPr id="19" name="图形 22">
            <a:extLst>
              <a:ext uri="{FF2B5EF4-FFF2-40B4-BE49-F238E27FC236}">
                <a16:creationId xmlns:a16="http://schemas.microsoft.com/office/drawing/2014/main" id="{B748EC09-D203-4D2A-8E1C-F242E8D7F617}"/>
              </a:ext>
            </a:extLst>
          </p:cNvPr>
          <p:cNvSpPr/>
          <p:nvPr/>
        </p:nvSpPr>
        <p:spPr>
          <a:xfrm>
            <a:off x="1330644" y="4926556"/>
            <a:ext cx="955356" cy="1230098"/>
          </a:xfrm>
          <a:custGeom>
            <a:avLst/>
            <a:gdLst>
              <a:gd name="connsiteX0" fmla="*/ 1416186 w 1423168"/>
              <a:gd name="connsiteY0" fmla="*/ 299518 h 1832446"/>
              <a:gd name="connsiteX1" fmla="*/ 1410562 w 1423168"/>
              <a:gd name="connsiteY1" fmla="*/ 149377 h 1832446"/>
              <a:gd name="connsiteX2" fmla="*/ 1347422 w 1423168"/>
              <a:gd name="connsiteY2" fmla="*/ 359 h 1832446"/>
              <a:gd name="connsiteX3" fmla="*/ 1352186 w 1423168"/>
              <a:gd name="connsiteY3" fmla="*/ 98908 h 1832446"/>
              <a:gd name="connsiteX4" fmla="*/ 1371305 w 1423168"/>
              <a:gd name="connsiteY4" fmla="*/ 322869 h 1832446"/>
              <a:gd name="connsiteX5" fmla="*/ 1269300 w 1423168"/>
              <a:gd name="connsiteY5" fmla="*/ 83454 h 1832446"/>
              <a:gd name="connsiteX6" fmla="*/ 1314120 w 1423168"/>
              <a:gd name="connsiteY6" fmla="*/ 297036 h 1832446"/>
              <a:gd name="connsiteX7" fmla="*/ 1282832 w 1423168"/>
              <a:gd name="connsiteY7" fmla="*/ 503706 h 1832446"/>
              <a:gd name="connsiteX8" fmla="*/ 1215875 w 1423168"/>
              <a:gd name="connsiteY8" fmla="*/ 374403 h 1832446"/>
              <a:gd name="connsiteX9" fmla="*/ 1142737 w 1423168"/>
              <a:gd name="connsiteY9" fmla="*/ 258343 h 1832446"/>
              <a:gd name="connsiteX10" fmla="*/ 1155311 w 1423168"/>
              <a:gd name="connsiteY10" fmla="*/ 455802 h 1832446"/>
              <a:gd name="connsiteX11" fmla="*/ 922259 w 1423168"/>
              <a:gd name="connsiteY11" fmla="*/ 355388 h 1832446"/>
              <a:gd name="connsiteX12" fmla="*/ 1265851 w 1423168"/>
              <a:gd name="connsiteY12" fmla="*/ 607817 h 1832446"/>
              <a:gd name="connsiteX13" fmla="*/ 1211492 w 1423168"/>
              <a:gd name="connsiteY13" fmla="*/ 718776 h 1832446"/>
              <a:gd name="connsiteX14" fmla="*/ 944462 w 1423168"/>
              <a:gd name="connsiteY14" fmla="*/ 850472 h 1832446"/>
              <a:gd name="connsiteX15" fmla="*/ 885924 w 1423168"/>
              <a:gd name="connsiteY15" fmla="*/ 742304 h 1832446"/>
              <a:gd name="connsiteX16" fmla="*/ 863993 w 1423168"/>
              <a:gd name="connsiteY16" fmla="*/ 666269 h 1832446"/>
              <a:gd name="connsiteX17" fmla="*/ 845955 w 1423168"/>
              <a:gd name="connsiteY17" fmla="*/ 618287 h 1832446"/>
              <a:gd name="connsiteX18" fmla="*/ 841706 w 1423168"/>
              <a:gd name="connsiteY18" fmla="*/ 673934 h 1832446"/>
              <a:gd name="connsiteX19" fmla="*/ 834398 w 1423168"/>
              <a:gd name="connsiteY19" fmla="*/ 809863 h 1832446"/>
              <a:gd name="connsiteX20" fmla="*/ 830261 w 1423168"/>
              <a:gd name="connsiteY20" fmla="*/ 918247 h 1832446"/>
              <a:gd name="connsiteX21" fmla="*/ 790427 w 1423168"/>
              <a:gd name="connsiteY21" fmla="*/ 962329 h 1832446"/>
              <a:gd name="connsiteX22" fmla="*/ 766923 w 1423168"/>
              <a:gd name="connsiteY22" fmla="*/ 971853 h 1832446"/>
              <a:gd name="connsiteX23" fmla="*/ 711237 w 1423168"/>
              <a:gd name="connsiteY23" fmla="*/ 983703 h 1832446"/>
              <a:gd name="connsiteX24" fmla="*/ 655550 w 1423168"/>
              <a:gd name="connsiteY24" fmla="*/ 971853 h 1832446"/>
              <a:gd name="connsiteX25" fmla="*/ 632907 w 1423168"/>
              <a:gd name="connsiteY25" fmla="*/ 962175 h 1832446"/>
              <a:gd name="connsiteX26" fmla="*/ 593280 w 1423168"/>
              <a:gd name="connsiteY26" fmla="*/ 918247 h 1832446"/>
              <a:gd name="connsiteX27" fmla="*/ 589143 w 1423168"/>
              <a:gd name="connsiteY27" fmla="*/ 809863 h 1832446"/>
              <a:gd name="connsiteX28" fmla="*/ 581835 w 1423168"/>
              <a:gd name="connsiteY28" fmla="*/ 673934 h 1832446"/>
              <a:gd name="connsiteX29" fmla="*/ 577586 w 1423168"/>
              <a:gd name="connsiteY29" fmla="*/ 618287 h 1832446"/>
              <a:gd name="connsiteX30" fmla="*/ 559546 w 1423168"/>
              <a:gd name="connsiteY30" fmla="*/ 666269 h 1832446"/>
              <a:gd name="connsiteX31" fmla="*/ 537616 w 1423168"/>
              <a:gd name="connsiteY31" fmla="*/ 742304 h 1832446"/>
              <a:gd name="connsiteX32" fmla="*/ 479079 w 1423168"/>
              <a:gd name="connsiteY32" fmla="*/ 850472 h 1832446"/>
              <a:gd name="connsiteX33" fmla="*/ 212049 w 1423168"/>
              <a:gd name="connsiteY33" fmla="*/ 718776 h 1832446"/>
              <a:gd name="connsiteX34" fmla="*/ 157677 w 1423168"/>
              <a:gd name="connsiteY34" fmla="*/ 607817 h 1832446"/>
              <a:gd name="connsiteX35" fmla="*/ 501280 w 1423168"/>
              <a:gd name="connsiteY35" fmla="*/ 355388 h 1832446"/>
              <a:gd name="connsiteX36" fmla="*/ 268230 w 1423168"/>
              <a:gd name="connsiteY36" fmla="*/ 455802 h 1832446"/>
              <a:gd name="connsiteX37" fmla="*/ 280804 w 1423168"/>
              <a:gd name="connsiteY37" fmla="*/ 258343 h 1832446"/>
              <a:gd name="connsiteX38" fmla="*/ 207668 w 1423168"/>
              <a:gd name="connsiteY38" fmla="*/ 374403 h 1832446"/>
              <a:gd name="connsiteX39" fmla="*/ 140708 w 1423168"/>
              <a:gd name="connsiteY39" fmla="*/ 503706 h 1832446"/>
              <a:gd name="connsiteX40" fmla="*/ 109408 w 1423168"/>
              <a:gd name="connsiteY40" fmla="*/ 297036 h 1832446"/>
              <a:gd name="connsiteX41" fmla="*/ 154239 w 1423168"/>
              <a:gd name="connsiteY41" fmla="*/ 83454 h 1832446"/>
              <a:gd name="connsiteX42" fmla="*/ 52221 w 1423168"/>
              <a:gd name="connsiteY42" fmla="*/ 322869 h 1832446"/>
              <a:gd name="connsiteX43" fmla="*/ 71355 w 1423168"/>
              <a:gd name="connsiteY43" fmla="*/ 98908 h 1832446"/>
              <a:gd name="connsiteX44" fmla="*/ 76108 w 1423168"/>
              <a:gd name="connsiteY44" fmla="*/ 359 h 1832446"/>
              <a:gd name="connsiteX45" fmla="*/ 12979 w 1423168"/>
              <a:gd name="connsiteY45" fmla="*/ 149377 h 1832446"/>
              <a:gd name="connsiteX46" fmla="*/ 7355 w 1423168"/>
              <a:gd name="connsiteY46" fmla="*/ 299518 h 1832446"/>
              <a:gd name="connsiteX47" fmla="*/ 6324 w 1423168"/>
              <a:gd name="connsiteY47" fmla="*/ 489437 h 1832446"/>
              <a:gd name="connsiteX48" fmla="*/ 11848 w 1423168"/>
              <a:gd name="connsiteY48" fmla="*/ 652866 h 1832446"/>
              <a:gd name="connsiteX49" fmla="*/ 146051 w 1423168"/>
              <a:gd name="connsiteY49" fmla="*/ 807132 h 1832446"/>
              <a:gd name="connsiteX50" fmla="*/ 502487 w 1423168"/>
              <a:gd name="connsiteY50" fmla="*/ 968214 h 1832446"/>
              <a:gd name="connsiteX51" fmla="*/ 542238 w 1423168"/>
              <a:gd name="connsiteY51" fmla="*/ 1012321 h 1832446"/>
              <a:gd name="connsiteX52" fmla="*/ 534610 w 1423168"/>
              <a:gd name="connsiteY52" fmla="*/ 1028845 h 1832446"/>
              <a:gd name="connsiteX53" fmla="*/ 499885 w 1423168"/>
              <a:gd name="connsiteY53" fmla="*/ 1036180 h 1832446"/>
              <a:gd name="connsiteX54" fmla="*/ 326844 w 1423168"/>
              <a:gd name="connsiteY54" fmla="*/ 970725 h 1832446"/>
              <a:gd name="connsiteX55" fmla="*/ 308276 w 1423168"/>
              <a:gd name="connsiteY55" fmla="*/ 1079632 h 1832446"/>
              <a:gd name="connsiteX56" fmla="*/ 417847 w 1423168"/>
              <a:gd name="connsiteY56" fmla="*/ 1178941 h 1832446"/>
              <a:gd name="connsiteX57" fmla="*/ 544792 w 1423168"/>
              <a:gd name="connsiteY57" fmla="*/ 1194181 h 1832446"/>
              <a:gd name="connsiteX58" fmla="*/ 554959 w 1423168"/>
              <a:gd name="connsiteY58" fmla="*/ 1284461 h 1832446"/>
              <a:gd name="connsiteX59" fmla="*/ 468142 w 1423168"/>
              <a:gd name="connsiteY59" fmla="*/ 1602155 h 1832446"/>
              <a:gd name="connsiteX60" fmla="*/ 711239 w 1423168"/>
              <a:gd name="connsiteY60" fmla="*/ 1832384 h 1832446"/>
              <a:gd name="connsiteX61" fmla="*/ 954335 w 1423168"/>
              <a:gd name="connsiteY61" fmla="*/ 1602155 h 1832446"/>
              <a:gd name="connsiteX62" fmla="*/ 867507 w 1423168"/>
              <a:gd name="connsiteY62" fmla="*/ 1284461 h 1832446"/>
              <a:gd name="connsiteX63" fmla="*/ 877685 w 1423168"/>
              <a:gd name="connsiteY63" fmla="*/ 1194181 h 1832446"/>
              <a:gd name="connsiteX64" fmla="*/ 1004619 w 1423168"/>
              <a:gd name="connsiteY64" fmla="*/ 1178941 h 1832446"/>
              <a:gd name="connsiteX65" fmla="*/ 1114203 w 1423168"/>
              <a:gd name="connsiteY65" fmla="*/ 1079632 h 1832446"/>
              <a:gd name="connsiteX66" fmla="*/ 1095634 w 1423168"/>
              <a:gd name="connsiteY66" fmla="*/ 970725 h 1832446"/>
              <a:gd name="connsiteX67" fmla="*/ 922594 w 1423168"/>
              <a:gd name="connsiteY67" fmla="*/ 1036180 h 1832446"/>
              <a:gd name="connsiteX68" fmla="*/ 887868 w 1423168"/>
              <a:gd name="connsiteY68" fmla="*/ 1028845 h 1832446"/>
              <a:gd name="connsiteX69" fmla="*/ 880942 w 1423168"/>
              <a:gd name="connsiteY69" fmla="*/ 1012998 h 1832446"/>
              <a:gd name="connsiteX70" fmla="*/ 921059 w 1423168"/>
              <a:gd name="connsiteY70" fmla="*/ 968214 h 1832446"/>
              <a:gd name="connsiteX71" fmla="*/ 1277497 w 1423168"/>
              <a:gd name="connsiteY71" fmla="*/ 807132 h 1832446"/>
              <a:gd name="connsiteX72" fmla="*/ 1411701 w 1423168"/>
              <a:gd name="connsiteY72" fmla="*/ 652866 h 1832446"/>
              <a:gd name="connsiteX73" fmla="*/ 1417226 w 1423168"/>
              <a:gd name="connsiteY73" fmla="*/ 489437 h 1832446"/>
              <a:gd name="connsiteX74" fmla="*/ 1416186 w 1423168"/>
              <a:gd name="connsiteY74" fmla="*/ 299518 h 183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423168" h="1832446">
                <a:moveTo>
                  <a:pt x="1416186" y="299518"/>
                </a:moveTo>
                <a:cubicBezTo>
                  <a:pt x="1406313" y="266742"/>
                  <a:pt x="1416147" y="194994"/>
                  <a:pt x="1410562" y="149377"/>
                </a:cubicBezTo>
                <a:cubicBezTo>
                  <a:pt x="1404963" y="103767"/>
                  <a:pt x="1359626" y="-3195"/>
                  <a:pt x="1347422" y="359"/>
                </a:cubicBezTo>
                <a:cubicBezTo>
                  <a:pt x="1335229" y="3915"/>
                  <a:pt x="1343076" y="64986"/>
                  <a:pt x="1352186" y="98908"/>
                </a:cubicBezTo>
                <a:cubicBezTo>
                  <a:pt x="1361298" y="132838"/>
                  <a:pt x="1383353" y="323328"/>
                  <a:pt x="1371305" y="322869"/>
                </a:cubicBezTo>
                <a:cubicBezTo>
                  <a:pt x="1359272" y="322413"/>
                  <a:pt x="1284551" y="80256"/>
                  <a:pt x="1269300" y="83454"/>
                </a:cubicBezTo>
                <a:cubicBezTo>
                  <a:pt x="1254038" y="86660"/>
                  <a:pt x="1302664" y="237721"/>
                  <a:pt x="1314120" y="297036"/>
                </a:cubicBezTo>
                <a:cubicBezTo>
                  <a:pt x="1325578" y="356359"/>
                  <a:pt x="1337832" y="500127"/>
                  <a:pt x="1282832" y="503706"/>
                </a:cubicBezTo>
                <a:cubicBezTo>
                  <a:pt x="1227833" y="507278"/>
                  <a:pt x="1224334" y="400503"/>
                  <a:pt x="1215875" y="374403"/>
                </a:cubicBezTo>
                <a:cubicBezTo>
                  <a:pt x="1207414" y="348302"/>
                  <a:pt x="1166376" y="252388"/>
                  <a:pt x="1142737" y="258343"/>
                </a:cubicBezTo>
                <a:cubicBezTo>
                  <a:pt x="1119099" y="264300"/>
                  <a:pt x="1206712" y="416147"/>
                  <a:pt x="1155311" y="455802"/>
                </a:cubicBezTo>
                <a:cubicBezTo>
                  <a:pt x="1103896" y="495459"/>
                  <a:pt x="889474" y="289595"/>
                  <a:pt x="922259" y="355388"/>
                </a:cubicBezTo>
                <a:cubicBezTo>
                  <a:pt x="992139" y="484070"/>
                  <a:pt x="1247640" y="601684"/>
                  <a:pt x="1265851" y="607817"/>
                </a:cubicBezTo>
                <a:cubicBezTo>
                  <a:pt x="1284062" y="613945"/>
                  <a:pt x="1274840" y="688556"/>
                  <a:pt x="1211492" y="718776"/>
                </a:cubicBezTo>
                <a:cubicBezTo>
                  <a:pt x="1108651" y="755289"/>
                  <a:pt x="997313" y="822457"/>
                  <a:pt x="944462" y="850472"/>
                </a:cubicBezTo>
                <a:cubicBezTo>
                  <a:pt x="891600" y="878489"/>
                  <a:pt x="888062" y="766740"/>
                  <a:pt x="885924" y="742304"/>
                </a:cubicBezTo>
                <a:cubicBezTo>
                  <a:pt x="883776" y="717866"/>
                  <a:pt x="868143" y="681323"/>
                  <a:pt x="863993" y="666269"/>
                </a:cubicBezTo>
                <a:cubicBezTo>
                  <a:pt x="859831" y="651214"/>
                  <a:pt x="853383" y="615733"/>
                  <a:pt x="845955" y="618287"/>
                </a:cubicBezTo>
                <a:cubicBezTo>
                  <a:pt x="838525" y="620842"/>
                  <a:pt x="837310" y="652955"/>
                  <a:pt x="841706" y="673934"/>
                </a:cubicBezTo>
                <a:cubicBezTo>
                  <a:pt x="846102" y="694913"/>
                  <a:pt x="842995" y="770222"/>
                  <a:pt x="834398" y="809863"/>
                </a:cubicBezTo>
                <a:cubicBezTo>
                  <a:pt x="825792" y="849499"/>
                  <a:pt x="836893" y="892957"/>
                  <a:pt x="830261" y="918247"/>
                </a:cubicBezTo>
                <a:cubicBezTo>
                  <a:pt x="826836" y="931275"/>
                  <a:pt x="807950" y="948589"/>
                  <a:pt x="790427" y="962329"/>
                </a:cubicBezTo>
                <a:cubicBezTo>
                  <a:pt x="779142" y="959984"/>
                  <a:pt x="773284" y="963754"/>
                  <a:pt x="766923" y="971853"/>
                </a:cubicBezTo>
                <a:cubicBezTo>
                  <a:pt x="754941" y="987091"/>
                  <a:pt x="729201" y="983703"/>
                  <a:pt x="711237" y="983703"/>
                </a:cubicBezTo>
                <a:cubicBezTo>
                  <a:pt x="693272" y="983703"/>
                  <a:pt x="667521" y="987091"/>
                  <a:pt x="655550" y="971853"/>
                </a:cubicBezTo>
                <a:cubicBezTo>
                  <a:pt x="649347" y="963968"/>
                  <a:pt x="643625" y="960198"/>
                  <a:pt x="632907" y="962175"/>
                </a:cubicBezTo>
                <a:cubicBezTo>
                  <a:pt x="615446" y="948459"/>
                  <a:pt x="596683" y="931219"/>
                  <a:pt x="593280" y="918247"/>
                </a:cubicBezTo>
                <a:cubicBezTo>
                  <a:pt x="586639" y="892957"/>
                  <a:pt x="597750" y="849499"/>
                  <a:pt x="589143" y="809863"/>
                </a:cubicBezTo>
                <a:cubicBezTo>
                  <a:pt x="580535" y="770222"/>
                  <a:pt x="577428" y="694913"/>
                  <a:pt x="581835" y="673934"/>
                </a:cubicBezTo>
                <a:cubicBezTo>
                  <a:pt x="586231" y="652955"/>
                  <a:pt x="585014" y="620843"/>
                  <a:pt x="577586" y="618287"/>
                </a:cubicBezTo>
                <a:cubicBezTo>
                  <a:pt x="570158" y="615735"/>
                  <a:pt x="563698" y="651215"/>
                  <a:pt x="559546" y="666269"/>
                </a:cubicBezTo>
                <a:cubicBezTo>
                  <a:pt x="555398" y="681323"/>
                  <a:pt x="539765" y="717866"/>
                  <a:pt x="537616" y="742304"/>
                </a:cubicBezTo>
                <a:cubicBezTo>
                  <a:pt x="535481" y="766740"/>
                  <a:pt x="531929" y="878489"/>
                  <a:pt x="479079" y="850472"/>
                </a:cubicBezTo>
                <a:cubicBezTo>
                  <a:pt x="426217" y="822457"/>
                  <a:pt x="314878" y="755289"/>
                  <a:pt x="212049" y="718776"/>
                </a:cubicBezTo>
                <a:cubicBezTo>
                  <a:pt x="148701" y="688556"/>
                  <a:pt x="139466" y="613945"/>
                  <a:pt x="157677" y="607817"/>
                </a:cubicBezTo>
                <a:cubicBezTo>
                  <a:pt x="175886" y="601684"/>
                  <a:pt x="431398" y="484070"/>
                  <a:pt x="501280" y="355388"/>
                </a:cubicBezTo>
                <a:cubicBezTo>
                  <a:pt x="534067" y="289593"/>
                  <a:pt x="319630" y="495459"/>
                  <a:pt x="268230" y="455802"/>
                </a:cubicBezTo>
                <a:cubicBezTo>
                  <a:pt x="216828" y="416147"/>
                  <a:pt x="304440" y="264300"/>
                  <a:pt x="280804" y="258343"/>
                </a:cubicBezTo>
                <a:cubicBezTo>
                  <a:pt x="257166" y="252388"/>
                  <a:pt x="216127" y="348302"/>
                  <a:pt x="207668" y="374403"/>
                </a:cubicBezTo>
                <a:cubicBezTo>
                  <a:pt x="199194" y="400501"/>
                  <a:pt x="195706" y="507278"/>
                  <a:pt x="140708" y="503706"/>
                </a:cubicBezTo>
                <a:cubicBezTo>
                  <a:pt x="85707" y="500127"/>
                  <a:pt x="97961" y="356359"/>
                  <a:pt x="109408" y="297036"/>
                </a:cubicBezTo>
                <a:cubicBezTo>
                  <a:pt x="120864" y="237721"/>
                  <a:pt x="169490" y="86658"/>
                  <a:pt x="154239" y="83454"/>
                </a:cubicBezTo>
                <a:cubicBezTo>
                  <a:pt x="138990" y="80256"/>
                  <a:pt x="64268" y="322413"/>
                  <a:pt x="52221" y="322869"/>
                </a:cubicBezTo>
                <a:cubicBezTo>
                  <a:pt x="40188" y="323328"/>
                  <a:pt x="62243" y="132838"/>
                  <a:pt x="71355" y="98908"/>
                </a:cubicBezTo>
                <a:cubicBezTo>
                  <a:pt x="80465" y="64986"/>
                  <a:pt x="88301" y="3915"/>
                  <a:pt x="76108" y="359"/>
                </a:cubicBezTo>
                <a:cubicBezTo>
                  <a:pt x="63913" y="-3195"/>
                  <a:pt x="18565" y="103765"/>
                  <a:pt x="12979" y="149377"/>
                </a:cubicBezTo>
                <a:cubicBezTo>
                  <a:pt x="7392" y="194996"/>
                  <a:pt x="17215" y="266746"/>
                  <a:pt x="7355" y="299518"/>
                </a:cubicBezTo>
                <a:cubicBezTo>
                  <a:pt x="-2507" y="332286"/>
                  <a:pt x="-1326" y="450002"/>
                  <a:pt x="6324" y="489437"/>
                </a:cubicBezTo>
                <a:cubicBezTo>
                  <a:pt x="13974" y="528875"/>
                  <a:pt x="13531" y="616388"/>
                  <a:pt x="11848" y="652866"/>
                </a:cubicBezTo>
                <a:cubicBezTo>
                  <a:pt x="10166" y="689347"/>
                  <a:pt x="65999" y="758476"/>
                  <a:pt x="146051" y="807132"/>
                </a:cubicBezTo>
                <a:cubicBezTo>
                  <a:pt x="226100" y="855783"/>
                  <a:pt x="444921" y="913655"/>
                  <a:pt x="502487" y="968214"/>
                </a:cubicBezTo>
                <a:cubicBezTo>
                  <a:pt x="522281" y="986966"/>
                  <a:pt x="535311" y="1000534"/>
                  <a:pt x="542238" y="1012321"/>
                </a:cubicBezTo>
                <a:cubicBezTo>
                  <a:pt x="535371" y="1018767"/>
                  <a:pt x="534610" y="1023165"/>
                  <a:pt x="534610" y="1028845"/>
                </a:cubicBezTo>
                <a:cubicBezTo>
                  <a:pt x="534610" y="1040129"/>
                  <a:pt x="549578" y="1075677"/>
                  <a:pt x="499885" y="1036180"/>
                </a:cubicBezTo>
                <a:cubicBezTo>
                  <a:pt x="450176" y="996677"/>
                  <a:pt x="449588" y="991040"/>
                  <a:pt x="326844" y="970725"/>
                </a:cubicBezTo>
                <a:cubicBezTo>
                  <a:pt x="204098" y="950408"/>
                  <a:pt x="284331" y="1037877"/>
                  <a:pt x="308276" y="1079632"/>
                </a:cubicBezTo>
                <a:cubicBezTo>
                  <a:pt x="332235" y="1121390"/>
                  <a:pt x="342402" y="1154679"/>
                  <a:pt x="417847" y="1178941"/>
                </a:cubicBezTo>
                <a:cubicBezTo>
                  <a:pt x="493290" y="1203204"/>
                  <a:pt x="544792" y="1170482"/>
                  <a:pt x="544792" y="1194181"/>
                </a:cubicBezTo>
                <a:cubicBezTo>
                  <a:pt x="544792" y="1217880"/>
                  <a:pt x="557366" y="1279382"/>
                  <a:pt x="554959" y="1284461"/>
                </a:cubicBezTo>
                <a:cubicBezTo>
                  <a:pt x="552564" y="1289543"/>
                  <a:pt x="468142" y="1577890"/>
                  <a:pt x="468142" y="1602155"/>
                </a:cubicBezTo>
                <a:cubicBezTo>
                  <a:pt x="468142" y="1626419"/>
                  <a:pt x="537596" y="1832384"/>
                  <a:pt x="711239" y="1832384"/>
                </a:cubicBezTo>
                <a:cubicBezTo>
                  <a:pt x="884883" y="1832384"/>
                  <a:pt x="954335" y="1626419"/>
                  <a:pt x="954335" y="1602155"/>
                </a:cubicBezTo>
                <a:cubicBezTo>
                  <a:pt x="954335" y="1577890"/>
                  <a:pt x="869901" y="1289545"/>
                  <a:pt x="867507" y="1284461"/>
                </a:cubicBezTo>
                <a:cubicBezTo>
                  <a:pt x="865111" y="1279384"/>
                  <a:pt x="877685" y="1217882"/>
                  <a:pt x="877685" y="1194181"/>
                </a:cubicBezTo>
                <a:cubicBezTo>
                  <a:pt x="877685" y="1170482"/>
                  <a:pt x="929185" y="1203206"/>
                  <a:pt x="1004619" y="1178941"/>
                </a:cubicBezTo>
                <a:cubicBezTo>
                  <a:pt x="1080065" y="1154677"/>
                  <a:pt x="1090243" y="1121390"/>
                  <a:pt x="1114203" y="1079632"/>
                </a:cubicBezTo>
                <a:cubicBezTo>
                  <a:pt x="1138147" y="1037877"/>
                  <a:pt x="1218380" y="950408"/>
                  <a:pt x="1095634" y="970725"/>
                </a:cubicBezTo>
                <a:cubicBezTo>
                  <a:pt x="972890" y="991042"/>
                  <a:pt x="972288" y="996679"/>
                  <a:pt x="922594" y="1036180"/>
                </a:cubicBezTo>
                <a:cubicBezTo>
                  <a:pt x="872900" y="1075677"/>
                  <a:pt x="887868" y="1040129"/>
                  <a:pt x="887868" y="1028845"/>
                </a:cubicBezTo>
                <a:cubicBezTo>
                  <a:pt x="887868" y="1023366"/>
                  <a:pt x="887145" y="1019081"/>
                  <a:pt x="880942" y="1012998"/>
                </a:cubicBezTo>
                <a:cubicBezTo>
                  <a:pt x="887759" y="1001049"/>
                  <a:pt x="900884" y="987327"/>
                  <a:pt x="921059" y="968214"/>
                </a:cubicBezTo>
                <a:cubicBezTo>
                  <a:pt x="978626" y="913655"/>
                  <a:pt x="1197446" y="855783"/>
                  <a:pt x="1277497" y="807132"/>
                </a:cubicBezTo>
                <a:cubicBezTo>
                  <a:pt x="1357535" y="758474"/>
                  <a:pt x="1413382" y="689347"/>
                  <a:pt x="1411701" y="652866"/>
                </a:cubicBezTo>
                <a:cubicBezTo>
                  <a:pt x="1410017" y="616388"/>
                  <a:pt x="1409576" y="528873"/>
                  <a:pt x="1417226" y="489437"/>
                </a:cubicBezTo>
                <a:cubicBezTo>
                  <a:pt x="1424866" y="450002"/>
                  <a:pt x="1426048" y="332286"/>
                  <a:pt x="1416186" y="299518"/>
                </a:cubicBezTo>
                <a:close/>
              </a:path>
            </a:pathLst>
          </a:custGeom>
          <a:solidFill>
            <a:schemeClr val="accent2">
              <a:alpha val="7000"/>
            </a:schemeClr>
          </a:solidFill>
          <a:ln w="186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A5A6AA"/>
              </a:solidFill>
              <a:effectLst/>
              <a:uLnTx/>
              <a:uFillTx/>
              <a:latin typeface="Segoe UI Light"/>
              <a:ea typeface="微软雅黑"/>
              <a:cs typeface="+mn-cs"/>
            </a:endParaRPr>
          </a:p>
        </p:txBody>
      </p:sp>
      <p:sp>
        <p:nvSpPr>
          <p:cNvPr id="20" name="矩形 19">
            <a:extLst>
              <a:ext uri="{FF2B5EF4-FFF2-40B4-BE49-F238E27FC236}">
                <a16:creationId xmlns:a16="http://schemas.microsoft.com/office/drawing/2014/main" id="{81A5604D-7486-45AC-A494-B7F5C97E5037}"/>
              </a:ext>
            </a:extLst>
          </p:cNvPr>
          <p:cNvSpPr/>
          <p:nvPr/>
        </p:nvSpPr>
        <p:spPr>
          <a:xfrm>
            <a:off x="11815763" y="5949950"/>
            <a:ext cx="152400" cy="908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F0F4"/>
              </a:solidFill>
              <a:effectLst/>
              <a:uLnTx/>
              <a:uFillTx/>
              <a:latin typeface="Segoe UI Light"/>
              <a:ea typeface="微软雅黑"/>
              <a:cs typeface="+mn-cs"/>
            </a:endParaRPr>
          </a:p>
        </p:txBody>
      </p:sp>
      <p:pic>
        <p:nvPicPr>
          <p:cNvPr id="7" name="图片 6">
            <a:extLst>
              <a:ext uri="{FF2B5EF4-FFF2-40B4-BE49-F238E27FC236}">
                <a16:creationId xmlns:a16="http://schemas.microsoft.com/office/drawing/2014/main" id="{C0A121C5-A363-46D3-8AA9-838B801DEE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069" y="2097095"/>
            <a:ext cx="3487315" cy="2189156"/>
          </a:xfrm>
          <a:prstGeom prst="rect">
            <a:avLst/>
          </a:prstGeom>
        </p:spPr>
      </p:pic>
    </p:spTree>
    <p:extLst>
      <p:ext uri="{BB962C8B-B14F-4D97-AF65-F5344CB8AC3E}">
        <p14:creationId xmlns:p14="http://schemas.microsoft.com/office/powerpoint/2010/main" val="331602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07721191-EB1D-4FBE-AB4D-28197EEB90D9}"/>
              </a:ext>
            </a:extLst>
          </p:cNvPr>
          <p:cNvGrpSpPr/>
          <p:nvPr/>
        </p:nvGrpSpPr>
        <p:grpSpPr>
          <a:xfrm>
            <a:off x="1276149" y="3270342"/>
            <a:ext cx="2421786" cy="2977375"/>
            <a:chOff x="8432525" y="3149765"/>
            <a:chExt cx="2421786" cy="2977375"/>
          </a:xfrm>
        </p:grpSpPr>
        <p:sp>
          <p:nvSpPr>
            <p:cNvPr id="35" name="平行四边形 34">
              <a:extLst>
                <a:ext uri="{FF2B5EF4-FFF2-40B4-BE49-F238E27FC236}">
                  <a16:creationId xmlns:a16="http://schemas.microsoft.com/office/drawing/2014/main" id="{131ACD3D-0E01-4315-AE4C-5C6133352658}"/>
                </a:ext>
              </a:extLst>
            </p:cNvPr>
            <p:cNvSpPr/>
            <p:nvPr/>
          </p:nvSpPr>
          <p:spPr>
            <a:xfrm rot="5400000">
              <a:off x="8177315" y="3450145"/>
              <a:ext cx="2977375" cy="2376616"/>
            </a:xfrm>
            <a:prstGeom prst="parallelogram">
              <a:avLst>
                <a:gd name="adj" fmla="val 88472"/>
              </a:avLst>
            </a:prstGeom>
            <a:gradFill>
              <a:gsLst>
                <a:gs pos="11000">
                  <a:srgbClr val="CDE9F5"/>
                </a:gs>
                <a:gs pos="0">
                  <a:srgbClr val="CDE9F5"/>
                </a:gs>
                <a:gs pos="66000">
                  <a:schemeClr val="bg1"/>
                </a:gs>
                <a:gs pos="33000">
                  <a:srgbClr val="F2F9FC"/>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6" name="直接连接符 35">
              <a:extLst>
                <a:ext uri="{FF2B5EF4-FFF2-40B4-BE49-F238E27FC236}">
                  <a16:creationId xmlns:a16="http://schemas.microsoft.com/office/drawing/2014/main" id="{2B4C5D99-5F4F-4CA8-B386-14C750C8DD1B}"/>
                </a:ext>
              </a:extLst>
            </p:cNvPr>
            <p:cNvCxnSpPr>
              <a:cxnSpLocks/>
            </p:cNvCxnSpPr>
            <p:nvPr/>
          </p:nvCxnSpPr>
          <p:spPr>
            <a:xfrm>
              <a:off x="8603895" y="3610275"/>
              <a:ext cx="1955141" cy="1725109"/>
            </a:xfrm>
            <a:prstGeom prst="line">
              <a:avLst/>
            </a:prstGeom>
            <a:ln w="3175">
              <a:gradFill>
                <a:gsLst>
                  <a:gs pos="0">
                    <a:schemeClr val="accent1">
                      <a:lumMod val="5000"/>
                      <a:lumOff val="95000"/>
                    </a:schemeClr>
                  </a:gs>
                  <a:gs pos="46000">
                    <a:schemeClr val="accent1">
                      <a:lumMod val="45000"/>
                      <a:lumOff val="55000"/>
                      <a:alpha val="49000"/>
                    </a:schemeClr>
                  </a:gs>
                  <a:gs pos="61000">
                    <a:schemeClr val="accent1">
                      <a:lumMod val="45000"/>
                      <a:lumOff val="55000"/>
                      <a:alpha val="19000"/>
                    </a:schemeClr>
                  </a:gs>
                  <a:gs pos="100000">
                    <a:schemeClr val="accent1">
                      <a:lumMod val="30000"/>
                      <a:lumOff val="70000"/>
                      <a:alpha val="49000"/>
                    </a:schemeClr>
                  </a:gs>
                </a:gsLst>
                <a:lin ang="11400000" scaled="0"/>
              </a:gra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3001A0-7B1B-44E5-BD52-9393200FA692}"/>
                </a:ext>
              </a:extLst>
            </p:cNvPr>
            <p:cNvCxnSpPr>
              <a:cxnSpLocks/>
            </p:cNvCxnSpPr>
            <p:nvPr/>
          </p:nvCxnSpPr>
          <p:spPr>
            <a:xfrm>
              <a:off x="8432525" y="3269461"/>
              <a:ext cx="2317091" cy="2044474"/>
            </a:xfrm>
            <a:prstGeom prst="line">
              <a:avLst/>
            </a:prstGeom>
            <a:ln w="3175">
              <a:gradFill>
                <a:gsLst>
                  <a:gs pos="58000">
                    <a:schemeClr val="accent1">
                      <a:lumMod val="5000"/>
                      <a:lumOff val="95000"/>
                    </a:schemeClr>
                  </a:gs>
                  <a:gs pos="4000">
                    <a:schemeClr val="accent1">
                      <a:lumMod val="45000"/>
                      <a:lumOff val="55000"/>
                      <a:alpha val="47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0F465B2-2EF0-475D-9097-CA1D3FAEBDD2}"/>
                </a:ext>
              </a:extLst>
            </p:cNvPr>
            <p:cNvCxnSpPr>
              <a:cxnSpLocks/>
            </p:cNvCxnSpPr>
            <p:nvPr/>
          </p:nvCxnSpPr>
          <p:spPr>
            <a:xfrm>
              <a:off x="8816693" y="4074004"/>
              <a:ext cx="1978092" cy="1745360"/>
            </a:xfrm>
            <a:prstGeom prst="line">
              <a:avLst/>
            </a:prstGeom>
            <a:ln w="3175">
              <a:gradFill>
                <a:gsLst>
                  <a:gs pos="46000">
                    <a:schemeClr val="accent1">
                      <a:lumMod val="5000"/>
                      <a:lumOff val="95000"/>
                    </a:schemeClr>
                  </a:gs>
                  <a:gs pos="72000">
                    <a:srgbClr val="E5EBF7"/>
                  </a:gs>
                  <a:gs pos="0">
                    <a:schemeClr val="accent1">
                      <a:lumMod val="45000"/>
                      <a:lumOff val="55000"/>
                      <a:alpha val="46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E99FA4F-1E40-43AF-BFE2-770010A34EA8}"/>
                </a:ext>
              </a:extLst>
            </p:cNvPr>
            <p:cNvCxnSpPr>
              <a:cxnSpLocks/>
            </p:cNvCxnSpPr>
            <p:nvPr/>
          </p:nvCxnSpPr>
          <p:spPr>
            <a:xfrm>
              <a:off x="8432525" y="3312359"/>
              <a:ext cx="2317091" cy="2044474"/>
            </a:xfrm>
            <a:prstGeom prst="line">
              <a:avLst/>
            </a:prstGeom>
            <a:ln w="3175">
              <a:gradFill>
                <a:gsLst>
                  <a:gs pos="0">
                    <a:schemeClr val="accent1">
                      <a:lumMod val="5000"/>
                      <a:lumOff val="95000"/>
                    </a:schemeClr>
                  </a:gs>
                  <a:gs pos="74000">
                    <a:schemeClr val="accent1">
                      <a:lumMod val="45000"/>
                      <a:lumOff val="55000"/>
                      <a:alpha val="37000"/>
                    </a:schemeClr>
                  </a:gs>
                  <a:gs pos="83000">
                    <a:schemeClr val="accent1">
                      <a:lumMod val="45000"/>
                      <a:lumOff val="55000"/>
                      <a:alpha val="19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A0604EC0-31F2-40E8-BD5E-9A95630BAC85}"/>
              </a:ext>
            </a:extLst>
          </p:cNvPr>
          <p:cNvGrpSpPr/>
          <p:nvPr/>
        </p:nvGrpSpPr>
        <p:grpSpPr>
          <a:xfrm>
            <a:off x="3974576" y="802745"/>
            <a:ext cx="2179601" cy="2087729"/>
            <a:chOff x="8391065" y="2242906"/>
            <a:chExt cx="1827909" cy="1750861"/>
          </a:xfrm>
        </p:grpSpPr>
        <p:cxnSp>
          <p:nvCxnSpPr>
            <p:cNvPr id="3" name="直接连接符 2">
              <a:extLst>
                <a:ext uri="{FF2B5EF4-FFF2-40B4-BE49-F238E27FC236}">
                  <a16:creationId xmlns:a16="http://schemas.microsoft.com/office/drawing/2014/main" id="{2BF7FE4B-A8E0-4276-B11A-AFF93A0CD8CB}"/>
                </a:ext>
              </a:extLst>
            </p:cNvPr>
            <p:cNvCxnSpPr>
              <a:cxnSpLocks/>
            </p:cNvCxnSpPr>
            <p:nvPr/>
          </p:nvCxnSpPr>
          <p:spPr>
            <a:xfrm>
              <a:off x="8421366" y="2489142"/>
              <a:ext cx="1232993" cy="1087926"/>
            </a:xfrm>
            <a:prstGeom prst="line">
              <a:avLst/>
            </a:prstGeom>
            <a:ln w="3175">
              <a:gradFill>
                <a:gsLst>
                  <a:gs pos="0">
                    <a:schemeClr val="accent1">
                      <a:lumMod val="5000"/>
                      <a:lumOff val="95000"/>
                    </a:schemeClr>
                  </a:gs>
                  <a:gs pos="46000">
                    <a:schemeClr val="accent1">
                      <a:lumMod val="45000"/>
                      <a:lumOff val="55000"/>
                      <a:alpha val="8000"/>
                    </a:schemeClr>
                  </a:gs>
                  <a:gs pos="61000">
                    <a:srgbClr val="CDE9F5">
                      <a:alpha val="16000"/>
                    </a:srgbClr>
                  </a:gs>
                  <a:gs pos="100000">
                    <a:schemeClr val="accent1">
                      <a:lumMod val="30000"/>
                      <a:lumOff val="70000"/>
                      <a:alpha val="49000"/>
                    </a:schemeClr>
                  </a:gs>
                </a:gsLst>
                <a:lin ang="11400000" scaled="0"/>
              </a:gra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1409DBF-D6F5-4647-A823-119131C42FCD}"/>
                </a:ext>
              </a:extLst>
            </p:cNvPr>
            <p:cNvCxnSpPr>
              <a:cxnSpLocks/>
            </p:cNvCxnSpPr>
            <p:nvPr/>
          </p:nvCxnSpPr>
          <p:spPr>
            <a:xfrm>
              <a:off x="8391065" y="2242906"/>
              <a:ext cx="1461254" cy="1289330"/>
            </a:xfrm>
            <a:prstGeom prst="line">
              <a:avLst/>
            </a:prstGeom>
            <a:ln w="3175">
              <a:gradFill>
                <a:gsLst>
                  <a:gs pos="58000">
                    <a:schemeClr val="accent1">
                      <a:lumMod val="5000"/>
                      <a:lumOff val="95000"/>
                    </a:schemeClr>
                  </a:gs>
                  <a:gs pos="4000">
                    <a:srgbClr val="CDE9F5">
                      <a:alpha val="34000"/>
                    </a:srgbClr>
                  </a:gs>
                  <a:gs pos="83000">
                    <a:srgbClr val="CDE9F5">
                      <a:alpha val="34000"/>
                    </a:srgbClr>
                  </a:gs>
                  <a:gs pos="100000">
                    <a:schemeClr val="accent1">
                      <a:lumMod val="30000"/>
                      <a:lumOff val="70000"/>
                      <a:alpha val="3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22B361F-C75A-4758-A3A1-6A155963DB89}"/>
                </a:ext>
              </a:extLst>
            </p:cNvPr>
            <p:cNvCxnSpPr>
              <a:cxnSpLocks/>
            </p:cNvCxnSpPr>
            <p:nvPr/>
          </p:nvCxnSpPr>
          <p:spPr>
            <a:xfrm>
              <a:off x="8555565" y="2781589"/>
              <a:ext cx="1247467" cy="1100697"/>
            </a:xfrm>
            <a:prstGeom prst="line">
              <a:avLst/>
            </a:prstGeom>
            <a:ln w="3175">
              <a:gradFill>
                <a:gsLst>
                  <a:gs pos="46000">
                    <a:schemeClr val="accent1">
                      <a:lumMod val="5000"/>
                      <a:lumOff val="95000"/>
                    </a:schemeClr>
                  </a:gs>
                  <a:gs pos="72000">
                    <a:srgbClr val="E5EBF7"/>
                  </a:gs>
                  <a:gs pos="0">
                    <a:srgbClr val="CDE9F5">
                      <a:alpha val="19000"/>
                    </a:srgbClr>
                  </a:gs>
                  <a:gs pos="100000">
                    <a:srgbClr val="CDE9F5">
                      <a:alpha val="1300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442BAFAA-7E5D-4365-9ED4-9ABFD0156F5E}"/>
                </a:ext>
              </a:extLst>
            </p:cNvPr>
            <p:cNvCxnSpPr>
              <a:cxnSpLocks/>
            </p:cNvCxnSpPr>
            <p:nvPr/>
          </p:nvCxnSpPr>
          <p:spPr>
            <a:xfrm>
              <a:off x="8526961" y="2704437"/>
              <a:ext cx="1461254" cy="1289330"/>
            </a:xfrm>
            <a:prstGeom prst="line">
              <a:avLst/>
            </a:prstGeom>
            <a:ln w="3175">
              <a:gradFill>
                <a:gsLst>
                  <a:gs pos="0">
                    <a:schemeClr val="accent1">
                      <a:lumMod val="5000"/>
                      <a:lumOff val="95000"/>
                    </a:schemeClr>
                  </a:gs>
                  <a:gs pos="74000">
                    <a:srgbClr val="E3F2F9"/>
                  </a:gs>
                  <a:gs pos="83000">
                    <a:srgbClr val="E3F2F9"/>
                  </a:gs>
                  <a:gs pos="100000">
                    <a:schemeClr val="accent1">
                      <a:lumMod val="30000"/>
                      <a:lumOff val="70000"/>
                      <a:alpha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AF2849E-404C-4584-A58D-437EF097C7ED}"/>
                </a:ext>
              </a:extLst>
            </p:cNvPr>
            <p:cNvCxnSpPr>
              <a:cxnSpLocks/>
            </p:cNvCxnSpPr>
            <p:nvPr/>
          </p:nvCxnSpPr>
          <p:spPr>
            <a:xfrm>
              <a:off x="8757720" y="2585777"/>
              <a:ext cx="1461254" cy="1289330"/>
            </a:xfrm>
            <a:prstGeom prst="line">
              <a:avLst/>
            </a:prstGeom>
            <a:ln w="3175">
              <a:gradFill>
                <a:gsLst>
                  <a:gs pos="0">
                    <a:schemeClr val="accent1">
                      <a:lumMod val="5000"/>
                      <a:lumOff val="95000"/>
                    </a:schemeClr>
                  </a:gs>
                  <a:gs pos="74000">
                    <a:srgbClr val="E3F2F9">
                      <a:alpha val="46000"/>
                    </a:srgbClr>
                  </a:gs>
                  <a:gs pos="83000">
                    <a:srgbClr val="E3F2F9">
                      <a:alpha val="49000"/>
                    </a:srgbClr>
                  </a:gs>
                  <a:gs pos="100000">
                    <a:schemeClr val="accent1">
                      <a:lumMod val="30000"/>
                      <a:lumOff val="70000"/>
                      <a:alpha val="25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47" name="文本框 46">
            <a:extLst>
              <a:ext uri="{FF2B5EF4-FFF2-40B4-BE49-F238E27FC236}">
                <a16:creationId xmlns:a16="http://schemas.microsoft.com/office/drawing/2014/main" id="{486086A9-08CE-454E-9336-C4AB70C0251B}"/>
              </a:ext>
            </a:extLst>
          </p:cNvPr>
          <p:cNvSpPr txBox="1"/>
          <p:nvPr/>
        </p:nvSpPr>
        <p:spPr>
          <a:xfrm>
            <a:off x="4958708" y="1629088"/>
            <a:ext cx="2274584" cy="473803"/>
          </a:xfrm>
          <a:custGeom>
            <a:avLst/>
            <a:gdLst/>
            <a:ahLst/>
            <a:cxnLst/>
            <a:rect l="l" t="t" r="r" b="b"/>
            <a:pathLst>
              <a:path w="2274584" h="473803">
                <a:moveTo>
                  <a:pt x="586545" y="273572"/>
                </a:moveTo>
                <a:cubicBezTo>
                  <a:pt x="566035" y="273890"/>
                  <a:pt x="549889" y="282019"/>
                  <a:pt x="538106" y="297961"/>
                </a:cubicBezTo>
                <a:cubicBezTo>
                  <a:pt x="526323" y="313903"/>
                  <a:pt x="520314" y="335751"/>
                  <a:pt x="520079" y="363507"/>
                </a:cubicBezTo>
                <a:cubicBezTo>
                  <a:pt x="520321" y="391434"/>
                  <a:pt x="526317" y="413473"/>
                  <a:pt x="538068" y="429624"/>
                </a:cubicBezTo>
                <a:cubicBezTo>
                  <a:pt x="549819" y="445776"/>
                  <a:pt x="565876" y="454020"/>
                  <a:pt x="586240" y="454357"/>
                </a:cubicBezTo>
                <a:cubicBezTo>
                  <a:pt x="606591" y="454033"/>
                  <a:pt x="622598" y="445839"/>
                  <a:pt x="634260" y="429777"/>
                </a:cubicBezTo>
                <a:cubicBezTo>
                  <a:pt x="645922" y="413714"/>
                  <a:pt x="651867" y="391726"/>
                  <a:pt x="652096" y="363812"/>
                </a:cubicBezTo>
                <a:cubicBezTo>
                  <a:pt x="651861" y="336044"/>
                  <a:pt x="645928" y="314144"/>
                  <a:pt x="634298" y="298113"/>
                </a:cubicBezTo>
                <a:cubicBezTo>
                  <a:pt x="622668" y="282083"/>
                  <a:pt x="606750" y="273902"/>
                  <a:pt x="586545" y="273572"/>
                </a:cubicBezTo>
                <a:close/>
                <a:moveTo>
                  <a:pt x="1870838" y="262333"/>
                </a:moveTo>
                <a:lnTo>
                  <a:pt x="2041793" y="262333"/>
                </a:lnTo>
                <a:lnTo>
                  <a:pt x="2041793" y="308936"/>
                </a:lnTo>
                <a:lnTo>
                  <a:pt x="2025334" y="308936"/>
                </a:lnTo>
                <a:lnTo>
                  <a:pt x="2021067" y="280889"/>
                </a:lnTo>
                <a:lnTo>
                  <a:pt x="2016800" y="276315"/>
                </a:lnTo>
                <a:lnTo>
                  <a:pt x="1970470" y="276315"/>
                </a:lnTo>
                <a:lnTo>
                  <a:pt x="1970470" y="447345"/>
                </a:lnTo>
                <a:lnTo>
                  <a:pt x="1975652" y="451613"/>
                </a:lnTo>
                <a:lnTo>
                  <a:pt x="1995768" y="453133"/>
                </a:lnTo>
                <a:lnTo>
                  <a:pt x="1995768" y="465596"/>
                </a:lnTo>
                <a:lnTo>
                  <a:pt x="1916863" y="465596"/>
                </a:lnTo>
                <a:lnTo>
                  <a:pt x="1916863" y="453133"/>
                </a:lnTo>
                <a:lnTo>
                  <a:pt x="1937285" y="451613"/>
                </a:lnTo>
                <a:lnTo>
                  <a:pt x="1942466" y="447345"/>
                </a:lnTo>
                <a:lnTo>
                  <a:pt x="1942466" y="276315"/>
                </a:lnTo>
                <a:lnTo>
                  <a:pt x="1895832" y="276315"/>
                </a:lnTo>
                <a:lnTo>
                  <a:pt x="1891870" y="280889"/>
                </a:lnTo>
                <a:lnTo>
                  <a:pt x="1887603" y="308936"/>
                </a:lnTo>
                <a:lnTo>
                  <a:pt x="1870838" y="308936"/>
                </a:lnTo>
                <a:close/>
                <a:moveTo>
                  <a:pt x="1578612" y="262333"/>
                </a:moveTo>
                <a:lnTo>
                  <a:pt x="1635576" y="262333"/>
                </a:lnTo>
                <a:lnTo>
                  <a:pt x="1635576" y="269932"/>
                </a:lnTo>
                <a:lnTo>
                  <a:pt x="1738631" y="425088"/>
                </a:lnTo>
                <a:lnTo>
                  <a:pt x="1738631" y="282716"/>
                </a:lnTo>
                <a:lnTo>
                  <a:pt x="1733448" y="277229"/>
                </a:lnTo>
                <a:lnTo>
                  <a:pt x="1715154" y="274795"/>
                </a:lnTo>
                <a:lnTo>
                  <a:pt x="1715154" y="262333"/>
                </a:lnTo>
                <a:lnTo>
                  <a:pt x="1778827" y="262333"/>
                </a:lnTo>
                <a:lnTo>
                  <a:pt x="1778827" y="274795"/>
                </a:lnTo>
                <a:lnTo>
                  <a:pt x="1760539" y="277229"/>
                </a:lnTo>
                <a:lnTo>
                  <a:pt x="1755053" y="282716"/>
                </a:lnTo>
                <a:lnTo>
                  <a:pt x="1755053" y="465596"/>
                </a:lnTo>
                <a:lnTo>
                  <a:pt x="1735278" y="465596"/>
                </a:lnTo>
                <a:lnTo>
                  <a:pt x="1619721" y="293692"/>
                </a:lnTo>
                <a:lnTo>
                  <a:pt x="1619721" y="444905"/>
                </a:lnTo>
                <a:lnTo>
                  <a:pt x="1625210" y="450697"/>
                </a:lnTo>
                <a:lnTo>
                  <a:pt x="1643503" y="453136"/>
                </a:lnTo>
                <a:lnTo>
                  <a:pt x="1643503" y="465596"/>
                </a:lnTo>
                <a:lnTo>
                  <a:pt x="1579526" y="465596"/>
                </a:lnTo>
                <a:lnTo>
                  <a:pt x="1579526" y="453136"/>
                </a:lnTo>
                <a:lnTo>
                  <a:pt x="1598119" y="450697"/>
                </a:lnTo>
                <a:lnTo>
                  <a:pt x="1603300" y="444905"/>
                </a:lnTo>
                <a:lnTo>
                  <a:pt x="1603300" y="280582"/>
                </a:lnTo>
                <a:lnTo>
                  <a:pt x="1598119" y="276315"/>
                </a:lnTo>
                <a:lnTo>
                  <a:pt x="1578612" y="274795"/>
                </a:lnTo>
                <a:close/>
                <a:moveTo>
                  <a:pt x="1333095" y="262333"/>
                </a:moveTo>
                <a:lnTo>
                  <a:pt x="1478142" y="262333"/>
                </a:lnTo>
                <a:lnTo>
                  <a:pt x="1478142" y="306505"/>
                </a:lnTo>
                <a:lnTo>
                  <a:pt x="1461073" y="306505"/>
                </a:lnTo>
                <a:lnTo>
                  <a:pt x="1456806" y="280889"/>
                </a:lnTo>
                <a:lnTo>
                  <a:pt x="1452538" y="276315"/>
                </a:lnTo>
                <a:lnTo>
                  <a:pt x="1382739" y="276315"/>
                </a:lnTo>
                <a:lnTo>
                  <a:pt x="1382739" y="352858"/>
                </a:lnTo>
                <a:lnTo>
                  <a:pt x="1432422" y="352858"/>
                </a:lnTo>
                <a:lnTo>
                  <a:pt x="1436689" y="348589"/>
                </a:lnTo>
                <a:lnTo>
                  <a:pt x="1439737" y="326632"/>
                </a:lnTo>
                <a:lnTo>
                  <a:pt x="1453758" y="326632"/>
                </a:lnTo>
                <a:lnTo>
                  <a:pt x="1453758" y="393371"/>
                </a:lnTo>
                <a:lnTo>
                  <a:pt x="1439737" y="393371"/>
                </a:lnTo>
                <a:lnTo>
                  <a:pt x="1436689" y="371415"/>
                </a:lnTo>
                <a:lnTo>
                  <a:pt x="1432422" y="366841"/>
                </a:lnTo>
                <a:lnTo>
                  <a:pt x="1382739" y="366841"/>
                </a:lnTo>
                <a:lnTo>
                  <a:pt x="1382739" y="451613"/>
                </a:lnTo>
                <a:lnTo>
                  <a:pt x="1463816" y="451613"/>
                </a:lnTo>
                <a:lnTo>
                  <a:pt x="1468083" y="446734"/>
                </a:lnTo>
                <a:lnTo>
                  <a:pt x="1473265" y="416241"/>
                </a:lnTo>
                <a:lnTo>
                  <a:pt x="1489115" y="416241"/>
                </a:lnTo>
                <a:lnTo>
                  <a:pt x="1489115" y="465596"/>
                </a:lnTo>
                <a:lnTo>
                  <a:pt x="1333095" y="465596"/>
                </a:lnTo>
                <a:lnTo>
                  <a:pt x="1333095" y="453133"/>
                </a:lnTo>
                <a:lnTo>
                  <a:pt x="1350164" y="451613"/>
                </a:lnTo>
                <a:lnTo>
                  <a:pt x="1355346" y="447344"/>
                </a:lnTo>
                <a:lnTo>
                  <a:pt x="1355346" y="280584"/>
                </a:lnTo>
                <a:lnTo>
                  <a:pt x="1350164" y="276315"/>
                </a:lnTo>
                <a:lnTo>
                  <a:pt x="1333095" y="274795"/>
                </a:lnTo>
                <a:close/>
                <a:moveTo>
                  <a:pt x="1070738" y="262333"/>
                </a:moveTo>
                <a:lnTo>
                  <a:pt x="1241693" y="262333"/>
                </a:lnTo>
                <a:lnTo>
                  <a:pt x="1241693" y="308936"/>
                </a:lnTo>
                <a:lnTo>
                  <a:pt x="1225234" y="308936"/>
                </a:lnTo>
                <a:lnTo>
                  <a:pt x="1220967" y="280889"/>
                </a:lnTo>
                <a:lnTo>
                  <a:pt x="1216699" y="276315"/>
                </a:lnTo>
                <a:lnTo>
                  <a:pt x="1170370" y="276315"/>
                </a:lnTo>
                <a:lnTo>
                  <a:pt x="1170370" y="447345"/>
                </a:lnTo>
                <a:lnTo>
                  <a:pt x="1175552" y="451613"/>
                </a:lnTo>
                <a:lnTo>
                  <a:pt x="1195668" y="453133"/>
                </a:lnTo>
                <a:lnTo>
                  <a:pt x="1195668" y="465596"/>
                </a:lnTo>
                <a:lnTo>
                  <a:pt x="1116763" y="465596"/>
                </a:lnTo>
                <a:lnTo>
                  <a:pt x="1116763" y="453133"/>
                </a:lnTo>
                <a:lnTo>
                  <a:pt x="1137185" y="451613"/>
                </a:lnTo>
                <a:lnTo>
                  <a:pt x="1142366" y="447345"/>
                </a:lnTo>
                <a:lnTo>
                  <a:pt x="1142366" y="276315"/>
                </a:lnTo>
                <a:lnTo>
                  <a:pt x="1095732" y="276315"/>
                </a:lnTo>
                <a:lnTo>
                  <a:pt x="1091770" y="280889"/>
                </a:lnTo>
                <a:lnTo>
                  <a:pt x="1087502" y="308936"/>
                </a:lnTo>
                <a:lnTo>
                  <a:pt x="1070738" y="308936"/>
                </a:lnTo>
                <a:close/>
                <a:moveTo>
                  <a:pt x="778512" y="262333"/>
                </a:moveTo>
                <a:lnTo>
                  <a:pt x="835476" y="262333"/>
                </a:lnTo>
                <a:lnTo>
                  <a:pt x="835476" y="269932"/>
                </a:lnTo>
                <a:lnTo>
                  <a:pt x="938532" y="425088"/>
                </a:lnTo>
                <a:lnTo>
                  <a:pt x="938532" y="282716"/>
                </a:lnTo>
                <a:lnTo>
                  <a:pt x="933348" y="277229"/>
                </a:lnTo>
                <a:lnTo>
                  <a:pt x="915054" y="274795"/>
                </a:lnTo>
                <a:lnTo>
                  <a:pt x="915054" y="262333"/>
                </a:lnTo>
                <a:lnTo>
                  <a:pt x="978727" y="262333"/>
                </a:lnTo>
                <a:lnTo>
                  <a:pt x="978727" y="274795"/>
                </a:lnTo>
                <a:lnTo>
                  <a:pt x="960439" y="277229"/>
                </a:lnTo>
                <a:lnTo>
                  <a:pt x="954953" y="282716"/>
                </a:lnTo>
                <a:lnTo>
                  <a:pt x="954953" y="465596"/>
                </a:lnTo>
                <a:lnTo>
                  <a:pt x="935178" y="465596"/>
                </a:lnTo>
                <a:lnTo>
                  <a:pt x="819621" y="293692"/>
                </a:lnTo>
                <a:lnTo>
                  <a:pt x="819621" y="444905"/>
                </a:lnTo>
                <a:lnTo>
                  <a:pt x="825110" y="450697"/>
                </a:lnTo>
                <a:lnTo>
                  <a:pt x="843403" y="453136"/>
                </a:lnTo>
                <a:lnTo>
                  <a:pt x="843403" y="465596"/>
                </a:lnTo>
                <a:lnTo>
                  <a:pt x="779426" y="465596"/>
                </a:lnTo>
                <a:lnTo>
                  <a:pt x="779426" y="453136"/>
                </a:lnTo>
                <a:lnTo>
                  <a:pt x="798019" y="450697"/>
                </a:lnTo>
                <a:lnTo>
                  <a:pt x="803200" y="444905"/>
                </a:lnTo>
                <a:lnTo>
                  <a:pt x="803200" y="280582"/>
                </a:lnTo>
                <a:lnTo>
                  <a:pt x="798019" y="276315"/>
                </a:lnTo>
                <a:lnTo>
                  <a:pt x="778512" y="274795"/>
                </a:lnTo>
                <a:close/>
                <a:moveTo>
                  <a:pt x="2215170" y="258675"/>
                </a:moveTo>
                <a:cubicBezTo>
                  <a:pt x="2223278" y="258669"/>
                  <a:pt x="2231383" y="259365"/>
                  <a:pt x="2239486" y="260765"/>
                </a:cubicBezTo>
                <a:cubicBezTo>
                  <a:pt x="2247588" y="262165"/>
                  <a:pt x="2256447" y="264306"/>
                  <a:pt x="2266061" y="267188"/>
                </a:cubicBezTo>
                <a:lnTo>
                  <a:pt x="2266061" y="314119"/>
                </a:lnTo>
                <a:lnTo>
                  <a:pt x="2250233" y="314119"/>
                </a:lnTo>
                <a:lnTo>
                  <a:pt x="2245666" y="285462"/>
                </a:lnTo>
                <a:lnTo>
                  <a:pt x="2241397" y="280279"/>
                </a:lnTo>
                <a:cubicBezTo>
                  <a:pt x="2236917" y="278011"/>
                  <a:pt x="2232534" y="276373"/>
                  <a:pt x="2228245" y="275363"/>
                </a:cubicBezTo>
                <a:cubicBezTo>
                  <a:pt x="2223957" y="274353"/>
                  <a:pt x="2219192" y="273858"/>
                  <a:pt x="2213950" y="273877"/>
                </a:cubicBezTo>
                <a:cubicBezTo>
                  <a:pt x="2201294" y="274023"/>
                  <a:pt x="2191307" y="277313"/>
                  <a:pt x="2183988" y="283747"/>
                </a:cubicBezTo>
                <a:cubicBezTo>
                  <a:pt x="2176669" y="290181"/>
                  <a:pt x="2172933" y="298882"/>
                  <a:pt x="2172781" y="309851"/>
                </a:cubicBezTo>
                <a:cubicBezTo>
                  <a:pt x="2172756" y="314697"/>
                  <a:pt x="2173492" y="318952"/>
                  <a:pt x="2174992" y="322617"/>
                </a:cubicBezTo>
                <a:cubicBezTo>
                  <a:pt x="2176491" y="326282"/>
                  <a:pt x="2178905" y="329546"/>
                  <a:pt x="2182235" y="332411"/>
                </a:cubicBezTo>
                <a:cubicBezTo>
                  <a:pt x="2183753" y="333783"/>
                  <a:pt x="2185367" y="335078"/>
                  <a:pt x="2187076" y="336298"/>
                </a:cubicBezTo>
                <a:cubicBezTo>
                  <a:pt x="2188785" y="337517"/>
                  <a:pt x="2190627" y="338661"/>
                  <a:pt x="2192603" y="339728"/>
                </a:cubicBezTo>
                <a:cubicBezTo>
                  <a:pt x="2196212" y="341690"/>
                  <a:pt x="2200202" y="343634"/>
                  <a:pt x="2204573" y="345558"/>
                </a:cubicBezTo>
                <a:cubicBezTo>
                  <a:pt x="2208944" y="347483"/>
                  <a:pt x="2215831" y="350417"/>
                  <a:pt x="2225234" y="354361"/>
                </a:cubicBezTo>
                <a:cubicBezTo>
                  <a:pt x="2233963" y="357873"/>
                  <a:pt x="2240671" y="360909"/>
                  <a:pt x="2245356" y="363469"/>
                </a:cubicBezTo>
                <a:cubicBezTo>
                  <a:pt x="2250041" y="366028"/>
                  <a:pt x="2254305" y="368988"/>
                  <a:pt x="2258147" y="372348"/>
                </a:cubicBezTo>
                <a:cubicBezTo>
                  <a:pt x="2263626" y="376927"/>
                  <a:pt x="2267735" y="382250"/>
                  <a:pt x="2270475" y="388315"/>
                </a:cubicBezTo>
                <a:cubicBezTo>
                  <a:pt x="2273215" y="394381"/>
                  <a:pt x="2274584" y="401151"/>
                  <a:pt x="2274584" y="408627"/>
                </a:cubicBezTo>
                <a:cubicBezTo>
                  <a:pt x="2274294" y="427292"/>
                  <a:pt x="2267035" y="442007"/>
                  <a:pt x="2252806" y="452774"/>
                </a:cubicBezTo>
                <a:cubicBezTo>
                  <a:pt x="2238577" y="463540"/>
                  <a:pt x="2219120" y="469033"/>
                  <a:pt x="2194433" y="469254"/>
                </a:cubicBezTo>
                <a:cubicBezTo>
                  <a:pt x="2188962" y="469247"/>
                  <a:pt x="2183588" y="468956"/>
                  <a:pt x="2178311" y="468379"/>
                </a:cubicBezTo>
                <a:cubicBezTo>
                  <a:pt x="2173033" y="467803"/>
                  <a:pt x="2167740" y="466979"/>
                  <a:pt x="2162432" y="465909"/>
                </a:cubicBezTo>
                <a:cubicBezTo>
                  <a:pt x="2158532" y="465206"/>
                  <a:pt x="2155146" y="464407"/>
                  <a:pt x="2152272" y="463514"/>
                </a:cubicBezTo>
                <a:cubicBezTo>
                  <a:pt x="2149399" y="462621"/>
                  <a:pt x="2145783" y="461291"/>
                  <a:pt x="2141425" y="459523"/>
                </a:cubicBezTo>
                <a:lnTo>
                  <a:pt x="2141425" y="406188"/>
                </a:lnTo>
                <a:lnTo>
                  <a:pt x="2159084" y="406188"/>
                </a:lnTo>
                <a:lnTo>
                  <a:pt x="2162736" y="440943"/>
                </a:lnTo>
                <a:lnTo>
                  <a:pt x="2166693" y="446125"/>
                </a:lnTo>
                <a:cubicBezTo>
                  <a:pt x="2171783" y="448552"/>
                  <a:pt x="2176990" y="450330"/>
                  <a:pt x="2182312" y="451461"/>
                </a:cubicBezTo>
                <a:cubicBezTo>
                  <a:pt x="2187635" y="452591"/>
                  <a:pt x="2193607" y="453150"/>
                  <a:pt x="2200227" y="453137"/>
                </a:cubicBezTo>
                <a:cubicBezTo>
                  <a:pt x="2214954" y="453074"/>
                  <a:pt x="2226288" y="449847"/>
                  <a:pt x="2234230" y="443458"/>
                </a:cubicBezTo>
                <a:cubicBezTo>
                  <a:pt x="2242172" y="437068"/>
                  <a:pt x="2246187" y="427897"/>
                  <a:pt x="2246276" y="415944"/>
                </a:cubicBezTo>
                <a:cubicBezTo>
                  <a:pt x="2246269" y="411650"/>
                  <a:pt x="2245672" y="407738"/>
                  <a:pt x="2244484" y="404207"/>
                </a:cubicBezTo>
                <a:cubicBezTo>
                  <a:pt x="2243296" y="400675"/>
                  <a:pt x="2241555" y="397677"/>
                  <a:pt x="2239262" y="395213"/>
                </a:cubicBezTo>
                <a:cubicBezTo>
                  <a:pt x="2236759" y="392596"/>
                  <a:pt x="2233150" y="389903"/>
                  <a:pt x="2228436" y="387134"/>
                </a:cubicBezTo>
                <a:cubicBezTo>
                  <a:pt x="2223722" y="384365"/>
                  <a:pt x="2218283" y="381672"/>
                  <a:pt x="2212121" y="379055"/>
                </a:cubicBezTo>
                <a:lnTo>
                  <a:pt x="2193823" y="371129"/>
                </a:lnTo>
                <a:cubicBezTo>
                  <a:pt x="2175782" y="363494"/>
                  <a:pt x="2163037" y="355669"/>
                  <a:pt x="2155588" y="347654"/>
                </a:cubicBezTo>
                <a:cubicBezTo>
                  <a:pt x="2148139" y="339639"/>
                  <a:pt x="2144536" y="329680"/>
                  <a:pt x="2144778" y="317777"/>
                </a:cubicBezTo>
                <a:cubicBezTo>
                  <a:pt x="2145004" y="299576"/>
                  <a:pt x="2151323" y="285229"/>
                  <a:pt x="2163735" y="274736"/>
                </a:cubicBezTo>
                <a:cubicBezTo>
                  <a:pt x="2176147" y="264243"/>
                  <a:pt x="2193292" y="258889"/>
                  <a:pt x="2215170" y="258675"/>
                </a:cubicBezTo>
                <a:close/>
                <a:moveTo>
                  <a:pt x="586240" y="257456"/>
                </a:moveTo>
                <a:cubicBezTo>
                  <a:pt x="605301" y="257628"/>
                  <a:pt x="622156" y="262258"/>
                  <a:pt x="636805" y="271344"/>
                </a:cubicBezTo>
                <a:cubicBezTo>
                  <a:pt x="651455" y="280431"/>
                  <a:pt x="662954" y="292939"/>
                  <a:pt x="671303" y="308868"/>
                </a:cubicBezTo>
                <a:cubicBezTo>
                  <a:pt x="679651" y="324797"/>
                  <a:pt x="683904" y="343111"/>
                  <a:pt x="684062" y="363812"/>
                </a:cubicBezTo>
                <a:cubicBezTo>
                  <a:pt x="684006" y="384707"/>
                  <a:pt x="679820" y="403139"/>
                  <a:pt x="671506" y="419106"/>
                </a:cubicBezTo>
                <a:cubicBezTo>
                  <a:pt x="663191" y="435072"/>
                  <a:pt x="651692" y="447584"/>
                  <a:pt x="637008" y="456640"/>
                </a:cubicBezTo>
                <a:cubicBezTo>
                  <a:pt x="622325" y="465697"/>
                  <a:pt x="605402" y="470308"/>
                  <a:pt x="586240" y="470473"/>
                </a:cubicBezTo>
                <a:cubicBezTo>
                  <a:pt x="566987" y="470313"/>
                  <a:pt x="550042" y="465725"/>
                  <a:pt x="535404" y="456708"/>
                </a:cubicBezTo>
                <a:cubicBezTo>
                  <a:pt x="520765" y="447691"/>
                  <a:pt x="509311" y="435202"/>
                  <a:pt x="501042" y="419241"/>
                </a:cubicBezTo>
                <a:cubicBezTo>
                  <a:pt x="492772" y="403280"/>
                  <a:pt x="488564" y="384803"/>
                  <a:pt x="488418" y="363812"/>
                </a:cubicBezTo>
                <a:cubicBezTo>
                  <a:pt x="488564" y="342919"/>
                  <a:pt x="492772" y="324515"/>
                  <a:pt x="501042" y="308597"/>
                </a:cubicBezTo>
                <a:cubicBezTo>
                  <a:pt x="509311" y="292679"/>
                  <a:pt x="520765" y="280216"/>
                  <a:pt x="535404" y="271209"/>
                </a:cubicBezTo>
                <a:cubicBezTo>
                  <a:pt x="550042" y="262201"/>
                  <a:pt x="566987" y="257617"/>
                  <a:pt x="586240" y="257456"/>
                </a:cubicBezTo>
                <a:close/>
                <a:moveTo>
                  <a:pt x="235829" y="0"/>
                </a:moveTo>
                <a:cubicBezTo>
                  <a:pt x="248602" y="14"/>
                  <a:pt x="261976" y="841"/>
                  <a:pt x="275949" y="2480"/>
                </a:cubicBezTo>
                <a:cubicBezTo>
                  <a:pt x="289922" y="4119"/>
                  <a:pt x="303981" y="6485"/>
                  <a:pt x="318125" y="9578"/>
                </a:cubicBezTo>
                <a:cubicBezTo>
                  <a:pt x="325212" y="11132"/>
                  <a:pt x="332470" y="12814"/>
                  <a:pt x="339900" y="14624"/>
                </a:cubicBezTo>
                <a:cubicBezTo>
                  <a:pt x="347329" y="16434"/>
                  <a:pt x="357673" y="19314"/>
                  <a:pt x="370932" y="23262"/>
                </a:cubicBezTo>
                <a:lnTo>
                  <a:pt x="370932" y="128178"/>
                </a:lnTo>
                <a:lnTo>
                  <a:pt x="332527" y="128178"/>
                </a:lnTo>
                <a:lnTo>
                  <a:pt x="322926" y="66443"/>
                </a:lnTo>
                <a:lnTo>
                  <a:pt x="314011" y="54096"/>
                </a:lnTo>
                <a:cubicBezTo>
                  <a:pt x="298694" y="47351"/>
                  <a:pt x="285264" y="42664"/>
                  <a:pt x="273720" y="40034"/>
                </a:cubicBezTo>
                <a:cubicBezTo>
                  <a:pt x="262176" y="37405"/>
                  <a:pt x="249774" y="36147"/>
                  <a:pt x="236515" y="36261"/>
                </a:cubicBezTo>
                <a:cubicBezTo>
                  <a:pt x="184566" y="36847"/>
                  <a:pt x="143932" y="54539"/>
                  <a:pt x="114614" y="89337"/>
                </a:cubicBezTo>
                <a:cubicBezTo>
                  <a:pt x="85296" y="124134"/>
                  <a:pt x="70380" y="172522"/>
                  <a:pt x="69866" y="234500"/>
                </a:cubicBezTo>
                <a:cubicBezTo>
                  <a:pt x="70409" y="298179"/>
                  <a:pt x="86296" y="347795"/>
                  <a:pt x="117529" y="383350"/>
                </a:cubicBezTo>
                <a:cubicBezTo>
                  <a:pt x="148761" y="418905"/>
                  <a:pt x="192081" y="436969"/>
                  <a:pt x="247488" y="437540"/>
                </a:cubicBezTo>
                <a:cubicBezTo>
                  <a:pt x="257904" y="437597"/>
                  <a:pt x="267762" y="436969"/>
                  <a:pt x="277063" y="435654"/>
                </a:cubicBezTo>
                <a:cubicBezTo>
                  <a:pt x="286364" y="434339"/>
                  <a:pt x="296394" y="431995"/>
                  <a:pt x="307153" y="428623"/>
                </a:cubicBezTo>
                <a:lnTo>
                  <a:pt x="318125" y="417648"/>
                </a:lnTo>
                <a:lnTo>
                  <a:pt x="334585" y="342194"/>
                </a:lnTo>
                <a:lnTo>
                  <a:pt x="370932" y="342194"/>
                </a:lnTo>
                <a:lnTo>
                  <a:pt x="370932" y="449856"/>
                </a:lnTo>
                <a:cubicBezTo>
                  <a:pt x="345586" y="458337"/>
                  <a:pt x="322040" y="464466"/>
                  <a:pt x="300295" y="468243"/>
                </a:cubicBezTo>
                <a:cubicBezTo>
                  <a:pt x="278549" y="472020"/>
                  <a:pt x="256375" y="473873"/>
                  <a:pt x="233772" y="473802"/>
                </a:cubicBezTo>
                <a:cubicBezTo>
                  <a:pt x="187706" y="473443"/>
                  <a:pt x="147183" y="463120"/>
                  <a:pt x="112204" y="442831"/>
                </a:cubicBezTo>
                <a:cubicBezTo>
                  <a:pt x="77226" y="422543"/>
                  <a:pt x="49866" y="394443"/>
                  <a:pt x="30128" y="358530"/>
                </a:cubicBezTo>
                <a:cubicBezTo>
                  <a:pt x="10389" y="322618"/>
                  <a:pt x="346" y="281046"/>
                  <a:pt x="0" y="233814"/>
                </a:cubicBezTo>
                <a:cubicBezTo>
                  <a:pt x="1039" y="163451"/>
                  <a:pt x="22771" y="107162"/>
                  <a:pt x="65194" y="64946"/>
                </a:cubicBezTo>
                <a:cubicBezTo>
                  <a:pt x="107617" y="22731"/>
                  <a:pt x="164495" y="1082"/>
                  <a:pt x="235829" y="0"/>
                </a:cubicBezTo>
                <a:close/>
              </a:path>
            </a:pathLst>
          </a:custGeom>
          <a:gradFill>
            <a:gsLst>
              <a:gs pos="79000">
                <a:srgbClr val="3136AD">
                  <a:alpha val="57000"/>
                </a:srgbClr>
              </a:gs>
              <a:gs pos="51000">
                <a:srgbClr val="5134A1">
                  <a:alpha val="43000"/>
                </a:srgbClr>
              </a:gs>
              <a:gs pos="42000">
                <a:srgbClr val="57349F">
                  <a:alpha val="64000"/>
                </a:srgbClr>
              </a:gs>
              <a:gs pos="13000">
                <a:srgbClr val="82318E">
                  <a:alpha val="88000"/>
                </a:srgbClr>
              </a:gs>
            </a:gsLst>
            <a:lin ang="2700000" scaled="1"/>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600" normalizeH="0" baseline="0" noProof="0" dirty="0">
              <a:ln>
                <a:noFill/>
              </a:ln>
              <a:gradFill>
                <a:gsLst>
                  <a:gs pos="79000">
                    <a:srgbClr val="3136AD">
                      <a:alpha val="57000"/>
                    </a:srgbClr>
                  </a:gs>
                  <a:gs pos="51000">
                    <a:srgbClr val="5134A1">
                      <a:alpha val="43000"/>
                    </a:srgbClr>
                  </a:gs>
                  <a:gs pos="42000">
                    <a:srgbClr val="57349F">
                      <a:alpha val="64000"/>
                    </a:srgbClr>
                  </a:gs>
                  <a:gs pos="13000">
                    <a:srgbClr val="82318E">
                      <a:alpha val="88000"/>
                    </a:srgbClr>
                  </a:gs>
                </a:gsLst>
                <a:lin ang="2700000" scaled="1"/>
              </a:gradFill>
              <a:effectLst/>
              <a:uLnTx/>
              <a:uFillTx/>
              <a:latin typeface="CharterEF" pitchFamily="50" charset="0"/>
              <a:ea typeface="等线" panose="02010600030101010101" pitchFamily="2" charset="-122"/>
              <a:cs typeface="+mn-cs"/>
            </a:endParaRPr>
          </a:p>
        </p:txBody>
      </p:sp>
      <p:grpSp>
        <p:nvGrpSpPr>
          <p:cNvPr id="8" name="组合 7">
            <a:extLst>
              <a:ext uri="{FF2B5EF4-FFF2-40B4-BE49-F238E27FC236}">
                <a16:creationId xmlns:a16="http://schemas.microsoft.com/office/drawing/2014/main" id="{7586F7C8-00C3-4192-9C1F-C9147C8F2759}"/>
              </a:ext>
            </a:extLst>
          </p:cNvPr>
          <p:cNvGrpSpPr/>
          <p:nvPr/>
        </p:nvGrpSpPr>
        <p:grpSpPr>
          <a:xfrm>
            <a:off x="2258346" y="3159611"/>
            <a:ext cx="3433573" cy="584775"/>
            <a:chOff x="2258346" y="3159611"/>
            <a:chExt cx="3433573" cy="584775"/>
          </a:xfrm>
        </p:grpSpPr>
        <p:sp>
          <p:nvSpPr>
            <p:cNvPr id="11" name="文本框 10" descr="章节序号1">
              <a:extLst>
                <a:ext uri="{FF2B5EF4-FFF2-40B4-BE49-F238E27FC236}">
                  <a16:creationId xmlns:a16="http://schemas.microsoft.com/office/drawing/2014/main" id="{6B1EC6AD-7F33-4884-9437-15C77AA24638}"/>
                </a:ext>
              </a:extLst>
            </p:cNvPr>
            <p:cNvSpPr txBox="1"/>
            <p:nvPr/>
          </p:nvSpPr>
          <p:spPr>
            <a:xfrm>
              <a:off x="2258346" y="3159611"/>
              <a:ext cx="838782" cy="584775"/>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82318E"/>
                  </a:solidFill>
                  <a:effectLst/>
                  <a:uLnTx/>
                  <a:uFillTx/>
                  <a:latin typeface="华文中宋" panose="02010600040101010101" pitchFamily="2" charset="-122"/>
                  <a:ea typeface="华文中宋" panose="02010600040101010101" pitchFamily="2" charset="-122"/>
                  <a:cs typeface="+mn-cs"/>
                </a:rPr>
                <a:t>01</a:t>
              </a:r>
              <a:endParaRPr kumimoji="0" lang="zh-CN" altLang="en-US" sz="3200" b="0" i="0" u="none" strike="noStrike" kern="1200" cap="none" spc="0" normalizeH="0" baseline="0" noProof="0" dirty="0">
                <a:ln>
                  <a:noFill/>
                </a:ln>
                <a:solidFill>
                  <a:srgbClr val="82318E"/>
                </a:solidFill>
                <a:effectLst/>
                <a:uLnTx/>
                <a:uFillTx/>
                <a:latin typeface="华文中宋" panose="02010600040101010101" pitchFamily="2" charset="-122"/>
                <a:ea typeface="华文中宋" panose="02010600040101010101" pitchFamily="2" charset="-122"/>
                <a:cs typeface="+mn-cs"/>
              </a:endParaRPr>
            </a:p>
          </p:txBody>
        </p:sp>
        <p:sp>
          <p:nvSpPr>
            <p:cNvPr id="12" name="文本框 11" descr="章节标题1">
              <a:extLst>
                <a:ext uri="{FF2B5EF4-FFF2-40B4-BE49-F238E27FC236}">
                  <a16:creationId xmlns:a16="http://schemas.microsoft.com/office/drawing/2014/main" id="{6CDE15BF-64F2-47A6-8DFE-76685E901879}"/>
                </a:ext>
              </a:extLst>
            </p:cNvPr>
            <p:cNvSpPr txBox="1"/>
            <p:nvPr/>
          </p:nvSpPr>
          <p:spPr>
            <a:xfrm>
              <a:off x="3160628" y="3230495"/>
              <a:ext cx="2531291" cy="307777"/>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Git</a:t>
              </a:r>
              <a:r>
                <a:rPr kumimoji="0" lang="zh-CN" altLang="en-US"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和</a:t>
              </a:r>
              <a:r>
                <a:rPr kumimoji="0" lang="en-US" altLang="zh-CN"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Github</a:t>
              </a:r>
              <a:r>
                <a:rPr kumimoji="0" lang="zh-CN" altLang="en-US"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的来历</a:t>
              </a:r>
            </a:p>
          </p:txBody>
        </p:sp>
      </p:grpSp>
      <p:cxnSp>
        <p:nvCxnSpPr>
          <p:cNvPr id="15" name="直接连接符 14">
            <a:extLst>
              <a:ext uri="{FF2B5EF4-FFF2-40B4-BE49-F238E27FC236}">
                <a16:creationId xmlns:a16="http://schemas.microsoft.com/office/drawing/2014/main" id="{5207E5D9-2D59-4EEE-8B31-9060EC22F0A4}"/>
              </a:ext>
            </a:extLst>
          </p:cNvPr>
          <p:cNvCxnSpPr>
            <a:cxnSpLocks/>
          </p:cNvCxnSpPr>
          <p:nvPr/>
        </p:nvCxnSpPr>
        <p:spPr>
          <a:xfrm>
            <a:off x="3059027" y="3307481"/>
            <a:ext cx="0" cy="632419"/>
          </a:xfrm>
          <a:prstGeom prst="line">
            <a:avLst/>
          </a:prstGeom>
          <a:ln>
            <a:solidFill>
              <a:srgbClr val="F2E0F4"/>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4C11E848-2ACC-4923-A44A-6DA725BB3185}"/>
              </a:ext>
            </a:extLst>
          </p:cNvPr>
          <p:cNvGrpSpPr/>
          <p:nvPr/>
        </p:nvGrpSpPr>
        <p:grpSpPr>
          <a:xfrm>
            <a:off x="2258346" y="4380369"/>
            <a:ext cx="3433573" cy="584775"/>
            <a:chOff x="2258346" y="4380369"/>
            <a:chExt cx="3433573" cy="584775"/>
          </a:xfrm>
        </p:grpSpPr>
        <p:sp>
          <p:nvSpPr>
            <p:cNvPr id="18" name="文本框 17" descr="章节序号3">
              <a:extLst>
                <a:ext uri="{FF2B5EF4-FFF2-40B4-BE49-F238E27FC236}">
                  <a16:creationId xmlns:a16="http://schemas.microsoft.com/office/drawing/2014/main" id="{BAF178A2-EE61-4226-B32D-EADAD2A95675}"/>
                </a:ext>
              </a:extLst>
            </p:cNvPr>
            <p:cNvSpPr txBox="1"/>
            <p:nvPr/>
          </p:nvSpPr>
          <p:spPr>
            <a:xfrm>
              <a:off x="2258346" y="4380369"/>
              <a:ext cx="838782" cy="584775"/>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4329AD"/>
                  </a:solidFill>
                  <a:effectLst/>
                  <a:uLnTx/>
                  <a:uFillTx/>
                  <a:latin typeface="华文中宋" panose="02010600040101010101" pitchFamily="2" charset="-122"/>
                  <a:ea typeface="华文中宋" panose="02010600040101010101" pitchFamily="2" charset="-122"/>
                  <a:cs typeface="+mn-cs"/>
                </a:rPr>
                <a:t>03</a:t>
              </a:r>
              <a:endParaRPr kumimoji="0" lang="zh-CN" altLang="en-US" sz="3200" b="0" i="0" u="none" strike="noStrike" kern="1200" cap="none" spc="0" normalizeH="0" baseline="0" noProof="0" dirty="0">
                <a:ln>
                  <a:noFill/>
                </a:ln>
                <a:solidFill>
                  <a:srgbClr val="4329AD"/>
                </a:solidFill>
                <a:effectLst/>
                <a:uLnTx/>
                <a:uFillTx/>
                <a:latin typeface="华文中宋" panose="02010600040101010101" pitchFamily="2" charset="-122"/>
                <a:ea typeface="华文中宋" panose="02010600040101010101" pitchFamily="2" charset="-122"/>
                <a:cs typeface="+mn-cs"/>
              </a:endParaRPr>
            </a:p>
          </p:txBody>
        </p:sp>
        <p:sp>
          <p:nvSpPr>
            <p:cNvPr id="20" name="文本框 19" descr="章节标题3">
              <a:extLst>
                <a:ext uri="{FF2B5EF4-FFF2-40B4-BE49-F238E27FC236}">
                  <a16:creationId xmlns:a16="http://schemas.microsoft.com/office/drawing/2014/main" id="{A63EAFF9-D828-432F-8A09-F5339ADB25D6}"/>
                </a:ext>
              </a:extLst>
            </p:cNvPr>
            <p:cNvSpPr txBox="1"/>
            <p:nvPr/>
          </p:nvSpPr>
          <p:spPr>
            <a:xfrm>
              <a:off x="3160628" y="4451253"/>
              <a:ext cx="2531291" cy="307777"/>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black"/>
                  </a:solidFill>
                  <a:effectLst/>
                  <a:uLnTx/>
                  <a:uFillTx/>
                  <a:latin typeface="华文宋体" panose="02010600040101010101" pitchFamily="2" charset="-122"/>
                  <a:ea typeface="华文宋体" panose="02010600040101010101" pitchFamily="2" charset="-122"/>
                  <a:cs typeface="+mn-cs"/>
                </a:rPr>
                <a:t>为什么要使用</a:t>
              </a:r>
              <a:r>
                <a:rPr kumimoji="0" lang="en-US" altLang="zh-CN" sz="1400" b="1" i="0" u="none" strike="noStrike" kern="1200" cap="none" spc="0" normalizeH="0" baseline="0" noProof="0">
                  <a:ln>
                    <a:noFill/>
                  </a:ln>
                  <a:solidFill>
                    <a:prstClr val="black"/>
                  </a:solidFill>
                  <a:effectLst/>
                  <a:uLnTx/>
                  <a:uFillTx/>
                  <a:latin typeface="华文宋体" panose="02010600040101010101" pitchFamily="2" charset="-122"/>
                  <a:ea typeface="华文宋体" panose="02010600040101010101" pitchFamily="2" charset="-122"/>
                  <a:cs typeface="+mn-cs"/>
                </a:rPr>
                <a:t>Git</a:t>
              </a:r>
              <a:r>
                <a:rPr kumimoji="0" lang="zh-CN" altLang="en-US" sz="1400" b="1" i="0" u="none" strike="noStrike" kern="1200" cap="none" spc="0" normalizeH="0" baseline="0" noProof="0">
                  <a:ln>
                    <a:noFill/>
                  </a:ln>
                  <a:solidFill>
                    <a:prstClr val="black"/>
                  </a:solidFill>
                  <a:effectLst/>
                  <a:uLnTx/>
                  <a:uFillTx/>
                  <a:latin typeface="华文宋体" panose="02010600040101010101" pitchFamily="2" charset="-122"/>
                  <a:ea typeface="华文宋体" panose="02010600040101010101" pitchFamily="2" charset="-122"/>
                  <a:cs typeface="+mn-cs"/>
                </a:rPr>
                <a:t>？</a:t>
              </a:r>
              <a:endParaRPr kumimoji="0" lang="zh-CN" altLang="en-US"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endParaRPr>
            </a:p>
          </p:txBody>
        </p:sp>
      </p:grpSp>
      <p:cxnSp>
        <p:nvCxnSpPr>
          <p:cNvPr id="22" name="直接连接符 21">
            <a:extLst>
              <a:ext uri="{FF2B5EF4-FFF2-40B4-BE49-F238E27FC236}">
                <a16:creationId xmlns:a16="http://schemas.microsoft.com/office/drawing/2014/main" id="{F09B28F3-1A3B-4EF8-A486-7E521E18FFE8}"/>
              </a:ext>
            </a:extLst>
          </p:cNvPr>
          <p:cNvCxnSpPr>
            <a:cxnSpLocks/>
          </p:cNvCxnSpPr>
          <p:nvPr/>
        </p:nvCxnSpPr>
        <p:spPr>
          <a:xfrm>
            <a:off x="3059027" y="4528239"/>
            <a:ext cx="0" cy="632419"/>
          </a:xfrm>
          <a:prstGeom prst="line">
            <a:avLst/>
          </a:prstGeom>
          <a:ln>
            <a:solidFill>
              <a:srgbClr val="F2E0F4"/>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D15435A0-CBB2-48B0-A8CF-042E8225348B}"/>
              </a:ext>
            </a:extLst>
          </p:cNvPr>
          <p:cNvGrpSpPr/>
          <p:nvPr/>
        </p:nvGrpSpPr>
        <p:grpSpPr>
          <a:xfrm>
            <a:off x="6500082" y="3159611"/>
            <a:ext cx="3433573" cy="584775"/>
            <a:chOff x="6500082" y="3159611"/>
            <a:chExt cx="3433573" cy="584775"/>
          </a:xfrm>
        </p:grpSpPr>
        <p:sp>
          <p:nvSpPr>
            <p:cNvPr id="23" name="文本框 22" descr="章节序号2">
              <a:extLst>
                <a:ext uri="{FF2B5EF4-FFF2-40B4-BE49-F238E27FC236}">
                  <a16:creationId xmlns:a16="http://schemas.microsoft.com/office/drawing/2014/main" id="{FB14DDBD-6838-4144-A2D2-91FC30EBA89E}"/>
                </a:ext>
              </a:extLst>
            </p:cNvPr>
            <p:cNvSpPr txBox="1"/>
            <p:nvPr/>
          </p:nvSpPr>
          <p:spPr>
            <a:xfrm>
              <a:off x="6500082" y="3159611"/>
              <a:ext cx="838782" cy="584775"/>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4329AD"/>
                  </a:solidFill>
                  <a:effectLst/>
                  <a:uLnTx/>
                  <a:uFillTx/>
                  <a:latin typeface="华文中宋" panose="02010600040101010101" pitchFamily="2" charset="-122"/>
                  <a:ea typeface="华文中宋" panose="02010600040101010101" pitchFamily="2" charset="-122"/>
                  <a:cs typeface="+mn-cs"/>
                </a:rPr>
                <a:t>02</a:t>
              </a:r>
              <a:endParaRPr kumimoji="0" lang="zh-CN" altLang="en-US" sz="3200" b="0" i="0" u="none" strike="noStrike" kern="1200" cap="none" spc="0" normalizeH="0" baseline="0" noProof="0" dirty="0">
                <a:ln>
                  <a:noFill/>
                </a:ln>
                <a:solidFill>
                  <a:srgbClr val="4329AD"/>
                </a:solidFill>
                <a:effectLst/>
                <a:uLnTx/>
                <a:uFillTx/>
                <a:latin typeface="华文中宋" panose="02010600040101010101" pitchFamily="2" charset="-122"/>
                <a:ea typeface="华文中宋" panose="02010600040101010101" pitchFamily="2" charset="-122"/>
                <a:cs typeface="+mn-cs"/>
              </a:endParaRPr>
            </a:p>
          </p:txBody>
        </p:sp>
        <p:sp>
          <p:nvSpPr>
            <p:cNvPr id="25" name="文本框 24" descr="章节标题2">
              <a:extLst>
                <a:ext uri="{FF2B5EF4-FFF2-40B4-BE49-F238E27FC236}">
                  <a16:creationId xmlns:a16="http://schemas.microsoft.com/office/drawing/2014/main" id="{AA8B6DB8-FBCD-4856-8AED-8FDD52284AF1}"/>
                </a:ext>
              </a:extLst>
            </p:cNvPr>
            <p:cNvSpPr txBox="1"/>
            <p:nvPr/>
          </p:nvSpPr>
          <p:spPr>
            <a:xfrm>
              <a:off x="7402364" y="3230495"/>
              <a:ext cx="2531291" cy="307777"/>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什么是</a:t>
              </a:r>
              <a:r>
                <a:rPr kumimoji="0" lang="en-US" altLang="zh-CN"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Git</a:t>
              </a:r>
              <a:r>
                <a:rPr kumimoji="0" lang="zh-CN" altLang="en-US"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和</a:t>
              </a:r>
              <a:r>
                <a:rPr kumimoji="0" lang="en-US" altLang="zh-CN"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Github</a:t>
              </a:r>
              <a:r>
                <a:rPr kumimoji="0" lang="zh-CN" altLang="en-US"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a:t>
              </a:r>
            </a:p>
          </p:txBody>
        </p:sp>
      </p:grpSp>
      <p:cxnSp>
        <p:nvCxnSpPr>
          <p:cNvPr id="27" name="直接连接符 26">
            <a:extLst>
              <a:ext uri="{FF2B5EF4-FFF2-40B4-BE49-F238E27FC236}">
                <a16:creationId xmlns:a16="http://schemas.microsoft.com/office/drawing/2014/main" id="{FDD2B9F3-19F3-41EA-8D20-C6FE82755A88}"/>
              </a:ext>
            </a:extLst>
          </p:cNvPr>
          <p:cNvCxnSpPr>
            <a:cxnSpLocks/>
          </p:cNvCxnSpPr>
          <p:nvPr/>
        </p:nvCxnSpPr>
        <p:spPr>
          <a:xfrm>
            <a:off x="7300763" y="3307481"/>
            <a:ext cx="0" cy="632419"/>
          </a:xfrm>
          <a:prstGeom prst="line">
            <a:avLst/>
          </a:prstGeom>
          <a:ln>
            <a:solidFill>
              <a:srgbClr val="F2E0F4"/>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1C9EBD8E-BA0F-42E6-BBFA-F0DF6ED97B33}"/>
              </a:ext>
            </a:extLst>
          </p:cNvPr>
          <p:cNvGrpSpPr/>
          <p:nvPr/>
        </p:nvGrpSpPr>
        <p:grpSpPr>
          <a:xfrm>
            <a:off x="6500082" y="4380369"/>
            <a:ext cx="3433573" cy="584775"/>
            <a:chOff x="6500082" y="4380369"/>
            <a:chExt cx="3433573" cy="584775"/>
          </a:xfrm>
        </p:grpSpPr>
        <p:sp>
          <p:nvSpPr>
            <p:cNvPr id="28" name="文本框 27" descr="章节序号4">
              <a:extLst>
                <a:ext uri="{FF2B5EF4-FFF2-40B4-BE49-F238E27FC236}">
                  <a16:creationId xmlns:a16="http://schemas.microsoft.com/office/drawing/2014/main" id="{206B9EBF-68FB-463A-BF4D-03D2DD9C4C0F}"/>
                </a:ext>
              </a:extLst>
            </p:cNvPr>
            <p:cNvSpPr txBox="1"/>
            <p:nvPr/>
          </p:nvSpPr>
          <p:spPr>
            <a:xfrm>
              <a:off x="6500082" y="4380369"/>
              <a:ext cx="838782" cy="584775"/>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82318E"/>
                  </a:solidFill>
                  <a:effectLst/>
                  <a:uLnTx/>
                  <a:uFillTx/>
                  <a:latin typeface="华文中宋" panose="02010600040101010101" pitchFamily="2" charset="-122"/>
                  <a:ea typeface="华文中宋" panose="02010600040101010101" pitchFamily="2" charset="-122"/>
                  <a:cs typeface="+mn-cs"/>
                </a:rPr>
                <a:t>04</a:t>
              </a:r>
              <a:endParaRPr kumimoji="0" lang="zh-CN" altLang="en-US" sz="3200" b="0" i="0" u="none" strike="noStrike" kern="1200" cap="none" spc="0" normalizeH="0" baseline="0" noProof="0" dirty="0">
                <a:ln>
                  <a:noFill/>
                </a:ln>
                <a:solidFill>
                  <a:srgbClr val="82318E"/>
                </a:solidFill>
                <a:effectLst/>
                <a:uLnTx/>
                <a:uFillTx/>
                <a:latin typeface="华文中宋" panose="02010600040101010101" pitchFamily="2" charset="-122"/>
                <a:ea typeface="华文中宋" panose="02010600040101010101" pitchFamily="2" charset="-122"/>
                <a:cs typeface="+mn-cs"/>
              </a:endParaRPr>
            </a:p>
          </p:txBody>
        </p:sp>
        <p:sp>
          <p:nvSpPr>
            <p:cNvPr id="30" name="文本框 29" descr="章节标题4">
              <a:extLst>
                <a:ext uri="{FF2B5EF4-FFF2-40B4-BE49-F238E27FC236}">
                  <a16:creationId xmlns:a16="http://schemas.microsoft.com/office/drawing/2014/main" id="{840D0913-896F-47F7-8EC8-01B749FC48F8}"/>
                </a:ext>
              </a:extLst>
            </p:cNvPr>
            <p:cNvSpPr txBox="1"/>
            <p:nvPr/>
          </p:nvSpPr>
          <p:spPr>
            <a:xfrm>
              <a:off x="7402364" y="4451253"/>
              <a:ext cx="2531291" cy="307777"/>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为什么要使用</a:t>
              </a:r>
              <a:r>
                <a:rPr kumimoji="0" lang="en-US" altLang="zh-CN"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rPr>
                <a:t>Github?</a:t>
              </a:r>
              <a:endParaRPr kumimoji="0" lang="zh-CN" altLang="en-US" sz="14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endParaRPr>
            </a:p>
          </p:txBody>
        </p:sp>
      </p:grpSp>
      <p:cxnSp>
        <p:nvCxnSpPr>
          <p:cNvPr id="32" name="直接连接符 31">
            <a:extLst>
              <a:ext uri="{FF2B5EF4-FFF2-40B4-BE49-F238E27FC236}">
                <a16:creationId xmlns:a16="http://schemas.microsoft.com/office/drawing/2014/main" id="{E99D9AB7-9B26-4752-AB62-B2BEB546F9A1}"/>
              </a:ext>
            </a:extLst>
          </p:cNvPr>
          <p:cNvCxnSpPr>
            <a:cxnSpLocks/>
          </p:cNvCxnSpPr>
          <p:nvPr/>
        </p:nvCxnSpPr>
        <p:spPr>
          <a:xfrm>
            <a:off x="7300763" y="4528239"/>
            <a:ext cx="0" cy="632419"/>
          </a:xfrm>
          <a:prstGeom prst="line">
            <a:avLst/>
          </a:prstGeom>
          <a:ln>
            <a:solidFill>
              <a:srgbClr val="F2E0F4"/>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860C26FE-1581-4FE1-B606-9D6C573E8B46}"/>
              </a:ext>
            </a:extLst>
          </p:cNvPr>
          <p:cNvGrpSpPr/>
          <p:nvPr/>
        </p:nvGrpSpPr>
        <p:grpSpPr>
          <a:xfrm>
            <a:off x="8435579" y="1353075"/>
            <a:ext cx="2421786" cy="2977375"/>
            <a:chOff x="1174610" y="2910023"/>
            <a:chExt cx="2421786" cy="2977375"/>
          </a:xfrm>
        </p:grpSpPr>
        <p:sp>
          <p:nvSpPr>
            <p:cNvPr id="41" name="平行四边形 40">
              <a:extLst>
                <a:ext uri="{FF2B5EF4-FFF2-40B4-BE49-F238E27FC236}">
                  <a16:creationId xmlns:a16="http://schemas.microsoft.com/office/drawing/2014/main" id="{32D15FAA-F58A-4F62-ADB2-22866CAF0B46}"/>
                </a:ext>
              </a:extLst>
            </p:cNvPr>
            <p:cNvSpPr/>
            <p:nvPr/>
          </p:nvSpPr>
          <p:spPr>
            <a:xfrm rot="5400000">
              <a:off x="919400" y="3210403"/>
              <a:ext cx="2977375" cy="2376616"/>
            </a:xfrm>
            <a:prstGeom prst="parallelogram">
              <a:avLst>
                <a:gd name="adj" fmla="val 88472"/>
              </a:avLst>
            </a:prstGeom>
            <a:gradFill flip="none" rotWithShape="1">
              <a:gsLst>
                <a:gs pos="22000">
                  <a:srgbClr val="B2A5E9"/>
                </a:gs>
                <a:gs pos="0">
                  <a:srgbClr val="6510AD"/>
                </a:gs>
                <a:gs pos="49000">
                  <a:schemeClr val="bg1">
                    <a:alpha val="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42" name="直接连接符 41">
              <a:extLst>
                <a:ext uri="{FF2B5EF4-FFF2-40B4-BE49-F238E27FC236}">
                  <a16:creationId xmlns:a16="http://schemas.microsoft.com/office/drawing/2014/main" id="{D68CB7CB-509A-48F4-AE24-357FEBE29E4A}"/>
                </a:ext>
              </a:extLst>
            </p:cNvPr>
            <p:cNvCxnSpPr>
              <a:cxnSpLocks/>
            </p:cNvCxnSpPr>
            <p:nvPr/>
          </p:nvCxnSpPr>
          <p:spPr>
            <a:xfrm>
              <a:off x="1345980" y="3370533"/>
              <a:ext cx="1955141" cy="1725109"/>
            </a:xfrm>
            <a:prstGeom prst="line">
              <a:avLst/>
            </a:prstGeom>
            <a:ln w="3175">
              <a:gradFill>
                <a:gsLst>
                  <a:gs pos="0">
                    <a:schemeClr val="accent1">
                      <a:lumMod val="5000"/>
                      <a:lumOff val="95000"/>
                    </a:schemeClr>
                  </a:gs>
                  <a:gs pos="46000">
                    <a:srgbClr val="F2E0F4"/>
                  </a:gs>
                  <a:gs pos="61000">
                    <a:srgbClr val="F2E0F4"/>
                  </a:gs>
                  <a:gs pos="100000">
                    <a:srgbClr val="B2A5E9"/>
                  </a:gs>
                </a:gsLst>
                <a:lin ang="420000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040799C1-06F3-4618-8E89-FEAD222411BF}"/>
                </a:ext>
              </a:extLst>
            </p:cNvPr>
            <p:cNvCxnSpPr>
              <a:cxnSpLocks/>
            </p:cNvCxnSpPr>
            <p:nvPr/>
          </p:nvCxnSpPr>
          <p:spPr>
            <a:xfrm>
              <a:off x="1174610" y="3029719"/>
              <a:ext cx="2317091" cy="2044474"/>
            </a:xfrm>
            <a:prstGeom prst="line">
              <a:avLst/>
            </a:prstGeom>
            <a:ln w="3175">
              <a:gradFill>
                <a:gsLst>
                  <a:gs pos="58000">
                    <a:schemeClr val="accent1">
                      <a:lumMod val="5000"/>
                      <a:lumOff val="95000"/>
                    </a:schemeClr>
                  </a:gs>
                  <a:gs pos="4000">
                    <a:srgbClr val="F2E0F4"/>
                  </a:gs>
                  <a:gs pos="83000">
                    <a:srgbClr val="B2A5E9"/>
                  </a:gs>
                  <a:gs pos="100000">
                    <a:srgbClr val="B2A5E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1C27220-86FC-49E5-BBD1-F196AA14B44B}"/>
                </a:ext>
              </a:extLst>
            </p:cNvPr>
            <p:cNvCxnSpPr>
              <a:cxnSpLocks/>
            </p:cNvCxnSpPr>
            <p:nvPr/>
          </p:nvCxnSpPr>
          <p:spPr>
            <a:xfrm>
              <a:off x="1558778" y="3834262"/>
              <a:ext cx="1978092" cy="1745360"/>
            </a:xfrm>
            <a:prstGeom prst="line">
              <a:avLst/>
            </a:prstGeom>
            <a:ln w="3175">
              <a:gradFill>
                <a:gsLst>
                  <a:gs pos="46000">
                    <a:schemeClr val="accent1">
                      <a:lumMod val="5000"/>
                      <a:lumOff val="95000"/>
                    </a:schemeClr>
                  </a:gs>
                  <a:gs pos="72000">
                    <a:srgbClr val="E5EBF7"/>
                  </a:gs>
                  <a:gs pos="0">
                    <a:srgbClr val="F2E0F4"/>
                  </a:gs>
                  <a:gs pos="100000">
                    <a:srgbClr val="B2A5E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550089C8-265E-4FF0-AEC9-E8EE222717D5}"/>
                </a:ext>
              </a:extLst>
            </p:cNvPr>
            <p:cNvCxnSpPr>
              <a:cxnSpLocks/>
            </p:cNvCxnSpPr>
            <p:nvPr/>
          </p:nvCxnSpPr>
          <p:spPr>
            <a:xfrm>
              <a:off x="1174610" y="3072617"/>
              <a:ext cx="2317091" cy="2044474"/>
            </a:xfrm>
            <a:prstGeom prst="line">
              <a:avLst/>
            </a:prstGeom>
            <a:ln w="3175">
              <a:gradFill>
                <a:gsLst>
                  <a:gs pos="0">
                    <a:schemeClr val="accent1">
                      <a:lumMod val="5000"/>
                      <a:lumOff val="95000"/>
                    </a:schemeClr>
                  </a:gs>
                  <a:gs pos="74000">
                    <a:srgbClr val="F2E0F4"/>
                  </a:gs>
                  <a:gs pos="83000">
                    <a:srgbClr val="B2A5E9"/>
                  </a:gs>
                  <a:gs pos="100000">
                    <a:srgbClr val="B2A5E9"/>
                  </a:gs>
                </a:gsLst>
                <a:lin ang="5400000" scaled="1"/>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45321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CCCCEA4F-C344-4961-AC7B-82C29697F6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400" y="375470"/>
            <a:ext cx="584200" cy="584200"/>
          </a:xfrm>
          <a:prstGeom prst="rect">
            <a:avLst/>
          </a:prstGeom>
        </p:spPr>
      </p:pic>
      <p:cxnSp>
        <p:nvCxnSpPr>
          <p:cNvPr id="7" name="直接连接符 6">
            <a:extLst>
              <a:ext uri="{FF2B5EF4-FFF2-40B4-BE49-F238E27FC236}">
                <a16:creationId xmlns:a16="http://schemas.microsoft.com/office/drawing/2014/main" id="{5343BB14-F8B3-4A7D-BDEC-DD660093358B}"/>
              </a:ext>
            </a:extLst>
          </p:cNvPr>
          <p:cNvCxnSpPr>
            <a:cxnSpLocks/>
          </p:cNvCxnSpPr>
          <p:nvPr/>
        </p:nvCxnSpPr>
        <p:spPr>
          <a:xfrm flipH="1">
            <a:off x="2" y="667570"/>
            <a:ext cx="690031" cy="0"/>
          </a:xfrm>
          <a:prstGeom prst="line">
            <a:avLst/>
          </a:prstGeom>
          <a:ln w="12700">
            <a:solidFill>
              <a:srgbClr val="327EC4"/>
            </a:solidFill>
          </a:ln>
        </p:spPr>
        <p:style>
          <a:lnRef idx="1">
            <a:schemeClr val="accent1"/>
          </a:lnRef>
          <a:fillRef idx="0">
            <a:schemeClr val="accent1"/>
          </a:fillRef>
          <a:effectRef idx="0">
            <a:schemeClr val="accent1"/>
          </a:effectRef>
          <a:fontRef idx="minor">
            <a:schemeClr val="tx1"/>
          </a:fontRef>
        </p:style>
      </p:cxnSp>
      <p:sp>
        <p:nvSpPr>
          <p:cNvPr id="11" name="文本框 10" descr="页面标题">
            <a:extLst>
              <a:ext uri="{FF2B5EF4-FFF2-40B4-BE49-F238E27FC236}">
                <a16:creationId xmlns:a16="http://schemas.microsoft.com/office/drawing/2014/main" id="{7778216A-B275-4452-AB05-E07A631330A5}"/>
              </a:ext>
            </a:extLst>
          </p:cNvPr>
          <p:cNvSpPr txBox="1"/>
          <p:nvPr/>
        </p:nvSpPr>
        <p:spPr>
          <a:xfrm>
            <a:off x="1244600" y="334372"/>
            <a:ext cx="11481721" cy="400110"/>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600" normalizeH="0" baseline="0" noProof="0" dirty="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Git</a:t>
            </a:r>
            <a:r>
              <a:rPr kumimoji="0" lang="zh-CN" altLang="en-US" sz="2000" b="1" i="0" u="none" strike="noStrike" kern="1200" cap="none" spc="600" normalizeH="0" baseline="0" noProof="0" dirty="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和</a:t>
            </a:r>
            <a:r>
              <a:rPr kumimoji="0" lang="en-US" altLang="zh-CN" sz="2000" b="1" i="0" u="none" strike="noStrike" kern="1200" cap="none" spc="600" normalizeH="0" baseline="0" noProof="0" dirty="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Github</a:t>
            </a:r>
            <a:r>
              <a:rPr kumimoji="0" lang="zh-CN" altLang="en-US" sz="2000" b="1" i="0" u="none" strike="noStrike" kern="1200" cap="none" spc="600" normalizeH="0" baseline="0" noProof="0" dirty="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的来历</a:t>
            </a:r>
          </a:p>
        </p:txBody>
      </p:sp>
      <p:sp>
        <p:nvSpPr>
          <p:cNvPr id="2" name="矩形 1">
            <a:extLst>
              <a:ext uri="{FF2B5EF4-FFF2-40B4-BE49-F238E27FC236}">
                <a16:creationId xmlns:a16="http://schemas.microsoft.com/office/drawing/2014/main" id="{21D9AFDB-6673-42DE-9CB2-213415F8FE48}"/>
              </a:ext>
            </a:extLst>
          </p:cNvPr>
          <p:cNvSpPr/>
          <p:nvPr/>
        </p:nvSpPr>
        <p:spPr>
          <a:xfrm>
            <a:off x="690033" y="1461459"/>
            <a:ext cx="5234562" cy="4063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857C5858-C42D-4A36-8091-03B27B90CA91}"/>
              </a:ext>
            </a:extLst>
          </p:cNvPr>
          <p:cNvSpPr/>
          <p:nvPr/>
        </p:nvSpPr>
        <p:spPr>
          <a:xfrm>
            <a:off x="6284338" y="1461459"/>
            <a:ext cx="5234562" cy="4063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矩形: 圆角 47">
            <a:extLst>
              <a:ext uri="{FF2B5EF4-FFF2-40B4-BE49-F238E27FC236}">
                <a16:creationId xmlns:a16="http://schemas.microsoft.com/office/drawing/2014/main" id="{42D67874-15CC-431B-9FDF-CF9A9BCD8485}"/>
              </a:ext>
            </a:extLst>
          </p:cNvPr>
          <p:cNvSpPr/>
          <p:nvPr/>
        </p:nvSpPr>
        <p:spPr>
          <a:xfrm>
            <a:off x="905143" y="2079058"/>
            <a:ext cx="1925274" cy="445188"/>
          </a:xfrm>
          <a:prstGeom prst="roundRect">
            <a:avLst>
              <a:gd name="adj" fmla="val 50000"/>
            </a:avLst>
          </a:prstGeom>
          <a:gradFill>
            <a:gsLst>
              <a:gs pos="0">
                <a:srgbClr val="0070C0"/>
              </a:gs>
              <a:gs pos="100000">
                <a:srgbClr val="327EC4"/>
              </a:gs>
            </a:gsLst>
            <a:lin ang="5400000" scaled="1"/>
          </a:gradFill>
          <a:ln w="31750">
            <a:solidFill>
              <a:schemeClr val="bg1"/>
            </a:solidFill>
          </a:ln>
          <a:effectLst>
            <a:outerShdw blurRad="203200" algn="ctr" rotWithShape="0">
              <a:srgbClr val="327EC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 name="组合 7">
            <a:extLst>
              <a:ext uri="{FF2B5EF4-FFF2-40B4-BE49-F238E27FC236}">
                <a16:creationId xmlns:a16="http://schemas.microsoft.com/office/drawing/2014/main" id="{8F15DBB8-809D-4510-9BED-B78A0E07E90F}"/>
              </a:ext>
            </a:extLst>
          </p:cNvPr>
          <p:cNvGrpSpPr/>
          <p:nvPr/>
        </p:nvGrpSpPr>
        <p:grpSpPr>
          <a:xfrm>
            <a:off x="872465" y="2135280"/>
            <a:ext cx="5022497" cy="3225943"/>
            <a:chOff x="872465" y="2135280"/>
            <a:chExt cx="5022497" cy="3225943"/>
          </a:xfrm>
        </p:grpSpPr>
        <p:sp>
          <p:nvSpPr>
            <p:cNvPr id="49" name="文本框 48" descr="段落标题1">
              <a:extLst>
                <a:ext uri="{FF2B5EF4-FFF2-40B4-BE49-F238E27FC236}">
                  <a16:creationId xmlns:a16="http://schemas.microsoft.com/office/drawing/2014/main" id="{6B736DBC-DBD1-4546-9AE2-2CB320BCA09D}"/>
                </a:ext>
              </a:extLst>
            </p:cNvPr>
            <p:cNvSpPr txBox="1"/>
            <p:nvPr/>
          </p:nvSpPr>
          <p:spPr>
            <a:xfrm>
              <a:off x="993361" y="2135280"/>
              <a:ext cx="490160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600" normalizeH="0" baseline="0" noProof="0">
                  <a:ln>
                    <a:noFill/>
                  </a:ln>
                  <a:solidFill>
                    <a:prstClr val="white"/>
                  </a:solidFill>
                  <a:effectLst/>
                  <a:uLnTx/>
                  <a:uFillTx/>
                  <a:latin typeface="微软雅黑"/>
                  <a:ea typeface="微软雅黑"/>
                  <a:cs typeface="+mn-cs"/>
                </a:rPr>
                <a:t>Git</a:t>
              </a:r>
              <a:r>
                <a:rPr kumimoji="0" lang="zh-CN" altLang="en-US" sz="1600" b="1" i="0" u="none" strike="noStrike" kern="1200" cap="none" spc="600" normalizeH="0" baseline="0" noProof="0">
                  <a:ln>
                    <a:noFill/>
                  </a:ln>
                  <a:solidFill>
                    <a:prstClr val="white"/>
                  </a:solidFill>
                  <a:effectLst/>
                  <a:uLnTx/>
                  <a:uFillTx/>
                  <a:latin typeface="微软雅黑"/>
                  <a:ea typeface="微软雅黑"/>
                  <a:cs typeface="+mn-cs"/>
                </a:rPr>
                <a:t>的由来</a:t>
              </a:r>
              <a:endParaRPr kumimoji="0" lang="zh-CN" altLang="en-US" sz="1600" b="1" i="0" u="none" strike="noStrike" kern="1200" cap="none" spc="600" normalizeH="0" baseline="0" noProof="0" dirty="0">
                <a:ln>
                  <a:noFill/>
                </a:ln>
                <a:solidFill>
                  <a:prstClr val="white"/>
                </a:solidFill>
                <a:effectLst/>
                <a:uLnTx/>
                <a:uFillTx/>
                <a:latin typeface="微软雅黑"/>
                <a:ea typeface="微软雅黑"/>
                <a:cs typeface="+mn-cs"/>
              </a:endParaRPr>
            </a:p>
          </p:txBody>
        </p:sp>
        <p:sp>
          <p:nvSpPr>
            <p:cNvPr id="50" name="矩形 49" descr="段落概要1">
              <a:extLst>
                <a:ext uri="{FF2B5EF4-FFF2-40B4-BE49-F238E27FC236}">
                  <a16:creationId xmlns:a16="http://schemas.microsoft.com/office/drawing/2014/main" id="{8221EDC0-03E3-4B47-9BD9-1EB407ACE7F4}"/>
                </a:ext>
              </a:extLst>
            </p:cNvPr>
            <p:cNvSpPr/>
            <p:nvPr/>
          </p:nvSpPr>
          <p:spPr>
            <a:xfrm>
              <a:off x="872465" y="3043344"/>
              <a:ext cx="5022497" cy="231787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Linux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之父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Linus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在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1991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年创建开源的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Linux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操作系统之后，由于社区提交的代码量大到难以通过手工合并，于是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Linus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选择了一个分布式商业版本控制系统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BitKeeper</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2005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年</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BitKeeper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所在公司发现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Linux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社区有人企图破解它，收回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Linux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社区的免费使用权。</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Linus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花了十天时间用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C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语言写好了一个开源的版本控制系统，就是</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a:t>
              </a:r>
              <a:endParaRPr kumimoji="0" lang="en-US" altLang="zh-CN" sz="10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endParaRPr>
            </a:p>
          </p:txBody>
        </p:sp>
      </p:grpSp>
      <p:sp>
        <p:nvSpPr>
          <p:cNvPr id="16" name="矩形: 圆角 15">
            <a:extLst>
              <a:ext uri="{FF2B5EF4-FFF2-40B4-BE49-F238E27FC236}">
                <a16:creationId xmlns:a16="http://schemas.microsoft.com/office/drawing/2014/main" id="{CA946CC6-2878-4018-9E9F-9B3C75485CF1}"/>
              </a:ext>
            </a:extLst>
          </p:cNvPr>
          <p:cNvSpPr/>
          <p:nvPr/>
        </p:nvSpPr>
        <p:spPr>
          <a:xfrm>
            <a:off x="6525706" y="2079058"/>
            <a:ext cx="2236553" cy="445188"/>
          </a:xfrm>
          <a:prstGeom prst="roundRect">
            <a:avLst>
              <a:gd name="adj" fmla="val 50000"/>
            </a:avLst>
          </a:prstGeom>
          <a:gradFill>
            <a:gsLst>
              <a:gs pos="0">
                <a:srgbClr val="0070C0"/>
              </a:gs>
              <a:gs pos="100000">
                <a:srgbClr val="327EC4"/>
              </a:gs>
            </a:gsLst>
            <a:lin ang="5400000" scaled="1"/>
          </a:gradFill>
          <a:ln w="31750">
            <a:solidFill>
              <a:schemeClr val="bg1"/>
            </a:solidFill>
          </a:ln>
          <a:effectLst>
            <a:outerShdw blurRad="203200" algn="ctr" rotWithShape="0">
              <a:srgbClr val="327EC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9" name="组合 8">
            <a:extLst>
              <a:ext uri="{FF2B5EF4-FFF2-40B4-BE49-F238E27FC236}">
                <a16:creationId xmlns:a16="http://schemas.microsoft.com/office/drawing/2014/main" id="{E9406903-4E5D-474F-A683-86CE04998618}"/>
              </a:ext>
            </a:extLst>
          </p:cNvPr>
          <p:cNvGrpSpPr/>
          <p:nvPr/>
        </p:nvGrpSpPr>
        <p:grpSpPr>
          <a:xfrm>
            <a:off x="6493029" y="2135280"/>
            <a:ext cx="5022497" cy="2256446"/>
            <a:chOff x="6493029" y="2135280"/>
            <a:chExt cx="5022497" cy="2256446"/>
          </a:xfrm>
        </p:grpSpPr>
        <p:sp>
          <p:nvSpPr>
            <p:cNvPr id="17" name="文本框 16" descr="段落标题2">
              <a:extLst>
                <a:ext uri="{FF2B5EF4-FFF2-40B4-BE49-F238E27FC236}">
                  <a16:creationId xmlns:a16="http://schemas.microsoft.com/office/drawing/2014/main" id="{57C35B2C-9948-4AAB-8596-C2C7162FA218}"/>
                </a:ext>
              </a:extLst>
            </p:cNvPr>
            <p:cNvSpPr txBox="1"/>
            <p:nvPr/>
          </p:nvSpPr>
          <p:spPr>
            <a:xfrm>
              <a:off x="6607342" y="2135280"/>
              <a:ext cx="487888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600" normalizeH="0" baseline="0" noProof="0" dirty="0">
                  <a:ln>
                    <a:noFill/>
                  </a:ln>
                  <a:solidFill>
                    <a:prstClr val="white"/>
                  </a:solidFill>
                  <a:effectLst/>
                  <a:uLnTx/>
                  <a:uFillTx/>
                  <a:latin typeface="微软雅黑"/>
                  <a:ea typeface="微软雅黑"/>
                  <a:cs typeface="+mn-cs"/>
                </a:rPr>
                <a:t>Github</a:t>
              </a:r>
              <a:r>
                <a:rPr kumimoji="0" lang="zh-CN" altLang="en-US" sz="1600" b="1" i="0" u="none" strike="noStrike" kern="1200" cap="none" spc="600" normalizeH="0" baseline="0" noProof="0" dirty="0">
                  <a:ln>
                    <a:noFill/>
                  </a:ln>
                  <a:solidFill>
                    <a:prstClr val="white"/>
                  </a:solidFill>
                  <a:effectLst/>
                  <a:uLnTx/>
                  <a:uFillTx/>
                  <a:latin typeface="微软雅黑"/>
                  <a:ea typeface="微软雅黑"/>
                  <a:cs typeface="+mn-cs"/>
                </a:rPr>
                <a:t>的来历</a:t>
              </a:r>
            </a:p>
          </p:txBody>
        </p:sp>
        <p:sp>
          <p:nvSpPr>
            <p:cNvPr id="18" name="矩形 17" descr="段落概要2">
              <a:extLst>
                <a:ext uri="{FF2B5EF4-FFF2-40B4-BE49-F238E27FC236}">
                  <a16:creationId xmlns:a16="http://schemas.microsoft.com/office/drawing/2014/main" id="{166C93FB-2BBC-4246-B137-8A5F0582510D}"/>
                </a:ext>
              </a:extLst>
            </p:cNvPr>
            <p:cNvSpPr/>
            <p:nvPr/>
          </p:nvSpPr>
          <p:spPr>
            <a:xfrm>
              <a:off x="6493029" y="3043344"/>
              <a:ext cx="5022497" cy="13483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2007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年旧金山三个年轻人觉得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是个好东西，就搞了一个公司名字叫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GitHub</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，第二年上线了使用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Ruby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编写的同名网站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GitHub</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，这是一个基于 </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 </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的免费代码托管网站（有付费服务）</a:t>
              </a:r>
              <a:endParaRPr kumimoji="0" lang="en-US" altLang="zh-CN" sz="10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endParaRPr>
            </a:p>
          </p:txBody>
        </p:sp>
      </p:grpSp>
      <p:grpSp>
        <p:nvGrpSpPr>
          <p:cNvPr id="4" name="组合 3">
            <a:extLst>
              <a:ext uri="{FF2B5EF4-FFF2-40B4-BE49-F238E27FC236}">
                <a16:creationId xmlns:a16="http://schemas.microsoft.com/office/drawing/2014/main" id="{8E143522-20F2-4898-AE74-8E127762D20D}"/>
              </a:ext>
            </a:extLst>
          </p:cNvPr>
          <p:cNvGrpSpPr/>
          <p:nvPr/>
        </p:nvGrpSpPr>
        <p:grpSpPr>
          <a:xfrm>
            <a:off x="993361" y="2814337"/>
            <a:ext cx="4645295" cy="79936"/>
            <a:chOff x="993361" y="2814337"/>
            <a:chExt cx="4645295" cy="79936"/>
          </a:xfrm>
        </p:grpSpPr>
        <p:sp>
          <p:nvSpPr>
            <p:cNvPr id="3" name="椭圆 2">
              <a:extLst>
                <a:ext uri="{FF2B5EF4-FFF2-40B4-BE49-F238E27FC236}">
                  <a16:creationId xmlns:a16="http://schemas.microsoft.com/office/drawing/2014/main" id="{30567D12-AFA7-4D6F-9298-20393F811513}"/>
                </a:ext>
              </a:extLst>
            </p:cNvPr>
            <p:cNvSpPr/>
            <p:nvPr/>
          </p:nvSpPr>
          <p:spPr>
            <a:xfrm>
              <a:off x="99336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57C9D6FB-B8B6-4C2E-8A80-0E831FCB8E68}"/>
                </a:ext>
              </a:extLst>
            </p:cNvPr>
            <p:cNvSpPr/>
            <p:nvPr/>
          </p:nvSpPr>
          <p:spPr>
            <a:xfrm>
              <a:off x="127869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3E29F099-5284-4A41-9575-2E2C350CC818}"/>
                </a:ext>
              </a:extLst>
            </p:cNvPr>
            <p:cNvSpPr/>
            <p:nvPr/>
          </p:nvSpPr>
          <p:spPr>
            <a:xfrm>
              <a:off x="156403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42AE5B62-6CFD-4E46-BB4E-5FC3965DEF51}"/>
                </a:ext>
              </a:extLst>
            </p:cNvPr>
            <p:cNvSpPr/>
            <p:nvPr/>
          </p:nvSpPr>
          <p:spPr>
            <a:xfrm>
              <a:off x="184936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98D68938-3200-4B05-8B48-1BDE72D19362}"/>
                </a:ext>
              </a:extLst>
            </p:cNvPr>
            <p:cNvSpPr/>
            <p:nvPr/>
          </p:nvSpPr>
          <p:spPr>
            <a:xfrm>
              <a:off x="213470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68975B26-28C5-4DB4-8993-17DB8BEBFAB2}"/>
                </a:ext>
              </a:extLst>
            </p:cNvPr>
            <p:cNvSpPr/>
            <p:nvPr/>
          </p:nvSpPr>
          <p:spPr>
            <a:xfrm>
              <a:off x="242003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8A751F48-7B93-40F1-84C4-78A6C008E7B9}"/>
                </a:ext>
              </a:extLst>
            </p:cNvPr>
            <p:cNvSpPr/>
            <p:nvPr/>
          </p:nvSpPr>
          <p:spPr>
            <a:xfrm>
              <a:off x="270537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7E1A2171-0163-4BDA-855A-B6EE72E572C9}"/>
                </a:ext>
              </a:extLst>
            </p:cNvPr>
            <p:cNvSpPr/>
            <p:nvPr/>
          </p:nvSpPr>
          <p:spPr>
            <a:xfrm>
              <a:off x="299070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AC44EB70-4F86-4859-9A11-1B82770A151F}"/>
                </a:ext>
              </a:extLst>
            </p:cNvPr>
            <p:cNvSpPr/>
            <p:nvPr/>
          </p:nvSpPr>
          <p:spPr>
            <a:xfrm>
              <a:off x="327604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椭圆 26">
              <a:extLst>
                <a:ext uri="{FF2B5EF4-FFF2-40B4-BE49-F238E27FC236}">
                  <a16:creationId xmlns:a16="http://schemas.microsoft.com/office/drawing/2014/main" id="{979CE0CA-9595-4455-88A7-E1F3AE637F60}"/>
                </a:ext>
              </a:extLst>
            </p:cNvPr>
            <p:cNvSpPr/>
            <p:nvPr/>
          </p:nvSpPr>
          <p:spPr>
            <a:xfrm>
              <a:off x="356137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07DE4AD1-AC60-4EBF-B7F1-4F3C984D6B46}"/>
                </a:ext>
              </a:extLst>
            </p:cNvPr>
            <p:cNvSpPr/>
            <p:nvPr/>
          </p:nvSpPr>
          <p:spPr>
            <a:xfrm>
              <a:off x="384671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椭圆 28">
              <a:extLst>
                <a:ext uri="{FF2B5EF4-FFF2-40B4-BE49-F238E27FC236}">
                  <a16:creationId xmlns:a16="http://schemas.microsoft.com/office/drawing/2014/main" id="{18EAE526-846B-4E2C-AEED-7402E613E9B8}"/>
                </a:ext>
              </a:extLst>
            </p:cNvPr>
            <p:cNvSpPr/>
            <p:nvPr/>
          </p:nvSpPr>
          <p:spPr>
            <a:xfrm>
              <a:off x="413204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椭圆 29">
              <a:extLst>
                <a:ext uri="{FF2B5EF4-FFF2-40B4-BE49-F238E27FC236}">
                  <a16:creationId xmlns:a16="http://schemas.microsoft.com/office/drawing/2014/main" id="{EF1D0C90-15E3-4BAE-B54B-2E7B9A510770}"/>
                </a:ext>
              </a:extLst>
            </p:cNvPr>
            <p:cNvSpPr/>
            <p:nvPr/>
          </p:nvSpPr>
          <p:spPr>
            <a:xfrm>
              <a:off x="441738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椭圆 30">
              <a:extLst>
                <a:ext uri="{FF2B5EF4-FFF2-40B4-BE49-F238E27FC236}">
                  <a16:creationId xmlns:a16="http://schemas.microsoft.com/office/drawing/2014/main" id="{82BF85EE-882A-4745-BC25-E116151BABB5}"/>
                </a:ext>
              </a:extLst>
            </p:cNvPr>
            <p:cNvSpPr/>
            <p:nvPr/>
          </p:nvSpPr>
          <p:spPr>
            <a:xfrm>
              <a:off x="470271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椭圆 31">
              <a:extLst>
                <a:ext uri="{FF2B5EF4-FFF2-40B4-BE49-F238E27FC236}">
                  <a16:creationId xmlns:a16="http://schemas.microsoft.com/office/drawing/2014/main" id="{71751C6A-7AA2-47BD-B910-15A11A4EED2C}"/>
                </a:ext>
              </a:extLst>
            </p:cNvPr>
            <p:cNvSpPr/>
            <p:nvPr/>
          </p:nvSpPr>
          <p:spPr>
            <a:xfrm>
              <a:off x="498805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3" name="椭圆 32">
              <a:extLst>
                <a:ext uri="{FF2B5EF4-FFF2-40B4-BE49-F238E27FC236}">
                  <a16:creationId xmlns:a16="http://schemas.microsoft.com/office/drawing/2014/main" id="{762AA2C2-3C5B-41F6-830B-1572AD735489}"/>
                </a:ext>
              </a:extLst>
            </p:cNvPr>
            <p:cNvSpPr/>
            <p:nvPr/>
          </p:nvSpPr>
          <p:spPr>
            <a:xfrm>
              <a:off x="527338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 name="椭圆 33">
              <a:extLst>
                <a:ext uri="{FF2B5EF4-FFF2-40B4-BE49-F238E27FC236}">
                  <a16:creationId xmlns:a16="http://schemas.microsoft.com/office/drawing/2014/main" id="{E63BDE3D-1981-49CE-B795-F128C901F69C}"/>
                </a:ext>
              </a:extLst>
            </p:cNvPr>
            <p:cNvSpPr/>
            <p:nvPr/>
          </p:nvSpPr>
          <p:spPr>
            <a:xfrm>
              <a:off x="555872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6" name="组合 35">
            <a:extLst>
              <a:ext uri="{FF2B5EF4-FFF2-40B4-BE49-F238E27FC236}">
                <a16:creationId xmlns:a16="http://schemas.microsoft.com/office/drawing/2014/main" id="{92454401-7078-4229-B688-39BDEF2381F9}"/>
              </a:ext>
            </a:extLst>
          </p:cNvPr>
          <p:cNvGrpSpPr/>
          <p:nvPr/>
        </p:nvGrpSpPr>
        <p:grpSpPr>
          <a:xfrm>
            <a:off x="6616239" y="2814337"/>
            <a:ext cx="4645295" cy="79936"/>
            <a:chOff x="993361" y="2814337"/>
            <a:chExt cx="4645295" cy="79936"/>
          </a:xfrm>
        </p:grpSpPr>
        <p:sp>
          <p:nvSpPr>
            <p:cNvPr id="37" name="椭圆 36">
              <a:extLst>
                <a:ext uri="{FF2B5EF4-FFF2-40B4-BE49-F238E27FC236}">
                  <a16:creationId xmlns:a16="http://schemas.microsoft.com/office/drawing/2014/main" id="{FA120A96-FBC8-450B-B8B0-30C2B9D75C24}"/>
                </a:ext>
              </a:extLst>
            </p:cNvPr>
            <p:cNvSpPr/>
            <p:nvPr/>
          </p:nvSpPr>
          <p:spPr>
            <a:xfrm>
              <a:off x="99336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椭圆 37">
              <a:extLst>
                <a:ext uri="{FF2B5EF4-FFF2-40B4-BE49-F238E27FC236}">
                  <a16:creationId xmlns:a16="http://schemas.microsoft.com/office/drawing/2014/main" id="{9AE7BD6B-A22E-4529-9186-C0F1CA24A0C1}"/>
                </a:ext>
              </a:extLst>
            </p:cNvPr>
            <p:cNvSpPr/>
            <p:nvPr/>
          </p:nvSpPr>
          <p:spPr>
            <a:xfrm>
              <a:off x="127869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F260043B-DEC7-4648-9025-4FD27A2BC773}"/>
                </a:ext>
              </a:extLst>
            </p:cNvPr>
            <p:cNvSpPr/>
            <p:nvPr/>
          </p:nvSpPr>
          <p:spPr>
            <a:xfrm>
              <a:off x="156403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BBB45759-0D56-4FDA-B6FE-9F8D20CC6AFA}"/>
                </a:ext>
              </a:extLst>
            </p:cNvPr>
            <p:cNvSpPr/>
            <p:nvPr/>
          </p:nvSpPr>
          <p:spPr>
            <a:xfrm>
              <a:off x="184936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4F75450C-EC0E-4D6E-84B5-93651C7326EB}"/>
                </a:ext>
              </a:extLst>
            </p:cNvPr>
            <p:cNvSpPr/>
            <p:nvPr/>
          </p:nvSpPr>
          <p:spPr>
            <a:xfrm>
              <a:off x="213470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5FB9CC38-D282-4BE9-9728-0C755FF39FF4}"/>
                </a:ext>
              </a:extLst>
            </p:cNvPr>
            <p:cNvSpPr/>
            <p:nvPr/>
          </p:nvSpPr>
          <p:spPr>
            <a:xfrm>
              <a:off x="242003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C5562379-ED42-49E4-AF09-0DBBCDC91862}"/>
                </a:ext>
              </a:extLst>
            </p:cNvPr>
            <p:cNvSpPr/>
            <p:nvPr/>
          </p:nvSpPr>
          <p:spPr>
            <a:xfrm>
              <a:off x="270537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6DCE4437-B211-4213-8DCD-876A5800E5E3}"/>
                </a:ext>
              </a:extLst>
            </p:cNvPr>
            <p:cNvSpPr/>
            <p:nvPr/>
          </p:nvSpPr>
          <p:spPr>
            <a:xfrm>
              <a:off x="299070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椭圆 44">
              <a:extLst>
                <a:ext uri="{FF2B5EF4-FFF2-40B4-BE49-F238E27FC236}">
                  <a16:creationId xmlns:a16="http://schemas.microsoft.com/office/drawing/2014/main" id="{81D847DD-1468-417A-8614-F17FE56FB4D6}"/>
                </a:ext>
              </a:extLst>
            </p:cNvPr>
            <p:cNvSpPr/>
            <p:nvPr/>
          </p:nvSpPr>
          <p:spPr>
            <a:xfrm>
              <a:off x="327604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椭圆 45">
              <a:extLst>
                <a:ext uri="{FF2B5EF4-FFF2-40B4-BE49-F238E27FC236}">
                  <a16:creationId xmlns:a16="http://schemas.microsoft.com/office/drawing/2014/main" id="{E589FCED-23B6-4C11-A577-769004F1FA06}"/>
                </a:ext>
              </a:extLst>
            </p:cNvPr>
            <p:cNvSpPr/>
            <p:nvPr/>
          </p:nvSpPr>
          <p:spPr>
            <a:xfrm>
              <a:off x="356137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3D0FC4B3-D62F-460D-8237-C89CD22F273A}"/>
                </a:ext>
              </a:extLst>
            </p:cNvPr>
            <p:cNvSpPr/>
            <p:nvPr/>
          </p:nvSpPr>
          <p:spPr>
            <a:xfrm>
              <a:off x="384671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 name="椭圆 51">
              <a:extLst>
                <a:ext uri="{FF2B5EF4-FFF2-40B4-BE49-F238E27FC236}">
                  <a16:creationId xmlns:a16="http://schemas.microsoft.com/office/drawing/2014/main" id="{240BE2B2-AD46-4229-B8E0-3DC4162BB400}"/>
                </a:ext>
              </a:extLst>
            </p:cNvPr>
            <p:cNvSpPr/>
            <p:nvPr/>
          </p:nvSpPr>
          <p:spPr>
            <a:xfrm>
              <a:off x="413204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椭圆 52">
              <a:extLst>
                <a:ext uri="{FF2B5EF4-FFF2-40B4-BE49-F238E27FC236}">
                  <a16:creationId xmlns:a16="http://schemas.microsoft.com/office/drawing/2014/main" id="{7D25C6AB-2D76-4A3C-A38F-80EBCF2C032F}"/>
                </a:ext>
              </a:extLst>
            </p:cNvPr>
            <p:cNvSpPr/>
            <p:nvPr/>
          </p:nvSpPr>
          <p:spPr>
            <a:xfrm>
              <a:off x="441738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 name="椭圆 53">
              <a:extLst>
                <a:ext uri="{FF2B5EF4-FFF2-40B4-BE49-F238E27FC236}">
                  <a16:creationId xmlns:a16="http://schemas.microsoft.com/office/drawing/2014/main" id="{E0D8DC67-8C92-4D17-A706-93FBDBCD167F}"/>
                </a:ext>
              </a:extLst>
            </p:cNvPr>
            <p:cNvSpPr/>
            <p:nvPr/>
          </p:nvSpPr>
          <p:spPr>
            <a:xfrm>
              <a:off x="470271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 name="椭圆 54">
              <a:extLst>
                <a:ext uri="{FF2B5EF4-FFF2-40B4-BE49-F238E27FC236}">
                  <a16:creationId xmlns:a16="http://schemas.microsoft.com/office/drawing/2014/main" id="{A434B240-DB84-43DC-8FB1-F8BD07C22A10}"/>
                </a:ext>
              </a:extLst>
            </p:cNvPr>
            <p:cNvSpPr/>
            <p:nvPr/>
          </p:nvSpPr>
          <p:spPr>
            <a:xfrm>
              <a:off x="498805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椭圆 55">
              <a:extLst>
                <a:ext uri="{FF2B5EF4-FFF2-40B4-BE49-F238E27FC236}">
                  <a16:creationId xmlns:a16="http://schemas.microsoft.com/office/drawing/2014/main" id="{CCAE24AD-4D44-401D-B127-30127E8FFC41}"/>
                </a:ext>
              </a:extLst>
            </p:cNvPr>
            <p:cNvSpPr/>
            <p:nvPr/>
          </p:nvSpPr>
          <p:spPr>
            <a:xfrm>
              <a:off x="527338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椭圆 56">
              <a:extLst>
                <a:ext uri="{FF2B5EF4-FFF2-40B4-BE49-F238E27FC236}">
                  <a16:creationId xmlns:a16="http://schemas.microsoft.com/office/drawing/2014/main" id="{5E6F92FF-4B40-43F8-B13C-B0AC86B5C22C}"/>
                </a:ext>
              </a:extLst>
            </p:cNvPr>
            <p:cNvSpPr/>
            <p:nvPr/>
          </p:nvSpPr>
          <p:spPr>
            <a:xfrm>
              <a:off x="555872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41437956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CCCCEA4F-C344-4961-AC7B-82C29697F6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400" y="375470"/>
            <a:ext cx="584200" cy="584200"/>
          </a:xfrm>
          <a:prstGeom prst="rect">
            <a:avLst/>
          </a:prstGeom>
        </p:spPr>
      </p:pic>
      <p:cxnSp>
        <p:nvCxnSpPr>
          <p:cNvPr id="7" name="直接连接符 6">
            <a:extLst>
              <a:ext uri="{FF2B5EF4-FFF2-40B4-BE49-F238E27FC236}">
                <a16:creationId xmlns:a16="http://schemas.microsoft.com/office/drawing/2014/main" id="{5343BB14-F8B3-4A7D-BDEC-DD660093358B}"/>
              </a:ext>
            </a:extLst>
          </p:cNvPr>
          <p:cNvCxnSpPr>
            <a:cxnSpLocks/>
          </p:cNvCxnSpPr>
          <p:nvPr/>
        </p:nvCxnSpPr>
        <p:spPr>
          <a:xfrm flipH="1">
            <a:off x="2" y="667570"/>
            <a:ext cx="690031" cy="0"/>
          </a:xfrm>
          <a:prstGeom prst="line">
            <a:avLst/>
          </a:prstGeom>
          <a:ln w="12700">
            <a:solidFill>
              <a:srgbClr val="327EC4"/>
            </a:solidFill>
          </a:ln>
        </p:spPr>
        <p:style>
          <a:lnRef idx="1">
            <a:schemeClr val="accent1"/>
          </a:lnRef>
          <a:fillRef idx="0">
            <a:schemeClr val="accent1"/>
          </a:fillRef>
          <a:effectRef idx="0">
            <a:schemeClr val="accent1"/>
          </a:effectRef>
          <a:fontRef idx="minor">
            <a:schemeClr val="tx1"/>
          </a:fontRef>
        </p:style>
      </p:cxnSp>
      <p:sp>
        <p:nvSpPr>
          <p:cNvPr id="11" name="文本框 10" descr="页面标题">
            <a:extLst>
              <a:ext uri="{FF2B5EF4-FFF2-40B4-BE49-F238E27FC236}">
                <a16:creationId xmlns:a16="http://schemas.microsoft.com/office/drawing/2014/main" id="{7778216A-B275-4452-AB05-E07A631330A5}"/>
              </a:ext>
            </a:extLst>
          </p:cNvPr>
          <p:cNvSpPr txBox="1"/>
          <p:nvPr/>
        </p:nvSpPr>
        <p:spPr>
          <a:xfrm>
            <a:off x="1244600" y="334372"/>
            <a:ext cx="11481721" cy="400110"/>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600" normalizeH="0" baseline="0" noProof="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什么是</a:t>
            </a:r>
            <a:r>
              <a:rPr kumimoji="0" lang="en-US" altLang="zh-CN" sz="2000" b="1" i="0" u="none" strike="noStrike" kern="1200" cap="none" spc="600" normalizeH="0" baseline="0" noProof="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Git</a:t>
            </a:r>
            <a:r>
              <a:rPr kumimoji="0" lang="zh-CN" altLang="en-US" sz="2000" b="1" i="0" u="none" strike="noStrike" kern="1200" cap="none" spc="600" normalizeH="0" baseline="0" noProof="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和</a:t>
            </a:r>
            <a:r>
              <a:rPr kumimoji="0" lang="en-US" altLang="zh-CN" sz="2000" b="1" i="0" u="none" strike="noStrike" kern="1200" cap="none" spc="600" normalizeH="0" baseline="0" noProof="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Github</a:t>
            </a:r>
            <a:endParaRPr kumimoji="0" lang="zh-CN" altLang="en-US" sz="2000" b="1" i="0" u="none" strike="noStrike" kern="1200" cap="none" spc="600" normalizeH="0" baseline="0" noProof="0" dirty="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endParaRPr>
          </a:p>
        </p:txBody>
      </p:sp>
      <p:sp>
        <p:nvSpPr>
          <p:cNvPr id="2" name="矩形 1">
            <a:extLst>
              <a:ext uri="{FF2B5EF4-FFF2-40B4-BE49-F238E27FC236}">
                <a16:creationId xmlns:a16="http://schemas.microsoft.com/office/drawing/2014/main" id="{21D9AFDB-6673-42DE-9CB2-213415F8FE48}"/>
              </a:ext>
            </a:extLst>
          </p:cNvPr>
          <p:cNvSpPr/>
          <p:nvPr/>
        </p:nvSpPr>
        <p:spPr>
          <a:xfrm>
            <a:off x="660400" y="1461459"/>
            <a:ext cx="5234562" cy="4063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857C5858-C42D-4A36-8091-03B27B90CA91}"/>
              </a:ext>
            </a:extLst>
          </p:cNvPr>
          <p:cNvSpPr/>
          <p:nvPr/>
        </p:nvSpPr>
        <p:spPr>
          <a:xfrm>
            <a:off x="6284338" y="1461459"/>
            <a:ext cx="5234562" cy="4063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矩形: 圆角 47">
            <a:extLst>
              <a:ext uri="{FF2B5EF4-FFF2-40B4-BE49-F238E27FC236}">
                <a16:creationId xmlns:a16="http://schemas.microsoft.com/office/drawing/2014/main" id="{42D67874-15CC-431B-9FDF-CF9A9BCD8485}"/>
              </a:ext>
            </a:extLst>
          </p:cNvPr>
          <p:cNvSpPr/>
          <p:nvPr/>
        </p:nvSpPr>
        <p:spPr>
          <a:xfrm>
            <a:off x="905143" y="2079058"/>
            <a:ext cx="1925274" cy="445188"/>
          </a:xfrm>
          <a:prstGeom prst="roundRect">
            <a:avLst>
              <a:gd name="adj" fmla="val 50000"/>
            </a:avLst>
          </a:prstGeom>
          <a:gradFill>
            <a:gsLst>
              <a:gs pos="0">
                <a:srgbClr val="0070C0"/>
              </a:gs>
              <a:gs pos="100000">
                <a:srgbClr val="327EC4"/>
              </a:gs>
            </a:gsLst>
            <a:lin ang="5400000" scaled="1"/>
          </a:gradFill>
          <a:ln w="31750">
            <a:solidFill>
              <a:schemeClr val="bg1"/>
            </a:solidFill>
          </a:ln>
          <a:effectLst>
            <a:outerShdw blurRad="203200" algn="ctr" rotWithShape="0">
              <a:srgbClr val="327EC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 name="组合 7">
            <a:extLst>
              <a:ext uri="{FF2B5EF4-FFF2-40B4-BE49-F238E27FC236}">
                <a16:creationId xmlns:a16="http://schemas.microsoft.com/office/drawing/2014/main" id="{8F15DBB8-809D-4510-9BED-B78A0E07E90F}"/>
              </a:ext>
            </a:extLst>
          </p:cNvPr>
          <p:cNvGrpSpPr/>
          <p:nvPr/>
        </p:nvGrpSpPr>
        <p:grpSpPr>
          <a:xfrm>
            <a:off x="872465" y="2135280"/>
            <a:ext cx="5022497" cy="2579612"/>
            <a:chOff x="872465" y="2135280"/>
            <a:chExt cx="5022497" cy="2579612"/>
          </a:xfrm>
        </p:grpSpPr>
        <p:sp>
          <p:nvSpPr>
            <p:cNvPr id="49" name="文本框 48" descr="段落标题1">
              <a:extLst>
                <a:ext uri="{FF2B5EF4-FFF2-40B4-BE49-F238E27FC236}">
                  <a16:creationId xmlns:a16="http://schemas.microsoft.com/office/drawing/2014/main" id="{6B736DBC-DBD1-4546-9AE2-2CB320BCA09D}"/>
                </a:ext>
              </a:extLst>
            </p:cNvPr>
            <p:cNvSpPr txBox="1"/>
            <p:nvPr/>
          </p:nvSpPr>
          <p:spPr>
            <a:xfrm>
              <a:off x="993361" y="2135280"/>
              <a:ext cx="490160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600" normalizeH="0" baseline="0" noProof="0" dirty="0">
                  <a:ln>
                    <a:noFill/>
                  </a:ln>
                  <a:solidFill>
                    <a:prstClr val="white"/>
                  </a:solidFill>
                  <a:effectLst/>
                  <a:uLnTx/>
                  <a:uFillTx/>
                  <a:latin typeface="微软雅黑"/>
                  <a:ea typeface="微软雅黑"/>
                  <a:cs typeface="+mn-cs"/>
                </a:rPr>
                <a:t>什么是</a:t>
              </a:r>
              <a:r>
                <a:rPr kumimoji="0" lang="en-US" altLang="zh-CN" sz="1600" b="1" i="0" u="none" strike="noStrike" kern="1200" cap="none" spc="600" normalizeH="0" baseline="0" noProof="0" dirty="0">
                  <a:ln>
                    <a:noFill/>
                  </a:ln>
                  <a:solidFill>
                    <a:prstClr val="white"/>
                  </a:solidFill>
                  <a:effectLst/>
                  <a:uLnTx/>
                  <a:uFillTx/>
                  <a:latin typeface="微软雅黑"/>
                  <a:ea typeface="微软雅黑"/>
                  <a:cs typeface="+mn-cs"/>
                </a:rPr>
                <a:t>Git</a:t>
              </a:r>
              <a:r>
                <a:rPr kumimoji="0" lang="zh-CN" altLang="en-US" sz="1600" b="1" i="0" u="none" strike="noStrike" kern="1200" cap="none" spc="600" normalizeH="0" baseline="0" noProof="0" dirty="0">
                  <a:ln>
                    <a:noFill/>
                  </a:ln>
                  <a:solidFill>
                    <a:prstClr val="white"/>
                  </a:solidFill>
                  <a:effectLst/>
                  <a:uLnTx/>
                  <a:uFillTx/>
                  <a:latin typeface="微软雅黑"/>
                  <a:ea typeface="微软雅黑"/>
                  <a:cs typeface="+mn-cs"/>
                </a:rPr>
                <a:t>？</a:t>
              </a:r>
            </a:p>
          </p:txBody>
        </p:sp>
        <p:sp>
          <p:nvSpPr>
            <p:cNvPr id="50" name="矩形 49" descr="段落概要1">
              <a:extLst>
                <a:ext uri="{FF2B5EF4-FFF2-40B4-BE49-F238E27FC236}">
                  <a16:creationId xmlns:a16="http://schemas.microsoft.com/office/drawing/2014/main" id="{8221EDC0-03E3-4B47-9BD9-1EB407ACE7F4}"/>
                </a:ext>
              </a:extLst>
            </p:cNvPr>
            <p:cNvSpPr/>
            <p:nvPr/>
          </p:nvSpPr>
          <p:spPr>
            <a:xfrm>
              <a:off x="872465" y="3043344"/>
              <a:ext cx="5022497" cy="167154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它是一款免费的、开源的分布式版本控制系统，由著名的</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Linux</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发明者</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Linus Torvalds</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开发的。用来进行版本控制的，它是用来保存项目的地方。但是项目要是运行，还是需要你本地的环境，它只不过是用来保存代码。</a:t>
              </a:r>
              <a:endParaRPr kumimoji="0" lang="en-US" altLang="zh-CN" sz="10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endParaRPr>
            </a:p>
          </p:txBody>
        </p:sp>
      </p:grpSp>
      <p:sp>
        <p:nvSpPr>
          <p:cNvPr id="16" name="矩形: 圆角 15">
            <a:extLst>
              <a:ext uri="{FF2B5EF4-FFF2-40B4-BE49-F238E27FC236}">
                <a16:creationId xmlns:a16="http://schemas.microsoft.com/office/drawing/2014/main" id="{CA946CC6-2878-4018-9E9F-9B3C75485CF1}"/>
              </a:ext>
            </a:extLst>
          </p:cNvPr>
          <p:cNvSpPr/>
          <p:nvPr/>
        </p:nvSpPr>
        <p:spPr>
          <a:xfrm>
            <a:off x="6493029" y="2079058"/>
            <a:ext cx="2485826" cy="445188"/>
          </a:xfrm>
          <a:prstGeom prst="roundRect">
            <a:avLst>
              <a:gd name="adj" fmla="val 50000"/>
            </a:avLst>
          </a:prstGeom>
          <a:gradFill>
            <a:gsLst>
              <a:gs pos="0">
                <a:srgbClr val="0070C0"/>
              </a:gs>
              <a:gs pos="100000">
                <a:srgbClr val="327EC4"/>
              </a:gs>
            </a:gsLst>
            <a:lin ang="5400000" scaled="1"/>
          </a:gradFill>
          <a:ln w="31750">
            <a:solidFill>
              <a:schemeClr val="bg1"/>
            </a:solidFill>
          </a:ln>
          <a:effectLst>
            <a:outerShdw blurRad="203200" algn="ctr" rotWithShape="0">
              <a:srgbClr val="327EC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9" name="组合 8">
            <a:extLst>
              <a:ext uri="{FF2B5EF4-FFF2-40B4-BE49-F238E27FC236}">
                <a16:creationId xmlns:a16="http://schemas.microsoft.com/office/drawing/2014/main" id="{E9406903-4E5D-474F-A683-86CE04998618}"/>
              </a:ext>
            </a:extLst>
          </p:cNvPr>
          <p:cNvGrpSpPr/>
          <p:nvPr/>
        </p:nvGrpSpPr>
        <p:grpSpPr>
          <a:xfrm>
            <a:off x="6493029" y="2135280"/>
            <a:ext cx="5022497" cy="2256446"/>
            <a:chOff x="6493029" y="2135280"/>
            <a:chExt cx="5022497" cy="2256446"/>
          </a:xfrm>
        </p:grpSpPr>
        <p:sp>
          <p:nvSpPr>
            <p:cNvPr id="17" name="文本框 16" descr="段落标题2">
              <a:extLst>
                <a:ext uri="{FF2B5EF4-FFF2-40B4-BE49-F238E27FC236}">
                  <a16:creationId xmlns:a16="http://schemas.microsoft.com/office/drawing/2014/main" id="{57C35B2C-9948-4AAB-8596-C2C7162FA218}"/>
                </a:ext>
              </a:extLst>
            </p:cNvPr>
            <p:cNvSpPr txBox="1"/>
            <p:nvPr/>
          </p:nvSpPr>
          <p:spPr>
            <a:xfrm>
              <a:off x="6607342" y="2135280"/>
              <a:ext cx="487888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600" normalizeH="0" baseline="0" noProof="0" dirty="0">
                  <a:ln>
                    <a:noFill/>
                  </a:ln>
                  <a:solidFill>
                    <a:prstClr val="white"/>
                  </a:solidFill>
                  <a:effectLst/>
                  <a:uLnTx/>
                  <a:uFillTx/>
                  <a:latin typeface="微软雅黑"/>
                  <a:ea typeface="微软雅黑"/>
                  <a:cs typeface="+mn-cs"/>
                </a:rPr>
                <a:t>什么是</a:t>
              </a:r>
              <a:r>
                <a:rPr kumimoji="0" lang="en-US" altLang="zh-CN" sz="1600" b="1" i="0" u="none" strike="noStrike" kern="1200" cap="none" spc="600" normalizeH="0" baseline="0" noProof="0" dirty="0">
                  <a:ln>
                    <a:noFill/>
                  </a:ln>
                  <a:solidFill>
                    <a:prstClr val="white"/>
                  </a:solidFill>
                  <a:effectLst/>
                  <a:uLnTx/>
                  <a:uFillTx/>
                  <a:latin typeface="微软雅黑"/>
                  <a:ea typeface="微软雅黑"/>
                  <a:cs typeface="+mn-cs"/>
                </a:rPr>
                <a:t>Github</a:t>
              </a:r>
              <a:r>
                <a:rPr kumimoji="0" lang="zh-CN" altLang="en-US" sz="1600" b="1" i="0" u="none" strike="noStrike" kern="1200" cap="none" spc="600" normalizeH="0" baseline="0" noProof="0" dirty="0">
                  <a:ln>
                    <a:noFill/>
                  </a:ln>
                  <a:solidFill>
                    <a:prstClr val="white"/>
                  </a:solidFill>
                  <a:effectLst/>
                  <a:uLnTx/>
                  <a:uFillTx/>
                  <a:latin typeface="微软雅黑"/>
                  <a:ea typeface="微软雅黑"/>
                  <a:cs typeface="+mn-cs"/>
                </a:rPr>
                <a:t>？</a:t>
              </a:r>
            </a:p>
          </p:txBody>
        </p:sp>
        <p:sp>
          <p:nvSpPr>
            <p:cNvPr id="18" name="矩形 17" descr="段落概要2">
              <a:extLst>
                <a:ext uri="{FF2B5EF4-FFF2-40B4-BE49-F238E27FC236}">
                  <a16:creationId xmlns:a16="http://schemas.microsoft.com/office/drawing/2014/main" id="{166C93FB-2BBC-4246-B137-8A5F0582510D}"/>
                </a:ext>
              </a:extLst>
            </p:cNvPr>
            <p:cNvSpPr/>
            <p:nvPr/>
          </p:nvSpPr>
          <p:spPr>
            <a:xfrm>
              <a:off x="6493029" y="3043344"/>
              <a:ext cx="5022497" cy="13483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主要提供基于</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的版本控制托管服务。也就是说现在</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GitHub</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上托管的所有项目代码都是基于</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来进行版本控制的，所以</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只是</a:t>
              </a:r>
              <a:r>
                <a:rPr kumimoji="0" lang="en-US" altLang="zh-CN"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GitHub</a:t>
              </a:r>
              <a:r>
                <a:rPr kumimoji="0" lang="zh-CN" altLang="en-US" sz="14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rPr>
                <a:t>上用来管理项目的一个工具而已。</a:t>
              </a:r>
              <a:endParaRPr kumimoji="0" lang="en-US" altLang="zh-CN" sz="10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endParaRPr>
            </a:p>
          </p:txBody>
        </p:sp>
      </p:grpSp>
      <p:grpSp>
        <p:nvGrpSpPr>
          <p:cNvPr id="4" name="组合 3">
            <a:extLst>
              <a:ext uri="{FF2B5EF4-FFF2-40B4-BE49-F238E27FC236}">
                <a16:creationId xmlns:a16="http://schemas.microsoft.com/office/drawing/2014/main" id="{8E143522-20F2-4898-AE74-8E127762D20D}"/>
              </a:ext>
            </a:extLst>
          </p:cNvPr>
          <p:cNvGrpSpPr/>
          <p:nvPr/>
        </p:nvGrpSpPr>
        <p:grpSpPr>
          <a:xfrm>
            <a:off x="993361" y="2814337"/>
            <a:ext cx="4645295" cy="79936"/>
            <a:chOff x="993361" y="2814337"/>
            <a:chExt cx="4645295" cy="79936"/>
          </a:xfrm>
        </p:grpSpPr>
        <p:sp>
          <p:nvSpPr>
            <p:cNvPr id="3" name="椭圆 2">
              <a:extLst>
                <a:ext uri="{FF2B5EF4-FFF2-40B4-BE49-F238E27FC236}">
                  <a16:creationId xmlns:a16="http://schemas.microsoft.com/office/drawing/2014/main" id="{30567D12-AFA7-4D6F-9298-20393F811513}"/>
                </a:ext>
              </a:extLst>
            </p:cNvPr>
            <p:cNvSpPr/>
            <p:nvPr/>
          </p:nvSpPr>
          <p:spPr>
            <a:xfrm>
              <a:off x="99336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57C9D6FB-B8B6-4C2E-8A80-0E831FCB8E68}"/>
                </a:ext>
              </a:extLst>
            </p:cNvPr>
            <p:cNvSpPr/>
            <p:nvPr/>
          </p:nvSpPr>
          <p:spPr>
            <a:xfrm>
              <a:off x="127869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3E29F099-5284-4A41-9575-2E2C350CC818}"/>
                </a:ext>
              </a:extLst>
            </p:cNvPr>
            <p:cNvSpPr/>
            <p:nvPr/>
          </p:nvSpPr>
          <p:spPr>
            <a:xfrm>
              <a:off x="156403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42AE5B62-6CFD-4E46-BB4E-5FC3965DEF51}"/>
                </a:ext>
              </a:extLst>
            </p:cNvPr>
            <p:cNvSpPr/>
            <p:nvPr/>
          </p:nvSpPr>
          <p:spPr>
            <a:xfrm>
              <a:off x="184936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98D68938-3200-4B05-8B48-1BDE72D19362}"/>
                </a:ext>
              </a:extLst>
            </p:cNvPr>
            <p:cNvSpPr/>
            <p:nvPr/>
          </p:nvSpPr>
          <p:spPr>
            <a:xfrm>
              <a:off x="213470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68975B26-28C5-4DB4-8993-17DB8BEBFAB2}"/>
                </a:ext>
              </a:extLst>
            </p:cNvPr>
            <p:cNvSpPr/>
            <p:nvPr/>
          </p:nvSpPr>
          <p:spPr>
            <a:xfrm>
              <a:off x="242003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8A751F48-7B93-40F1-84C4-78A6C008E7B9}"/>
                </a:ext>
              </a:extLst>
            </p:cNvPr>
            <p:cNvSpPr/>
            <p:nvPr/>
          </p:nvSpPr>
          <p:spPr>
            <a:xfrm>
              <a:off x="270537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7E1A2171-0163-4BDA-855A-B6EE72E572C9}"/>
                </a:ext>
              </a:extLst>
            </p:cNvPr>
            <p:cNvSpPr/>
            <p:nvPr/>
          </p:nvSpPr>
          <p:spPr>
            <a:xfrm>
              <a:off x="299070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AC44EB70-4F86-4859-9A11-1B82770A151F}"/>
                </a:ext>
              </a:extLst>
            </p:cNvPr>
            <p:cNvSpPr/>
            <p:nvPr/>
          </p:nvSpPr>
          <p:spPr>
            <a:xfrm>
              <a:off x="327604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椭圆 26">
              <a:extLst>
                <a:ext uri="{FF2B5EF4-FFF2-40B4-BE49-F238E27FC236}">
                  <a16:creationId xmlns:a16="http://schemas.microsoft.com/office/drawing/2014/main" id="{979CE0CA-9595-4455-88A7-E1F3AE637F60}"/>
                </a:ext>
              </a:extLst>
            </p:cNvPr>
            <p:cNvSpPr/>
            <p:nvPr/>
          </p:nvSpPr>
          <p:spPr>
            <a:xfrm>
              <a:off x="356137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07DE4AD1-AC60-4EBF-B7F1-4F3C984D6B46}"/>
                </a:ext>
              </a:extLst>
            </p:cNvPr>
            <p:cNvSpPr/>
            <p:nvPr/>
          </p:nvSpPr>
          <p:spPr>
            <a:xfrm>
              <a:off x="384671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椭圆 28">
              <a:extLst>
                <a:ext uri="{FF2B5EF4-FFF2-40B4-BE49-F238E27FC236}">
                  <a16:creationId xmlns:a16="http://schemas.microsoft.com/office/drawing/2014/main" id="{18EAE526-846B-4E2C-AEED-7402E613E9B8}"/>
                </a:ext>
              </a:extLst>
            </p:cNvPr>
            <p:cNvSpPr/>
            <p:nvPr/>
          </p:nvSpPr>
          <p:spPr>
            <a:xfrm>
              <a:off x="413204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椭圆 29">
              <a:extLst>
                <a:ext uri="{FF2B5EF4-FFF2-40B4-BE49-F238E27FC236}">
                  <a16:creationId xmlns:a16="http://schemas.microsoft.com/office/drawing/2014/main" id="{EF1D0C90-15E3-4BAE-B54B-2E7B9A510770}"/>
                </a:ext>
              </a:extLst>
            </p:cNvPr>
            <p:cNvSpPr/>
            <p:nvPr/>
          </p:nvSpPr>
          <p:spPr>
            <a:xfrm>
              <a:off x="441738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椭圆 30">
              <a:extLst>
                <a:ext uri="{FF2B5EF4-FFF2-40B4-BE49-F238E27FC236}">
                  <a16:creationId xmlns:a16="http://schemas.microsoft.com/office/drawing/2014/main" id="{82BF85EE-882A-4745-BC25-E116151BABB5}"/>
                </a:ext>
              </a:extLst>
            </p:cNvPr>
            <p:cNvSpPr/>
            <p:nvPr/>
          </p:nvSpPr>
          <p:spPr>
            <a:xfrm>
              <a:off x="470271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椭圆 31">
              <a:extLst>
                <a:ext uri="{FF2B5EF4-FFF2-40B4-BE49-F238E27FC236}">
                  <a16:creationId xmlns:a16="http://schemas.microsoft.com/office/drawing/2014/main" id="{71751C6A-7AA2-47BD-B910-15A11A4EED2C}"/>
                </a:ext>
              </a:extLst>
            </p:cNvPr>
            <p:cNvSpPr/>
            <p:nvPr/>
          </p:nvSpPr>
          <p:spPr>
            <a:xfrm>
              <a:off x="498805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3" name="椭圆 32">
              <a:extLst>
                <a:ext uri="{FF2B5EF4-FFF2-40B4-BE49-F238E27FC236}">
                  <a16:creationId xmlns:a16="http://schemas.microsoft.com/office/drawing/2014/main" id="{762AA2C2-3C5B-41F6-830B-1572AD735489}"/>
                </a:ext>
              </a:extLst>
            </p:cNvPr>
            <p:cNvSpPr/>
            <p:nvPr/>
          </p:nvSpPr>
          <p:spPr>
            <a:xfrm>
              <a:off x="527338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 name="椭圆 33">
              <a:extLst>
                <a:ext uri="{FF2B5EF4-FFF2-40B4-BE49-F238E27FC236}">
                  <a16:creationId xmlns:a16="http://schemas.microsoft.com/office/drawing/2014/main" id="{E63BDE3D-1981-49CE-B795-F128C901F69C}"/>
                </a:ext>
              </a:extLst>
            </p:cNvPr>
            <p:cNvSpPr/>
            <p:nvPr/>
          </p:nvSpPr>
          <p:spPr>
            <a:xfrm>
              <a:off x="555872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6" name="组合 35">
            <a:extLst>
              <a:ext uri="{FF2B5EF4-FFF2-40B4-BE49-F238E27FC236}">
                <a16:creationId xmlns:a16="http://schemas.microsoft.com/office/drawing/2014/main" id="{92454401-7078-4229-B688-39BDEF2381F9}"/>
              </a:ext>
            </a:extLst>
          </p:cNvPr>
          <p:cNvGrpSpPr/>
          <p:nvPr/>
        </p:nvGrpSpPr>
        <p:grpSpPr>
          <a:xfrm>
            <a:off x="6616239" y="2814337"/>
            <a:ext cx="4645295" cy="79936"/>
            <a:chOff x="993361" y="2814337"/>
            <a:chExt cx="4645295" cy="79936"/>
          </a:xfrm>
        </p:grpSpPr>
        <p:sp>
          <p:nvSpPr>
            <p:cNvPr id="37" name="椭圆 36">
              <a:extLst>
                <a:ext uri="{FF2B5EF4-FFF2-40B4-BE49-F238E27FC236}">
                  <a16:creationId xmlns:a16="http://schemas.microsoft.com/office/drawing/2014/main" id="{FA120A96-FBC8-450B-B8B0-30C2B9D75C24}"/>
                </a:ext>
              </a:extLst>
            </p:cNvPr>
            <p:cNvSpPr/>
            <p:nvPr/>
          </p:nvSpPr>
          <p:spPr>
            <a:xfrm>
              <a:off x="99336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椭圆 37">
              <a:extLst>
                <a:ext uri="{FF2B5EF4-FFF2-40B4-BE49-F238E27FC236}">
                  <a16:creationId xmlns:a16="http://schemas.microsoft.com/office/drawing/2014/main" id="{9AE7BD6B-A22E-4529-9186-C0F1CA24A0C1}"/>
                </a:ext>
              </a:extLst>
            </p:cNvPr>
            <p:cNvSpPr/>
            <p:nvPr/>
          </p:nvSpPr>
          <p:spPr>
            <a:xfrm>
              <a:off x="127869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F260043B-DEC7-4648-9025-4FD27A2BC773}"/>
                </a:ext>
              </a:extLst>
            </p:cNvPr>
            <p:cNvSpPr/>
            <p:nvPr/>
          </p:nvSpPr>
          <p:spPr>
            <a:xfrm>
              <a:off x="156403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BBB45759-0D56-4FDA-B6FE-9F8D20CC6AFA}"/>
                </a:ext>
              </a:extLst>
            </p:cNvPr>
            <p:cNvSpPr/>
            <p:nvPr/>
          </p:nvSpPr>
          <p:spPr>
            <a:xfrm>
              <a:off x="184936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4F75450C-EC0E-4D6E-84B5-93651C7326EB}"/>
                </a:ext>
              </a:extLst>
            </p:cNvPr>
            <p:cNvSpPr/>
            <p:nvPr/>
          </p:nvSpPr>
          <p:spPr>
            <a:xfrm>
              <a:off x="213470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5FB9CC38-D282-4BE9-9728-0C755FF39FF4}"/>
                </a:ext>
              </a:extLst>
            </p:cNvPr>
            <p:cNvSpPr/>
            <p:nvPr/>
          </p:nvSpPr>
          <p:spPr>
            <a:xfrm>
              <a:off x="242003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C5562379-ED42-49E4-AF09-0DBBCDC91862}"/>
                </a:ext>
              </a:extLst>
            </p:cNvPr>
            <p:cNvSpPr/>
            <p:nvPr/>
          </p:nvSpPr>
          <p:spPr>
            <a:xfrm>
              <a:off x="270537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6DCE4437-B211-4213-8DCD-876A5800E5E3}"/>
                </a:ext>
              </a:extLst>
            </p:cNvPr>
            <p:cNvSpPr/>
            <p:nvPr/>
          </p:nvSpPr>
          <p:spPr>
            <a:xfrm>
              <a:off x="299070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椭圆 44">
              <a:extLst>
                <a:ext uri="{FF2B5EF4-FFF2-40B4-BE49-F238E27FC236}">
                  <a16:creationId xmlns:a16="http://schemas.microsoft.com/office/drawing/2014/main" id="{81D847DD-1468-417A-8614-F17FE56FB4D6}"/>
                </a:ext>
              </a:extLst>
            </p:cNvPr>
            <p:cNvSpPr/>
            <p:nvPr/>
          </p:nvSpPr>
          <p:spPr>
            <a:xfrm>
              <a:off x="327604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椭圆 45">
              <a:extLst>
                <a:ext uri="{FF2B5EF4-FFF2-40B4-BE49-F238E27FC236}">
                  <a16:creationId xmlns:a16="http://schemas.microsoft.com/office/drawing/2014/main" id="{E589FCED-23B6-4C11-A577-769004F1FA06}"/>
                </a:ext>
              </a:extLst>
            </p:cNvPr>
            <p:cNvSpPr/>
            <p:nvPr/>
          </p:nvSpPr>
          <p:spPr>
            <a:xfrm>
              <a:off x="356137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3D0FC4B3-D62F-460D-8237-C89CD22F273A}"/>
                </a:ext>
              </a:extLst>
            </p:cNvPr>
            <p:cNvSpPr/>
            <p:nvPr/>
          </p:nvSpPr>
          <p:spPr>
            <a:xfrm>
              <a:off x="384671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 name="椭圆 51">
              <a:extLst>
                <a:ext uri="{FF2B5EF4-FFF2-40B4-BE49-F238E27FC236}">
                  <a16:creationId xmlns:a16="http://schemas.microsoft.com/office/drawing/2014/main" id="{240BE2B2-AD46-4229-B8E0-3DC4162BB400}"/>
                </a:ext>
              </a:extLst>
            </p:cNvPr>
            <p:cNvSpPr/>
            <p:nvPr/>
          </p:nvSpPr>
          <p:spPr>
            <a:xfrm>
              <a:off x="413204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椭圆 52">
              <a:extLst>
                <a:ext uri="{FF2B5EF4-FFF2-40B4-BE49-F238E27FC236}">
                  <a16:creationId xmlns:a16="http://schemas.microsoft.com/office/drawing/2014/main" id="{7D25C6AB-2D76-4A3C-A38F-80EBCF2C032F}"/>
                </a:ext>
              </a:extLst>
            </p:cNvPr>
            <p:cNvSpPr/>
            <p:nvPr/>
          </p:nvSpPr>
          <p:spPr>
            <a:xfrm>
              <a:off x="441738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 name="椭圆 53">
              <a:extLst>
                <a:ext uri="{FF2B5EF4-FFF2-40B4-BE49-F238E27FC236}">
                  <a16:creationId xmlns:a16="http://schemas.microsoft.com/office/drawing/2014/main" id="{E0D8DC67-8C92-4D17-A706-93FBDBCD167F}"/>
                </a:ext>
              </a:extLst>
            </p:cNvPr>
            <p:cNvSpPr/>
            <p:nvPr/>
          </p:nvSpPr>
          <p:spPr>
            <a:xfrm>
              <a:off x="470271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 name="椭圆 54">
              <a:extLst>
                <a:ext uri="{FF2B5EF4-FFF2-40B4-BE49-F238E27FC236}">
                  <a16:creationId xmlns:a16="http://schemas.microsoft.com/office/drawing/2014/main" id="{A434B240-DB84-43DC-8FB1-F8BD07C22A10}"/>
                </a:ext>
              </a:extLst>
            </p:cNvPr>
            <p:cNvSpPr/>
            <p:nvPr/>
          </p:nvSpPr>
          <p:spPr>
            <a:xfrm>
              <a:off x="498805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椭圆 55">
              <a:extLst>
                <a:ext uri="{FF2B5EF4-FFF2-40B4-BE49-F238E27FC236}">
                  <a16:creationId xmlns:a16="http://schemas.microsoft.com/office/drawing/2014/main" id="{CCAE24AD-4D44-401D-B127-30127E8FFC41}"/>
                </a:ext>
              </a:extLst>
            </p:cNvPr>
            <p:cNvSpPr/>
            <p:nvPr/>
          </p:nvSpPr>
          <p:spPr>
            <a:xfrm>
              <a:off x="527338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椭圆 56">
              <a:extLst>
                <a:ext uri="{FF2B5EF4-FFF2-40B4-BE49-F238E27FC236}">
                  <a16:creationId xmlns:a16="http://schemas.microsoft.com/office/drawing/2014/main" id="{5E6F92FF-4B40-43F8-B13C-B0AC86B5C22C}"/>
                </a:ext>
              </a:extLst>
            </p:cNvPr>
            <p:cNvSpPr/>
            <p:nvPr/>
          </p:nvSpPr>
          <p:spPr>
            <a:xfrm>
              <a:off x="555872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7836125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CCCCEA4F-C344-4961-AC7B-82C29697F6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400" y="375470"/>
            <a:ext cx="584200" cy="584200"/>
          </a:xfrm>
          <a:prstGeom prst="rect">
            <a:avLst/>
          </a:prstGeom>
        </p:spPr>
      </p:pic>
      <p:cxnSp>
        <p:nvCxnSpPr>
          <p:cNvPr id="7" name="直接连接符 6">
            <a:extLst>
              <a:ext uri="{FF2B5EF4-FFF2-40B4-BE49-F238E27FC236}">
                <a16:creationId xmlns:a16="http://schemas.microsoft.com/office/drawing/2014/main" id="{5343BB14-F8B3-4A7D-BDEC-DD660093358B}"/>
              </a:ext>
            </a:extLst>
          </p:cNvPr>
          <p:cNvCxnSpPr>
            <a:cxnSpLocks/>
          </p:cNvCxnSpPr>
          <p:nvPr/>
        </p:nvCxnSpPr>
        <p:spPr>
          <a:xfrm flipH="1">
            <a:off x="2" y="667570"/>
            <a:ext cx="690031" cy="0"/>
          </a:xfrm>
          <a:prstGeom prst="line">
            <a:avLst/>
          </a:prstGeom>
          <a:ln w="12700">
            <a:solidFill>
              <a:srgbClr val="327EC4"/>
            </a:solidFill>
          </a:ln>
        </p:spPr>
        <p:style>
          <a:lnRef idx="1">
            <a:schemeClr val="accent1"/>
          </a:lnRef>
          <a:fillRef idx="0">
            <a:schemeClr val="accent1"/>
          </a:fillRef>
          <a:effectRef idx="0">
            <a:schemeClr val="accent1"/>
          </a:effectRef>
          <a:fontRef idx="minor">
            <a:schemeClr val="tx1"/>
          </a:fontRef>
        </p:style>
      </p:cxnSp>
      <p:sp>
        <p:nvSpPr>
          <p:cNvPr id="11" name="文本框 10" descr="页面标题">
            <a:extLst>
              <a:ext uri="{FF2B5EF4-FFF2-40B4-BE49-F238E27FC236}">
                <a16:creationId xmlns:a16="http://schemas.microsoft.com/office/drawing/2014/main" id="{7778216A-B275-4452-AB05-E07A631330A5}"/>
              </a:ext>
            </a:extLst>
          </p:cNvPr>
          <p:cNvSpPr txBox="1"/>
          <p:nvPr/>
        </p:nvSpPr>
        <p:spPr>
          <a:xfrm>
            <a:off x="1244600" y="334372"/>
            <a:ext cx="11481721" cy="400110"/>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600" normalizeH="0" baseline="0" noProof="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为什么要使用</a:t>
            </a:r>
            <a:r>
              <a:rPr kumimoji="0" lang="en-US" altLang="zh-CN" sz="2000" b="1" i="0" u="none" strike="noStrike" kern="1200" cap="none" spc="600" normalizeH="0" baseline="0" noProof="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rPr>
              <a:t>Git</a:t>
            </a:r>
            <a:endParaRPr kumimoji="0" lang="zh-CN" altLang="en-US" sz="2000" b="1" i="0" u="none" strike="noStrike" kern="1200" cap="none" spc="600" normalizeH="0" baseline="0" noProof="0" dirty="0">
              <a:ln w="19050" cap="sq">
                <a:noFill/>
                <a:miter lim="800000"/>
              </a:ln>
              <a:solidFill>
                <a:prstClr val="black">
                  <a:lumMod val="65000"/>
                  <a:lumOff val="35000"/>
                </a:prstClr>
              </a:solidFill>
              <a:effectLst>
                <a:glow rad="368300">
                  <a:prstClr val="white">
                    <a:alpha val="14000"/>
                  </a:prstClr>
                </a:glow>
              </a:effectLst>
              <a:uLnTx/>
              <a:uFillTx/>
              <a:latin typeface="微软雅黑"/>
              <a:ea typeface="微软雅黑"/>
              <a:cs typeface="Aharoni" panose="02010803020104030203" pitchFamily="2" charset="-79"/>
            </a:endParaRPr>
          </a:p>
        </p:txBody>
      </p:sp>
      <p:sp>
        <p:nvSpPr>
          <p:cNvPr id="2" name="矩形 1">
            <a:extLst>
              <a:ext uri="{FF2B5EF4-FFF2-40B4-BE49-F238E27FC236}">
                <a16:creationId xmlns:a16="http://schemas.microsoft.com/office/drawing/2014/main" id="{21D9AFDB-6673-42DE-9CB2-213415F8FE48}"/>
              </a:ext>
            </a:extLst>
          </p:cNvPr>
          <p:cNvSpPr/>
          <p:nvPr/>
        </p:nvSpPr>
        <p:spPr>
          <a:xfrm>
            <a:off x="660400" y="1461459"/>
            <a:ext cx="5234562" cy="4063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857C5858-C42D-4A36-8091-03B27B90CA91}"/>
              </a:ext>
            </a:extLst>
          </p:cNvPr>
          <p:cNvSpPr/>
          <p:nvPr/>
        </p:nvSpPr>
        <p:spPr>
          <a:xfrm>
            <a:off x="6284338" y="1461459"/>
            <a:ext cx="5234562" cy="4063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矩形: 圆角 47">
            <a:extLst>
              <a:ext uri="{FF2B5EF4-FFF2-40B4-BE49-F238E27FC236}">
                <a16:creationId xmlns:a16="http://schemas.microsoft.com/office/drawing/2014/main" id="{42D67874-15CC-431B-9FDF-CF9A9BCD8485}"/>
              </a:ext>
            </a:extLst>
          </p:cNvPr>
          <p:cNvSpPr/>
          <p:nvPr/>
        </p:nvSpPr>
        <p:spPr>
          <a:xfrm>
            <a:off x="905143" y="2079058"/>
            <a:ext cx="1925274" cy="445188"/>
          </a:xfrm>
          <a:prstGeom prst="roundRect">
            <a:avLst>
              <a:gd name="adj" fmla="val 50000"/>
            </a:avLst>
          </a:prstGeom>
          <a:gradFill>
            <a:gsLst>
              <a:gs pos="0">
                <a:srgbClr val="0070C0"/>
              </a:gs>
              <a:gs pos="100000">
                <a:srgbClr val="327EC4"/>
              </a:gs>
            </a:gsLst>
            <a:lin ang="5400000" scaled="1"/>
          </a:gradFill>
          <a:ln w="31750">
            <a:solidFill>
              <a:schemeClr val="bg1"/>
            </a:solidFill>
          </a:ln>
          <a:effectLst>
            <a:outerShdw blurRad="203200" algn="ctr" rotWithShape="0">
              <a:srgbClr val="327EC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 name="组合 7">
            <a:extLst>
              <a:ext uri="{FF2B5EF4-FFF2-40B4-BE49-F238E27FC236}">
                <a16:creationId xmlns:a16="http://schemas.microsoft.com/office/drawing/2014/main" id="{8F15DBB8-809D-4510-9BED-B78A0E07E90F}"/>
              </a:ext>
            </a:extLst>
          </p:cNvPr>
          <p:cNvGrpSpPr/>
          <p:nvPr/>
        </p:nvGrpSpPr>
        <p:grpSpPr>
          <a:xfrm>
            <a:off x="872465" y="2135280"/>
            <a:ext cx="5022497" cy="3225943"/>
            <a:chOff x="872465" y="2135280"/>
            <a:chExt cx="5022497" cy="3225943"/>
          </a:xfrm>
        </p:grpSpPr>
        <p:sp>
          <p:nvSpPr>
            <p:cNvPr id="49" name="文本框 48" descr="段落标题1">
              <a:extLst>
                <a:ext uri="{FF2B5EF4-FFF2-40B4-BE49-F238E27FC236}">
                  <a16:creationId xmlns:a16="http://schemas.microsoft.com/office/drawing/2014/main" id="{6B736DBC-DBD1-4546-9AE2-2CB320BCA09D}"/>
                </a:ext>
              </a:extLst>
            </p:cNvPr>
            <p:cNvSpPr txBox="1"/>
            <p:nvPr/>
          </p:nvSpPr>
          <p:spPr>
            <a:xfrm>
              <a:off x="993361" y="2135280"/>
              <a:ext cx="490160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600" normalizeH="0" baseline="0" noProof="0">
                  <a:ln>
                    <a:noFill/>
                  </a:ln>
                  <a:solidFill>
                    <a:prstClr val="white"/>
                  </a:solidFill>
                  <a:effectLst/>
                  <a:uLnTx/>
                  <a:uFillTx/>
                  <a:latin typeface="微软雅黑"/>
                  <a:ea typeface="微软雅黑"/>
                  <a:cs typeface="+mn-cs"/>
                </a:rPr>
                <a:t>案例</a:t>
              </a:r>
              <a:endParaRPr kumimoji="0" lang="zh-CN" altLang="en-US" sz="1600" b="1" i="0" u="none" strike="noStrike" kern="1200" cap="none" spc="600" normalizeH="0" baseline="0" noProof="0" dirty="0">
                <a:ln>
                  <a:noFill/>
                </a:ln>
                <a:solidFill>
                  <a:prstClr val="white"/>
                </a:solidFill>
                <a:effectLst/>
                <a:uLnTx/>
                <a:uFillTx/>
                <a:latin typeface="微软雅黑"/>
                <a:ea typeface="微软雅黑"/>
                <a:cs typeface="+mn-cs"/>
              </a:endParaRPr>
            </a:p>
          </p:txBody>
        </p:sp>
        <p:sp>
          <p:nvSpPr>
            <p:cNvPr id="50" name="矩形 49" descr="段落概要1">
              <a:extLst>
                <a:ext uri="{FF2B5EF4-FFF2-40B4-BE49-F238E27FC236}">
                  <a16:creationId xmlns:a16="http://schemas.microsoft.com/office/drawing/2014/main" id="{8221EDC0-03E3-4B47-9BD9-1EB407ACE7F4}"/>
                </a:ext>
              </a:extLst>
            </p:cNvPr>
            <p:cNvSpPr/>
            <p:nvPr/>
          </p:nvSpPr>
          <p:spPr>
            <a:xfrm>
              <a:off x="872465" y="3043344"/>
              <a:ext cx="5022497" cy="231787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300" normalizeH="0" baseline="0" noProof="0">
                  <a:ln>
                    <a:noFill/>
                  </a:ln>
                  <a:solidFill>
                    <a:prstClr val="black">
                      <a:lumMod val="65000"/>
                      <a:lumOff val="35000"/>
                    </a:prstClr>
                  </a:solidFill>
                  <a:effectLst/>
                  <a:uLnTx/>
                  <a:uFillTx/>
                  <a:latin typeface="微软雅黑 Light"/>
                  <a:ea typeface="微软雅黑 Light"/>
                  <a:cs typeface="+mn-cs"/>
                </a:rPr>
                <a:t>一个公司要开发一款软件，但是开发软件的工程师全部分布在不同的地方，公司对代码有着明确的开发规范，不可能再像在学校做的课程设计一样，觉得别人的代码学的不规范，“</a:t>
              </a:r>
              <a:r>
                <a:rPr kumimoji="0" lang="en-US" altLang="zh-CN" sz="1400" b="0" i="0" u="none" strike="noStrike" kern="1200" cap="none" spc="300" normalizeH="0" baseline="0" noProof="0">
                  <a:ln>
                    <a:noFill/>
                  </a:ln>
                  <a:solidFill>
                    <a:prstClr val="black">
                      <a:lumMod val="65000"/>
                      <a:lumOff val="35000"/>
                    </a:prstClr>
                  </a:solidFill>
                  <a:effectLst/>
                  <a:uLnTx/>
                  <a:uFillTx/>
                  <a:latin typeface="微软雅黑 Light"/>
                  <a:ea typeface="微软雅黑 Light"/>
                  <a:cs typeface="+mn-cs"/>
                </a:rPr>
                <a:t>duang”</a:t>
              </a:r>
              <a:r>
                <a:rPr kumimoji="0" lang="zh-CN" altLang="en-US" sz="1400" b="0" i="0" u="none" strike="noStrike" kern="1200" cap="none" spc="300" normalizeH="0" baseline="0" noProof="0">
                  <a:ln>
                    <a:noFill/>
                  </a:ln>
                  <a:solidFill>
                    <a:prstClr val="black">
                      <a:lumMod val="65000"/>
                      <a:lumOff val="35000"/>
                    </a:prstClr>
                  </a:solidFill>
                  <a:effectLst/>
                  <a:uLnTx/>
                  <a:uFillTx/>
                  <a:latin typeface="微软雅黑 Light"/>
                  <a:ea typeface="微软雅黑 Light"/>
                  <a:cs typeface="+mn-cs"/>
                </a:rPr>
                <a:t>一下就给被人把代码改了或者删了，这种情况对于十几个人开发的大项目显然是不适合的，这个时候我们就需要对开发的项目进行版本控制。</a:t>
              </a:r>
              <a:endParaRPr kumimoji="0" lang="en-US" altLang="zh-CN" sz="10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endParaRPr>
            </a:p>
          </p:txBody>
        </p:sp>
      </p:grpSp>
      <p:sp>
        <p:nvSpPr>
          <p:cNvPr id="16" name="矩形: 圆角 15">
            <a:extLst>
              <a:ext uri="{FF2B5EF4-FFF2-40B4-BE49-F238E27FC236}">
                <a16:creationId xmlns:a16="http://schemas.microsoft.com/office/drawing/2014/main" id="{CA946CC6-2878-4018-9E9F-9B3C75485CF1}"/>
              </a:ext>
            </a:extLst>
          </p:cNvPr>
          <p:cNvSpPr/>
          <p:nvPr/>
        </p:nvSpPr>
        <p:spPr>
          <a:xfrm>
            <a:off x="6525706" y="2079058"/>
            <a:ext cx="2373211" cy="445188"/>
          </a:xfrm>
          <a:prstGeom prst="roundRect">
            <a:avLst>
              <a:gd name="adj" fmla="val 50000"/>
            </a:avLst>
          </a:prstGeom>
          <a:gradFill>
            <a:gsLst>
              <a:gs pos="0">
                <a:srgbClr val="0070C0"/>
              </a:gs>
              <a:gs pos="100000">
                <a:srgbClr val="327EC4"/>
              </a:gs>
            </a:gsLst>
            <a:lin ang="5400000" scaled="1"/>
          </a:gradFill>
          <a:ln w="31750">
            <a:solidFill>
              <a:schemeClr val="bg1"/>
            </a:solidFill>
          </a:ln>
          <a:effectLst>
            <a:outerShdw blurRad="203200" algn="ctr" rotWithShape="0">
              <a:srgbClr val="327EC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9" name="组合 8">
            <a:extLst>
              <a:ext uri="{FF2B5EF4-FFF2-40B4-BE49-F238E27FC236}">
                <a16:creationId xmlns:a16="http://schemas.microsoft.com/office/drawing/2014/main" id="{E9406903-4E5D-474F-A683-86CE04998618}"/>
              </a:ext>
            </a:extLst>
          </p:cNvPr>
          <p:cNvGrpSpPr/>
          <p:nvPr/>
        </p:nvGrpSpPr>
        <p:grpSpPr>
          <a:xfrm>
            <a:off x="6493029" y="2135280"/>
            <a:ext cx="5022497" cy="2256446"/>
            <a:chOff x="6493029" y="2135280"/>
            <a:chExt cx="5022497" cy="2256446"/>
          </a:xfrm>
        </p:grpSpPr>
        <p:sp>
          <p:nvSpPr>
            <p:cNvPr id="17" name="文本框 16" descr="段落标题2">
              <a:extLst>
                <a:ext uri="{FF2B5EF4-FFF2-40B4-BE49-F238E27FC236}">
                  <a16:creationId xmlns:a16="http://schemas.microsoft.com/office/drawing/2014/main" id="{57C35B2C-9948-4AAB-8596-C2C7162FA218}"/>
                </a:ext>
              </a:extLst>
            </p:cNvPr>
            <p:cNvSpPr txBox="1"/>
            <p:nvPr/>
          </p:nvSpPr>
          <p:spPr>
            <a:xfrm>
              <a:off x="6607342" y="2135280"/>
              <a:ext cx="487888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600" normalizeH="0" baseline="0" noProof="0" dirty="0">
                  <a:ln>
                    <a:noFill/>
                  </a:ln>
                  <a:solidFill>
                    <a:prstClr val="white"/>
                  </a:solidFill>
                  <a:effectLst/>
                  <a:uLnTx/>
                  <a:uFillTx/>
                  <a:latin typeface="微软雅黑"/>
                  <a:ea typeface="微软雅黑"/>
                  <a:cs typeface="+mn-cs"/>
                </a:rPr>
                <a:t>什么是版本控制？</a:t>
              </a:r>
            </a:p>
          </p:txBody>
        </p:sp>
        <p:sp>
          <p:nvSpPr>
            <p:cNvPr id="18" name="矩形 17" descr="段落概要2">
              <a:extLst>
                <a:ext uri="{FF2B5EF4-FFF2-40B4-BE49-F238E27FC236}">
                  <a16:creationId xmlns:a16="http://schemas.microsoft.com/office/drawing/2014/main" id="{166C93FB-2BBC-4246-B137-8A5F0582510D}"/>
                </a:ext>
              </a:extLst>
            </p:cNvPr>
            <p:cNvSpPr/>
            <p:nvPr/>
          </p:nvSpPr>
          <p:spPr>
            <a:xfrm>
              <a:off x="6493029" y="3043344"/>
              <a:ext cx="5022497" cy="13483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300" normalizeH="0" baseline="0" noProof="0">
                  <a:ln>
                    <a:noFill/>
                  </a:ln>
                  <a:solidFill>
                    <a:prstClr val="black">
                      <a:lumMod val="65000"/>
                      <a:lumOff val="35000"/>
                    </a:prstClr>
                  </a:solidFill>
                  <a:effectLst/>
                  <a:uLnTx/>
                  <a:uFillTx/>
                  <a:latin typeface="微软雅黑 Light"/>
                  <a:ea typeface="微软雅黑 Light"/>
                  <a:cs typeface="+mn-cs"/>
                </a:rPr>
                <a:t>简单的说：就是你可以在这个版本管理工具上清楚的看到每次不同的人在同一个项目上所做的修改说明，并且可以选择下载你需要的版本下来再进行修改。</a:t>
              </a:r>
              <a:endParaRPr kumimoji="0" lang="en-US" altLang="zh-CN" sz="1000" b="0" i="0" u="none" strike="noStrike" kern="1200" cap="none" spc="300" normalizeH="0" baseline="0" noProof="0" dirty="0">
                <a:ln>
                  <a:noFill/>
                </a:ln>
                <a:solidFill>
                  <a:prstClr val="black">
                    <a:lumMod val="65000"/>
                    <a:lumOff val="35000"/>
                  </a:prstClr>
                </a:solidFill>
                <a:effectLst/>
                <a:uLnTx/>
                <a:uFillTx/>
                <a:latin typeface="微软雅黑 Light"/>
                <a:ea typeface="微软雅黑 Light"/>
                <a:cs typeface="+mn-cs"/>
              </a:endParaRPr>
            </a:p>
          </p:txBody>
        </p:sp>
      </p:grpSp>
      <p:grpSp>
        <p:nvGrpSpPr>
          <p:cNvPr id="4" name="组合 3">
            <a:extLst>
              <a:ext uri="{FF2B5EF4-FFF2-40B4-BE49-F238E27FC236}">
                <a16:creationId xmlns:a16="http://schemas.microsoft.com/office/drawing/2014/main" id="{8E143522-20F2-4898-AE74-8E127762D20D}"/>
              </a:ext>
            </a:extLst>
          </p:cNvPr>
          <p:cNvGrpSpPr/>
          <p:nvPr/>
        </p:nvGrpSpPr>
        <p:grpSpPr>
          <a:xfrm>
            <a:off x="993361" y="2814337"/>
            <a:ext cx="4645295" cy="79936"/>
            <a:chOff x="993361" y="2814337"/>
            <a:chExt cx="4645295" cy="79936"/>
          </a:xfrm>
        </p:grpSpPr>
        <p:sp>
          <p:nvSpPr>
            <p:cNvPr id="3" name="椭圆 2">
              <a:extLst>
                <a:ext uri="{FF2B5EF4-FFF2-40B4-BE49-F238E27FC236}">
                  <a16:creationId xmlns:a16="http://schemas.microsoft.com/office/drawing/2014/main" id="{30567D12-AFA7-4D6F-9298-20393F811513}"/>
                </a:ext>
              </a:extLst>
            </p:cNvPr>
            <p:cNvSpPr/>
            <p:nvPr/>
          </p:nvSpPr>
          <p:spPr>
            <a:xfrm>
              <a:off x="99336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57C9D6FB-B8B6-4C2E-8A80-0E831FCB8E68}"/>
                </a:ext>
              </a:extLst>
            </p:cNvPr>
            <p:cNvSpPr/>
            <p:nvPr/>
          </p:nvSpPr>
          <p:spPr>
            <a:xfrm>
              <a:off x="127869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3E29F099-5284-4A41-9575-2E2C350CC818}"/>
                </a:ext>
              </a:extLst>
            </p:cNvPr>
            <p:cNvSpPr/>
            <p:nvPr/>
          </p:nvSpPr>
          <p:spPr>
            <a:xfrm>
              <a:off x="156403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42AE5B62-6CFD-4E46-BB4E-5FC3965DEF51}"/>
                </a:ext>
              </a:extLst>
            </p:cNvPr>
            <p:cNvSpPr/>
            <p:nvPr/>
          </p:nvSpPr>
          <p:spPr>
            <a:xfrm>
              <a:off x="184936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98D68938-3200-4B05-8B48-1BDE72D19362}"/>
                </a:ext>
              </a:extLst>
            </p:cNvPr>
            <p:cNvSpPr/>
            <p:nvPr/>
          </p:nvSpPr>
          <p:spPr>
            <a:xfrm>
              <a:off x="213470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68975B26-28C5-4DB4-8993-17DB8BEBFAB2}"/>
                </a:ext>
              </a:extLst>
            </p:cNvPr>
            <p:cNvSpPr/>
            <p:nvPr/>
          </p:nvSpPr>
          <p:spPr>
            <a:xfrm>
              <a:off x="242003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8A751F48-7B93-40F1-84C4-78A6C008E7B9}"/>
                </a:ext>
              </a:extLst>
            </p:cNvPr>
            <p:cNvSpPr/>
            <p:nvPr/>
          </p:nvSpPr>
          <p:spPr>
            <a:xfrm>
              <a:off x="270537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7E1A2171-0163-4BDA-855A-B6EE72E572C9}"/>
                </a:ext>
              </a:extLst>
            </p:cNvPr>
            <p:cNvSpPr/>
            <p:nvPr/>
          </p:nvSpPr>
          <p:spPr>
            <a:xfrm>
              <a:off x="299070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AC44EB70-4F86-4859-9A11-1B82770A151F}"/>
                </a:ext>
              </a:extLst>
            </p:cNvPr>
            <p:cNvSpPr/>
            <p:nvPr/>
          </p:nvSpPr>
          <p:spPr>
            <a:xfrm>
              <a:off x="327604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椭圆 26">
              <a:extLst>
                <a:ext uri="{FF2B5EF4-FFF2-40B4-BE49-F238E27FC236}">
                  <a16:creationId xmlns:a16="http://schemas.microsoft.com/office/drawing/2014/main" id="{979CE0CA-9595-4455-88A7-E1F3AE637F60}"/>
                </a:ext>
              </a:extLst>
            </p:cNvPr>
            <p:cNvSpPr/>
            <p:nvPr/>
          </p:nvSpPr>
          <p:spPr>
            <a:xfrm>
              <a:off x="356137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07DE4AD1-AC60-4EBF-B7F1-4F3C984D6B46}"/>
                </a:ext>
              </a:extLst>
            </p:cNvPr>
            <p:cNvSpPr/>
            <p:nvPr/>
          </p:nvSpPr>
          <p:spPr>
            <a:xfrm>
              <a:off x="384671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椭圆 28">
              <a:extLst>
                <a:ext uri="{FF2B5EF4-FFF2-40B4-BE49-F238E27FC236}">
                  <a16:creationId xmlns:a16="http://schemas.microsoft.com/office/drawing/2014/main" id="{18EAE526-846B-4E2C-AEED-7402E613E9B8}"/>
                </a:ext>
              </a:extLst>
            </p:cNvPr>
            <p:cNvSpPr/>
            <p:nvPr/>
          </p:nvSpPr>
          <p:spPr>
            <a:xfrm>
              <a:off x="413204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椭圆 29">
              <a:extLst>
                <a:ext uri="{FF2B5EF4-FFF2-40B4-BE49-F238E27FC236}">
                  <a16:creationId xmlns:a16="http://schemas.microsoft.com/office/drawing/2014/main" id="{EF1D0C90-15E3-4BAE-B54B-2E7B9A510770}"/>
                </a:ext>
              </a:extLst>
            </p:cNvPr>
            <p:cNvSpPr/>
            <p:nvPr/>
          </p:nvSpPr>
          <p:spPr>
            <a:xfrm>
              <a:off x="441738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椭圆 30">
              <a:extLst>
                <a:ext uri="{FF2B5EF4-FFF2-40B4-BE49-F238E27FC236}">
                  <a16:creationId xmlns:a16="http://schemas.microsoft.com/office/drawing/2014/main" id="{82BF85EE-882A-4745-BC25-E116151BABB5}"/>
                </a:ext>
              </a:extLst>
            </p:cNvPr>
            <p:cNvSpPr/>
            <p:nvPr/>
          </p:nvSpPr>
          <p:spPr>
            <a:xfrm>
              <a:off x="470271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椭圆 31">
              <a:extLst>
                <a:ext uri="{FF2B5EF4-FFF2-40B4-BE49-F238E27FC236}">
                  <a16:creationId xmlns:a16="http://schemas.microsoft.com/office/drawing/2014/main" id="{71751C6A-7AA2-47BD-B910-15A11A4EED2C}"/>
                </a:ext>
              </a:extLst>
            </p:cNvPr>
            <p:cNvSpPr/>
            <p:nvPr/>
          </p:nvSpPr>
          <p:spPr>
            <a:xfrm>
              <a:off x="498805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3" name="椭圆 32">
              <a:extLst>
                <a:ext uri="{FF2B5EF4-FFF2-40B4-BE49-F238E27FC236}">
                  <a16:creationId xmlns:a16="http://schemas.microsoft.com/office/drawing/2014/main" id="{762AA2C2-3C5B-41F6-830B-1572AD735489}"/>
                </a:ext>
              </a:extLst>
            </p:cNvPr>
            <p:cNvSpPr/>
            <p:nvPr/>
          </p:nvSpPr>
          <p:spPr>
            <a:xfrm>
              <a:off x="527338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 name="椭圆 33">
              <a:extLst>
                <a:ext uri="{FF2B5EF4-FFF2-40B4-BE49-F238E27FC236}">
                  <a16:creationId xmlns:a16="http://schemas.microsoft.com/office/drawing/2014/main" id="{E63BDE3D-1981-49CE-B795-F128C901F69C}"/>
                </a:ext>
              </a:extLst>
            </p:cNvPr>
            <p:cNvSpPr/>
            <p:nvPr/>
          </p:nvSpPr>
          <p:spPr>
            <a:xfrm>
              <a:off x="555872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6" name="组合 35">
            <a:extLst>
              <a:ext uri="{FF2B5EF4-FFF2-40B4-BE49-F238E27FC236}">
                <a16:creationId xmlns:a16="http://schemas.microsoft.com/office/drawing/2014/main" id="{92454401-7078-4229-B688-39BDEF2381F9}"/>
              </a:ext>
            </a:extLst>
          </p:cNvPr>
          <p:cNvGrpSpPr/>
          <p:nvPr/>
        </p:nvGrpSpPr>
        <p:grpSpPr>
          <a:xfrm>
            <a:off x="6616239" y="2814337"/>
            <a:ext cx="4645295" cy="79936"/>
            <a:chOff x="993361" y="2814337"/>
            <a:chExt cx="4645295" cy="79936"/>
          </a:xfrm>
        </p:grpSpPr>
        <p:sp>
          <p:nvSpPr>
            <p:cNvPr id="37" name="椭圆 36">
              <a:extLst>
                <a:ext uri="{FF2B5EF4-FFF2-40B4-BE49-F238E27FC236}">
                  <a16:creationId xmlns:a16="http://schemas.microsoft.com/office/drawing/2014/main" id="{FA120A96-FBC8-450B-B8B0-30C2B9D75C24}"/>
                </a:ext>
              </a:extLst>
            </p:cNvPr>
            <p:cNvSpPr/>
            <p:nvPr/>
          </p:nvSpPr>
          <p:spPr>
            <a:xfrm>
              <a:off x="99336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椭圆 37">
              <a:extLst>
                <a:ext uri="{FF2B5EF4-FFF2-40B4-BE49-F238E27FC236}">
                  <a16:creationId xmlns:a16="http://schemas.microsoft.com/office/drawing/2014/main" id="{9AE7BD6B-A22E-4529-9186-C0F1CA24A0C1}"/>
                </a:ext>
              </a:extLst>
            </p:cNvPr>
            <p:cNvSpPr/>
            <p:nvPr/>
          </p:nvSpPr>
          <p:spPr>
            <a:xfrm>
              <a:off x="127869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F260043B-DEC7-4648-9025-4FD27A2BC773}"/>
                </a:ext>
              </a:extLst>
            </p:cNvPr>
            <p:cNvSpPr/>
            <p:nvPr/>
          </p:nvSpPr>
          <p:spPr>
            <a:xfrm>
              <a:off x="156403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BBB45759-0D56-4FDA-B6FE-9F8D20CC6AFA}"/>
                </a:ext>
              </a:extLst>
            </p:cNvPr>
            <p:cNvSpPr/>
            <p:nvPr/>
          </p:nvSpPr>
          <p:spPr>
            <a:xfrm>
              <a:off x="184936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4F75450C-EC0E-4D6E-84B5-93651C7326EB}"/>
                </a:ext>
              </a:extLst>
            </p:cNvPr>
            <p:cNvSpPr/>
            <p:nvPr/>
          </p:nvSpPr>
          <p:spPr>
            <a:xfrm>
              <a:off x="2134701"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5FB9CC38-D282-4BE9-9728-0C755FF39FF4}"/>
                </a:ext>
              </a:extLst>
            </p:cNvPr>
            <p:cNvSpPr/>
            <p:nvPr/>
          </p:nvSpPr>
          <p:spPr>
            <a:xfrm>
              <a:off x="2420036"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C5562379-ED42-49E4-AF09-0DBBCDC91862}"/>
                </a:ext>
              </a:extLst>
            </p:cNvPr>
            <p:cNvSpPr/>
            <p:nvPr/>
          </p:nvSpPr>
          <p:spPr>
            <a:xfrm>
              <a:off x="270537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6DCE4437-B211-4213-8DCD-876A5800E5E3}"/>
                </a:ext>
              </a:extLst>
            </p:cNvPr>
            <p:cNvSpPr/>
            <p:nvPr/>
          </p:nvSpPr>
          <p:spPr>
            <a:xfrm>
              <a:off x="299070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椭圆 44">
              <a:extLst>
                <a:ext uri="{FF2B5EF4-FFF2-40B4-BE49-F238E27FC236}">
                  <a16:creationId xmlns:a16="http://schemas.microsoft.com/office/drawing/2014/main" id="{81D847DD-1468-417A-8614-F17FE56FB4D6}"/>
                </a:ext>
              </a:extLst>
            </p:cNvPr>
            <p:cNvSpPr/>
            <p:nvPr/>
          </p:nvSpPr>
          <p:spPr>
            <a:xfrm>
              <a:off x="327604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椭圆 45">
              <a:extLst>
                <a:ext uri="{FF2B5EF4-FFF2-40B4-BE49-F238E27FC236}">
                  <a16:creationId xmlns:a16="http://schemas.microsoft.com/office/drawing/2014/main" id="{E589FCED-23B6-4C11-A577-769004F1FA06}"/>
                </a:ext>
              </a:extLst>
            </p:cNvPr>
            <p:cNvSpPr/>
            <p:nvPr/>
          </p:nvSpPr>
          <p:spPr>
            <a:xfrm>
              <a:off x="356137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3D0FC4B3-D62F-460D-8237-C89CD22F273A}"/>
                </a:ext>
              </a:extLst>
            </p:cNvPr>
            <p:cNvSpPr/>
            <p:nvPr/>
          </p:nvSpPr>
          <p:spPr>
            <a:xfrm>
              <a:off x="384671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 name="椭圆 51">
              <a:extLst>
                <a:ext uri="{FF2B5EF4-FFF2-40B4-BE49-F238E27FC236}">
                  <a16:creationId xmlns:a16="http://schemas.microsoft.com/office/drawing/2014/main" id="{240BE2B2-AD46-4229-B8E0-3DC4162BB400}"/>
                </a:ext>
              </a:extLst>
            </p:cNvPr>
            <p:cNvSpPr/>
            <p:nvPr/>
          </p:nvSpPr>
          <p:spPr>
            <a:xfrm>
              <a:off x="413204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椭圆 52">
              <a:extLst>
                <a:ext uri="{FF2B5EF4-FFF2-40B4-BE49-F238E27FC236}">
                  <a16:creationId xmlns:a16="http://schemas.microsoft.com/office/drawing/2014/main" id="{7D25C6AB-2D76-4A3C-A38F-80EBCF2C032F}"/>
                </a:ext>
              </a:extLst>
            </p:cNvPr>
            <p:cNvSpPr/>
            <p:nvPr/>
          </p:nvSpPr>
          <p:spPr>
            <a:xfrm>
              <a:off x="441738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 name="椭圆 53">
              <a:extLst>
                <a:ext uri="{FF2B5EF4-FFF2-40B4-BE49-F238E27FC236}">
                  <a16:creationId xmlns:a16="http://schemas.microsoft.com/office/drawing/2014/main" id="{E0D8DC67-8C92-4D17-A706-93FBDBCD167F}"/>
                </a:ext>
              </a:extLst>
            </p:cNvPr>
            <p:cNvSpPr/>
            <p:nvPr/>
          </p:nvSpPr>
          <p:spPr>
            <a:xfrm>
              <a:off x="470271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 name="椭圆 54">
              <a:extLst>
                <a:ext uri="{FF2B5EF4-FFF2-40B4-BE49-F238E27FC236}">
                  <a16:creationId xmlns:a16="http://schemas.microsoft.com/office/drawing/2014/main" id="{A434B240-DB84-43DC-8FB1-F8BD07C22A10}"/>
                </a:ext>
              </a:extLst>
            </p:cNvPr>
            <p:cNvSpPr/>
            <p:nvPr/>
          </p:nvSpPr>
          <p:spPr>
            <a:xfrm>
              <a:off x="498805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椭圆 55">
              <a:extLst>
                <a:ext uri="{FF2B5EF4-FFF2-40B4-BE49-F238E27FC236}">
                  <a16:creationId xmlns:a16="http://schemas.microsoft.com/office/drawing/2014/main" id="{CCAE24AD-4D44-401D-B127-30127E8FFC41}"/>
                </a:ext>
              </a:extLst>
            </p:cNvPr>
            <p:cNvSpPr/>
            <p:nvPr/>
          </p:nvSpPr>
          <p:spPr>
            <a:xfrm>
              <a:off x="5273385"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椭圆 56">
              <a:extLst>
                <a:ext uri="{FF2B5EF4-FFF2-40B4-BE49-F238E27FC236}">
                  <a16:creationId xmlns:a16="http://schemas.microsoft.com/office/drawing/2014/main" id="{5E6F92FF-4B40-43F8-B13C-B0AC86B5C22C}"/>
                </a:ext>
              </a:extLst>
            </p:cNvPr>
            <p:cNvSpPr/>
            <p:nvPr/>
          </p:nvSpPr>
          <p:spPr>
            <a:xfrm>
              <a:off x="5558720" y="2814337"/>
              <a:ext cx="79936" cy="799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34491479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hidden="1">
            <a:extLst>
              <a:ext uri="{FF2B5EF4-FFF2-40B4-BE49-F238E27FC236}">
                <a16:creationId xmlns:a16="http://schemas.microsoft.com/office/drawing/2014/main" id="{42C72F06-77A0-4E41-9F0B-648909A4A40A}"/>
              </a:ext>
            </a:extLst>
          </p:cNvPr>
          <p:cNvSpPr txBox="1"/>
          <p:nvPr/>
        </p:nvSpPr>
        <p:spPr>
          <a:xfrm>
            <a:off x="6298332" y="2764835"/>
            <a:ext cx="5433708" cy="31547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900" b="0" i="0" u="none" strike="noStrike" kern="1200" cap="none" spc="0" normalizeH="0" baseline="0" noProof="0" dirty="0" err="1">
                <a:ln>
                  <a:noFill/>
                </a:ln>
                <a:solidFill>
                  <a:prstClr val="black">
                    <a:alpha val="3000"/>
                  </a:prstClr>
                </a:solidFill>
                <a:effectLst/>
                <a:uLnTx/>
                <a:uFillTx/>
                <a:latin typeface="Segoe UI" panose="020F0502020204030204"/>
                <a:ea typeface="Microsoft YaHei"/>
                <a:cs typeface="+mn-ea"/>
                <a:sym typeface="+mn-lt"/>
              </a:rPr>
              <a:t>ents</a:t>
            </a:r>
            <a:endParaRPr kumimoji="0" lang="zh-CN" altLang="en-US" sz="19900" b="0" i="0" u="none" strike="noStrike" kern="1200" cap="none" spc="0" normalizeH="0" baseline="0" noProof="0" dirty="0">
              <a:ln>
                <a:noFill/>
              </a:ln>
              <a:solidFill>
                <a:prstClr val="black">
                  <a:alpha val="3000"/>
                </a:prstClr>
              </a:solidFill>
              <a:effectLst/>
              <a:uLnTx/>
              <a:uFillTx/>
              <a:latin typeface="Segoe UI" panose="020F0502020204030204"/>
              <a:ea typeface="Microsoft YaHei"/>
              <a:cs typeface="+mn-ea"/>
              <a:sym typeface="+mn-lt"/>
            </a:endParaRPr>
          </a:p>
        </p:txBody>
      </p:sp>
      <p:sp>
        <p:nvSpPr>
          <p:cNvPr id="52" name="文本框 51" hidden="1">
            <a:extLst>
              <a:ext uri="{FF2B5EF4-FFF2-40B4-BE49-F238E27FC236}">
                <a16:creationId xmlns:a16="http://schemas.microsoft.com/office/drawing/2014/main" id="{EEC9E43A-40EF-422C-8D9D-4189E81A0498}"/>
              </a:ext>
            </a:extLst>
          </p:cNvPr>
          <p:cNvSpPr txBox="1"/>
          <p:nvPr/>
        </p:nvSpPr>
        <p:spPr>
          <a:xfrm>
            <a:off x="82429" y="1337170"/>
            <a:ext cx="5638092" cy="31547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900" b="0" i="0" u="none" strike="noStrike" kern="1200" cap="none" spc="0" normalizeH="0" baseline="0" noProof="0" dirty="0" err="1">
                <a:ln>
                  <a:noFill/>
                </a:ln>
                <a:solidFill>
                  <a:prstClr val="black">
                    <a:alpha val="3000"/>
                  </a:prstClr>
                </a:solidFill>
                <a:effectLst/>
                <a:uLnTx/>
                <a:uFillTx/>
                <a:latin typeface="Segoe UI" panose="020F0502020204030204"/>
                <a:ea typeface="Microsoft YaHei"/>
                <a:cs typeface="+mn-ea"/>
                <a:sym typeface="+mn-lt"/>
              </a:rPr>
              <a:t>cont</a:t>
            </a:r>
            <a:endParaRPr kumimoji="0" lang="zh-CN" altLang="en-US" sz="19900" b="0" i="0" u="none" strike="noStrike" kern="1200" cap="none" spc="0" normalizeH="0" baseline="0" noProof="0" dirty="0">
              <a:ln>
                <a:noFill/>
              </a:ln>
              <a:solidFill>
                <a:prstClr val="black">
                  <a:alpha val="3000"/>
                </a:prstClr>
              </a:solidFill>
              <a:effectLst/>
              <a:uLnTx/>
              <a:uFillTx/>
              <a:latin typeface="Segoe UI" panose="020F0502020204030204"/>
              <a:ea typeface="Microsoft YaHei"/>
              <a:cs typeface="+mn-ea"/>
              <a:sym typeface="+mn-lt"/>
            </a:endParaRPr>
          </a:p>
        </p:txBody>
      </p:sp>
      <p:pic>
        <p:nvPicPr>
          <p:cNvPr id="8" name="图片 7">
            <a:extLst>
              <a:ext uri="{FF2B5EF4-FFF2-40B4-BE49-F238E27FC236}">
                <a16:creationId xmlns:a16="http://schemas.microsoft.com/office/drawing/2014/main" id="{C49AC942-48F5-41A1-AD23-3BFAD2AE26C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021" y="0"/>
            <a:ext cx="12192000" cy="6858000"/>
          </a:xfrm>
          <a:prstGeom prst="rect">
            <a:avLst/>
          </a:prstGeom>
        </p:spPr>
      </p:pic>
      <p:pic>
        <p:nvPicPr>
          <p:cNvPr id="13" name="图片 12">
            <a:extLst>
              <a:ext uri="{FF2B5EF4-FFF2-40B4-BE49-F238E27FC236}">
                <a16:creationId xmlns:a16="http://schemas.microsoft.com/office/drawing/2014/main" id="{1AEFCCEB-EE44-4495-AACD-37653083049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42296" y="1736151"/>
            <a:ext cx="6559865" cy="3514201"/>
          </a:xfrm>
          <a:prstGeom prst="rect">
            <a:avLst/>
          </a:prstGeom>
          <a:effectLst>
            <a:outerShdw blurRad="76200" dist="38100" dir="8100000" sx="101000" sy="101000" algn="tr" rotWithShape="0">
              <a:prstClr val="black">
                <a:alpha val="15000"/>
              </a:prstClr>
            </a:outerShdw>
          </a:effectLst>
        </p:spPr>
      </p:pic>
      <p:sp>
        <p:nvSpPr>
          <p:cNvPr id="33" name="文本框 32" descr="页面标题">
            <a:extLst>
              <a:ext uri="{FF2B5EF4-FFF2-40B4-BE49-F238E27FC236}">
                <a16:creationId xmlns:a16="http://schemas.microsoft.com/office/drawing/2014/main" id="{3181DF3A-4116-44B5-80E5-BDD7513F2242}"/>
              </a:ext>
            </a:extLst>
          </p:cNvPr>
          <p:cNvSpPr txBox="1"/>
          <p:nvPr/>
        </p:nvSpPr>
        <p:spPr>
          <a:xfrm>
            <a:off x="1416365" y="575688"/>
            <a:ext cx="5588000" cy="584775"/>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00" normalizeH="0" baseline="0" noProof="0">
                <a:ln>
                  <a:noFill/>
                </a:ln>
                <a:solidFill>
                  <a:srgbClr val="1EA3D2"/>
                </a:solidFill>
                <a:effectLst/>
                <a:uLnTx/>
                <a:uFillTx/>
                <a:latin typeface="Segoe UI" panose="020F0502020204030204"/>
                <a:ea typeface="Microsoft YaHei"/>
                <a:cs typeface="+mn-cs"/>
              </a:rPr>
              <a:t>为什么要使用</a:t>
            </a:r>
            <a:r>
              <a:rPr kumimoji="0" lang="en-US" altLang="zh-CN" sz="3200" b="1" i="0" u="none" strike="noStrike" kern="1200" cap="none" spc="100" normalizeH="0" baseline="0" noProof="0">
                <a:ln>
                  <a:noFill/>
                </a:ln>
                <a:solidFill>
                  <a:srgbClr val="1EA3D2"/>
                </a:solidFill>
                <a:effectLst/>
                <a:uLnTx/>
                <a:uFillTx/>
                <a:latin typeface="Segoe UI" panose="020F0502020204030204"/>
                <a:ea typeface="Microsoft YaHei"/>
                <a:cs typeface="+mn-cs"/>
              </a:rPr>
              <a:t>Github</a:t>
            </a:r>
            <a:r>
              <a:rPr kumimoji="0" lang="zh-CN" altLang="en-US" sz="3200" b="1" i="0" u="none" strike="noStrike" kern="1200" cap="none" spc="100" normalizeH="0" baseline="0" noProof="0">
                <a:ln>
                  <a:noFill/>
                </a:ln>
                <a:solidFill>
                  <a:srgbClr val="1EA3D2"/>
                </a:solidFill>
                <a:effectLst/>
                <a:uLnTx/>
                <a:uFillTx/>
                <a:latin typeface="Segoe UI" panose="020F0502020204030204"/>
                <a:ea typeface="Microsoft YaHei"/>
                <a:cs typeface="+mn-cs"/>
              </a:rPr>
              <a:t>？</a:t>
            </a:r>
            <a:endParaRPr kumimoji="0" lang="zh-CN" altLang="en-US" sz="3200" b="1" i="0" u="none" strike="noStrike" kern="1200" cap="none" spc="100" normalizeH="0" baseline="0" noProof="0" dirty="0">
              <a:ln>
                <a:noFill/>
              </a:ln>
              <a:solidFill>
                <a:srgbClr val="1EA3D2"/>
              </a:solidFill>
              <a:effectLst/>
              <a:uLnTx/>
              <a:uFillTx/>
              <a:latin typeface="Segoe UI" panose="020F0502020204030204"/>
              <a:ea typeface="Microsoft YaHei"/>
              <a:cs typeface="+mn-cs"/>
            </a:endParaRPr>
          </a:p>
        </p:txBody>
      </p:sp>
      <p:grpSp>
        <p:nvGrpSpPr>
          <p:cNvPr id="36" name="组合 35">
            <a:extLst>
              <a:ext uri="{FF2B5EF4-FFF2-40B4-BE49-F238E27FC236}">
                <a16:creationId xmlns:a16="http://schemas.microsoft.com/office/drawing/2014/main" id="{DFF3EFCC-F91B-45CD-9C92-C47E41D86AA9}"/>
              </a:ext>
            </a:extLst>
          </p:cNvPr>
          <p:cNvGrpSpPr/>
          <p:nvPr/>
        </p:nvGrpSpPr>
        <p:grpSpPr>
          <a:xfrm>
            <a:off x="6858000" y="2127786"/>
            <a:ext cx="5157788" cy="2252556"/>
            <a:chOff x="341086" y="2015709"/>
            <a:chExt cx="5157788" cy="2252556"/>
          </a:xfrm>
        </p:grpSpPr>
        <p:sp>
          <p:nvSpPr>
            <p:cNvPr id="37" name="文本框 36" descr="段落标题1">
              <a:extLst>
                <a:ext uri="{FF2B5EF4-FFF2-40B4-BE49-F238E27FC236}">
                  <a16:creationId xmlns:a16="http://schemas.microsoft.com/office/drawing/2014/main" id="{BFF9E7EE-BB1B-4CC7-8ACF-E32C52074B5F}"/>
                </a:ext>
              </a:extLst>
            </p:cNvPr>
            <p:cNvSpPr txBox="1"/>
            <p:nvPr/>
          </p:nvSpPr>
          <p:spPr>
            <a:xfrm>
              <a:off x="516026" y="2015709"/>
              <a:ext cx="4982848" cy="338553"/>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300" normalizeH="0" baseline="0" noProof="0">
                  <a:ln>
                    <a:noFill/>
                  </a:ln>
                  <a:solidFill>
                    <a:prstClr val="black"/>
                  </a:solidFill>
                  <a:effectLst/>
                  <a:uLnTx/>
                  <a:uFillTx/>
                  <a:latin typeface="Segoe UI" panose="020F0502020204030204"/>
                  <a:ea typeface="Microsoft YaHei"/>
                  <a:cs typeface="+mn-cs"/>
                </a:rPr>
                <a:t>代码托管</a:t>
              </a:r>
              <a:endParaRPr kumimoji="0" lang="zh-CN" altLang="en-US" sz="1600" b="1" i="0" u="none" strike="noStrike" kern="1200" cap="none" spc="300" normalizeH="0" baseline="0" noProof="0" dirty="0">
                <a:ln>
                  <a:noFill/>
                </a:ln>
                <a:solidFill>
                  <a:prstClr val="black"/>
                </a:solidFill>
                <a:effectLst/>
                <a:uLnTx/>
                <a:uFillTx/>
                <a:latin typeface="Segoe UI" panose="020F0502020204030204"/>
                <a:ea typeface="Microsoft YaHei"/>
                <a:cs typeface="+mn-cs"/>
              </a:endParaRPr>
            </a:p>
          </p:txBody>
        </p:sp>
        <p:sp>
          <p:nvSpPr>
            <p:cNvPr id="39" name="文本框 38" descr="段落内容1">
              <a:extLst>
                <a:ext uri="{FF2B5EF4-FFF2-40B4-BE49-F238E27FC236}">
                  <a16:creationId xmlns:a16="http://schemas.microsoft.com/office/drawing/2014/main" id="{54A82C0E-8451-4C8D-8418-117E2182DF1A}"/>
                </a:ext>
              </a:extLst>
            </p:cNvPr>
            <p:cNvSpPr txBox="1"/>
            <p:nvPr/>
          </p:nvSpPr>
          <p:spPr>
            <a:xfrm>
              <a:off x="341086" y="2373194"/>
              <a:ext cx="4868765" cy="1895071"/>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600" normalizeH="0" baseline="0" noProof="0" dirty="0">
                  <a:ln>
                    <a:noFill/>
                  </a:ln>
                  <a:solidFill>
                    <a:prstClr val="white">
                      <a:lumMod val="50000"/>
                    </a:prstClr>
                  </a:solidFill>
                  <a:effectLst/>
                  <a:uLnTx/>
                  <a:uFillTx/>
                  <a:latin typeface="Segoe UI" panose="020F0502020204030204"/>
                  <a:ea typeface="Microsoft YaHei"/>
                  <a:cs typeface="+mn-cs"/>
                </a:rPr>
                <a:t>作为开源代码库以及版本控制系统，</a:t>
              </a:r>
              <a:r>
                <a:rPr kumimoji="0" lang="en-US" altLang="zh-CN" sz="1600" b="0" i="0" u="none" strike="noStrike" kern="1200" cap="none" spc="600" normalizeH="0" baseline="0" noProof="0" dirty="0">
                  <a:ln>
                    <a:noFill/>
                  </a:ln>
                  <a:solidFill>
                    <a:prstClr val="white">
                      <a:lumMod val="50000"/>
                    </a:prstClr>
                  </a:solidFill>
                  <a:effectLst/>
                  <a:uLnTx/>
                  <a:uFillTx/>
                  <a:latin typeface="Segoe UI" panose="020F0502020204030204"/>
                  <a:ea typeface="Microsoft YaHei"/>
                  <a:cs typeface="+mn-cs"/>
                </a:rPr>
                <a:t>Github</a:t>
              </a:r>
              <a:r>
                <a:rPr kumimoji="0" lang="zh-CN" altLang="en-US" sz="1600" b="0" i="0" u="none" strike="noStrike" kern="1200" cap="none" spc="600" normalizeH="0" baseline="0" noProof="0" dirty="0">
                  <a:ln>
                    <a:noFill/>
                  </a:ln>
                  <a:solidFill>
                    <a:prstClr val="white">
                      <a:lumMod val="50000"/>
                    </a:prstClr>
                  </a:solidFill>
                  <a:effectLst/>
                  <a:uLnTx/>
                  <a:uFillTx/>
                  <a:latin typeface="Segoe UI" panose="020F0502020204030204"/>
                  <a:ea typeface="Microsoft YaHei"/>
                  <a:cs typeface="+mn-cs"/>
                </a:rPr>
                <a:t>拥有超过</a:t>
              </a:r>
              <a:r>
                <a:rPr kumimoji="0" lang="en-US" altLang="zh-CN" sz="1600" b="0" i="0" u="none" strike="noStrike" kern="1200" cap="none" spc="600" normalizeH="0" baseline="0" noProof="0" dirty="0">
                  <a:ln>
                    <a:noFill/>
                  </a:ln>
                  <a:solidFill>
                    <a:prstClr val="white">
                      <a:lumMod val="50000"/>
                    </a:prstClr>
                  </a:solidFill>
                  <a:effectLst/>
                  <a:uLnTx/>
                  <a:uFillTx/>
                  <a:latin typeface="Segoe UI" panose="020F0502020204030204"/>
                  <a:ea typeface="Microsoft YaHei"/>
                  <a:cs typeface="+mn-cs"/>
                </a:rPr>
                <a:t>900</a:t>
              </a:r>
              <a:r>
                <a:rPr kumimoji="0" lang="zh-CN" altLang="en-US" sz="1600" b="0" i="0" u="none" strike="noStrike" kern="1200" cap="none" spc="600" normalizeH="0" baseline="0" noProof="0" dirty="0">
                  <a:ln>
                    <a:noFill/>
                  </a:ln>
                  <a:solidFill>
                    <a:prstClr val="white">
                      <a:lumMod val="50000"/>
                    </a:prstClr>
                  </a:solidFill>
                  <a:effectLst/>
                  <a:uLnTx/>
                  <a:uFillTx/>
                  <a:latin typeface="Segoe UI" panose="020F0502020204030204"/>
                  <a:ea typeface="Microsoft YaHei"/>
                  <a:cs typeface="+mn-cs"/>
                </a:rPr>
                <a:t>万开发者用户。随着越来越多的应用程序转移到了云上，</a:t>
              </a:r>
              <a:r>
                <a:rPr kumimoji="0" lang="en-US" altLang="zh-CN" sz="1600" b="0" i="0" u="none" strike="noStrike" kern="1200" cap="none" spc="600" normalizeH="0" baseline="0" noProof="0" dirty="0">
                  <a:ln>
                    <a:noFill/>
                  </a:ln>
                  <a:solidFill>
                    <a:prstClr val="white">
                      <a:lumMod val="50000"/>
                    </a:prstClr>
                  </a:solidFill>
                  <a:effectLst/>
                  <a:uLnTx/>
                  <a:uFillTx/>
                  <a:latin typeface="Segoe UI" panose="020F0502020204030204"/>
                  <a:ea typeface="Microsoft YaHei"/>
                  <a:cs typeface="+mn-cs"/>
                </a:rPr>
                <a:t>Github</a:t>
              </a:r>
              <a:r>
                <a:rPr kumimoji="0" lang="zh-CN" altLang="en-US" sz="1600" b="0" i="0" u="none" strike="noStrike" kern="1200" cap="none" spc="600" normalizeH="0" baseline="0" noProof="0" dirty="0">
                  <a:ln>
                    <a:noFill/>
                  </a:ln>
                  <a:solidFill>
                    <a:prstClr val="white">
                      <a:lumMod val="50000"/>
                    </a:prstClr>
                  </a:solidFill>
                  <a:effectLst/>
                  <a:uLnTx/>
                  <a:uFillTx/>
                  <a:latin typeface="Segoe UI" panose="020F0502020204030204"/>
                  <a:ea typeface="Microsoft YaHei"/>
                  <a:cs typeface="+mn-cs"/>
                </a:rPr>
                <a:t>已经成为了管理软件开发以及发现已有代码的首选方法。</a:t>
              </a:r>
              <a:endParaRPr kumimoji="0" lang="zh-TW" altLang="en-US" sz="1600" b="0" i="0" u="none" strike="noStrike" kern="1200" cap="none" spc="600" normalizeH="0" baseline="0" noProof="0" dirty="0">
                <a:ln>
                  <a:noFill/>
                </a:ln>
                <a:solidFill>
                  <a:prstClr val="white">
                    <a:lumMod val="50000"/>
                  </a:prstClr>
                </a:solidFill>
                <a:effectLst/>
                <a:uLnTx/>
                <a:uFillTx/>
                <a:latin typeface="Segoe UI" panose="020F0502020204030204"/>
                <a:ea typeface="Microsoft YaHei"/>
                <a:cs typeface="+mn-cs"/>
              </a:endParaRPr>
            </a:p>
          </p:txBody>
        </p:sp>
      </p:grpSp>
      <p:cxnSp>
        <p:nvCxnSpPr>
          <p:cNvPr id="44" name="直接连接符 43">
            <a:extLst>
              <a:ext uri="{FF2B5EF4-FFF2-40B4-BE49-F238E27FC236}">
                <a16:creationId xmlns:a16="http://schemas.microsoft.com/office/drawing/2014/main" id="{DA0F0EE0-5F8E-472F-9174-229CA6C2F521}"/>
              </a:ext>
            </a:extLst>
          </p:cNvPr>
          <p:cNvCxnSpPr>
            <a:cxnSpLocks/>
          </p:cNvCxnSpPr>
          <p:nvPr/>
        </p:nvCxnSpPr>
        <p:spPr>
          <a:xfrm>
            <a:off x="1500809" y="1200219"/>
            <a:ext cx="484284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85D5C37D-B16B-4AEA-B5C4-4BC76B5362BE}"/>
              </a:ext>
            </a:extLst>
          </p:cNvPr>
          <p:cNvSpPr/>
          <p:nvPr/>
        </p:nvSpPr>
        <p:spPr>
          <a:xfrm>
            <a:off x="6962775" y="2186943"/>
            <a:ext cx="70165" cy="2281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panose="020F0502020204030204"/>
              <a:ea typeface="Microsoft YaHei"/>
              <a:cs typeface="+mn-cs"/>
            </a:endParaRPr>
          </a:p>
        </p:txBody>
      </p:sp>
      <p:pic>
        <p:nvPicPr>
          <p:cNvPr id="4" name="图片 3">
            <a:extLst>
              <a:ext uri="{FF2B5EF4-FFF2-40B4-BE49-F238E27FC236}">
                <a16:creationId xmlns:a16="http://schemas.microsoft.com/office/drawing/2014/main" id="{5D2D6E66-1D6A-419D-983B-63B37BB0FE8E}"/>
              </a:ext>
            </a:extLst>
          </p:cNvPr>
          <p:cNvPicPr>
            <a:picLocks noChangeAspect="1"/>
          </p:cNvPicPr>
          <p:nvPr/>
        </p:nvPicPr>
        <p:blipFill>
          <a:blip r:embed="rId4"/>
          <a:stretch>
            <a:fillRect/>
          </a:stretch>
        </p:blipFill>
        <p:spPr>
          <a:xfrm>
            <a:off x="1803539" y="2064509"/>
            <a:ext cx="4222296" cy="2543001"/>
          </a:xfrm>
          <a:prstGeom prst="rect">
            <a:avLst/>
          </a:prstGeom>
        </p:spPr>
      </p:pic>
    </p:spTree>
    <p:extLst>
      <p:ext uri="{BB962C8B-B14F-4D97-AF65-F5344CB8AC3E}">
        <p14:creationId xmlns:p14="http://schemas.microsoft.com/office/powerpoint/2010/main" val="394715848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图片包含 自然, 冒烟, 温泉, 户外&#10;&#10;已生成极高可信度的说明">
            <a:extLst>
              <a:ext uri="{FF2B5EF4-FFF2-40B4-BE49-F238E27FC236}">
                <a16:creationId xmlns:a16="http://schemas.microsoft.com/office/drawing/2014/main" id="{FEDA31F5-129B-4919-97E1-E14C48D94CB4}"/>
              </a:ext>
            </a:extLst>
          </p:cNvPr>
          <p:cNvPicPr>
            <a:picLocks noChangeAspect="1"/>
          </p:cNvPicPr>
          <p:nvPr/>
        </p:nvPicPr>
        <p:blipFill rotWithShape="1">
          <a:blip r:embed="rId2">
            <a:extLst>
              <a:ext uri="{28A0092B-C50C-407E-A947-70E740481C1C}">
                <a14:useLocalDpi xmlns:a14="http://schemas.microsoft.com/office/drawing/2010/main" val="0"/>
              </a:ext>
            </a:extLst>
          </a:blip>
          <a:srcRect t="9491" b="6240"/>
          <a:stretch/>
        </p:blipFill>
        <p:spPr>
          <a:xfrm>
            <a:off x="20" y="10"/>
            <a:ext cx="12191980" cy="6857990"/>
          </a:xfrm>
          <a:prstGeom prst="rect">
            <a:avLst/>
          </a:prstGeom>
        </p:spPr>
      </p:pic>
      <p:sp>
        <p:nvSpPr>
          <p:cNvPr id="3" name="矩形 2">
            <a:extLst>
              <a:ext uri="{FF2B5EF4-FFF2-40B4-BE49-F238E27FC236}">
                <a16:creationId xmlns:a16="http://schemas.microsoft.com/office/drawing/2014/main" id="{08AD8D9A-575A-4D9B-A9C7-4A929017FA9A}"/>
              </a:ext>
            </a:extLst>
          </p:cNvPr>
          <p:cNvSpPr/>
          <p:nvPr/>
        </p:nvSpPr>
        <p:spPr>
          <a:xfrm>
            <a:off x="744638" y="656863"/>
            <a:ext cx="10702724" cy="5544274"/>
          </a:xfrm>
          <a:prstGeom prst="rect">
            <a:avLst/>
          </a:prstGeo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descr="页面收尾">
            <a:extLst>
              <a:ext uri="{FF2B5EF4-FFF2-40B4-BE49-F238E27FC236}">
                <a16:creationId xmlns:a16="http://schemas.microsoft.com/office/drawing/2014/main" id="{30CA0D7F-805D-4228-B559-4E2D3ED1411D}"/>
              </a:ext>
            </a:extLst>
          </p:cNvPr>
          <p:cNvSpPr txBox="1"/>
          <p:nvPr/>
        </p:nvSpPr>
        <p:spPr>
          <a:xfrm>
            <a:off x="1181879" y="1091682"/>
            <a:ext cx="9828244" cy="37702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600" normalizeH="0" baseline="0" noProof="0" dirty="0">
                <a:ln>
                  <a:noFill/>
                </a:ln>
                <a:blipFill dpi="0" rotWithShape="1">
                  <a:blip r:embed="rId3"/>
                  <a:srcRect/>
                  <a:tile tx="0" ty="0" sx="100000" sy="100000" flip="none" algn="ctr"/>
                </a:blipFill>
                <a:effectLst/>
                <a:uLnTx/>
                <a:uFillTx/>
                <a:latin typeface="Agency FB" panose="020B0503020202020204" pitchFamily="34" charset="0"/>
                <a:ea typeface="等线" panose="02010600030101010101" pitchFamily="2" charset="-122"/>
                <a:cs typeface="+mn-cs"/>
              </a:rPr>
              <a:t>THANKS</a:t>
            </a:r>
            <a:endParaRPr kumimoji="0" lang="zh-CN" altLang="en-US" sz="23900" b="1" i="0" u="none" strike="noStrike" kern="1200" cap="none" spc="600" normalizeH="0" baseline="0" noProof="0" dirty="0">
              <a:ln>
                <a:noFill/>
              </a:ln>
              <a:blipFill dpi="0" rotWithShape="1">
                <a:blip r:embed="rId3"/>
                <a:srcRect/>
                <a:tile tx="0" ty="0" sx="100000" sy="100000" flip="none" algn="ctr"/>
              </a:blipFill>
              <a:effectLst/>
              <a:uLnTx/>
              <a:uFillTx/>
              <a:latin typeface="Agency FB" panose="020B0503020202020204" pitchFamily="34" charset="0"/>
              <a:ea typeface="等线" panose="02010600030101010101" pitchFamily="2" charset="-122"/>
              <a:cs typeface="+mn-cs"/>
            </a:endParaRPr>
          </a:p>
        </p:txBody>
      </p:sp>
      <p:sp>
        <p:nvSpPr>
          <p:cNvPr id="12" name="文本框 11" descr="演讲人">
            <a:extLst>
              <a:ext uri="{FF2B5EF4-FFF2-40B4-BE49-F238E27FC236}">
                <a16:creationId xmlns:a16="http://schemas.microsoft.com/office/drawing/2014/main" id="{2026C7C1-B2CE-4572-B528-6E85BC39E799}"/>
              </a:ext>
            </a:extLst>
          </p:cNvPr>
          <p:cNvSpPr txBox="1"/>
          <p:nvPr/>
        </p:nvSpPr>
        <p:spPr>
          <a:xfrm>
            <a:off x="1539241" y="5111488"/>
            <a:ext cx="9113520" cy="369332"/>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lumMod val="85000"/>
                    <a:lumOff val="15000"/>
                  </a:prstClr>
                </a:solidFill>
                <a:effectLst/>
                <a:uLnTx/>
                <a:uFillTx/>
                <a:latin typeface="等线" panose="020F0502020204030204"/>
                <a:ea typeface="等线" panose="02010600030101010101" pitchFamily="2" charset="-122"/>
                <a:cs typeface="+mn-cs"/>
              </a:rPr>
              <a:t>李春辉</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等线" panose="020F0502020204030204"/>
              <a:ea typeface="等线" panose="02010600030101010101" pitchFamily="2" charset="-122"/>
              <a:cs typeface="+mn-cs"/>
            </a:endParaRPr>
          </a:p>
        </p:txBody>
      </p:sp>
      <p:sp>
        <p:nvSpPr>
          <p:cNvPr id="13" name="文本框 12" descr="演讲时间">
            <a:extLst>
              <a:ext uri="{FF2B5EF4-FFF2-40B4-BE49-F238E27FC236}">
                <a16:creationId xmlns:a16="http://schemas.microsoft.com/office/drawing/2014/main" id="{E805A5E1-612A-494C-BC75-5723B9367D90}"/>
              </a:ext>
            </a:extLst>
          </p:cNvPr>
          <p:cNvSpPr txBox="1"/>
          <p:nvPr/>
        </p:nvSpPr>
        <p:spPr>
          <a:xfrm>
            <a:off x="1539241" y="5643900"/>
            <a:ext cx="9113520" cy="369332"/>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lumMod val="85000"/>
                    <a:lumOff val="15000"/>
                  </a:prstClr>
                </a:solidFill>
                <a:effectLst/>
                <a:uLnTx/>
                <a:uFillTx/>
                <a:latin typeface="等线" panose="020F0502020204030204"/>
                <a:ea typeface="等线" panose="02010600030101010101" pitchFamily="2" charset="-122"/>
                <a:cs typeface="+mn-cs"/>
              </a:rPr>
              <a:t>2019</a:t>
            </a:r>
            <a:r>
              <a:rPr kumimoji="0" lang="zh-CN" altLang="en-US" sz="1800" b="0" i="0" u="none" strike="noStrike" kern="1200" cap="none" spc="0" normalizeH="0" baseline="0" noProof="0">
                <a:ln>
                  <a:noFill/>
                </a:ln>
                <a:solidFill>
                  <a:prstClr val="black">
                    <a:lumMod val="85000"/>
                    <a:lumOff val="15000"/>
                  </a:prstClr>
                </a:solidFill>
                <a:effectLst/>
                <a:uLnTx/>
                <a:uFillTx/>
                <a:latin typeface="等线" panose="020F0502020204030204"/>
                <a:ea typeface="等线" panose="02010600030101010101" pitchFamily="2" charset="-122"/>
                <a:cs typeface="+mn-cs"/>
              </a:rPr>
              <a:t>年</a:t>
            </a:r>
            <a:r>
              <a:rPr kumimoji="0" lang="en-US" altLang="zh-CN" sz="1800" b="0" i="0" u="none" strike="noStrike" kern="1200" cap="none" spc="0" normalizeH="0" baseline="0" noProof="0">
                <a:ln>
                  <a:noFill/>
                </a:ln>
                <a:solidFill>
                  <a:prstClr val="black">
                    <a:lumMod val="85000"/>
                    <a:lumOff val="15000"/>
                  </a:prstClr>
                </a:solidFill>
                <a:effectLst/>
                <a:uLnTx/>
                <a:uFillTx/>
                <a:latin typeface="等线" panose="020F0502020204030204"/>
                <a:ea typeface="等线" panose="02010600030101010101" pitchFamily="2" charset="-122"/>
                <a:cs typeface="+mn-cs"/>
              </a:rPr>
              <a:t>4</a:t>
            </a:r>
            <a:r>
              <a:rPr kumimoji="0" lang="zh-CN" altLang="en-US" sz="1800" b="0" i="0" u="none" strike="noStrike" kern="1200" cap="none" spc="0" normalizeH="0" baseline="0" noProof="0">
                <a:ln>
                  <a:noFill/>
                </a:ln>
                <a:solidFill>
                  <a:prstClr val="black">
                    <a:lumMod val="85000"/>
                    <a:lumOff val="15000"/>
                  </a:prstClr>
                </a:solidFill>
                <a:effectLst/>
                <a:uLnTx/>
                <a:uFillTx/>
                <a:latin typeface="等线" panose="020F0502020204030204"/>
                <a:ea typeface="等线" panose="02010600030101010101" pitchFamily="2" charset="-122"/>
                <a:cs typeface="+mn-cs"/>
              </a:rPr>
              <a:t>月</a:t>
            </a:r>
            <a:r>
              <a:rPr kumimoji="0" lang="en-US" altLang="zh-CN" sz="1800" b="0" i="0" u="none" strike="noStrike" kern="1200" cap="none" spc="0" normalizeH="0" baseline="0" noProof="0">
                <a:ln>
                  <a:noFill/>
                </a:ln>
                <a:solidFill>
                  <a:prstClr val="black">
                    <a:lumMod val="85000"/>
                    <a:lumOff val="15000"/>
                  </a:prstClr>
                </a:solidFill>
                <a:effectLst/>
                <a:uLnTx/>
                <a:uFillTx/>
                <a:latin typeface="等线" panose="020F0502020204030204"/>
                <a:ea typeface="等线" panose="02010600030101010101" pitchFamily="2" charset="-122"/>
                <a:cs typeface="+mn-cs"/>
              </a:rPr>
              <a:t>15</a:t>
            </a:r>
            <a:r>
              <a:rPr kumimoji="0" lang="zh-CN" altLang="en-US" sz="1800" b="0" i="0" u="none" strike="noStrike" kern="1200" cap="none" spc="0" normalizeH="0" baseline="0" noProof="0">
                <a:ln>
                  <a:noFill/>
                </a:ln>
                <a:solidFill>
                  <a:prstClr val="black">
                    <a:lumMod val="85000"/>
                    <a:lumOff val="15000"/>
                  </a:prstClr>
                </a:solidFill>
                <a:effectLst/>
                <a:uLnTx/>
                <a:uFillTx/>
                <a:latin typeface="等线" panose="020F0502020204030204"/>
                <a:ea typeface="等线" panose="02010600030101010101" pitchFamily="2" charset="-122"/>
                <a:cs typeface="+mn-cs"/>
              </a:rPr>
              <a:t>日</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等线" panose="020F0502020204030204"/>
              <a:ea typeface="等线" panose="02010600030101010101" pitchFamily="2" charset="-122"/>
              <a:cs typeface="+mn-cs"/>
            </a:endParaRPr>
          </a:p>
        </p:txBody>
      </p:sp>
      <p:sp>
        <p:nvSpPr>
          <p:cNvPr id="16" name="矩形: 圆角 15">
            <a:extLst>
              <a:ext uri="{FF2B5EF4-FFF2-40B4-BE49-F238E27FC236}">
                <a16:creationId xmlns:a16="http://schemas.microsoft.com/office/drawing/2014/main" id="{CA30BB6D-8726-4866-9060-8FD3187C44DE}"/>
              </a:ext>
            </a:extLst>
          </p:cNvPr>
          <p:cNvSpPr/>
          <p:nvPr/>
        </p:nvSpPr>
        <p:spPr>
          <a:xfrm>
            <a:off x="2933700" y="4416520"/>
            <a:ext cx="6324600" cy="531889"/>
          </a:xfrm>
          <a:prstGeom prst="roundRect">
            <a:avLst>
              <a:gd name="adj" fmla="val 50000"/>
            </a:avLst>
          </a:prstGeom>
          <a:solidFill>
            <a:schemeClr val="bg1"/>
          </a:solidFill>
          <a:ln>
            <a:noFill/>
          </a:ln>
          <a:effectLst>
            <a:outerShdw blurRad="1016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文本框 16" descr="公司名称">
            <a:extLst>
              <a:ext uri="{FF2B5EF4-FFF2-40B4-BE49-F238E27FC236}">
                <a16:creationId xmlns:a16="http://schemas.microsoft.com/office/drawing/2014/main" id="{A8E1441A-8825-4E00-A5B4-03F256E7041B}"/>
              </a:ext>
            </a:extLst>
          </p:cNvPr>
          <p:cNvSpPr txBox="1"/>
          <p:nvPr/>
        </p:nvSpPr>
        <p:spPr>
          <a:xfrm>
            <a:off x="3171372" y="4497798"/>
            <a:ext cx="5849257" cy="369332"/>
          </a:xfrm>
          <a:prstGeom prst="rect">
            <a:avLst/>
          </a:prstGeom>
          <a:noFill/>
        </p:spPr>
        <p:txBody>
          <a:bodyPr vert="horz"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600" normalizeH="0" baseline="0" noProof="0">
                <a:ln>
                  <a:noFill/>
                </a:ln>
                <a:solidFill>
                  <a:prstClr val="black">
                    <a:lumMod val="85000"/>
                    <a:lumOff val="15000"/>
                  </a:prstClr>
                </a:solidFill>
                <a:effectLst/>
                <a:uLnTx/>
                <a:uFillTx/>
                <a:latin typeface="等线" panose="020F0502020204030204"/>
                <a:ea typeface="等线" panose="02010600030101010101" pitchFamily="2" charset="-122"/>
                <a:cs typeface="+mn-cs"/>
              </a:rPr>
              <a:t>郑州工程技术学院</a:t>
            </a:r>
            <a:endParaRPr kumimoji="0" lang="zh-CN" altLang="en-US" sz="1800" b="0" i="0" u="none" strike="noStrike" kern="1200" cap="none" spc="600" normalizeH="0" baseline="0" noProof="0" dirty="0">
              <a:ln>
                <a:noFill/>
              </a:ln>
              <a:solidFill>
                <a:prstClr val="black">
                  <a:lumMod val="85000"/>
                  <a:lumOff val="1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3602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Office 主题​​">
  <a:themeElements>
    <a:clrScheme name="深蓝色商务">
      <a:dk1>
        <a:srgbClr val="A5A6AA"/>
      </a:dk1>
      <a:lt1>
        <a:srgbClr val="EFF0F4"/>
      </a:lt1>
      <a:dk2>
        <a:srgbClr val="44546A"/>
      </a:dk2>
      <a:lt2>
        <a:srgbClr val="E7E6E6"/>
      </a:lt2>
      <a:accent1>
        <a:srgbClr val="182539"/>
      </a:accent1>
      <a:accent2>
        <a:srgbClr val="C3C3C5"/>
      </a:accent2>
      <a:accent3>
        <a:srgbClr val="95D2DB"/>
      </a:accent3>
      <a:accent4>
        <a:srgbClr val="43CED5"/>
      </a:accent4>
      <a:accent5>
        <a:srgbClr val="FFFFFF"/>
      </a:accent5>
      <a:accent6>
        <a:srgbClr val="609E9D"/>
      </a:accent6>
      <a:hlink>
        <a:srgbClr val="0563C1"/>
      </a:hlink>
      <a:folHlink>
        <a:srgbClr val="954F72"/>
      </a:folHlink>
    </a:clrScheme>
    <a:fontScheme name="微软雅黑粗细+Segoe UI 粗细">
      <a:majorFont>
        <a:latin typeface="Segoe UI Semibold"/>
        <a:ea typeface="微软雅黑"/>
        <a:cs typeface=""/>
      </a:majorFont>
      <a:minorFont>
        <a:latin typeface="Segoe U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rtlCol="0">
        <a:spAutoFit/>
      </a:bodyPr>
      <a:lstStyle>
        <a:defPPr algn="l">
          <a:defRPr dirty="0" smtClean="0">
            <a:latin typeface="华文宋体" panose="02010600040101010101" pitchFamily="2" charset="-122"/>
            <a:ea typeface="华文宋体" panose="0201060004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lb11hjm">
      <a:majorFont>
        <a:latin typeface="Segoe UI" panose="020F0302020204030204"/>
        <a:ea typeface="Microsoft YaHei"/>
        <a:cs typeface=""/>
      </a:majorFont>
      <a:minorFont>
        <a:latin typeface="Segoe U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514</Words>
  <Application>Microsoft Office PowerPoint</Application>
  <PresentationFormat>宽屏</PresentationFormat>
  <Paragraphs>39</Paragraphs>
  <Slides>7</Slides>
  <Notes>1</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7</vt:i4>
      </vt:variant>
    </vt:vector>
  </HeadingPairs>
  <TitlesOfParts>
    <vt:vector size="23" baseType="lpstr">
      <vt:lpstr>CharterEF</vt:lpstr>
      <vt:lpstr>等线</vt:lpstr>
      <vt:lpstr>等线 Light</vt:lpstr>
      <vt:lpstr>华文宋体</vt:lpstr>
      <vt:lpstr>华文中宋</vt:lpstr>
      <vt:lpstr>微软雅黑</vt:lpstr>
      <vt:lpstr>微软雅黑 Light</vt:lpstr>
      <vt:lpstr>Agency FB</vt:lpstr>
      <vt:lpstr>Arial</vt:lpstr>
      <vt:lpstr>Segoe UI</vt:lpstr>
      <vt:lpstr>Segoe UI Light</vt:lpstr>
      <vt:lpstr>Segoe UI Semibold</vt:lpstr>
      <vt:lpstr>1_Office 主题​​</vt:lpstr>
      <vt:lpstr>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 南</dc:creator>
  <cp:lastModifiedBy>方 南</cp:lastModifiedBy>
  <cp:revision>7</cp:revision>
  <dcterms:created xsi:type="dcterms:W3CDTF">2019-04-14T06:46:29Z</dcterms:created>
  <dcterms:modified xsi:type="dcterms:W3CDTF">2019-04-14T08:21:08Z</dcterms:modified>
</cp:coreProperties>
</file>