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6.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7.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8.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9.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0.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1.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2.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4.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7.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26"/>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兵 刘" initials="兵" lastIdx="1" clrIdx="0">
    <p:extLst>
      <p:ext uri="{19B8F6BF-5375-455C-9EA6-DF929625EA0E}">
        <p15:presenceInfo xmlns:p15="http://schemas.microsoft.com/office/powerpoint/2012/main" userId="da35623b6bd4b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723" autoAdjust="0"/>
  </p:normalViewPr>
  <p:slideViewPr>
    <p:cSldViewPr snapToGrid="0">
      <p:cViewPr varScale="1">
        <p:scale>
          <a:sx n="77" d="100"/>
          <a:sy n="77" d="100"/>
        </p:scale>
        <p:origin x="88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4.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AABD2A-AE1D-4446-A6CF-D1E03908D354}" type="doc">
      <dgm:prSet loTypeId="urn:microsoft.com/office/officeart/2005/8/layout/hList9" loCatId="list" qsTypeId="urn:microsoft.com/office/officeart/2005/8/quickstyle/simple2" qsCatId="simple" csTypeId="urn:microsoft.com/office/officeart/2005/8/colors/accent1_2" csCatId="accent1" phldr="1"/>
      <dgm:spPr/>
      <dgm:t>
        <a:bodyPr/>
        <a:lstStyle/>
        <a:p>
          <a:endParaRPr lang="zh-CN" altLang="en-US"/>
        </a:p>
      </dgm:t>
    </dgm:pt>
    <dgm:pt modelId="{88E7D6F4-6978-4E0C-B4E3-5C0A3093EFE3}">
      <dgm:prSet phldrT="[文本]"/>
      <dgm:spPr/>
      <dgm:t>
        <a:bodyPr/>
        <a:lstStyle/>
        <a:p>
          <a:r>
            <a:rPr lang="zh-CN" altLang="en-US" dirty="0"/>
            <a:t>一</a:t>
          </a:r>
        </a:p>
      </dgm:t>
    </dgm:pt>
    <dgm:pt modelId="{7115A1CA-A880-448F-A438-F87B8A920029}" type="parTrans" cxnId="{1D4DADE4-3E60-4888-B78A-3FACD2F82A8F}">
      <dgm:prSet/>
      <dgm:spPr/>
      <dgm:t>
        <a:bodyPr/>
        <a:lstStyle/>
        <a:p>
          <a:endParaRPr lang="zh-CN" altLang="en-US"/>
        </a:p>
      </dgm:t>
    </dgm:pt>
    <dgm:pt modelId="{D195FB36-0034-40DC-BFF3-F7B7467E6D4B}" type="sibTrans" cxnId="{1D4DADE4-3E60-4888-B78A-3FACD2F82A8F}">
      <dgm:prSet/>
      <dgm:spPr/>
      <dgm:t>
        <a:bodyPr/>
        <a:lstStyle/>
        <a:p>
          <a:endParaRPr lang="zh-CN" altLang="en-US"/>
        </a:p>
      </dgm:t>
    </dgm:pt>
    <dgm:pt modelId="{9C2042DC-D0EB-43C7-8989-E13904F8FABD}">
      <dgm:prSet phldrT="[文本]"/>
      <dgm:spPr/>
      <dgm:t>
        <a:bodyPr/>
        <a:lstStyle/>
        <a:p>
          <a:r>
            <a:rPr lang="zh-CN" altLang="en-US" dirty="0"/>
            <a:t>二</a:t>
          </a:r>
        </a:p>
      </dgm:t>
    </dgm:pt>
    <dgm:pt modelId="{9F9618BC-1461-41DC-BBA7-8AA7BBC2BA64}" type="parTrans" cxnId="{60C1988E-1342-4891-92A7-E5E1CA554256}">
      <dgm:prSet/>
      <dgm:spPr/>
      <dgm:t>
        <a:bodyPr/>
        <a:lstStyle/>
        <a:p>
          <a:endParaRPr lang="zh-CN" altLang="en-US"/>
        </a:p>
      </dgm:t>
    </dgm:pt>
    <dgm:pt modelId="{F3C3E5CD-FCBC-45C5-92D8-0400CDABFA39}" type="sibTrans" cxnId="{60C1988E-1342-4891-92A7-E5E1CA554256}">
      <dgm:prSet/>
      <dgm:spPr/>
      <dgm:t>
        <a:bodyPr/>
        <a:lstStyle/>
        <a:p>
          <a:endParaRPr lang="zh-CN" altLang="en-US"/>
        </a:p>
      </dgm:t>
    </dgm:pt>
    <dgm:pt modelId="{0CE61DEE-EAD8-461F-9595-621771262EEC}">
      <dgm:prSet phldrT="[文本]"/>
      <dgm:spPr/>
      <dgm:t>
        <a:bodyPr/>
        <a:lstStyle/>
        <a:p>
          <a:r>
            <a:rPr lang="zh-CN" altLang="en-US" dirty="0"/>
            <a:t>三</a:t>
          </a:r>
        </a:p>
      </dgm:t>
    </dgm:pt>
    <dgm:pt modelId="{F3F00DED-1B85-4328-A9F2-54D7CAABB1B6}" type="parTrans" cxnId="{E0782C11-9EE1-48FA-908B-DDA8C8CFEC46}">
      <dgm:prSet/>
      <dgm:spPr/>
      <dgm:t>
        <a:bodyPr/>
        <a:lstStyle/>
        <a:p>
          <a:endParaRPr lang="zh-CN" altLang="en-US"/>
        </a:p>
      </dgm:t>
    </dgm:pt>
    <dgm:pt modelId="{27B62C4C-68FE-45D3-BD9A-C3DA544C696D}" type="sibTrans" cxnId="{E0782C11-9EE1-48FA-908B-DDA8C8CFEC46}">
      <dgm:prSet/>
      <dgm:spPr/>
      <dgm:t>
        <a:bodyPr/>
        <a:lstStyle/>
        <a:p>
          <a:endParaRPr lang="zh-CN" altLang="en-US"/>
        </a:p>
      </dgm:t>
    </dgm:pt>
    <dgm:pt modelId="{43BDA414-4773-49F0-8270-675821366394}">
      <dgm:prSet phldrT="[文本]"/>
      <dgm:spPr/>
      <dgm:t>
        <a:bodyPr/>
        <a:lstStyle/>
        <a:p>
          <a:r>
            <a:rPr lang="zh-CN" altLang="en-US" dirty="0"/>
            <a:t>四</a:t>
          </a:r>
        </a:p>
      </dgm:t>
    </dgm:pt>
    <dgm:pt modelId="{0CC1AD77-7158-4569-BE3D-DA556CAE8ADF}" type="parTrans" cxnId="{F6D60748-8D0F-4D43-9E62-D8E601349834}">
      <dgm:prSet/>
      <dgm:spPr/>
      <dgm:t>
        <a:bodyPr/>
        <a:lstStyle/>
        <a:p>
          <a:endParaRPr lang="zh-CN" altLang="en-US"/>
        </a:p>
      </dgm:t>
    </dgm:pt>
    <dgm:pt modelId="{73604CB8-6F31-42CC-804C-333CC809D8EC}" type="sibTrans" cxnId="{F6D60748-8D0F-4D43-9E62-D8E601349834}">
      <dgm:prSet/>
      <dgm:spPr/>
      <dgm:t>
        <a:bodyPr/>
        <a:lstStyle/>
        <a:p>
          <a:endParaRPr lang="zh-CN" altLang="en-US"/>
        </a:p>
      </dgm:t>
    </dgm:pt>
    <dgm:pt modelId="{9A169B54-CAEE-4280-ADBA-638FF550FD40}">
      <dgm:prSet/>
      <dgm:spPr/>
      <dgm:t>
        <a:bodyPr/>
        <a:lstStyle/>
        <a:p>
          <a:r>
            <a:rPr lang="zh-CN" altLang="en-US" dirty="0"/>
            <a:t>    实验</a:t>
          </a:r>
          <a:endParaRPr lang="en-US" altLang="zh-CN" dirty="0"/>
        </a:p>
        <a:p>
          <a:r>
            <a:rPr lang="zh-CN" altLang="en-US" dirty="0"/>
            <a:t>    概述</a:t>
          </a:r>
        </a:p>
      </dgm:t>
    </dgm:pt>
    <dgm:pt modelId="{0F682B19-7CC9-40B5-B205-D5FD95359844}" type="parTrans" cxnId="{C462FE20-C6AE-44A4-B4C6-56B83889BB9E}">
      <dgm:prSet/>
      <dgm:spPr/>
      <dgm:t>
        <a:bodyPr/>
        <a:lstStyle/>
        <a:p>
          <a:endParaRPr lang="zh-CN" altLang="en-US"/>
        </a:p>
      </dgm:t>
    </dgm:pt>
    <dgm:pt modelId="{D7109CBA-03CE-4831-A508-675C26132726}" type="sibTrans" cxnId="{C462FE20-C6AE-44A4-B4C6-56B83889BB9E}">
      <dgm:prSet/>
      <dgm:spPr/>
      <dgm:t>
        <a:bodyPr/>
        <a:lstStyle/>
        <a:p>
          <a:endParaRPr lang="zh-CN" altLang="en-US"/>
        </a:p>
      </dgm:t>
    </dgm:pt>
    <dgm:pt modelId="{0F308658-6853-44AB-8F66-207ED9A9B520}">
      <dgm:prSet/>
      <dgm:spPr/>
      <dgm:t>
        <a:bodyPr/>
        <a:lstStyle/>
        <a:p>
          <a:r>
            <a:rPr lang="zh-CN" altLang="en-US" dirty="0"/>
            <a:t>   方案</a:t>
          </a:r>
          <a:endParaRPr lang="en-US" altLang="zh-CN" dirty="0"/>
        </a:p>
        <a:p>
          <a:r>
            <a:rPr lang="zh-CN" altLang="en-US" dirty="0"/>
            <a:t>   设计</a:t>
          </a:r>
        </a:p>
      </dgm:t>
    </dgm:pt>
    <dgm:pt modelId="{1DE572D5-2157-404B-84C1-7D8897E34A16}" type="parTrans" cxnId="{895B01C3-BAE4-4C1D-827A-D9D5D34108D0}">
      <dgm:prSet/>
      <dgm:spPr/>
      <dgm:t>
        <a:bodyPr/>
        <a:lstStyle/>
        <a:p>
          <a:endParaRPr lang="zh-CN" altLang="en-US"/>
        </a:p>
      </dgm:t>
    </dgm:pt>
    <dgm:pt modelId="{4DD294F4-4A1B-48A6-9A27-1E0BA031A3D8}" type="sibTrans" cxnId="{895B01C3-BAE4-4C1D-827A-D9D5D34108D0}">
      <dgm:prSet/>
      <dgm:spPr/>
      <dgm:t>
        <a:bodyPr/>
        <a:lstStyle/>
        <a:p>
          <a:endParaRPr lang="zh-CN" altLang="en-US"/>
        </a:p>
      </dgm:t>
    </dgm:pt>
    <dgm:pt modelId="{CE88B3BF-CDB3-4471-B83E-ED1C643F6273}">
      <dgm:prSet/>
      <dgm:spPr/>
      <dgm:t>
        <a:bodyPr/>
        <a:lstStyle/>
        <a:p>
          <a:r>
            <a:rPr lang="zh-CN" altLang="en-US" dirty="0"/>
            <a:t>    实验</a:t>
          </a:r>
          <a:endParaRPr lang="en-US" altLang="zh-CN" dirty="0"/>
        </a:p>
        <a:p>
          <a:r>
            <a:rPr lang="zh-CN" altLang="en-US" dirty="0"/>
            <a:t>    过程</a:t>
          </a:r>
        </a:p>
      </dgm:t>
    </dgm:pt>
    <dgm:pt modelId="{40CF0890-F1B6-4959-832A-1FEFF323C029}" type="parTrans" cxnId="{A2079223-7D83-4187-A47C-B7666C08B399}">
      <dgm:prSet/>
      <dgm:spPr/>
      <dgm:t>
        <a:bodyPr/>
        <a:lstStyle/>
        <a:p>
          <a:endParaRPr lang="zh-CN" altLang="en-US"/>
        </a:p>
      </dgm:t>
    </dgm:pt>
    <dgm:pt modelId="{1E9427C0-6284-4384-8AD3-FF617C41AB1A}" type="sibTrans" cxnId="{A2079223-7D83-4187-A47C-B7666C08B399}">
      <dgm:prSet/>
      <dgm:spPr/>
      <dgm:t>
        <a:bodyPr/>
        <a:lstStyle/>
        <a:p>
          <a:endParaRPr lang="zh-CN" altLang="en-US"/>
        </a:p>
      </dgm:t>
    </dgm:pt>
    <dgm:pt modelId="{31767EFD-E532-4FBA-9CA0-01EAB04324F5}">
      <dgm:prSet/>
      <dgm:spPr/>
      <dgm:t>
        <a:bodyPr/>
        <a:lstStyle/>
        <a:p>
          <a:r>
            <a:rPr lang="zh-CN" altLang="en-US" dirty="0"/>
            <a:t>    实验</a:t>
          </a:r>
          <a:endParaRPr lang="en-US" altLang="zh-CN" dirty="0"/>
        </a:p>
        <a:p>
          <a:r>
            <a:rPr lang="zh-CN" altLang="en-US" dirty="0"/>
            <a:t>    总结</a:t>
          </a:r>
        </a:p>
      </dgm:t>
    </dgm:pt>
    <dgm:pt modelId="{7836F70D-4EF2-4166-882A-F70842533397}" type="parTrans" cxnId="{78A103E4-4872-48AC-989A-8D1DAA8CBFEB}">
      <dgm:prSet/>
      <dgm:spPr/>
      <dgm:t>
        <a:bodyPr/>
        <a:lstStyle/>
        <a:p>
          <a:endParaRPr lang="zh-CN" altLang="en-US"/>
        </a:p>
      </dgm:t>
    </dgm:pt>
    <dgm:pt modelId="{4545CD26-C720-46AA-B426-7826B1FA74E8}" type="sibTrans" cxnId="{78A103E4-4872-48AC-989A-8D1DAA8CBFEB}">
      <dgm:prSet/>
      <dgm:spPr/>
      <dgm:t>
        <a:bodyPr/>
        <a:lstStyle/>
        <a:p>
          <a:endParaRPr lang="zh-CN" altLang="en-US"/>
        </a:p>
      </dgm:t>
    </dgm:pt>
    <dgm:pt modelId="{A2AF7739-D729-4B5A-BF41-329D9D416602}" type="pres">
      <dgm:prSet presAssocID="{EFAABD2A-AE1D-4446-A6CF-D1E03908D354}" presName="list" presStyleCnt="0">
        <dgm:presLayoutVars>
          <dgm:dir/>
          <dgm:animLvl val="lvl"/>
        </dgm:presLayoutVars>
      </dgm:prSet>
      <dgm:spPr/>
    </dgm:pt>
    <dgm:pt modelId="{F3DE4254-033C-4D3A-8D9F-240D938312AD}" type="pres">
      <dgm:prSet presAssocID="{88E7D6F4-6978-4E0C-B4E3-5C0A3093EFE3}" presName="posSpace" presStyleCnt="0"/>
      <dgm:spPr/>
    </dgm:pt>
    <dgm:pt modelId="{566DCD9C-E078-4D6C-BC27-D84F313817F1}" type="pres">
      <dgm:prSet presAssocID="{88E7D6F4-6978-4E0C-B4E3-5C0A3093EFE3}" presName="vertFlow" presStyleCnt="0"/>
      <dgm:spPr/>
    </dgm:pt>
    <dgm:pt modelId="{B8271CC2-9D02-4346-B897-B8AB5D2F59C1}" type="pres">
      <dgm:prSet presAssocID="{88E7D6F4-6978-4E0C-B4E3-5C0A3093EFE3}" presName="topSpace" presStyleCnt="0"/>
      <dgm:spPr/>
    </dgm:pt>
    <dgm:pt modelId="{E4C9BE40-224C-46CD-8E3F-EC13D57F80EE}" type="pres">
      <dgm:prSet presAssocID="{88E7D6F4-6978-4E0C-B4E3-5C0A3093EFE3}" presName="firstComp" presStyleCnt="0"/>
      <dgm:spPr/>
    </dgm:pt>
    <dgm:pt modelId="{A7EF2E1C-60C7-4195-8A3D-FF3CD4225F52}" type="pres">
      <dgm:prSet presAssocID="{88E7D6F4-6978-4E0C-B4E3-5C0A3093EFE3}" presName="firstChild" presStyleLbl="bgAccFollowNode1" presStyleIdx="0" presStyleCnt="4"/>
      <dgm:spPr/>
    </dgm:pt>
    <dgm:pt modelId="{9A07DE0F-4E3A-4BE8-B546-6C2A435E1440}" type="pres">
      <dgm:prSet presAssocID="{88E7D6F4-6978-4E0C-B4E3-5C0A3093EFE3}" presName="firstChildTx" presStyleLbl="bgAccFollowNode1" presStyleIdx="0" presStyleCnt="4">
        <dgm:presLayoutVars>
          <dgm:bulletEnabled val="1"/>
        </dgm:presLayoutVars>
      </dgm:prSet>
      <dgm:spPr/>
    </dgm:pt>
    <dgm:pt modelId="{5F58A27E-CF8B-46EC-AA6B-3C6324C4394E}" type="pres">
      <dgm:prSet presAssocID="{88E7D6F4-6978-4E0C-B4E3-5C0A3093EFE3}" presName="negSpace" presStyleCnt="0"/>
      <dgm:spPr/>
    </dgm:pt>
    <dgm:pt modelId="{0DA61E62-0E2A-4D7D-A6D0-17AFA4385AD9}" type="pres">
      <dgm:prSet presAssocID="{88E7D6F4-6978-4E0C-B4E3-5C0A3093EFE3}" presName="circle" presStyleLbl="node1" presStyleIdx="0" presStyleCnt="4"/>
      <dgm:spPr/>
    </dgm:pt>
    <dgm:pt modelId="{F2464F85-753B-499B-BC5B-1C83EA6158E4}" type="pres">
      <dgm:prSet presAssocID="{D195FB36-0034-40DC-BFF3-F7B7467E6D4B}" presName="transSpace" presStyleCnt="0"/>
      <dgm:spPr/>
    </dgm:pt>
    <dgm:pt modelId="{012DEBBC-D976-4466-923A-9FF826E0E6DE}" type="pres">
      <dgm:prSet presAssocID="{9C2042DC-D0EB-43C7-8989-E13904F8FABD}" presName="posSpace" presStyleCnt="0"/>
      <dgm:spPr/>
    </dgm:pt>
    <dgm:pt modelId="{CC696083-AADD-418E-A484-25CDAF3A020E}" type="pres">
      <dgm:prSet presAssocID="{9C2042DC-D0EB-43C7-8989-E13904F8FABD}" presName="vertFlow" presStyleCnt="0"/>
      <dgm:spPr/>
    </dgm:pt>
    <dgm:pt modelId="{0B3DD4C6-557D-43E1-934B-EC50AC368FE7}" type="pres">
      <dgm:prSet presAssocID="{9C2042DC-D0EB-43C7-8989-E13904F8FABD}" presName="topSpace" presStyleCnt="0"/>
      <dgm:spPr/>
    </dgm:pt>
    <dgm:pt modelId="{1E9886D9-DADB-4F49-BA70-4895277731C3}" type="pres">
      <dgm:prSet presAssocID="{9C2042DC-D0EB-43C7-8989-E13904F8FABD}" presName="firstComp" presStyleCnt="0"/>
      <dgm:spPr/>
    </dgm:pt>
    <dgm:pt modelId="{CC692767-0559-47FB-A595-60DB3E2E874F}" type="pres">
      <dgm:prSet presAssocID="{9C2042DC-D0EB-43C7-8989-E13904F8FABD}" presName="firstChild" presStyleLbl="bgAccFollowNode1" presStyleIdx="1" presStyleCnt="4"/>
      <dgm:spPr/>
    </dgm:pt>
    <dgm:pt modelId="{B51FB07C-D31F-4BE0-9333-7B12E17A8617}" type="pres">
      <dgm:prSet presAssocID="{9C2042DC-D0EB-43C7-8989-E13904F8FABD}" presName="firstChildTx" presStyleLbl="bgAccFollowNode1" presStyleIdx="1" presStyleCnt="4">
        <dgm:presLayoutVars>
          <dgm:bulletEnabled val="1"/>
        </dgm:presLayoutVars>
      </dgm:prSet>
      <dgm:spPr/>
    </dgm:pt>
    <dgm:pt modelId="{1CBFE7C2-9706-4D72-B2ED-4B3EBCE76212}" type="pres">
      <dgm:prSet presAssocID="{9C2042DC-D0EB-43C7-8989-E13904F8FABD}" presName="negSpace" presStyleCnt="0"/>
      <dgm:spPr/>
    </dgm:pt>
    <dgm:pt modelId="{5A5FACF2-CE99-4EB2-94A8-A9537AF182D9}" type="pres">
      <dgm:prSet presAssocID="{9C2042DC-D0EB-43C7-8989-E13904F8FABD}" presName="circle" presStyleLbl="node1" presStyleIdx="1" presStyleCnt="4"/>
      <dgm:spPr/>
    </dgm:pt>
    <dgm:pt modelId="{E623635C-B9C0-46E6-AEAF-A53295AB4941}" type="pres">
      <dgm:prSet presAssocID="{F3C3E5CD-FCBC-45C5-92D8-0400CDABFA39}" presName="transSpace" presStyleCnt="0"/>
      <dgm:spPr/>
    </dgm:pt>
    <dgm:pt modelId="{61A4896F-2F2E-432A-BC3B-9165D5A8C287}" type="pres">
      <dgm:prSet presAssocID="{0CE61DEE-EAD8-461F-9595-621771262EEC}" presName="posSpace" presStyleCnt="0"/>
      <dgm:spPr/>
    </dgm:pt>
    <dgm:pt modelId="{EAE72575-49B8-438F-AEDE-C705F18AB739}" type="pres">
      <dgm:prSet presAssocID="{0CE61DEE-EAD8-461F-9595-621771262EEC}" presName="vertFlow" presStyleCnt="0"/>
      <dgm:spPr/>
    </dgm:pt>
    <dgm:pt modelId="{1D45FBE7-A6B1-4DD0-A0AB-AE70D1319145}" type="pres">
      <dgm:prSet presAssocID="{0CE61DEE-EAD8-461F-9595-621771262EEC}" presName="topSpace" presStyleCnt="0"/>
      <dgm:spPr/>
    </dgm:pt>
    <dgm:pt modelId="{B523BE5F-68FD-4428-A8BD-FA3FC0A7F1E8}" type="pres">
      <dgm:prSet presAssocID="{0CE61DEE-EAD8-461F-9595-621771262EEC}" presName="firstComp" presStyleCnt="0"/>
      <dgm:spPr/>
    </dgm:pt>
    <dgm:pt modelId="{9E190FAC-CD50-472E-82B2-8123DE39864E}" type="pres">
      <dgm:prSet presAssocID="{0CE61DEE-EAD8-461F-9595-621771262EEC}" presName="firstChild" presStyleLbl="bgAccFollowNode1" presStyleIdx="2" presStyleCnt="4"/>
      <dgm:spPr/>
    </dgm:pt>
    <dgm:pt modelId="{526D00F2-E3FE-4671-AB26-E9553C9E7637}" type="pres">
      <dgm:prSet presAssocID="{0CE61DEE-EAD8-461F-9595-621771262EEC}" presName="firstChildTx" presStyleLbl="bgAccFollowNode1" presStyleIdx="2" presStyleCnt="4">
        <dgm:presLayoutVars>
          <dgm:bulletEnabled val="1"/>
        </dgm:presLayoutVars>
      </dgm:prSet>
      <dgm:spPr/>
    </dgm:pt>
    <dgm:pt modelId="{681AE116-0E73-4AF0-84CF-A2AE73E59CCF}" type="pres">
      <dgm:prSet presAssocID="{0CE61DEE-EAD8-461F-9595-621771262EEC}" presName="negSpace" presStyleCnt="0"/>
      <dgm:spPr/>
    </dgm:pt>
    <dgm:pt modelId="{E00F3EF9-899D-47E6-B587-F05CAC34599B}" type="pres">
      <dgm:prSet presAssocID="{0CE61DEE-EAD8-461F-9595-621771262EEC}" presName="circle" presStyleLbl="node1" presStyleIdx="2" presStyleCnt="4"/>
      <dgm:spPr/>
    </dgm:pt>
    <dgm:pt modelId="{7E5AE49C-34C4-402B-BAF1-727FD6E64861}" type="pres">
      <dgm:prSet presAssocID="{27B62C4C-68FE-45D3-BD9A-C3DA544C696D}" presName="transSpace" presStyleCnt="0"/>
      <dgm:spPr/>
    </dgm:pt>
    <dgm:pt modelId="{04C20D12-A768-4113-995B-8369FA95E468}" type="pres">
      <dgm:prSet presAssocID="{43BDA414-4773-49F0-8270-675821366394}" presName="posSpace" presStyleCnt="0"/>
      <dgm:spPr/>
    </dgm:pt>
    <dgm:pt modelId="{5A324307-8384-4705-ADB3-4C3B39C05DF5}" type="pres">
      <dgm:prSet presAssocID="{43BDA414-4773-49F0-8270-675821366394}" presName="vertFlow" presStyleCnt="0"/>
      <dgm:spPr/>
    </dgm:pt>
    <dgm:pt modelId="{7A325C6B-6822-468D-A3E9-108DA7C41828}" type="pres">
      <dgm:prSet presAssocID="{43BDA414-4773-49F0-8270-675821366394}" presName="topSpace" presStyleCnt="0"/>
      <dgm:spPr/>
    </dgm:pt>
    <dgm:pt modelId="{87DB718D-7018-42D8-8E70-718191BBD584}" type="pres">
      <dgm:prSet presAssocID="{43BDA414-4773-49F0-8270-675821366394}" presName="firstComp" presStyleCnt="0"/>
      <dgm:spPr/>
    </dgm:pt>
    <dgm:pt modelId="{37E96CB7-53C6-4215-84C2-EB47E66DFB3D}" type="pres">
      <dgm:prSet presAssocID="{43BDA414-4773-49F0-8270-675821366394}" presName="firstChild" presStyleLbl="bgAccFollowNode1" presStyleIdx="3" presStyleCnt="4"/>
      <dgm:spPr/>
    </dgm:pt>
    <dgm:pt modelId="{9543A158-B648-4890-9577-61D0791FE74D}" type="pres">
      <dgm:prSet presAssocID="{43BDA414-4773-49F0-8270-675821366394}" presName="firstChildTx" presStyleLbl="bgAccFollowNode1" presStyleIdx="3" presStyleCnt="4">
        <dgm:presLayoutVars>
          <dgm:bulletEnabled val="1"/>
        </dgm:presLayoutVars>
      </dgm:prSet>
      <dgm:spPr/>
    </dgm:pt>
    <dgm:pt modelId="{9A6F1DAE-ED3D-4C45-946E-A3F3EA14B8F4}" type="pres">
      <dgm:prSet presAssocID="{43BDA414-4773-49F0-8270-675821366394}" presName="negSpace" presStyleCnt="0"/>
      <dgm:spPr/>
    </dgm:pt>
    <dgm:pt modelId="{E7E52383-C87B-465F-8FE7-DD8C961802FC}" type="pres">
      <dgm:prSet presAssocID="{43BDA414-4773-49F0-8270-675821366394}" presName="circle" presStyleLbl="node1" presStyleIdx="3" presStyleCnt="4"/>
      <dgm:spPr/>
    </dgm:pt>
  </dgm:ptLst>
  <dgm:cxnLst>
    <dgm:cxn modelId="{E0782C11-9EE1-48FA-908B-DDA8C8CFEC46}" srcId="{EFAABD2A-AE1D-4446-A6CF-D1E03908D354}" destId="{0CE61DEE-EAD8-461F-9595-621771262EEC}" srcOrd="2" destOrd="0" parTransId="{F3F00DED-1B85-4328-A9F2-54D7CAABB1B6}" sibTransId="{27B62C4C-68FE-45D3-BD9A-C3DA544C696D}"/>
    <dgm:cxn modelId="{C462FE20-C6AE-44A4-B4C6-56B83889BB9E}" srcId="{88E7D6F4-6978-4E0C-B4E3-5C0A3093EFE3}" destId="{9A169B54-CAEE-4280-ADBA-638FF550FD40}" srcOrd="0" destOrd="0" parTransId="{0F682B19-7CC9-40B5-B205-D5FD95359844}" sibTransId="{D7109CBA-03CE-4831-A508-675C26132726}"/>
    <dgm:cxn modelId="{A2079223-7D83-4187-A47C-B7666C08B399}" srcId="{0CE61DEE-EAD8-461F-9595-621771262EEC}" destId="{CE88B3BF-CDB3-4471-B83E-ED1C643F6273}" srcOrd="0" destOrd="0" parTransId="{40CF0890-F1B6-4959-832A-1FEFF323C029}" sibTransId="{1E9427C0-6284-4384-8AD3-FF617C41AB1A}"/>
    <dgm:cxn modelId="{E33DF92D-8C45-43EF-B328-A66A769D523C}" type="presOf" srcId="{CE88B3BF-CDB3-4471-B83E-ED1C643F6273}" destId="{526D00F2-E3FE-4671-AB26-E9553C9E7637}" srcOrd="1" destOrd="0" presId="urn:microsoft.com/office/officeart/2005/8/layout/hList9"/>
    <dgm:cxn modelId="{4396F031-C6D6-4EBD-9A27-6EBBCCEC02A4}" type="presOf" srcId="{9A169B54-CAEE-4280-ADBA-638FF550FD40}" destId="{9A07DE0F-4E3A-4BE8-B546-6C2A435E1440}" srcOrd="1" destOrd="0" presId="urn:microsoft.com/office/officeart/2005/8/layout/hList9"/>
    <dgm:cxn modelId="{FCB4FB3F-7633-42F7-9BC0-8160FA80EAAF}" type="presOf" srcId="{31767EFD-E532-4FBA-9CA0-01EAB04324F5}" destId="{9543A158-B648-4890-9577-61D0791FE74D}" srcOrd="1" destOrd="0" presId="urn:microsoft.com/office/officeart/2005/8/layout/hList9"/>
    <dgm:cxn modelId="{F6D60748-8D0F-4D43-9E62-D8E601349834}" srcId="{EFAABD2A-AE1D-4446-A6CF-D1E03908D354}" destId="{43BDA414-4773-49F0-8270-675821366394}" srcOrd="3" destOrd="0" parTransId="{0CC1AD77-7158-4569-BE3D-DA556CAE8ADF}" sibTransId="{73604CB8-6F31-42CC-804C-333CC809D8EC}"/>
    <dgm:cxn modelId="{C0887251-75B9-4A31-AB89-F645FBA8CCF0}" type="presOf" srcId="{EFAABD2A-AE1D-4446-A6CF-D1E03908D354}" destId="{A2AF7739-D729-4B5A-BF41-329D9D416602}" srcOrd="0" destOrd="0" presId="urn:microsoft.com/office/officeart/2005/8/layout/hList9"/>
    <dgm:cxn modelId="{60C1988E-1342-4891-92A7-E5E1CA554256}" srcId="{EFAABD2A-AE1D-4446-A6CF-D1E03908D354}" destId="{9C2042DC-D0EB-43C7-8989-E13904F8FABD}" srcOrd="1" destOrd="0" parTransId="{9F9618BC-1461-41DC-BBA7-8AA7BBC2BA64}" sibTransId="{F3C3E5CD-FCBC-45C5-92D8-0400CDABFA39}"/>
    <dgm:cxn modelId="{2712D495-53D5-45F0-BB3D-D6699155F579}" type="presOf" srcId="{0F308658-6853-44AB-8F66-207ED9A9B520}" destId="{CC692767-0559-47FB-A595-60DB3E2E874F}" srcOrd="0" destOrd="0" presId="urn:microsoft.com/office/officeart/2005/8/layout/hList9"/>
    <dgm:cxn modelId="{E50F5B9D-BFFD-4641-A80E-BD52EE91BCD5}" type="presOf" srcId="{88E7D6F4-6978-4E0C-B4E3-5C0A3093EFE3}" destId="{0DA61E62-0E2A-4D7D-A6D0-17AFA4385AD9}" srcOrd="0" destOrd="0" presId="urn:microsoft.com/office/officeart/2005/8/layout/hList9"/>
    <dgm:cxn modelId="{53A91CAF-373B-467D-9EE5-316E6506968A}" type="presOf" srcId="{CE88B3BF-CDB3-4471-B83E-ED1C643F6273}" destId="{9E190FAC-CD50-472E-82B2-8123DE39864E}" srcOrd="0" destOrd="0" presId="urn:microsoft.com/office/officeart/2005/8/layout/hList9"/>
    <dgm:cxn modelId="{88346EB8-FA6D-4289-8780-D38A7999BE91}" type="presOf" srcId="{0F308658-6853-44AB-8F66-207ED9A9B520}" destId="{B51FB07C-D31F-4BE0-9333-7B12E17A8617}" srcOrd="1" destOrd="0" presId="urn:microsoft.com/office/officeart/2005/8/layout/hList9"/>
    <dgm:cxn modelId="{895B01C3-BAE4-4C1D-827A-D9D5D34108D0}" srcId="{9C2042DC-D0EB-43C7-8989-E13904F8FABD}" destId="{0F308658-6853-44AB-8F66-207ED9A9B520}" srcOrd="0" destOrd="0" parTransId="{1DE572D5-2157-404B-84C1-7D8897E34A16}" sibTransId="{4DD294F4-4A1B-48A6-9A27-1E0BA031A3D8}"/>
    <dgm:cxn modelId="{78A103E4-4872-48AC-989A-8D1DAA8CBFEB}" srcId="{43BDA414-4773-49F0-8270-675821366394}" destId="{31767EFD-E532-4FBA-9CA0-01EAB04324F5}" srcOrd="0" destOrd="0" parTransId="{7836F70D-4EF2-4166-882A-F70842533397}" sibTransId="{4545CD26-C720-46AA-B426-7826B1FA74E8}"/>
    <dgm:cxn modelId="{1D4DADE4-3E60-4888-B78A-3FACD2F82A8F}" srcId="{EFAABD2A-AE1D-4446-A6CF-D1E03908D354}" destId="{88E7D6F4-6978-4E0C-B4E3-5C0A3093EFE3}" srcOrd="0" destOrd="0" parTransId="{7115A1CA-A880-448F-A438-F87B8A920029}" sibTransId="{D195FB36-0034-40DC-BFF3-F7B7467E6D4B}"/>
    <dgm:cxn modelId="{2166E2E5-8729-4719-8E47-7F70A523DC67}" type="presOf" srcId="{0CE61DEE-EAD8-461F-9595-621771262EEC}" destId="{E00F3EF9-899D-47E6-B587-F05CAC34599B}" srcOrd="0" destOrd="0" presId="urn:microsoft.com/office/officeart/2005/8/layout/hList9"/>
    <dgm:cxn modelId="{6B2CABE7-64B0-48EF-91B3-CB194E9C0CDD}" type="presOf" srcId="{43BDA414-4773-49F0-8270-675821366394}" destId="{E7E52383-C87B-465F-8FE7-DD8C961802FC}" srcOrd="0" destOrd="0" presId="urn:microsoft.com/office/officeart/2005/8/layout/hList9"/>
    <dgm:cxn modelId="{7661B4EE-D75A-4214-9726-E060F17D69E6}" type="presOf" srcId="{9C2042DC-D0EB-43C7-8989-E13904F8FABD}" destId="{5A5FACF2-CE99-4EB2-94A8-A9537AF182D9}" srcOrd="0" destOrd="0" presId="urn:microsoft.com/office/officeart/2005/8/layout/hList9"/>
    <dgm:cxn modelId="{943334F4-555E-48A9-9A89-1443DF02D723}" type="presOf" srcId="{31767EFD-E532-4FBA-9CA0-01EAB04324F5}" destId="{37E96CB7-53C6-4215-84C2-EB47E66DFB3D}" srcOrd="0" destOrd="0" presId="urn:microsoft.com/office/officeart/2005/8/layout/hList9"/>
    <dgm:cxn modelId="{7CAB1DFF-FC04-47AA-A7CB-AE9A625472F2}" type="presOf" srcId="{9A169B54-CAEE-4280-ADBA-638FF550FD40}" destId="{A7EF2E1C-60C7-4195-8A3D-FF3CD4225F52}" srcOrd="0" destOrd="0" presId="urn:microsoft.com/office/officeart/2005/8/layout/hList9"/>
    <dgm:cxn modelId="{7262D7D0-F309-49B1-99BF-3AD17429FC49}" type="presParOf" srcId="{A2AF7739-D729-4B5A-BF41-329D9D416602}" destId="{F3DE4254-033C-4D3A-8D9F-240D938312AD}" srcOrd="0" destOrd="0" presId="urn:microsoft.com/office/officeart/2005/8/layout/hList9"/>
    <dgm:cxn modelId="{90F624F1-E763-4844-817C-5CE23EC3B039}" type="presParOf" srcId="{A2AF7739-D729-4B5A-BF41-329D9D416602}" destId="{566DCD9C-E078-4D6C-BC27-D84F313817F1}" srcOrd="1" destOrd="0" presId="urn:microsoft.com/office/officeart/2005/8/layout/hList9"/>
    <dgm:cxn modelId="{5BA4E08B-9674-4430-80ED-DF217CD4D0BB}" type="presParOf" srcId="{566DCD9C-E078-4D6C-BC27-D84F313817F1}" destId="{B8271CC2-9D02-4346-B897-B8AB5D2F59C1}" srcOrd="0" destOrd="0" presId="urn:microsoft.com/office/officeart/2005/8/layout/hList9"/>
    <dgm:cxn modelId="{E04DE14A-5312-4CE5-9E11-DFB6EAF21A1E}" type="presParOf" srcId="{566DCD9C-E078-4D6C-BC27-D84F313817F1}" destId="{E4C9BE40-224C-46CD-8E3F-EC13D57F80EE}" srcOrd="1" destOrd="0" presId="urn:microsoft.com/office/officeart/2005/8/layout/hList9"/>
    <dgm:cxn modelId="{C9F34068-56EB-441B-ABC7-6D9C43958864}" type="presParOf" srcId="{E4C9BE40-224C-46CD-8E3F-EC13D57F80EE}" destId="{A7EF2E1C-60C7-4195-8A3D-FF3CD4225F52}" srcOrd="0" destOrd="0" presId="urn:microsoft.com/office/officeart/2005/8/layout/hList9"/>
    <dgm:cxn modelId="{DB546E24-1BE3-410C-8E77-9E05D3B1F749}" type="presParOf" srcId="{E4C9BE40-224C-46CD-8E3F-EC13D57F80EE}" destId="{9A07DE0F-4E3A-4BE8-B546-6C2A435E1440}" srcOrd="1" destOrd="0" presId="urn:microsoft.com/office/officeart/2005/8/layout/hList9"/>
    <dgm:cxn modelId="{10844A90-AC52-47E5-A967-E4F9F562335A}" type="presParOf" srcId="{A2AF7739-D729-4B5A-BF41-329D9D416602}" destId="{5F58A27E-CF8B-46EC-AA6B-3C6324C4394E}" srcOrd="2" destOrd="0" presId="urn:microsoft.com/office/officeart/2005/8/layout/hList9"/>
    <dgm:cxn modelId="{D41A7552-38F5-4161-8A20-D7BC705D5268}" type="presParOf" srcId="{A2AF7739-D729-4B5A-BF41-329D9D416602}" destId="{0DA61E62-0E2A-4D7D-A6D0-17AFA4385AD9}" srcOrd="3" destOrd="0" presId="urn:microsoft.com/office/officeart/2005/8/layout/hList9"/>
    <dgm:cxn modelId="{3DE139D3-E1BF-48FB-9ACE-5E3031F7CDE7}" type="presParOf" srcId="{A2AF7739-D729-4B5A-BF41-329D9D416602}" destId="{F2464F85-753B-499B-BC5B-1C83EA6158E4}" srcOrd="4" destOrd="0" presId="urn:microsoft.com/office/officeart/2005/8/layout/hList9"/>
    <dgm:cxn modelId="{138D0E40-F16D-4B8E-9BFF-B306CE2B42BE}" type="presParOf" srcId="{A2AF7739-D729-4B5A-BF41-329D9D416602}" destId="{012DEBBC-D976-4466-923A-9FF826E0E6DE}" srcOrd="5" destOrd="0" presId="urn:microsoft.com/office/officeart/2005/8/layout/hList9"/>
    <dgm:cxn modelId="{81302C68-9278-40BB-839D-EDE6DD37B9F8}" type="presParOf" srcId="{A2AF7739-D729-4B5A-BF41-329D9D416602}" destId="{CC696083-AADD-418E-A484-25CDAF3A020E}" srcOrd="6" destOrd="0" presId="urn:microsoft.com/office/officeart/2005/8/layout/hList9"/>
    <dgm:cxn modelId="{64BDFDC6-2FDC-448D-A149-623BF44B249F}" type="presParOf" srcId="{CC696083-AADD-418E-A484-25CDAF3A020E}" destId="{0B3DD4C6-557D-43E1-934B-EC50AC368FE7}" srcOrd="0" destOrd="0" presId="urn:microsoft.com/office/officeart/2005/8/layout/hList9"/>
    <dgm:cxn modelId="{6FE8E26C-9880-47DD-83A1-78764B330EC6}" type="presParOf" srcId="{CC696083-AADD-418E-A484-25CDAF3A020E}" destId="{1E9886D9-DADB-4F49-BA70-4895277731C3}" srcOrd="1" destOrd="0" presId="urn:microsoft.com/office/officeart/2005/8/layout/hList9"/>
    <dgm:cxn modelId="{2275E817-B5CC-4EAB-9A64-3A9E996A93D7}" type="presParOf" srcId="{1E9886D9-DADB-4F49-BA70-4895277731C3}" destId="{CC692767-0559-47FB-A595-60DB3E2E874F}" srcOrd="0" destOrd="0" presId="urn:microsoft.com/office/officeart/2005/8/layout/hList9"/>
    <dgm:cxn modelId="{FFC36B66-8348-4B90-99FC-5797F3426DD1}" type="presParOf" srcId="{1E9886D9-DADB-4F49-BA70-4895277731C3}" destId="{B51FB07C-D31F-4BE0-9333-7B12E17A8617}" srcOrd="1" destOrd="0" presId="urn:microsoft.com/office/officeart/2005/8/layout/hList9"/>
    <dgm:cxn modelId="{C2F9B844-78AA-4C27-AC79-0EE9DE5E62F5}" type="presParOf" srcId="{A2AF7739-D729-4B5A-BF41-329D9D416602}" destId="{1CBFE7C2-9706-4D72-B2ED-4B3EBCE76212}" srcOrd="7" destOrd="0" presId="urn:microsoft.com/office/officeart/2005/8/layout/hList9"/>
    <dgm:cxn modelId="{E93CE750-2BD3-4BCF-AA9D-032C6F06D399}" type="presParOf" srcId="{A2AF7739-D729-4B5A-BF41-329D9D416602}" destId="{5A5FACF2-CE99-4EB2-94A8-A9537AF182D9}" srcOrd="8" destOrd="0" presId="urn:microsoft.com/office/officeart/2005/8/layout/hList9"/>
    <dgm:cxn modelId="{C178A988-5BEB-4138-8306-1EF86EFD04FE}" type="presParOf" srcId="{A2AF7739-D729-4B5A-BF41-329D9D416602}" destId="{E623635C-B9C0-46E6-AEAF-A53295AB4941}" srcOrd="9" destOrd="0" presId="urn:microsoft.com/office/officeart/2005/8/layout/hList9"/>
    <dgm:cxn modelId="{3A1BD4B8-DEBE-473C-9560-1B8EA68767FB}" type="presParOf" srcId="{A2AF7739-D729-4B5A-BF41-329D9D416602}" destId="{61A4896F-2F2E-432A-BC3B-9165D5A8C287}" srcOrd="10" destOrd="0" presId="urn:microsoft.com/office/officeart/2005/8/layout/hList9"/>
    <dgm:cxn modelId="{8B051AD2-78B8-4573-ABEB-056CD7C2FA1A}" type="presParOf" srcId="{A2AF7739-D729-4B5A-BF41-329D9D416602}" destId="{EAE72575-49B8-438F-AEDE-C705F18AB739}" srcOrd="11" destOrd="0" presId="urn:microsoft.com/office/officeart/2005/8/layout/hList9"/>
    <dgm:cxn modelId="{9A83EF78-3365-47F7-B90F-16E4881FEFFF}" type="presParOf" srcId="{EAE72575-49B8-438F-AEDE-C705F18AB739}" destId="{1D45FBE7-A6B1-4DD0-A0AB-AE70D1319145}" srcOrd="0" destOrd="0" presId="urn:microsoft.com/office/officeart/2005/8/layout/hList9"/>
    <dgm:cxn modelId="{060631B0-157F-4D0E-8B0F-87C18E312DB7}" type="presParOf" srcId="{EAE72575-49B8-438F-AEDE-C705F18AB739}" destId="{B523BE5F-68FD-4428-A8BD-FA3FC0A7F1E8}" srcOrd="1" destOrd="0" presId="urn:microsoft.com/office/officeart/2005/8/layout/hList9"/>
    <dgm:cxn modelId="{17DB85D1-296C-43A4-AC24-2F05DB41BD38}" type="presParOf" srcId="{B523BE5F-68FD-4428-A8BD-FA3FC0A7F1E8}" destId="{9E190FAC-CD50-472E-82B2-8123DE39864E}" srcOrd="0" destOrd="0" presId="urn:microsoft.com/office/officeart/2005/8/layout/hList9"/>
    <dgm:cxn modelId="{4CC0BF20-AD97-4991-9F94-8B894AB394A9}" type="presParOf" srcId="{B523BE5F-68FD-4428-A8BD-FA3FC0A7F1E8}" destId="{526D00F2-E3FE-4671-AB26-E9553C9E7637}" srcOrd="1" destOrd="0" presId="urn:microsoft.com/office/officeart/2005/8/layout/hList9"/>
    <dgm:cxn modelId="{4AFC1FF9-5E7F-478B-B15D-D6B95AE9A096}" type="presParOf" srcId="{A2AF7739-D729-4B5A-BF41-329D9D416602}" destId="{681AE116-0E73-4AF0-84CF-A2AE73E59CCF}" srcOrd="12" destOrd="0" presId="urn:microsoft.com/office/officeart/2005/8/layout/hList9"/>
    <dgm:cxn modelId="{3EF08D4A-8F69-4C97-BAB8-457ED9BB1DC3}" type="presParOf" srcId="{A2AF7739-D729-4B5A-BF41-329D9D416602}" destId="{E00F3EF9-899D-47E6-B587-F05CAC34599B}" srcOrd="13" destOrd="0" presId="urn:microsoft.com/office/officeart/2005/8/layout/hList9"/>
    <dgm:cxn modelId="{2A906804-B880-467B-86C8-612A6886FF56}" type="presParOf" srcId="{A2AF7739-D729-4B5A-BF41-329D9D416602}" destId="{7E5AE49C-34C4-402B-BAF1-727FD6E64861}" srcOrd="14" destOrd="0" presId="urn:microsoft.com/office/officeart/2005/8/layout/hList9"/>
    <dgm:cxn modelId="{C9CDD9D4-E9FC-49B4-B7AB-84C9C89CF382}" type="presParOf" srcId="{A2AF7739-D729-4B5A-BF41-329D9D416602}" destId="{04C20D12-A768-4113-995B-8369FA95E468}" srcOrd="15" destOrd="0" presId="urn:microsoft.com/office/officeart/2005/8/layout/hList9"/>
    <dgm:cxn modelId="{9B4AC115-A352-4AC4-B55E-8A18B6914EEA}" type="presParOf" srcId="{A2AF7739-D729-4B5A-BF41-329D9D416602}" destId="{5A324307-8384-4705-ADB3-4C3B39C05DF5}" srcOrd="16" destOrd="0" presId="urn:microsoft.com/office/officeart/2005/8/layout/hList9"/>
    <dgm:cxn modelId="{79301BB2-76BB-4357-AD99-8B717DBEA65D}" type="presParOf" srcId="{5A324307-8384-4705-ADB3-4C3B39C05DF5}" destId="{7A325C6B-6822-468D-A3E9-108DA7C41828}" srcOrd="0" destOrd="0" presId="urn:microsoft.com/office/officeart/2005/8/layout/hList9"/>
    <dgm:cxn modelId="{CE337813-FA4F-4697-9D07-BD0F90229591}" type="presParOf" srcId="{5A324307-8384-4705-ADB3-4C3B39C05DF5}" destId="{87DB718D-7018-42D8-8E70-718191BBD584}" srcOrd="1" destOrd="0" presId="urn:microsoft.com/office/officeart/2005/8/layout/hList9"/>
    <dgm:cxn modelId="{DD46A204-AEA6-4904-8CEE-6735DED3C33C}" type="presParOf" srcId="{87DB718D-7018-42D8-8E70-718191BBD584}" destId="{37E96CB7-53C6-4215-84C2-EB47E66DFB3D}" srcOrd="0" destOrd="0" presId="urn:microsoft.com/office/officeart/2005/8/layout/hList9"/>
    <dgm:cxn modelId="{65D02E4A-DCBB-423B-B591-13439CD90FB9}" type="presParOf" srcId="{87DB718D-7018-42D8-8E70-718191BBD584}" destId="{9543A158-B648-4890-9577-61D0791FE74D}" srcOrd="1" destOrd="0" presId="urn:microsoft.com/office/officeart/2005/8/layout/hList9"/>
    <dgm:cxn modelId="{0C48954B-250C-48B8-AF6A-12C677C75F7C}" type="presParOf" srcId="{A2AF7739-D729-4B5A-BF41-329D9D416602}" destId="{9A6F1DAE-ED3D-4C45-946E-A3F3EA14B8F4}" srcOrd="17" destOrd="0" presId="urn:microsoft.com/office/officeart/2005/8/layout/hList9"/>
    <dgm:cxn modelId="{4E2E121A-2E54-4E38-8B80-773EFF453391}" type="presParOf" srcId="{A2AF7739-D729-4B5A-BF41-329D9D416602}" destId="{E7E52383-C87B-465F-8FE7-DD8C961802FC}"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55EB1A-3B2B-4434-AB7D-CBFBDC37E2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D2FE7C6-89A4-4886-87CB-1455D1FB18FC}">
      <dgm:prSet/>
      <dgm:spPr/>
      <dgm:t>
        <a:bodyPr/>
        <a:lstStyle/>
        <a:p>
          <a:r>
            <a:rPr lang="zh-CN" altLang="en-US" dirty="0"/>
            <a:t>一）总体设计思路与总体架构</a:t>
          </a:r>
          <a:endParaRPr lang="zh-CN" dirty="0"/>
        </a:p>
      </dgm:t>
    </dgm:pt>
    <dgm:pt modelId="{0A3A50B2-2632-4EB0-9D6D-5B9B612E23F6}" type="parTrans" cxnId="{A670028A-502F-4787-8526-797AF1556DFE}">
      <dgm:prSet/>
      <dgm:spPr/>
      <dgm:t>
        <a:bodyPr/>
        <a:lstStyle/>
        <a:p>
          <a:endParaRPr lang="zh-CN" altLang="en-US"/>
        </a:p>
      </dgm:t>
    </dgm:pt>
    <dgm:pt modelId="{4A8AE365-CFD6-44EF-AB1F-735E64C31F42}" type="sibTrans" cxnId="{A670028A-502F-4787-8526-797AF1556DFE}">
      <dgm:prSet/>
      <dgm:spPr/>
      <dgm:t>
        <a:bodyPr/>
        <a:lstStyle/>
        <a:p>
          <a:endParaRPr lang="zh-CN" altLang="en-US"/>
        </a:p>
      </dgm:t>
    </dgm:pt>
    <dgm:pt modelId="{B8F94C22-1D50-4ADA-BE81-96828373C1CA}" type="pres">
      <dgm:prSet presAssocID="{9755EB1A-3B2B-4434-AB7D-CBFBDC37E28E}" presName="linear" presStyleCnt="0">
        <dgm:presLayoutVars>
          <dgm:animLvl val="lvl"/>
          <dgm:resizeHandles val="exact"/>
        </dgm:presLayoutVars>
      </dgm:prSet>
      <dgm:spPr/>
    </dgm:pt>
    <dgm:pt modelId="{1A1E8D44-3AE5-4A7F-BC6F-4D436861A395}" type="pres">
      <dgm:prSet presAssocID="{2D2FE7C6-89A4-4886-87CB-1455D1FB18FC}" presName="parentText" presStyleLbl="node1" presStyleIdx="0" presStyleCnt="1" custLinFactNeighborX="-611" custLinFactNeighborY="-29711">
        <dgm:presLayoutVars>
          <dgm:chMax val="0"/>
          <dgm:bulletEnabled val="1"/>
        </dgm:presLayoutVars>
      </dgm:prSet>
      <dgm:spPr/>
    </dgm:pt>
  </dgm:ptLst>
  <dgm:cxnLst>
    <dgm:cxn modelId="{4952D31A-F42A-4EA3-AA95-A7EA4476A53A}" type="presOf" srcId="{2D2FE7C6-89A4-4886-87CB-1455D1FB18FC}" destId="{1A1E8D44-3AE5-4A7F-BC6F-4D436861A395}" srcOrd="0" destOrd="0" presId="urn:microsoft.com/office/officeart/2005/8/layout/vList2"/>
    <dgm:cxn modelId="{27F7CD3F-35F1-4EE8-BB9F-A0657A6BA7D7}" type="presOf" srcId="{9755EB1A-3B2B-4434-AB7D-CBFBDC37E28E}" destId="{B8F94C22-1D50-4ADA-BE81-96828373C1CA}" srcOrd="0" destOrd="0" presId="urn:microsoft.com/office/officeart/2005/8/layout/vList2"/>
    <dgm:cxn modelId="{A670028A-502F-4787-8526-797AF1556DFE}" srcId="{9755EB1A-3B2B-4434-AB7D-CBFBDC37E28E}" destId="{2D2FE7C6-89A4-4886-87CB-1455D1FB18FC}" srcOrd="0" destOrd="0" parTransId="{0A3A50B2-2632-4EB0-9D6D-5B9B612E23F6}" sibTransId="{4A8AE365-CFD6-44EF-AB1F-735E64C31F42}"/>
    <dgm:cxn modelId="{EA2E8A6A-4B64-4BFF-B721-3815904F2CAD}" type="presParOf" srcId="{B8F94C22-1D50-4ADA-BE81-96828373C1CA}" destId="{1A1E8D44-3AE5-4A7F-BC6F-4D436861A3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D1B47C-BF1E-4DFB-A7B4-D3CC868D650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C64B7579-9C5D-42F3-848C-43B8594D4639}">
      <dgm:prSet/>
      <dgm:spPr/>
      <dgm:t>
        <a:bodyPr/>
        <a:lstStyle/>
        <a:p>
          <a:pPr>
            <a:lnSpc>
              <a:spcPct val="150000"/>
            </a:lnSpc>
          </a:pPr>
          <a:r>
            <a:rPr lang="en-US" altLang="zh-CN" dirty="0"/>
            <a:t>       </a:t>
          </a:r>
          <a:r>
            <a:rPr lang="zh-CN" dirty="0"/>
            <a:t>用一个二维数组存储棋盘状态，空白、黑子、白子分别用</a:t>
          </a:r>
          <a:r>
            <a:rPr lang="en-US" dirty="0"/>
            <a:t>0</a:t>
          </a:r>
          <a:r>
            <a:rPr lang="zh-CN" dirty="0"/>
            <a:t>、</a:t>
          </a:r>
          <a:r>
            <a:rPr lang="en-US" dirty="0"/>
            <a:t>1</a:t>
          </a:r>
          <a:r>
            <a:rPr lang="zh-CN" dirty="0"/>
            <a:t>、</a:t>
          </a:r>
          <a:r>
            <a:rPr lang="en-US" dirty="0"/>
            <a:t>2</a:t>
          </a:r>
          <a:r>
            <a:rPr lang="zh-CN" dirty="0"/>
            <a:t>表示通过</a:t>
          </a:r>
          <a:r>
            <a:rPr lang="en-US" dirty="0"/>
            <a:t>Alpha–Beta </a:t>
          </a:r>
          <a:r>
            <a:rPr lang="zh-CN" dirty="0"/>
            <a:t>搜索算法</a:t>
          </a:r>
          <a:r>
            <a:rPr lang="en-US" dirty="0" err="1"/>
            <a:t>alphaBeta</a:t>
          </a:r>
          <a:r>
            <a:rPr lang="zh-CN" dirty="0"/>
            <a:t>得出下一步落子位置，运用评估函数</a:t>
          </a:r>
          <a:r>
            <a:rPr lang="en-US" dirty="0"/>
            <a:t>evaluate</a:t>
          </a:r>
          <a:r>
            <a:rPr lang="zh-CN" dirty="0"/>
            <a:t>对玩家当前局面进行打分，分数越高对玩家越有利，对电脑每步的操作时间进行计时，并且每次落子进行胜负判断。</a:t>
          </a:r>
        </a:p>
      </dgm:t>
    </dgm:pt>
    <dgm:pt modelId="{F8CBDDEF-82DD-4DDD-B605-5F12F2AAC0D9}" type="parTrans" cxnId="{596656B1-9730-4B51-9B26-E53616399D53}">
      <dgm:prSet/>
      <dgm:spPr/>
      <dgm:t>
        <a:bodyPr/>
        <a:lstStyle/>
        <a:p>
          <a:endParaRPr lang="zh-CN" altLang="en-US"/>
        </a:p>
      </dgm:t>
    </dgm:pt>
    <dgm:pt modelId="{9DDEC3C4-9FFB-4B74-9FBA-D369F57F7FA5}" type="sibTrans" cxnId="{596656B1-9730-4B51-9B26-E53616399D53}">
      <dgm:prSet/>
      <dgm:spPr/>
      <dgm:t>
        <a:bodyPr/>
        <a:lstStyle/>
        <a:p>
          <a:endParaRPr lang="zh-CN" altLang="en-US"/>
        </a:p>
      </dgm:t>
    </dgm:pt>
    <dgm:pt modelId="{EFF01AEB-C71A-413C-B16D-B2010A96F1B7}" type="pres">
      <dgm:prSet presAssocID="{56D1B47C-BF1E-4DFB-A7B4-D3CC868D650E}" presName="linear" presStyleCnt="0">
        <dgm:presLayoutVars>
          <dgm:animLvl val="lvl"/>
          <dgm:resizeHandles val="exact"/>
        </dgm:presLayoutVars>
      </dgm:prSet>
      <dgm:spPr/>
    </dgm:pt>
    <dgm:pt modelId="{6A93D790-CDD2-4164-B4CF-3793740E2B5B}" type="pres">
      <dgm:prSet presAssocID="{C64B7579-9C5D-42F3-848C-43B8594D4639}" presName="parentText" presStyleLbl="node1" presStyleIdx="0" presStyleCnt="1" custScaleY="135668" custLinFactNeighborX="-350" custLinFactNeighborY="-15273">
        <dgm:presLayoutVars>
          <dgm:chMax val="0"/>
          <dgm:bulletEnabled val="1"/>
        </dgm:presLayoutVars>
      </dgm:prSet>
      <dgm:spPr/>
    </dgm:pt>
  </dgm:ptLst>
  <dgm:cxnLst>
    <dgm:cxn modelId="{B87A4A80-F06D-4170-87DC-6D7719FEB7A3}" type="presOf" srcId="{C64B7579-9C5D-42F3-848C-43B8594D4639}" destId="{6A93D790-CDD2-4164-B4CF-3793740E2B5B}" srcOrd="0" destOrd="0" presId="urn:microsoft.com/office/officeart/2005/8/layout/vList2"/>
    <dgm:cxn modelId="{596656B1-9730-4B51-9B26-E53616399D53}" srcId="{56D1B47C-BF1E-4DFB-A7B4-D3CC868D650E}" destId="{C64B7579-9C5D-42F3-848C-43B8594D4639}" srcOrd="0" destOrd="0" parTransId="{F8CBDDEF-82DD-4DDD-B605-5F12F2AAC0D9}" sibTransId="{9DDEC3C4-9FFB-4B74-9FBA-D369F57F7FA5}"/>
    <dgm:cxn modelId="{E68B99B7-A3C7-422E-81A3-42B19A94FD79}" type="presOf" srcId="{56D1B47C-BF1E-4DFB-A7B4-D3CC868D650E}" destId="{EFF01AEB-C71A-413C-B16D-B2010A96F1B7}" srcOrd="0" destOrd="0" presId="urn:microsoft.com/office/officeart/2005/8/layout/vList2"/>
    <dgm:cxn modelId="{1E5F81B9-5973-4E90-A68C-DE6590B55A6D}" type="presParOf" srcId="{EFF01AEB-C71A-413C-B16D-B2010A96F1B7}" destId="{6A93D790-CDD2-4164-B4CF-3793740E2B5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755EB1A-3B2B-4434-AB7D-CBFBDC37E2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D2FE7C6-89A4-4886-87CB-1455D1FB18FC}">
      <dgm:prSet/>
      <dgm:spPr/>
      <dgm:t>
        <a:bodyPr/>
        <a:lstStyle/>
        <a:p>
          <a:r>
            <a:rPr lang="zh-CN" altLang="en-US" dirty="0"/>
            <a:t>二）核心算法及基本原理</a:t>
          </a:r>
          <a:endParaRPr lang="zh-CN" dirty="0"/>
        </a:p>
      </dgm:t>
    </dgm:pt>
    <dgm:pt modelId="{0A3A50B2-2632-4EB0-9D6D-5B9B612E23F6}" type="parTrans" cxnId="{A670028A-502F-4787-8526-797AF1556DFE}">
      <dgm:prSet/>
      <dgm:spPr/>
      <dgm:t>
        <a:bodyPr/>
        <a:lstStyle/>
        <a:p>
          <a:endParaRPr lang="zh-CN" altLang="en-US"/>
        </a:p>
      </dgm:t>
    </dgm:pt>
    <dgm:pt modelId="{4A8AE365-CFD6-44EF-AB1F-735E64C31F42}" type="sibTrans" cxnId="{A670028A-502F-4787-8526-797AF1556DFE}">
      <dgm:prSet/>
      <dgm:spPr/>
      <dgm:t>
        <a:bodyPr/>
        <a:lstStyle/>
        <a:p>
          <a:endParaRPr lang="zh-CN" altLang="en-US"/>
        </a:p>
      </dgm:t>
    </dgm:pt>
    <dgm:pt modelId="{B8F94C22-1D50-4ADA-BE81-96828373C1CA}" type="pres">
      <dgm:prSet presAssocID="{9755EB1A-3B2B-4434-AB7D-CBFBDC37E28E}" presName="linear" presStyleCnt="0">
        <dgm:presLayoutVars>
          <dgm:animLvl val="lvl"/>
          <dgm:resizeHandles val="exact"/>
        </dgm:presLayoutVars>
      </dgm:prSet>
      <dgm:spPr/>
    </dgm:pt>
    <dgm:pt modelId="{1A1E8D44-3AE5-4A7F-BC6F-4D436861A395}" type="pres">
      <dgm:prSet presAssocID="{2D2FE7C6-89A4-4886-87CB-1455D1FB18FC}" presName="parentText" presStyleLbl="node1" presStyleIdx="0" presStyleCnt="1" custLinFactNeighborX="-611" custLinFactNeighborY="-29711">
        <dgm:presLayoutVars>
          <dgm:chMax val="0"/>
          <dgm:bulletEnabled val="1"/>
        </dgm:presLayoutVars>
      </dgm:prSet>
      <dgm:spPr/>
    </dgm:pt>
  </dgm:ptLst>
  <dgm:cxnLst>
    <dgm:cxn modelId="{4952D31A-F42A-4EA3-AA95-A7EA4476A53A}" type="presOf" srcId="{2D2FE7C6-89A4-4886-87CB-1455D1FB18FC}" destId="{1A1E8D44-3AE5-4A7F-BC6F-4D436861A395}" srcOrd="0" destOrd="0" presId="urn:microsoft.com/office/officeart/2005/8/layout/vList2"/>
    <dgm:cxn modelId="{27F7CD3F-35F1-4EE8-BB9F-A0657A6BA7D7}" type="presOf" srcId="{9755EB1A-3B2B-4434-AB7D-CBFBDC37E28E}" destId="{B8F94C22-1D50-4ADA-BE81-96828373C1CA}" srcOrd="0" destOrd="0" presId="urn:microsoft.com/office/officeart/2005/8/layout/vList2"/>
    <dgm:cxn modelId="{A670028A-502F-4787-8526-797AF1556DFE}" srcId="{9755EB1A-3B2B-4434-AB7D-CBFBDC37E28E}" destId="{2D2FE7C6-89A4-4886-87CB-1455D1FB18FC}" srcOrd="0" destOrd="0" parTransId="{0A3A50B2-2632-4EB0-9D6D-5B9B612E23F6}" sibTransId="{4A8AE365-CFD6-44EF-AB1F-735E64C31F42}"/>
    <dgm:cxn modelId="{EA2E8A6A-4B64-4BFF-B721-3815904F2CAD}" type="presParOf" srcId="{B8F94C22-1D50-4ADA-BE81-96828373C1CA}" destId="{1A1E8D44-3AE5-4A7F-BC6F-4D436861A39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6689F3-CC45-4676-AC43-7A4C5C491A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mc:Choice xmlns:a14="http://schemas.microsoft.com/office/drawing/2010/main" Requires="a14">
        <dgm:pt modelId="{37B75056-0C3E-42F3-AD5D-2D418FC7979F}">
          <dgm:prSet/>
          <dgm:spPr/>
          <dgm:t>
            <a:bodyPr/>
            <a:lstStyle/>
            <a:p>
              <a:r>
                <a:rPr lang="en-US" altLang="zh-CN" dirty="0"/>
                <a:t>        </a:t>
              </a:r>
              <a:r>
                <a:rPr lang="zh-CN" dirty="0"/>
                <a:t>在极大极小搜索的过程中，存在着一定程度的数据冗余。如下图左半部所示的一棵极大极小树的片断。其中节点下方数字为该节点的值，方形框节点代表计算机走，圆形节点代表人走。</a:t>
              </a:r>
              <a:r>
                <a:rPr lang="en-US" dirty="0"/>
                <a:t>A</a:t>
              </a:r>
              <a:r>
                <a:rPr lang="zh-CN" dirty="0"/>
                <a:t>节点表示计算机走，由于</a:t>
              </a:r>
              <a:r>
                <a:rPr lang="en-US" dirty="0"/>
                <a:t>A</a:t>
              </a:r>
              <a:r>
                <a:rPr lang="zh-CN" dirty="0"/>
                <a:t>是极大值</a:t>
              </a:r>
              <a14:m>
                <m:oMath xmlns:m="http://schemas.openxmlformats.org/officeDocument/2006/math">
                  <a:fld id="{825F15A7-03F4-43D7-82C5-3E23DA2F108C}" type="mathplaceholder">
                    <a:rPr lang="zh-CN" i="1" smtClean="0">
                      <a:latin typeface="Cambria Math" panose="02040503050406030204" pitchFamily="18" charset="0"/>
                    </a:rPr>
                    <a:t>在此处键入公式。</a:t>
                  </a:fld>
                </m:oMath>
              </a14:m>
              <a:r>
                <a:rPr lang="zh-CN" dirty="0"/>
                <a:t>点，根据极小极大搜索原理它要从</a:t>
              </a:r>
              <a:r>
                <a:rPr lang="en-US" dirty="0"/>
                <a:t>B</a:t>
              </a:r>
              <a:r>
                <a:rPr lang="zh-CN" dirty="0"/>
                <a:t>和</a:t>
              </a:r>
              <a:r>
                <a:rPr lang="en-US" dirty="0"/>
                <a:t>C</a:t>
              </a:r>
              <a:r>
                <a:rPr lang="zh-CN" dirty="0"/>
                <a:t>当中选最大的值。假设目前已经通过估值得出</a:t>
              </a:r>
              <a:r>
                <a:rPr lang="en-US" dirty="0"/>
                <a:t>B</a:t>
              </a:r>
              <a:r>
                <a:rPr lang="zh-CN" dirty="0"/>
                <a:t>为</a:t>
              </a:r>
              <a:r>
                <a:rPr lang="en-US" dirty="0"/>
                <a:t>18</a:t>
              </a:r>
              <a:r>
                <a:rPr lang="zh-CN" dirty="0"/>
                <a:t>，当搜索</a:t>
              </a:r>
              <a:r>
                <a:rPr lang="en-US" dirty="0"/>
                <a:t>C</a:t>
              </a:r>
              <a:r>
                <a:rPr lang="zh-CN" dirty="0"/>
                <a:t>节点时，因为</a:t>
              </a:r>
              <a:r>
                <a:rPr lang="en-US" dirty="0"/>
                <a:t>C</a:t>
              </a:r>
              <a:r>
                <a:rPr lang="zh-CN" dirty="0"/>
                <a:t>该人走，所以根据极小极大搜索原理要从</a:t>
              </a:r>
              <a:r>
                <a:rPr lang="en-US" dirty="0"/>
                <a:t> D</a:t>
              </a:r>
              <a:r>
                <a:rPr lang="zh-CN" dirty="0"/>
                <a:t>、</a:t>
              </a:r>
              <a:r>
                <a:rPr lang="en-US" dirty="0"/>
                <a:t>E</a:t>
              </a:r>
              <a:r>
                <a:rPr lang="zh-CN" dirty="0"/>
                <a:t>、</a:t>
              </a:r>
              <a:r>
                <a:rPr lang="en-US" dirty="0"/>
                <a:t>F </a:t>
              </a:r>
              <a:r>
                <a:rPr lang="zh-CN" dirty="0"/>
                <a:t>中 选取最小的值。此时如果估出</a:t>
              </a:r>
              <a:r>
                <a:rPr lang="en-US" dirty="0"/>
                <a:t> D</a:t>
              </a:r>
              <a:r>
                <a:rPr lang="zh-CN" dirty="0"/>
                <a:t>为</a:t>
              </a:r>
              <a:r>
                <a:rPr lang="en-US" dirty="0"/>
                <a:t>16</a:t>
              </a:r>
              <a:r>
                <a:rPr lang="zh-CN" dirty="0"/>
                <a:t>，那么</a:t>
              </a:r>
              <a:r>
                <a:rPr lang="en-US" dirty="0"/>
                <a:t>C</a:t>
              </a:r>
              <a:r>
                <a:rPr lang="zh-CN" dirty="0"/>
                <a:t>的值必小于或等于</a:t>
              </a:r>
              <a:r>
                <a:rPr lang="en-US" dirty="0"/>
                <a:t>16</a:t>
              </a:r>
              <a:r>
                <a:rPr lang="zh-CN" dirty="0"/>
                <a:t>。又因为已经得出</a:t>
              </a:r>
              <a:r>
                <a:rPr lang="en-US" dirty="0"/>
                <a:t> B</a:t>
              </a:r>
              <a:r>
                <a:rPr lang="zh-CN" dirty="0"/>
                <a:t>的值为</a:t>
              </a:r>
              <a:r>
                <a:rPr lang="en-US" dirty="0"/>
                <a:t>18</a:t>
              </a:r>
              <a:r>
                <a:rPr lang="zh-CN" dirty="0"/>
                <a:t>，说明节点</a:t>
              </a:r>
              <a:r>
                <a:rPr lang="en-US" dirty="0"/>
                <a:t>A</a:t>
              </a:r>
              <a:r>
                <a:rPr lang="zh-CN" dirty="0"/>
                <a:t>的值为</a:t>
              </a:r>
              <a:r>
                <a:rPr lang="en-US" dirty="0"/>
                <a:t>Max</a:t>
              </a:r>
              <a:r>
                <a:rPr lang="zh-CN" dirty="0"/>
                <a:t>（</a:t>
              </a:r>
              <a:r>
                <a:rPr lang="en-US" dirty="0"/>
                <a:t>B</a:t>
              </a:r>
              <a:r>
                <a:rPr lang="zh-CN" dirty="0"/>
                <a:t>，</a:t>
              </a:r>
              <a:r>
                <a:rPr lang="en-US" dirty="0"/>
                <a:t>C</a:t>
              </a:r>
              <a:r>
                <a:rPr lang="zh-CN" dirty="0"/>
                <a:t>）</a:t>
              </a:r>
              <a:r>
                <a:rPr lang="en-US" dirty="0"/>
                <a:t>=18</a:t>
              </a:r>
              <a:r>
                <a:rPr lang="zh-CN" dirty="0"/>
                <a:t>，也就是说无须求出节点</a:t>
              </a:r>
              <a:r>
                <a:rPr lang="en-US" dirty="0"/>
                <a:t> C </a:t>
              </a:r>
              <a:r>
                <a:rPr lang="zh-CN" dirty="0"/>
                <a:t>的其他子节点如</a:t>
              </a:r>
              <a:r>
                <a:rPr lang="en-US" dirty="0"/>
                <a:t> E</a:t>
              </a:r>
              <a:r>
                <a:rPr lang="zh-CN" dirty="0"/>
                <a:t>、</a:t>
              </a:r>
              <a:r>
                <a:rPr lang="en-US" dirty="0"/>
                <a:t>F </a:t>
              </a:r>
              <a:r>
                <a:rPr lang="zh-CN" dirty="0"/>
                <a:t>的值就可以得出父节点</a:t>
              </a:r>
              <a:r>
                <a:rPr lang="en-US" dirty="0"/>
                <a:t> A</a:t>
              </a:r>
              <a:r>
                <a:rPr lang="zh-CN" dirty="0"/>
                <a:t>的值。这种将节点</a:t>
              </a:r>
              <a:r>
                <a:rPr lang="en-US" dirty="0"/>
                <a:t> D </a:t>
              </a:r>
              <a:r>
                <a:rPr lang="zh-CN" dirty="0"/>
                <a:t>的后继兄弟节点剪去的方法称为</a:t>
              </a:r>
              <a:r>
                <a:rPr lang="en-US" dirty="0"/>
                <a:t> Alpha </a:t>
              </a:r>
              <a:r>
                <a:rPr lang="zh-CN" dirty="0"/>
                <a:t>剪枝。同理，在下图右半部一棵极大极小树的片段中，将节点</a:t>
              </a:r>
              <a:r>
                <a:rPr lang="en-US" dirty="0"/>
                <a:t>D</a:t>
              </a:r>
              <a:r>
                <a:rPr lang="zh-CN" dirty="0"/>
                <a:t>的后继兄弟节点剪去称为</a:t>
              </a:r>
              <a:r>
                <a:rPr lang="en-US" dirty="0"/>
                <a:t>Beta</a:t>
              </a:r>
              <a:r>
                <a:rPr lang="zh-CN" dirty="0"/>
                <a:t>剪枝。将</a:t>
              </a:r>
              <a:r>
                <a:rPr lang="en-US" dirty="0"/>
                <a:t> Alpha </a:t>
              </a:r>
              <a:r>
                <a:rPr lang="zh-CN" dirty="0"/>
                <a:t>剪枝和</a:t>
              </a:r>
              <a:r>
                <a:rPr lang="en-US" dirty="0"/>
                <a:t> Beta </a:t>
              </a:r>
              <a:r>
                <a:rPr lang="zh-CN" dirty="0"/>
                <a:t>剪枝加入极大极小搜索，就得到</a:t>
              </a:r>
              <a:r>
                <a:rPr lang="en-US" dirty="0"/>
                <a:t> Alpha-Beta </a:t>
              </a:r>
              <a:r>
                <a:rPr lang="zh-CN" dirty="0"/>
                <a:t>搜索算法。</a:t>
              </a:r>
              <a:endParaRPr lang="zh-CN" altLang="en-US" dirty="0"/>
            </a:p>
          </dgm:t>
        </dgm:pt>
      </mc:Choice>
      <mc:Fallback>
        <dgm:pt modelId="{37B75056-0C3E-42F3-AD5D-2D418FC7979F}">
          <dgm:prSet/>
          <dgm:spPr/>
          <dgm:t>
            <a:bodyPr/>
            <a:lstStyle/>
            <a:p>
              <a:r>
                <a:rPr lang="en-US" altLang="zh-CN" dirty="0"/>
                <a:t>        </a:t>
              </a:r>
              <a:r>
                <a:rPr lang="zh-CN" dirty="0"/>
                <a:t>在极大极小搜索的过程中，存在着一定程度的数据冗余。如下图左半部所示的一棵极大极小树的片断。其中节点下方数字为该节点的值，方形框节点代表计算机走，圆形节点代表人走。</a:t>
              </a:r>
              <a:r>
                <a:rPr lang="en-US" dirty="0"/>
                <a:t>A</a:t>
              </a:r>
              <a:r>
                <a:rPr lang="zh-CN" dirty="0"/>
                <a:t>节点表示计算机走，由于</a:t>
              </a:r>
              <a:r>
                <a:rPr lang="en-US" dirty="0"/>
                <a:t>A</a:t>
              </a:r>
              <a:r>
                <a:rPr lang="zh-CN" dirty="0"/>
                <a:t>是极大值</a:t>
              </a:r>
              <a:r>
                <a:rPr lang="en-US" altLang="zh-CN" i="0">
                  <a:latin typeface="Cambria Math" panose="02040503050406030204" pitchFamily="18" charset="0"/>
                </a:rPr>
                <a:t>"</a:t>
              </a:r>
              <a:r>
                <a:rPr lang="zh-CN" i="0">
                  <a:latin typeface="Cambria Math" panose="02040503050406030204" pitchFamily="18" charset="0"/>
                </a:rPr>
                <a:t>在此处键入公式。</a:t>
              </a:r>
              <a:r>
                <a:rPr lang="zh-CN" altLang="en-US" i="0">
                  <a:latin typeface="Cambria Math" panose="02040503050406030204" pitchFamily="18" charset="0"/>
                </a:rPr>
                <a:t>"</a:t>
              </a:r>
              <a:r>
                <a:rPr lang="zh-CN" dirty="0"/>
                <a:t>点，根据极小极大搜索原理它要从</a:t>
              </a:r>
              <a:r>
                <a:rPr lang="en-US" dirty="0"/>
                <a:t>B</a:t>
              </a:r>
              <a:r>
                <a:rPr lang="zh-CN" dirty="0"/>
                <a:t>和</a:t>
              </a:r>
              <a:r>
                <a:rPr lang="en-US" dirty="0"/>
                <a:t>C</a:t>
              </a:r>
              <a:r>
                <a:rPr lang="zh-CN" dirty="0"/>
                <a:t>当中选最大的值。假设目前已经通过估值得出</a:t>
              </a:r>
              <a:r>
                <a:rPr lang="en-US" dirty="0"/>
                <a:t>B</a:t>
              </a:r>
              <a:r>
                <a:rPr lang="zh-CN" dirty="0"/>
                <a:t>为</a:t>
              </a:r>
              <a:r>
                <a:rPr lang="en-US" dirty="0"/>
                <a:t>18</a:t>
              </a:r>
              <a:r>
                <a:rPr lang="zh-CN" dirty="0"/>
                <a:t>，当搜索</a:t>
              </a:r>
              <a:r>
                <a:rPr lang="en-US" dirty="0"/>
                <a:t>C</a:t>
              </a:r>
              <a:r>
                <a:rPr lang="zh-CN" dirty="0"/>
                <a:t>节点时，因为</a:t>
              </a:r>
              <a:r>
                <a:rPr lang="en-US" dirty="0"/>
                <a:t>C</a:t>
              </a:r>
              <a:r>
                <a:rPr lang="zh-CN" dirty="0"/>
                <a:t>该人走，所以根据极小极大搜索原理要从</a:t>
              </a:r>
              <a:r>
                <a:rPr lang="en-US" dirty="0"/>
                <a:t> D</a:t>
              </a:r>
              <a:r>
                <a:rPr lang="zh-CN" dirty="0"/>
                <a:t>、</a:t>
              </a:r>
              <a:r>
                <a:rPr lang="en-US" dirty="0"/>
                <a:t>E</a:t>
              </a:r>
              <a:r>
                <a:rPr lang="zh-CN" dirty="0"/>
                <a:t>、</a:t>
              </a:r>
              <a:r>
                <a:rPr lang="en-US" dirty="0"/>
                <a:t>F </a:t>
              </a:r>
              <a:r>
                <a:rPr lang="zh-CN" dirty="0"/>
                <a:t>中 选取最小的值。此时如果估出</a:t>
              </a:r>
              <a:r>
                <a:rPr lang="en-US" dirty="0"/>
                <a:t> D</a:t>
              </a:r>
              <a:r>
                <a:rPr lang="zh-CN" dirty="0"/>
                <a:t>为</a:t>
              </a:r>
              <a:r>
                <a:rPr lang="en-US" dirty="0"/>
                <a:t>16</a:t>
              </a:r>
              <a:r>
                <a:rPr lang="zh-CN" dirty="0"/>
                <a:t>，那么</a:t>
              </a:r>
              <a:r>
                <a:rPr lang="en-US" dirty="0"/>
                <a:t>C</a:t>
              </a:r>
              <a:r>
                <a:rPr lang="zh-CN" dirty="0"/>
                <a:t>的值必小于或等于</a:t>
              </a:r>
              <a:r>
                <a:rPr lang="en-US" dirty="0"/>
                <a:t>16</a:t>
              </a:r>
              <a:r>
                <a:rPr lang="zh-CN" dirty="0"/>
                <a:t>。又因为已经得出</a:t>
              </a:r>
              <a:r>
                <a:rPr lang="en-US" dirty="0"/>
                <a:t> B</a:t>
              </a:r>
              <a:r>
                <a:rPr lang="zh-CN" dirty="0"/>
                <a:t>的值为</a:t>
              </a:r>
              <a:r>
                <a:rPr lang="en-US" dirty="0"/>
                <a:t>18</a:t>
              </a:r>
              <a:r>
                <a:rPr lang="zh-CN" dirty="0"/>
                <a:t>，说明节点</a:t>
              </a:r>
              <a:r>
                <a:rPr lang="en-US" dirty="0"/>
                <a:t>A</a:t>
              </a:r>
              <a:r>
                <a:rPr lang="zh-CN" dirty="0"/>
                <a:t>的值为</a:t>
              </a:r>
              <a:r>
                <a:rPr lang="en-US" dirty="0"/>
                <a:t>Max</a:t>
              </a:r>
              <a:r>
                <a:rPr lang="zh-CN" dirty="0"/>
                <a:t>（</a:t>
              </a:r>
              <a:r>
                <a:rPr lang="en-US" dirty="0"/>
                <a:t>B</a:t>
              </a:r>
              <a:r>
                <a:rPr lang="zh-CN" dirty="0"/>
                <a:t>，</a:t>
              </a:r>
              <a:r>
                <a:rPr lang="en-US" dirty="0"/>
                <a:t>C</a:t>
              </a:r>
              <a:r>
                <a:rPr lang="zh-CN" dirty="0"/>
                <a:t>）</a:t>
              </a:r>
              <a:r>
                <a:rPr lang="en-US" dirty="0"/>
                <a:t>=18</a:t>
              </a:r>
              <a:r>
                <a:rPr lang="zh-CN" dirty="0"/>
                <a:t>，也就是说无须求出节点</a:t>
              </a:r>
              <a:r>
                <a:rPr lang="en-US" dirty="0"/>
                <a:t> C </a:t>
              </a:r>
              <a:r>
                <a:rPr lang="zh-CN" dirty="0"/>
                <a:t>的其他子节点如</a:t>
              </a:r>
              <a:r>
                <a:rPr lang="en-US" dirty="0"/>
                <a:t> E</a:t>
              </a:r>
              <a:r>
                <a:rPr lang="zh-CN" dirty="0"/>
                <a:t>、</a:t>
              </a:r>
              <a:r>
                <a:rPr lang="en-US" dirty="0"/>
                <a:t>F </a:t>
              </a:r>
              <a:r>
                <a:rPr lang="zh-CN" dirty="0"/>
                <a:t>的值就可以得出父节点</a:t>
              </a:r>
              <a:r>
                <a:rPr lang="en-US" dirty="0"/>
                <a:t> A</a:t>
              </a:r>
              <a:r>
                <a:rPr lang="zh-CN" dirty="0"/>
                <a:t>的值。这种将节点</a:t>
              </a:r>
              <a:r>
                <a:rPr lang="en-US" dirty="0"/>
                <a:t> D </a:t>
              </a:r>
              <a:r>
                <a:rPr lang="zh-CN" dirty="0"/>
                <a:t>的后继兄弟节点剪去的方法称为</a:t>
              </a:r>
              <a:r>
                <a:rPr lang="en-US" dirty="0"/>
                <a:t> Alpha </a:t>
              </a:r>
              <a:r>
                <a:rPr lang="zh-CN" dirty="0"/>
                <a:t>剪枝。同理，在下图右半部一棵极大极小树的片段中，将节点</a:t>
              </a:r>
              <a:r>
                <a:rPr lang="en-US" dirty="0"/>
                <a:t>D</a:t>
              </a:r>
              <a:r>
                <a:rPr lang="zh-CN" dirty="0"/>
                <a:t>的后继兄弟节点剪去称为</a:t>
              </a:r>
              <a:r>
                <a:rPr lang="en-US" dirty="0"/>
                <a:t>Beta</a:t>
              </a:r>
              <a:r>
                <a:rPr lang="zh-CN" dirty="0"/>
                <a:t>剪枝。将</a:t>
              </a:r>
              <a:r>
                <a:rPr lang="en-US" dirty="0"/>
                <a:t> Alpha </a:t>
              </a:r>
              <a:r>
                <a:rPr lang="zh-CN" dirty="0"/>
                <a:t>剪枝和</a:t>
              </a:r>
              <a:r>
                <a:rPr lang="en-US" dirty="0"/>
                <a:t> Beta </a:t>
              </a:r>
              <a:r>
                <a:rPr lang="zh-CN" dirty="0"/>
                <a:t>剪枝加入极大极小搜索，就得到</a:t>
              </a:r>
              <a:r>
                <a:rPr lang="en-US" dirty="0"/>
                <a:t> Alpha-Beta </a:t>
              </a:r>
              <a:r>
                <a:rPr lang="zh-CN" dirty="0"/>
                <a:t>搜索算法。</a:t>
              </a:r>
              <a:endParaRPr lang="zh-CN" altLang="en-US" dirty="0"/>
            </a:p>
          </dgm:t>
        </dgm:pt>
      </mc:Fallback>
    </mc:AlternateContent>
    <dgm:pt modelId="{F26610F0-09C7-4061-A040-5247AB7BE4CE}" type="parTrans" cxnId="{7FBFC78E-4D14-4F33-A2A0-B3024580CF02}">
      <dgm:prSet/>
      <dgm:spPr/>
      <dgm:t>
        <a:bodyPr/>
        <a:lstStyle/>
        <a:p>
          <a:endParaRPr lang="zh-CN" altLang="en-US"/>
        </a:p>
      </dgm:t>
    </dgm:pt>
    <dgm:pt modelId="{B9F10BC1-6A3F-4956-96F6-65D172C31234}" type="sibTrans" cxnId="{7FBFC78E-4D14-4F33-A2A0-B3024580CF02}">
      <dgm:prSet/>
      <dgm:spPr/>
      <dgm:t>
        <a:bodyPr/>
        <a:lstStyle/>
        <a:p>
          <a:endParaRPr lang="zh-CN" altLang="en-US"/>
        </a:p>
      </dgm:t>
    </dgm:pt>
    <dgm:pt modelId="{05EC4C7C-C60E-447B-9453-7B80C397C50A}" type="pres">
      <dgm:prSet presAssocID="{846689F3-CC45-4676-AC43-7A4C5C491AFC}" presName="linear" presStyleCnt="0">
        <dgm:presLayoutVars>
          <dgm:animLvl val="lvl"/>
          <dgm:resizeHandles val="exact"/>
        </dgm:presLayoutVars>
      </dgm:prSet>
      <dgm:spPr/>
    </dgm:pt>
    <dgm:pt modelId="{5B3FBA5A-FF0A-49F4-86F8-B50B2F464247}" type="pres">
      <dgm:prSet presAssocID="{37B75056-0C3E-42F3-AD5D-2D418FC7979F}" presName="parentText" presStyleLbl="node1" presStyleIdx="0" presStyleCnt="1">
        <dgm:presLayoutVars>
          <dgm:chMax val="0"/>
          <dgm:bulletEnabled val="1"/>
        </dgm:presLayoutVars>
      </dgm:prSet>
      <dgm:spPr/>
    </dgm:pt>
  </dgm:ptLst>
  <dgm:cxnLst>
    <dgm:cxn modelId="{AE140884-AC37-4E89-BD5F-E23213D5C5E0}" type="presOf" srcId="{846689F3-CC45-4676-AC43-7A4C5C491AFC}" destId="{05EC4C7C-C60E-447B-9453-7B80C397C50A}" srcOrd="0" destOrd="0" presId="urn:microsoft.com/office/officeart/2005/8/layout/vList2"/>
    <dgm:cxn modelId="{7FBFC78E-4D14-4F33-A2A0-B3024580CF02}" srcId="{846689F3-CC45-4676-AC43-7A4C5C491AFC}" destId="{37B75056-0C3E-42F3-AD5D-2D418FC7979F}" srcOrd="0" destOrd="0" parTransId="{F26610F0-09C7-4061-A040-5247AB7BE4CE}" sibTransId="{B9F10BC1-6A3F-4956-96F6-65D172C31234}"/>
    <dgm:cxn modelId="{1CDAE0DD-C51F-4FDF-A024-CC0C02333FB6}" type="presOf" srcId="{37B75056-0C3E-42F3-AD5D-2D418FC7979F}" destId="{5B3FBA5A-FF0A-49F4-86F8-B50B2F464247}" srcOrd="0" destOrd="0" presId="urn:microsoft.com/office/officeart/2005/8/layout/vList2"/>
    <dgm:cxn modelId="{9274BA7D-E1B2-4436-A28B-E893C911D2A1}" type="presParOf" srcId="{05EC4C7C-C60E-447B-9453-7B80C397C50A}" destId="{5B3FBA5A-FF0A-49F4-86F8-B50B2F46424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6689F3-CC45-4676-AC43-7A4C5C491A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7B75056-0C3E-42F3-AD5D-2D418FC7979F}">
      <dgm:prSet/>
      <dgm:spPr>
        <a:blipFill>
          <a:blip xmlns:r="http://schemas.openxmlformats.org/officeDocument/2006/relationships" r:embed="rId1"/>
          <a:stretch>
            <a:fillRect/>
          </a:stretch>
        </a:blipFill>
      </dgm:spPr>
      <dgm:t>
        <a:bodyPr/>
        <a:lstStyle/>
        <a:p>
          <a:r>
            <a:rPr lang="zh-CN" altLang="en-US">
              <a:noFill/>
            </a:rPr>
            <a:t> </a:t>
          </a:r>
        </a:p>
      </dgm:t>
    </dgm:pt>
    <dgm:pt modelId="{F26610F0-09C7-4061-A040-5247AB7BE4CE}" type="parTrans" cxnId="{7FBFC78E-4D14-4F33-A2A0-B3024580CF02}">
      <dgm:prSet/>
      <dgm:spPr/>
      <dgm:t>
        <a:bodyPr/>
        <a:lstStyle/>
        <a:p>
          <a:endParaRPr lang="zh-CN" altLang="en-US"/>
        </a:p>
      </dgm:t>
    </dgm:pt>
    <dgm:pt modelId="{B9F10BC1-6A3F-4956-96F6-65D172C31234}" type="sibTrans" cxnId="{7FBFC78E-4D14-4F33-A2A0-B3024580CF02}">
      <dgm:prSet/>
      <dgm:spPr/>
      <dgm:t>
        <a:bodyPr/>
        <a:lstStyle/>
        <a:p>
          <a:endParaRPr lang="zh-CN" altLang="en-US"/>
        </a:p>
      </dgm:t>
    </dgm:pt>
    <dgm:pt modelId="{05EC4C7C-C60E-447B-9453-7B80C397C50A}" type="pres">
      <dgm:prSet presAssocID="{846689F3-CC45-4676-AC43-7A4C5C491AFC}" presName="linear" presStyleCnt="0">
        <dgm:presLayoutVars>
          <dgm:animLvl val="lvl"/>
          <dgm:resizeHandles val="exact"/>
        </dgm:presLayoutVars>
      </dgm:prSet>
      <dgm:spPr/>
    </dgm:pt>
    <dgm:pt modelId="{5B3FBA5A-FF0A-49F4-86F8-B50B2F464247}" type="pres">
      <dgm:prSet presAssocID="{37B75056-0C3E-42F3-AD5D-2D418FC7979F}" presName="parentText" presStyleLbl="node1" presStyleIdx="0" presStyleCnt="1">
        <dgm:presLayoutVars>
          <dgm:chMax val="0"/>
          <dgm:bulletEnabled val="1"/>
        </dgm:presLayoutVars>
      </dgm:prSet>
      <dgm:spPr/>
    </dgm:pt>
  </dgm:ptLst>
  <dgm:cxnLst>
    <dgm:cxn modelId="{AE140884-AC37-4E89-BD5F-E23213D5C5E0}" type="presOf" srcId="{846689F3-CC45-4676-AC43-7A4C5C491AFC}" destId="{05EC4C7C-C60E-447B-9453-7B80C397C50A}" srcOrd="0" destOrd="0" presId="urn:microsoft.com/office/officeart/2005/8/layout/vList2"/>
    <dgm:cxn modelId="{7FBFC78E-4D14-4F33-A2A0-B3024580CF02}" srcId="{846689F3-CC45-4676-AC43-7A4C5C491AFC}" destId="{37B75056-0C3E-42F3-AD5D-2D418FC7979F}" srcOrd="0" destOrd="0" parTransId="{F26610F0-09C7-4061-A040-5247AB7BE4CE}" sibTransId="{B9F10BC1-6A3F-4956-96F6-65D172C31234}"/>
    <dgm:cxn modelId="{1CDAE0DD-C51F-4FDF-A024-CC0C02333FB6}" type="presOf" srcId="{37B75056-0C3E-42F3-AD5D-2D418FC7979F}" destId="{5B3FBA5A-FF0A-49F4-86F8-B50B2F464247}" srcOrd="0" destOrd="0" presId="urn:microsoft.com/office/officeart/2005/8/layout/vList2"/>
    <dgm:cxn modelId="{9274BA7D-E1B2-4436-A28B-E893C911D2A1}" type="presParOf" srcId="{05EC4C7C-C60E-447B-9453-7B80C397C50A}" destId="{5B3FBA5A-FF0A-49F4-86F8-B50B2F46424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BD3943E-1EFC-4077-8A7C-6764391A5A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93E506-8A10-4902-A5FB-C0A2A09BD129}">
      <dgm:prSet/>
      <dgm:spPr/>
      <dgm:t>
        <a:bodyPr/>
        <a:lstStyle/>
        <a:p>
          <a:r>
            <a:rPr lang="en-US" dirty="0"/>
            <a:t>       Alpha-Beta</a:t>
          </a:r>
          <a:r>
            <a:rPr lang="zh-CN" dirty="0"/>
            <a:t>搜索算法：在博弈问题中，每一个格局可供选择的行动方案都有很多，因此会生成十分庞大的博弈树。一般地只生成一定深度的博弈树，然后进行极小极大搜索。</a:t>
          </a:r>
        </a:p>
      </dgm:t>
    </dgm:pt>
    <dgm:pt modelId="{2163A48B-862F-4EE0-B71D-4039230BF832}" type="parTrans" cxnId="{AA38DA6A-57A8-427C-ACC2-D13F6E6E04EF}">
      <dgm:prSet/>
      <dgm:spPr/>
      <dgm:t>
        <a:bodyPr/>
        <a:lstStyle/>
        <a:p>
          <a:endParaRPr lang="zh-CN" altLang="en-US"/>
        </a:p>
      </dgm:t>
    </dgm:pt>
    <dgm:pt modelId="{BA4D1746-041A-4089-9463-83E06C7BDDA9}" type="sibTrans" cxnId="{AA38DA6A-57A8-427C-ACC2-D13F6E6E04EF}">
      <dgm:prSet/>
      <dgm:spPr/>
      <dgm:t>
        <a:bodyPr/>
        <a:lstStyle/>
        <a:p>
          <a:endParaRPr lang="zh-CN" altLang="en-US"/>
        </a:p>
      </dgm:t>
    </dgm:pt>
    <dgm:pt modelId="{37FD2069-49E4-4E2B-9407-A0E23CF6EB78}">
      <dgm:prSet/>
      <dgm:spPr/>
      <dgm:t>
        <a:bodyPr/>
        <a:lstStyle/>
        <a:p>
          <a:r>
            <a:rPr lang="en-US" altLang="zh-CN" dirty="0"/>
            <a:t>        </a:t>
          </a:r>
          <a:r>
            <a:rPr lang="zh-CN" dirty="0"/>
            <a:t>极大极小搜索是指：在一棵博弈树中，当轮到甲走时，甲定会选择子节点值最大的走法；而轮到乙走时，乙则会选择子节点值最小的走法。 使用估值函数对博弈树的每一个局面进行估值后，就可以通过极大极小搜索在博弈树中寻找最佳的合法走法。</a:t>
          </a:r>
        </a:p>
      </dgm:t>
    </dgm:pt>
    <dgm:pt modelId="{1D8ED47F-AF3B-4AEC-A190-A07FA93FA88F}" type="parTrans" cxnId="{FDEFE7F9-77C8-49C1-9053-8D918E88690E}">
      <dgm:prSet/>
      <dgm:spPr/>
      <dgm:t>
        <a:bodyPr/>
        <a:lstStyle/>
        <a:p>
          <a:endParaRPr lang="zh-CN" altLang="en-US"/>
        </a:p>
      </dgm:t>
    </dgm:pt>
    <dgm:pt modelId="{FB1BF745-6178-4A11-8CAD-C149253E617B}" type="sibTrans" cxnId="{FDEFE7F9-77C8-49C1-9053-8D918E88690E}">
      <dgm:prSet/>
      <dgm:spPr/>
      <dgm:t>
        <a:bodyPr/>
        <a:lstStyle/>
        <a:p>
          <a:endParaRPr lang="zh-CN" altLang="en-US"/>
        </a:p>
      </dgm:t>
    </dgm:pt>
    <dgm:pt modelId="{DA372442-DE84-4631-8254-DB0FCBAC2127}" type="pres">
      <dgm:prSet presAssocID="{EBD3943E-1EFC-4077-8A7C-6764391A5A39}" presName="linear" presStyleCnt="0">
        <dgm:presLayoutVars>
          <dgm:animLvl val="lvl"/>
          <dgm:resizeHandles val="exact"/>
        </dgm:presLayoutVars>
      </dgm:prSet>
      <dgm:spPr/>
    </dgm:pt>
    <dgm:pt modelId="{12BF60B2-F37D-4677-B38D-02FDEE30D6DC}" type="pres">
      <dgm:prSet presAssocID="{6F93E506-8A10-4902-A5FB-C0A2A09BD129}" presName="parentText" presStyleLbl="node1" presStyleIdx="0" presStyleCnt="2">
        <dgm:presLayoutVars>
          <dgm:chMax val="0"/>
          <dgm:bulletEnabled val="1"/>
        </dgm:presLayoutVars>
      </dgm:prSet>
      <dgm:spPr/>
    </dgm:pt>
    <dgm:pt modelId="{8549832F-C552-453F-A2C0-42306E7BA293}" type="pres">
      <dgm:prSet presAssocID="{BA4D1746-041A-4089-9463-83E06C7BDDA9}" presName="spacer" presStyleCnt="0"/>
      <dgm:spPr/>
    </dgm:pt>
    <dgm:pt modelId="{5518A9AB-837A-4A52-9DC6-B23521114724}" type="pres">
      <dgm:prSet presAssocID="{37FD2069-49E4-4E2B-9407-A0E23CF6EB78}" presName="parentText" presStyleLbl="node1" presStyleIdx="1" presStyleCnt="2">
        <dgm:presLayoutVars>
          <dgm:chMax val="0"/>
          <dgm:bulletEnabled val="1"/>
        </dgm:presLayoutVars>
      </dgm:prSet>
      <dgm:spPr/>
    </dgm:pt>
  </dgm:ptLst>
  <dgm:cxnLst>
    <dgm:cxn modelId="{7383A966-D887-4CFA-8E3A-1225EC98837E}" type="presOf" srcId="{37FD2069-49E4-4E2B-9407-A0E23CF6EB78}" destId="{5518A9AB-837A-4A52-9DC6-B23521114724}" srcOrd="0" destOrd="0" presId="urn:microsoft.com/office/officeart/2005/8/layout/vList2"/>
    <dgm:cxn modelId="{AA38DA6A-57A8-427C-ACC2-D13F6E6E04EF}" srcId="{EBD3943E-1EFC-4077-8A7C-6764391A5A39}" destId="{6F93E506-8A10-4902-A5FB-C0A2A09BD129}" srcOrd="0" destOrd="0" parTransId="{2163A48B-862F-4EE0-B71D-4039230BF832}" sibTransId="{BA4D1746-041A-4089-9463-83E06C7BDDA9}"/>
    <dgm:cxn modelId="{252DCA81-0ACC-470B-A03E-6046530855D9}" type="presOf" srcId="{EBD3943E-1EFC-4077-8A7C-6764391A5A39}" destId="{DA372442-DE84-4631-8254-DB0FCBAC2127}" srcOrd="0" destOrd="0" presId="urn:microsoft.com/office/officeart/2005/8/layout/vList2"/>
    <dgm:cxn modelId="{AF6D8BA0-8828-4226-ADA8-AD7DDA2A0215}" type="presOf" srcId="{6F93E506-8A10-4902-A5FB-C0A2A09BD129}" destId="{12BF60B2-F37D-4677-B38D-02FDEE30D6DC}" srcOrd="0" destOrd="0" presId="urn:microsoft.com/office/officeart/2005/8/layout/vList2"/>
    <dgm:cxn modelId="{FDEFE7F9-77C8-49C1-9053-8D918E88690E}" srcId="{EBD3943E-1EFC-4077-8A7C-6764391A5A39}" destId="{37FD2069-49E4-4E2B-9407-A0E23CF6EB78}" srcOrd="1" destOrd="0" parTransId="{1D8ED47F-AF3B-4AEC-A190-A07FA93FA88F}" sibTransId="{FB1BF745-6178-4A11-8CAD-C149253E617B}"/>
    <dgm:cxn modelId="{AA28D88B-4D94-4002-82C5-6564B7209CEC}" type="presParOf" srcId="{DA372442-DE84-4631-8254-DB0FCBAC2127}" destId="{12BF60B2-F37D-4677-B38D-02FDEE30D6DC}" srcOrd="0" destOrd="0" presId="urn:microsoft.com/office/officeart/2005/8/layout/vList2"/>
    <dgm:cxn modelId="{632DA340-08E8-4FC4-A88B-70A990F2CEF5}" type="presParOf" srcId="{DA372442-DE84-4631-8254-DB0FCBAC2127}" destId="{8549832F-C552-453F-A2C0-42306E7BA293}" srcOrd="1" destOrd="0" presId="urn:microsoft.com/office/officeart/2005/8/layout/vList2"/>
    <dgm:cxn modelId="{A0ACF99F-0A9F-4839-A772-8A2FF2009E21}" type="presParOf" srcId="{DA372442-DE84-4631-8254-DB0FCBAC2127}" destId="{5518A9AB-837A-4A52-9DC6-B23521114724}" srcOrd="2"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2D21D90-3E46-4C5A-B831-F00159C068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8D0F5BB-C5D2-44FB-B092-82374D0A891D}">
      <dgm:prSet/>
      <dgm:spPr/>
      <dgm:t>
        <a:bodyPr/>
        <a:lstStyle/>
        <a:p>
          <a:r>
            <a:rPr lang="zh-CN"/>
            <a:t>三）模块设计</a:t>
          </a:r>
        </a:p>
      </dgm:t>
    </dgm:pt>
    <dgm:pt modelId="{28AF2790-A46D-49AA-810C-516ADBBF1270}" type="parTrans" cxnId="{5BBF2C6E-67D5-4D81-8650-A97B145F4F80}">
      <dgm:prSet/>
      <dgm:spPr/>
      <dgm:t>
        <a:bodyPr/>
        <a:lstStyle/>
        <a:p>
          <a:endParaRPr lang="zh-CN" altLang="en-US"/>
        </a:p>
      </dgm:t>
    </dgm:pt>
    <dgm:pt modelId="{AC1BB0D1-6B29-4FED-942F-46CCCE1C820D}" type="sibTrans" cxnId="{5BBF2C6E-67D5-4D81-8650-A97B145F4F80}">
      <dgm:prSet/>
      <dgm:spPr/>
      <dgm:t>
        <a:bodyPr/>
        <a:lstStyle/>
        <a:p>
          <a:endParaRPr lang="zh-CN" altLang="en-US"/>
        </a:p>
      </dgm:t>
    </dgm:pt>
    <dgm:pt modelId="{D31F028F-E1DB-42BC-BB17-059D58D9E120}" type="pres">
      <dgm:prSet presAssocID="{22D21D90-3E46-4C5A-B831-F00159C068E3}" presName="linear" presStyleCnt="0">
        <dgm:presLayoutVars>
          <dgm:animLvl val="lvl"/>
          <dgm:resizeHandles val="exact"/>
        </dgm:presLayoutVars>
      </dgm:prSet>
      <dgm:spPr/>
    </dgm:pt>
    <dgm:pt modelId="{61C89B32-ACF5-4C39-966F-EF60F7169174}" type="pres">
      <dgm:prSet presAssocID="{E8D0F5BB-C5D2-44FB-B092-82374D0A891D}" presName="parentText" presStyleLbl="node1" presStyleIdx="0" presStyleCnt="1">
        <dgm:presLayoutVars>
          <dgm:chMax val="0"/>
          <dgm:bulletEnabled val="1"/>
        </dgm:presLayoutVars>
      </dgm:prSet>
      <dgm:spPr/>
    </dgm:pt>
  </dgm:ptLst>
  <dgm:cxnLst>
    <dgm:cxn modelId="{5BBF2C6E-67D5-4D81-8650-A97B145F4F80}" srcId="{22D21D90-3E46-4C5A-B831-F00159C068E3}" destId="{E8D0F5BB-C5D2-44FB-B092-82374D0A891D}" srcOrd="0" destOrd="0" parTransId="{28AF2790-A46D-49AA-810C-516ADBBF1270}" sibTransId="{AC1BB0D1-6B29-4FED-942F-46CCCE1C820D}"/>
    <dgm:cxn modelId="{43C28CC6-6446-444A-84F0-9B7727885C0A}" type="presOf" srcId="{E8D0F5BB-C5D2-44FB-B092-82374D0A891D}" destId="{61C89B32-ACF5-4C39-966F-EF60F7169174}" srcOrd="0" destOrd="0" presId="urn:microsoft.com/office/officeart/2005/8/layout/vList2"/>
    <dgm:cxn modelId="{44D505EF-37A1-4337-B423-4AD13638534A}" type="presOf" srcId="{22D21D90-3E46-4C5A-B831-F00159C068E3}" destId="{D31F028F-E1DB-42BC-BB17-059D58D9E120}" srcOrd="0" destOrd="0" presId="urn:microsoft.com/office/officeart/2005/8/layout/vList2"/>
    <dgm:cxn modelId="{81BD7BC7-AB94-41BD-BCA3-42FE275F1890}" type="presParOf" srcId="{D31F028F-E1DB-42BC-BB17-059D58D9E120}" destId="{61C89B32-ACF5-4C39-966F-EF60F71691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8A4E398-CF19-49C3-BCA2-8B1A381180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261DB95-1F6F-4B12-A657-ACB0C16C55FE}">
      <dgm:prSet/>
      <dgm:spPr/>
      <dgm:t>
        <a:bodyPr/>
        <a:lstStyle/>
        <a:p>
          <a:r>
            <a:rPr lang="zh-CN" dirty="0"/>
            <a:t>四）创新内容</a:t>
          </a:r>
        </a:p>
      </dgm:t>
    </dgm:pt>
    <dgm:pt modelId="{BAE55B93-2104-45B4-9DDA-302751789885}" type="parTrans" cxnId="{F6A16ABD-80EE-42FC-9CE0-10A483DE4327}">
      <dgm:prSet/>
      <dgm:spPr/>
      <dgm:t>
        <a:bodyPr/>
        <a:lstStyle/>
        <a:p>
          <a:endParaRPr lang="zh-CN" altLang="en-US"/>
        </a:p>
      </dgm:t>
    </dgm:pt>
    <dgm:pt modelId="{0A32B8DF-4F02-495B-8471-C3ECCAB06AF4}" type="sibTrans" cxnId="{F6A16ABD-80EE-42FC-9CE0-10A483DE4327}">
      <dgm:prSet/>
      <dgm:spPr/>
      <dgm:t>
        <a:bodyPr/>
        <a:lstStyle/>
        <a:p>
          <a:endParaRPr lang="zh-CN" altLang="en-US"/>
        </a:p>
      </dgm:t>
    </dgm:pt>
    <dgm:pt modelId="{840A0D05-9F5E-4DEE-9858-9DD85CC4FAEA}" type="pres">
      <dgm:prSet presAssocID="{F8A4E398-CF19-49C3-BCA2-8B1A38118089}" presName="linear" presStyleCnt="0">
        <dgm:presLayoutVars>
          <dgm:animLvl val="lvl"/>
          <dgm:resizeHandles val="exact"/>
        </dgm:presLayoutVars>
      </dgm:prSet>
      <dgm:spPr/>
    </dgm:pt>
    <dgm:pt modelId="{E0156856-FB7B-48FC-BD61-E5B981F8D7EE}" type="pres">
      <dgm:prSet presAssocID="{1261DB95-1F6F-4B12-A657-ACB0C16C55FE}" presName="parentText" presStyleLbl="node1" presStyleIdx="0" presStyleCnt="1" custLinFactNeighborX="-7366" custLinFactNeighborY="-39784">
        <dgm:presLayoutVars>
          <dgm:chMax val="0"/>
          <dgm:bulletEnabled val="1"/>
        </dgm:presLayoutVars>
      </dgm:prSet>
      <dgm:spPr/>
    </dgm:pt>
  </dgm:ptLst>
  <dgm:cxnLst>
    <dgm:cxn modelId="{2FD7D73A-3473-4C3A-9432-E193446B8498}" type="presOf" srcId="{F8A4E398-CF19-49C3-BCA2-8B1A38118089}" destId="{840A0D05-9F5E-4DEE-9858-9DD85CC4FAEA}" srcOrd="0" destOrd="0" presId="urn:microsoft.com/office/officeart/2005/8/layout/vList2"/>
    <dgm:cxn modelId="{F6A16ABD-80EE-42FC-9CE0-10A483DE4327}" srcId="{F8A4E398-CF19-49C3-BCA2-8B1A38118089}" destId="{1261DB95-1F6F-4B12-A657-ACB0C16C55FE}" srcOrd="0" destOrd="0" parTransId="{BAE55B93-2104-45B4-9DDA-302751789885}" sibTransId="{0A32B8DF-4F02-495B-8471-C3ECCAB06AF4}"/>
    <dgm:cxn modelId="{12A1E2E1-1D99-4B19-9281-E48FCB714D4D}" type="presOf" srcId="{1261DB95-1F6F-4B12-A657-ACB0C16C55FE}" destId="{E0156856-FB7B-48FC-BD61-E5B981F8D7EE}" srcOrd="0" destOrd="0" presId="urn:microsoft.com/office/officeart/2005/8/layout/vList2"/>
    <dgm:cxn modelId="{502008D0-FA05-4B96-B186-94C80EF71E67}" type="presParOf" srcId="{840A0D05-9F5E-4DEE-9858-9DD85CC4FAEA}" destId="{E0156856-FB7B-48FC-BD61-E5B981F8D7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3EE6C6B-24C3-496A-9950-1F7D6B5F858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A8D7D7C-5A05-4AE9-9CB5-9309B1645AF5}">
      <dgm:prSet/>
      <dgm:spPr/>
      <dgm:t>
        <a:bodyPr/>
        <a:lstStyle/>
        <a:p>
          <a:r>
            <a:rPr lang="zh-CN"/>
            <a:t>创新内容或优化点：</a:t>
          </a:r>
        </a:p>
      </dgm:t>
    </dgm:pt>
    <dgm:pt modelId="{24DA846F-F579-406A-AC24-633E4C301343}" type="parTrans" cxnId="{7EB59CCF-F9D9-4E3F-8EF6-E374B7195682}">
      <dgm:prSet/>
      <dgm:spPr/>
      <dgm:t>
        <a:bodyPr/>
        <a:lstStyle/>
        <a:p>
          <a:endParaRPr lang="zh-CN" altLang="en-US"/>
        </a:p>
      </dgm:t>
    </dgm:pt>
    <dgm:pt modelId="{FA404997-E8CC-4217-8EB8-9D9C36C22831}" type="sibTrans" cxnId="{7EB59CCF-F9D9-4E3F-8EF6-E374B7195682}">
      <dgm:prSet/>
      <dgm:spPr/>
      <dgm:t>
        <a:bodyPr/>
        <a:lstStyle/>
        <a:p>
          <a:endParaRPr lang="zh-CN" altLang="en-US"/>
        </a:p>
      </dgm:t>
    </dgm:pt>
    <dgm:pt modelId="{365B411C-28DC-46B2-B2FA-54C2B7EFAAC1}">
      <dgm:prSet/>
      <dgm:spPr/>
      <dgm:t>
        <a:bodyPr/>
        <a:lstStyle/>
        <a:p>
          <a:r>
            <a:rPr lang="en-US" dirty="0"/>
            <a:t>1</a:t>
          </a:r>
          <a:r>
            <a:rPr lang="zh-CN" dirty="0"/>
            <a:t>、将各个功能模块（剪枝搜索模块，落子模块，评估函数模块等）利用不同的头文件和</a:t>
          </a:r>
          <a:r>
            <a:rPr lang="en-US" dirty="0" err="1"/>
            <a:t>cpp</a:t>
          </a:r>
          <a:r>
            <a:rPr lang="zh-CN" dirty="0"/>
            <a:t>文件区分开，便于区分管理，理清思路，有利于项目进展</a:t>
          </a:r>
        </a:p>
      </dgm:t>
    </dgm:pt>
    <dgm:pt modelId="{F5792F8D-178F-48B2-B198-AF320A396C03}" type="parTrans" cxnId="{99FE9D56-CE44-45B6-9E6E-2A91832C7EAE}">
      <dgm:prSet/>
      <dgm:spPr/>
      <dgm:t>
        <a:bodyPr/>
        <a:lstStyle/>
        <a:p>
          <a:endParaRPr lang="zh-CN" altLang="en-US"/>
        </a:p>
      </dgm:t>
    </dgm:pt>
    <dgm:pt modelId="{8C84C733-29C5-460C-8305-CC96C4EC2E35}" type="sibTrans" cxnId="{99FE9D56-CE44-45B6-9E6E-2A91832C7EAE}">
      <dgm:prSet/>
      <dgm:spPr/>
      <dgm:t>
        <a:bodyPr/>
        <a:lstStyle/>
        <a:p>
          <a:endParaRPr lang="zh-CN" altLang="en-US"/>
        </a:p>
      </dgm:t>
    </dgm:pt>
    <dgm:pt modelId="{9DFC7E86-A2F4-4916-BD20-39BBCD80A457}">
      <dgm:prSet/>
      <dgm:spPr/>
      <dgm:t>
        <a:bodyPr/>
        <a:lstStyle/>
        <a:p>
          <a:r>
            <a:rPr lang="en-US"/>
            <a:t>2</a:t>
          </a:r>
          <a:r>
            <a:rPr lang="zh-CN"/>
            <a:t>、在</a:t>
          </a:r>
          <a:r>
            <a:rPr lang="en-US"/>
            <a:t>define.cpp</a:t>
          </a:r>
          <a:r>
            <a:rPr lang="zh-CN"/>
            <a:t>中限定待评估的空格的范围在当前棋盘所有棋子向外延伸距离为</a:t>
          </a:r>
          <a:r>
            <a:rPr lang="en-US"/>
            <a:t>2</a:t>
          </a:r>
          <a:r>
            <a:rPr lang="zh-CN"/>
            <a:t>的范围内，因为此范围之外的落子对局面分数不影响，从而缩小搜索范围。</a:t>
          </a:r>
        </a:p>
      </dgm:t>
    </dgm:pt>
    <dgm:pt modelId="{E9FE1C10-0412-4892-9E88-FE7D9D0EB6D8}" type="parTrans" cxnId="{5E0BC229-A716-4598-ADB1-9111F83AF57B}">
      <dgm:prSet/>
      <dgm:spPr/>
      <dgm:t>
        <a:bodyPr/>
        <a:lstStyle/>
        <a:p>
          <a:endParaRPr lang="zh-CN" altLang="en-US"/>
        </a:p>
      </dgm:t>
    </dgm:pt>
    <dgm:pt modelId="{37BA798F-26CB-45AE-9C9F-E5CC94266E7E}" type="sibTrans" cxnId="{5E0BC229-A716-4598-ADB1-9111F83AF57B}">
      <dgm:prSet/>
      <dgm:spPr/>
      <dgm:t>
        <a:bodyPr/>
        <a:lstStyle/>
        <a:p>
          <a:endParaRPr lang="zh-CN" altLang="en-US"/>
        </a:p>
      </dgm:t>
    </dgm:pt>
    <dgm:pt modelId="{55013977-ADCE-475F-AD43-8E2FA6B4E8A0}">
      <dgm:prSet/>
      <dgm:spPr/>
      <dgm:t>
        <a:bodyPr/>
        <a:lstStyle/>
        <a:p>
          <a:r>
            <a:rPr lang="en-US"/>
            <a:t>3</a:t>
          </a:r>
          <a:r>
            <a:rPr lang="zh-CN"/>
            <a:t>、先将所有评估了的空格的评估结果进行排序取前面一部分分值较大的进行剪枝搜索，提升了搜索效率</a:t>
          </a:r>
        </a:p>
      </dgm:t>
    </dgm:pt>
    <dgm:pt modelId="{314C323A-7438-4198-9F1C-193209FCA0DA}" type="parTrans" cxnId="{9A375ED2-A822-4BAC-9AEB-F21E9124D155}">
      <dgm:prSet/>
      <dgm:spPr/>
      <dgm:t>
        <a:bodyPr/>
        <a:lstStyle/>
        <a:p>
          <a:endParaRPr lang="zh-CN" altLang="en-US"/>
        </a:p>
      </dgm:t>
    </dgm:pt>
    <dgm:pt modelId="{57568BFC-D050-4F58-B597-0930FB42934E}" type="sibTrans" cxnId="{9A375ED2-A822-4BAC-9AEB-F21E9124D155}">
      <dgm:prSet/>
      <dgm:spPr/>
      <dgm:t>
        <a:bodyPr/>
        <a:lstStyle/>
        <a:p>
          <a:endParaRPr lang="zh-CN" altLang="en-US"/>
        </a:p>
      </dgm:t>
    </dgm:pt>
    <dgm:pt modelId="{E7E3AFA6-BB70-43A4-B4DC-BE15F07E1774}">
      <dgm:prSet/>
      <dgm:spPr/>
      <dgm:t>
        <a:bodyPr/>
        <a:lstStyle/>
        <a:p>
          <a:r>
            <a:rPr lang="en-US"/>
            <a:t>4</a:t>
          </a:r>
          <a:r>
            <a:rPr lang="zh-CN"/>
            <a:t>、</a:t>
          </a:r>
          <a:r>
            <a:rPr lang="en-US"/>
            <a:t>evaluate.cpp</a:t>
          </a:r>
          <a:r>
            <a:rPr lang="zh-CN"/>
            <a:t>评估函数模块中，一个重要的问题是方向问题，由于着眼对棋型的判断，所以首先要解决方向问题，考虑到常见棋型都是线性排列的，所以利用相对位置将二维坐标转换为一维坐标，类似极坐标的概念，一位坐标里只需要存储方向和相对位置即可，减小了难度。</a:t>
          </a:r>
        </a:p>
      </dgm:t>
    </dgm:pt>
    <dgm:pt modelId="{3CF0B10B-1D9D-4A78-996D-E86C644A327B}" type="parTrans" cxnId="{6686DBC8-F4DE-44C5-9770-58402AC24408}">
      <dgm:prSet/>
      <dgm:spPr/>
      <dgm:t>
        <a:bodyPr/>
        <a:lstStyle/>
        <a:p>
          <a:endParaRPr lang="zh-CN" altLang="en-US"/>
        </a:p>
      </dgm:t>
    </dgm:pt>
    <dgm:pt modelId="{4300ECEE-4688-4290-9289-727F7F96DB8F}" type="sibTrans" cxnId="{6686DBC8-F4DE-44C5-9770-58402AC24408}">
      <dgm:prSet/>
      <dgm:spPr/>
      <dgm:t>
        <a:bodyPr/>
        <a:lstStyle/>
        <a:p>
          <a:endParaRPr lang="zh-CN" altLang="en-US"/>
        </a:p>
      </dgm:t>
    </dgm:pt>
    <dgm:pt modelId="{801F4350-F5D4-4ED4-BE81-37F74C13E907}">
      <dgm:prSet/>
      <dgm:spPr/>
      <dgm:t>
        <a:bodyPr/>
        <a:lstStyle/>
        <a:p>
          <a:r>
            <a:rPr lang="zh-CN"/>
            <a:t>引用的参考网址：</a:t>
          </a:r>
        </a:p>
      </dgm:t>
    </dgm:pt>
    <dgm:pt modelId="{6F6CA489-55F0-4250-9301-D12907D213E0}" type="parTrans" cxnId="{5C868923-4739-4094-A359-49FD3E48738C}">
      <dgm:prSet/>
      <dgm:spPr/>
      <dgm:t>
        <a:bodyPr/>
        <a:lstStyle/>
        <a:p>
          <a:endParaRPr lang="zh-CN" altLang="en-US"/>
        </a:p>
      </dgm:t>
    </dgm:pt>
    <dgm:pt modelId="{CC1188E2-7206-49EE-B9FD-91323A0D24A0}" type="sibTrans" cxnId="{5C868923-4739-4094-A359-49FD3E48738C}">
      <dgm:prSet/>
      <dgm:spPr/>
      <dgm:t>
        <a:bodyPr/>
        <a:lstStyle/>
        <a:p>
          <a:endParaRPr lang="zh-CN" altLang="en-US"/>
        </a:p>
      </dgm:t>
    </dgm:pt>
    <dgm:pt modelId="{69F5E1B4-73DE-420F-82F4-B39F939B17BB}">
      <dgm:prSet/>
      <dgm:spPr/>
      <dgm:t>
        <a:bodyPr/>
        <a:lstStyle/>
        <a:p>
          <a:r>
            <a:rPr lang="en-US" dirty="0"/>
            <a:t>www.cnblogs.com/maxuewei2/x,y/4825520.html</a:t>
          </a:r>
          <a:endParaRPr lang="zh-CN" dirty="0"/>
        </a:p>
      </dgm:t>
    </dgm:pt>
    <dgm:pt modelId="{F682E50C-A0A8-481D-BE6B-2701E24C6D76}" type="parTrans" cxnId="{A8743A25-7D82-47BB-979A-A82943453271}">
      <dgm:prSet/>
      <dgm:spPr/>
      <dgm:t>
        <a:bodyPr/>
        <a:lstStyle/>
        <a:p>
          <a:endParaRPr lang="zh-CN" altLang="en-US"/>
        </a:p>
      </dgm:t>
    </dgm:pt>
    <dgm:pt modelId="{5DB78570-C763-407B-8823-A6BC9E1AA904}" type="sibTrans" cxnId="{A8743A25-7D82-47BB-979A-A82943453271}">
      <dgm:prSet/>
      <dgm:spPr/>
      <dgm:t>
        <a:bodyPr/>
        <a:lstStyle/>
        <a:p>
          <a:endParaRPr lang="zh-CN" altLang="en-US"/>
        </a:p>
      </dgm:t>
    </dgm:pt>
    <dgm:pt modelId="{F98CB80E-8685-4D2A-BEEC-8D6730F8764C}">
      <dgm:prSet/>
      <dgm:spPr/>
      <dgm:t>
        <a:bodyPr/>
        <a:lstStyle/>
        <a:p>
          <a:r>
            <a:rPr lang="en-US"/>
            <a:t>5</a:t>
          </a:r>
          <a:r>
            <a:rPr lang="zh-CN"/>
            <a:t>、孙文丽利用</a:t>
          </a:r>
          <a:r>
            <a:rPr lang="en-US"/>
            <a:t>easyx</a:t>
          </a:r>
          <a:r>
            <a:rPr lang="zh-CN"/>
            <a:t>将李辉的控制窗口的棋盘效果进行了完善</a:t>
          </a:r>
        </a:p>
      </dgm:t>
    </dgm:pt>
    <dgm:pt modelId="{A55CFC2D-7A31-480C-A96C-488BD0F19EFD}" type="parTrans" cxnId="{7FCB5117-B0DD-45A7-AF2F-3E6CCE76775D}">
      <dgm:prSet/>
      <dgm:spPr/>
      <dgm:t>
        <a:bodyPr/>
        <a:lstStyle/>
        <a:p>
          <a:endParaRPr lang="zh-CN" altLang="en-US"/>
        </a:p>
      </dgm:t>
    </dgm:pt>
    <dgm:pt modelId="{65002EDF-10B7-4C3C-BEA4-691FCCB8D47A}" type="sibTrans" cxnId="{7FCB5117-B0DD-45A7-AF2F-3E6CCE76775D}">
      <dgm:prSet/>
      <dgm:spPr/>
      <dgm:t>
        <a:bodyPr/>
        <a:lstStyle/>
        <a:p>
          <a:endParaRPr lang="zh-CN" altLang="en-US"/>
        </a:p>
      </dgm:t>
    </dgm:pt>
    <dgm:pt modelId="{79C28A6C-9D70-4BEA-9214-BC9B71C27B32}" type="pres">
      <dgm:prSet presAssocID="{C3EE6C6B-24C3-496A-9950-1F7D6B5F858D}" presName="linear" presStyleCnt="0">
        <dgm:presLayoutVars>
          <dgm:animLvl val="lvl"/>
          <dgm:resizeHandles val="exact"/>
        </dgm:presLayoutVars>
      </dgm:prSet>
      <dgm:spPr/>
    </dgm:pt>
    <dgm:pt modelId="{EA1FF0EC-71C4-4CBB-AD9C-ADA442C11170}" type="pres">
      <dgm:prSet presAssocID="{FA8D7D7C-5A05-4AE9-9CB5-9309B1645AF5}" presName="parentText" presStyleLbl="node1" presStyleIdx="0" presStyleCnt="8" custScaleY="89899">
        <dgm:presLayoutVars>
          <dgm:chMax val="0"/>
          <dgm:bulletEnabled val="1"/>
        </dgm:presLayoutVars>
      </dgm:prSet>
      <dgm:spPr/>
    </dgm:pt>
    <dgm:pt modelId="{80EF5C68-3698-4901-9A35-66989F165E28}" type="pres">
      <dgm:prSet presAssocID="{FA404997-E8CC-4217-8EB8-9D9C36C22831}" presName="spacer" presStyleCnt="0"/>
      <dgm:spPr/>
    </dgm:pt>
    <dgm:pt modelId="{8A66DE64-0CDE-4A70-8766-9DEAE21AF095}" type="pres">
      <dgm:prSet presAssocID="{365B411C-28DC-46B2-B2FA-54C2B7EFAAC1}" presName="parentText" presStyleLbl="node1" presStyleIdx="1" presStyleCnt="8">
        <dgm:presLayoutVars>
          <dgm:chMax val="0"/>
          <dgm:bulletEnabled val="1"/>
        </dgm:presLayoutVars>
      </dgm:prSet>
      <dgm:spPr/>
    </dgm:pt>
    <dgm:pt modelId="{9852B97D-1329-4434-9616-03E010691A91}" type="pres">
      <dgm:prSet presAssocID="{8C84C733-29C5-460C-8305-CC96C4EC2E35}" presName="spacer" presStyleCnt="0"/>
      <dgm:spPr/>
    </dgm:pt>
    <dgm:pt modelId="{6DB4CB97-FCBD-4290-AA7B-82051A45B25E}" type="pres">
      <dgm:prSet presAssocID="{9DFC7E86-A2F4-4916-BD20-39BBCD80A457}" presName="parentText" presStyleLbl="node1" presStyleIdx="2" presStyleCnt="8">
        <dgm:presLayoutVars>
          <dgm:chMax val="0"/>
          <dgm:bulletEnabled val="1"/>
        </dgm:presLayoutVars>
      </dgm:prSet>
      <dgm:spPr/>
    </dgm:pt>
    <dgm:pt modelId="{95CF31F4-1A72-47A1-AAB9-0E257715BD12}" type="pres">
      <dgm:prSet presAssocID="{37BA798F-26CB-45AE-9C9F-E5CC94266E7E}" presName="spacer" presStyleCnt="0"/>
      <dgm:spPr/>
    </dgm:pt>
    <dgm:pt modelId="{EF5F26BE-932F-4CB8-9B4B-7A575D8273FF}" type="pres">
      <dgm:prSet presAssocID="{55013977-ADCE-475F-AD43-8E2FA6B4E8A0}" presName="parentText" presStyleLbl="node1" presStyleIdx="3" presStyleCnt="8">
        <dgm:presLayoutVars>
          <dgm:chMax val="0"/>
          <dgm:bulletEnabled val="1"/>
        </dgm:presLayoutVars>
      </dgm:prSet>
      <dgm:spPr/>
    </dgm:pt>
    <dgm:pt modelId="{F82D81AB-4571-46C7-8BC8-76F0D8CE790E}" type="pres">
      <dgm:prSet presAssocID="{57568BFC-D050-4F58-B597-0930FB42934E}" presName="spacer" presStyleCnt="0"/>
      <dgm:spPr/>
    </dgm:pt>
    <dgm:pt modelId="{B57E6730-5294-4B98-BDA3-78F1C4BE72AC}" type="pres">
      <dgm:prSet presAssocID="{E7E3AFA6-BB70-43A4-B4DC-BE15F07E1774}" presName="parentText" presStyleLbl="node1" presStyleIdx="4" presStyleCnt="8">
        <dgm:presLayoutVars>
          <dgm:chMax val="0"/>
          <dgm:bulletEnabled val="1"/>
        </dgm:presLayoutVars>
      </dgm:prSet>
      <dgm:spPr/>
    </dgm:pt>
    <dgm:pt modelId="{363C0941-9787-4607-95FB-8F5D6C645D4B}" type="pres">
      <dgm:prSet presAssocID="{4300ECEE-4688-4290-9289-727F7F96DB8F}" presName="spacer" presStyleCnt="0"/>
      <dgm:spPr/>
    </dgm:pt>
    <dgm:pt modelId="{E6505A1F-1FE2-47BF-BC52-33FD0C6AE4AF}" type="pres">
      <dgm:prSet presAssocID="{801F4350-F5D4-4ED4-BE81-37F74C13E907}" presName="parentText" presStyleLbl="node1" presStyleIdx="5" presStyleCnt="8">
        <dgm:presLayoutVars>
          <dgm:chMax val="0"/>
          <dgm:bulletEnabled val="1"/>
        </dgm:presLayoutVars>
      </dgm:prSet>
      <dgm:spPr/>
    </dgm:pt>
    <dgm:pt modelId="{3DB82E89-18C0-47C7-A27F-301D577337DF}" type="pres">
      <dgm:prSet presAssocID="{CC1188E2-7206-49EE-B9FD-91323A0D24A0}" presName="spacer" presStyleCnt="0"/>
      <dgm:spPr/>
    </dgm:pt>
    <dgm:pt modelId="{AF611C4F-2E51-45F3-8A27-98F8800DD491}" type="pres">
      <dgm:prSet presAssocID="{69F5E1B4-73DE-420F-82F4-B39F939B17BB}" presName="parentText" presStyleLbl="node1" presStyleIdx="6" presStyleCnt="8">
        <dgm:presLayoutVars>
          <dgm:chMax val="0"/>
          <dgm:bulletEnabled val="1"/>
        </dgm:presLayoutVars>
      </dgm:prSet>
      <dgm:spPr/>
    </dgm:pt>
    <dgm:pt modelId="{C42B0E88-AB1B-4B5C-AE6A-AA821D43C297}" type="pres">
      <dgm:prSet presAssocID="{5DB78570-C763-407B-8823-A6BC9E1AA904}" presName="spacer" presStyleCnt="0"/>
      <dgm:spPr/>
    </dgm:pt>
    <dgm:pt modelId="{82DA8BDC-030D-4020-9A39-22F7E7A15B10}" type="pres">
      <dgm:prSet presAssocID="{F98CB80E-8685-4D2A-BEEC-8D6730F8764C}" presName="parentText" presStyleLbl="node1" presStyleIdx="7" presStyleCnt="8">
        <dgm:presLayoutVars>
          <dgm:chMax val="0"/>
          <dgm:bulletEnabled val="1"/>
        </dgm:presLayoutVars>
      </dgm:prSet>
      <dgm:spPr/>
    </dgm:pt>
  </dgm:ptLst>
  <dgm:cxnLst>
    <dgm:cxn modelId="{7FCB5117-B0DD-45A7-AF2F-3E6CCE76775D}" srcId="{C3EE6C6B-24C3-496A-9950-1F7D6B5F858D}" destId="{F98CB80E-8685-4D2A-BEEC-8D6730F8764C}" srcOrd="7" destOrd="0" parTransId="{A55CFC2D-7A31-480C-A96C-488BD0F19EFD}" sibTransId="{65002EDF-10B7-4C3C-BEA4-691FCCB8D47A}"/>
    <dgm:cxn modelId="{4A807821-1A4C-45A4-BA4B-9D3684B5C73B}" type="presOf" srcId="{55013977-ADCE-475F-AD43-8E2FA6B4E8A0}" destId="{EF5F26BE-932F-4CB8-9B4B-7A575D8273FF}" srcOrd="0" destOrd="0" presId="urn:microsoft.com/office/officeart/2005/8/layout/vList2"/>
    <dgm:cxn modelId="{5C868923-4739-4094-A359-49FD3E48738C}" srcId="{C3EE6C6B-24C3-496A-9950-1F7D6B5F858D}" destId="{801F4350-F5D4-4ED4-BE81-37F74C13E907}" srcOrd="5" destOrd="0" parTransId="{6F6CA489-55F0-4250-9301-D12907D213E0}" sibTransId="{CC1188E2-7206-49EE-B9FD-91323A0D24A0}"/>
    <dgm:cxn modelId="{A8743A25-7D82-47BB-979A-A82943453271}" srcId="{C3EE6C6B-24C3-496A-9950-1F7D6B5F858D}" destId="{69F5E1B4-73DE-420F-82F4-B39F939B17BB}" srcOrd="6" destOrd="0" parTransId="{F682E50C-A0A8-481D-BE6B-2701E24C6D76}" sibTransId="{5DB78570-C763-407B-8823-A6BC9E1AA904}"/>
    <dgm:cxn modelId="{5E0BC229-A716-4598-ADB1-9111F83AF57B}" srcId="{C3EE6C6B-24C3-496A-9950-1F7D6B5F858D}" destId="{9DFC7E86-A2F4-4916-BD20-39BBCD80A457}" srcOrd="2" destOrd="0" parTransId="{E9FE1C10-0412-4892-9E88-FE7D9D0EB6D8}" sibTransId="{37BA798F-26CB-45AE-9C9F-E5CC94266E7E}"/>
    <dgm:cxn modelId="{D7C3D14A-3CB6-4E32-98E6-96EA25E6086A}" type="presOf" srcId="{F98CB80E-8685-4D2A-BEEC-8D6730F8764C}" destId="{82DA8BDC-030D-4020-9A39-22F7E7A15B10}" srcOrd="0" destOrd="0" presId="urn:microsoft.com/office/officeart/2005/8/layout/vList2"/>
    <dgm:cxn modelId="{96A41856-FD79-437C-B2C8-B464972FC992}" type="presOf" srcId="{365B411C-28DC-46B2-B2FA-54C2B7EFAAC1}" destId="{8A66DE64-0CDE-4A70-8766-9DEAE21AF095}" srcOrd="0" destOrd="0" presId="urn:microsoft.com/office/officeart/2005/8/layout/vList2"/>
    <dgm:cxn modelId="{99FE9D56-CE44-45B6-9E6E-2A91832C7EAE}" srcId="{C3EE6C6B-24C3-496A-9950-1F7D6B5F858D}" destId="{365B411C-28DC-46B2-B2FA-54C2B7EFAAC1}" srcOrd="1" destOrd="0" parTransId="{F5792F8D-178F-48B2-B198-AF320A396C03}" sibTransId="{8C84C733-29C5-460C-8305-CC96C4EC2E35}"/>
    <dgm:cxn modelId="{423F18AC-7A55-4FF9-840C-E8BC0F4D453E}" type="presOf" srcId="{C3EE6C6B-24C3-496A-9950-1F7D6B5F858D}" destId="{79C28A6C-9D70-4BEA-9214-BC9B71C27B32}" srcOrd="0" destOrd="0" presId="urn:microsoft.com/office/officeart/2005/8/layout/vList2"/>
    <dgm:cxn modelId="{89DC49AF-0D6E-4692-B504-87F8D7F1FFEF}" type="presOf" srcId="{E7E3AFA6-BB70-43A4-B4DC-BE15F07E1774}" destId="{B57E6730-5294-4B98-BDA3-78F1C4BE72AC}" srcOrd="0" destOrd="0" presId="urn:microsoft.com/office/officeart/2005/8/layout/vList2"/>
    <dgm:cxn modelId="{6686DBC8-F4DE-44C5-9770-58402AC24408}" srcId="{C3EE6C6B-24C3-496A-9950-1F7D6B5F858D}" destId="{E7E3AFA6-BB70-43A4-B4DC-BE15F07E1774}" srcOrd="4" destOrd="0" parTransId="{3CF0B10B-1D9D-4A78-996D-E86C644A327B}" sibTransId="{4300ECEE-4688-4290-9289-727F7F96DB8F}"/>
    <dgm:cxn modelId="{7EB59CCF-F9D9-4E3F-8EF6-E374B7195682}" srcId="{C3EE6C6B-24C3-496A-9950-1F7D6B5F858D}" destId="{FA8D7D7C-5A05-4AE9-9CB5-9309B1645AF5}" srcOrd="0" destOrd="0" parTransId="{24DA846F-F579-406A-AC24-633E4C301343}" sibTransId="{FA404997-E8CC-4217-8EB8-9D9C36C22831}"/>
    <dgm:cxn modelId="{8ED4D5D1-7315-4C17-8DD0-38B97DB6CE28}" type="presOf" srcId="{FA8D7D7C-5A05-4AE9-9CB5-9309B1645AF5}" destId="{EA1FF0EC-71C4-4CBB-AD9C-ADA442C11170}" srcOrd="0" destOrd="0" presId="urn:microsoft.com/office/officeart/2005/8/layout/vList2"/>
    <dgm:cxn modelId="{9A375ED2-A822-4BAC-9AEB-F21E9124D155}" srcId="{C3EE6C6B-24C3-496A-9950-1F7D6B5F858D}" destId="{55013977-ADCE-475F-AD43-8E2FA6B4E8A0}" srcOrd="3" destOrd="0" parTransId="{314C323A-7438-4198-9F1C-193209FCA0DA}" sibTransId="{57568BFC-D050-4F58-B597-0930FB42934E}"/>
    <dgm:cxn modelId="{87217AD6-6802-4699-9E78-E2B5B4FCABFD}" type="presOf" srcId="{801F4350-F5D4-4ED4-BE81-37F74C13E907}" destId="{E6505A1F-1FE2-47BF-BC52-33FD0C6AE4AF}" srcOrd="0" destOrd="0" presId="urn:microsoft.com/office/officeart/2005/8/layout/vList2"/>
    <dgm:cxn modelId="{8FFE5CDD-47A2-464F-B651-2A74973F9C2E}" type="presOf" srcId="{9DFC7E86-A2F4-4916-BD20-39BBCD80A457}" destId="{6DB4CB97-FCBD-4290-AA7B-82051A45B25E}" srcOrd="0" destOrd="0" presId="urn:microsoft.com/office/officeart/2005/8/layout/vList2"/>
    <dgm:cxn modelId="{97063BFF-23C5-40C1-B19D-191A15A1F665}" type="presOf" srcId="{69F5E1B4-73DE-420F-82F4-B39F939B17BB}" destId="{AF611C4F-2E51-45F3-8A27-98F8800DD491}" srcOrd="0" destOrd="0" presId="urn:microsoft.com/office/officeart/2005/8/layout/vList2"/>
    <dgm:cxn modelId="{24E0AD43-54F0-4214-A02A-DAE31E51FD25}" type="presParOf" srcId="{79C28A6C-9D70-4BEA-9214-BC9B71C27B32}" destId="{EA1FF0EC-71C4-4CBB-AD9C-ADA442C11170}" srcOrd="0" destOrd="0" presId="urn:microsoft.com/office/officeart/2005/8/layout/vList2"/>
    <dgm:cxn modelId="{49FC3D39-58C2-46C6-B887-EA2E8732913A}" type="presParOf" srcId="{79C28A6C-9D70-4BEA-9214-BC9B71C27B32}" destId="{80EF5C68-3698-4901-9A35-66989F165E28}" srcOrd="1" destOrd="0" presId="urn:microsoft.com/office/officeart/2005/8/layout/vList2"/>
    <dgm:cxn modelId="{11287D5B-2181-41DC-A010-1DC2866A090F}" type="presParOf" srcId="{79C28A6C-9D70-4BEA-9214-BC9B71C27B32}" destId="{8A66DE64-0CDE-4A70-8766-9DEAE21AF095}" srcOrd="2" destOrd="0" presId="urn:microsoft.com/office/officeart/2005/8/layout/vList2"/>
    <dgm:cxn modelId="{A844B9C0-6C44-4E39-9FDC-6AC07D9B7A50}" type="presParOf" srcId="{79C28A6C-9D70-4BEA-9214-BC9B71C27B32}" destId="{9852B97D-1329-4434-9616-03E010691A91}" srcOrd="3" destOrd="0" presId="urn:microsoft.com/office/officeart/2005/8/layout/vList2"/>
    <dgm:cxn modelId="{5B3D4F07-E6C8-439F-A7BE-7607BAC108CD}" type="presParOf" srcId="{79C28A6C-9D70-4BEA-9214-BC9B71C27B32}" destId="{6DB4CB97-FCBD-4290-AA7B-82051A45B25E}" srcOrd="4" destOrd="0" presId="urn:microsoft.com/office/officeart/2005/8/layout/vList2"/>
    <dgm:cxn modelId="{9FDB8A3C-55E8-4D30-8012-1DD1FE7A275E}" type="presParOf" srcId="{79C28A6C-9D70-4BEA-9214-BC9B71C27B32}" destId="{95CF31F4-1A72-47A1-AAB9-0E257715BD12}" srcOrd="5" destOrd="0" presId="urn:microsoft.com/office/officeart/2005/8/layout/vList2"/>
    <dgm:cxn modelId="{F4631762-DF4D-4DA2-BC77-DA166BED9F8B}" type="presParOf" srcId="{79C28A6C-9D70-4BEA-9214-BC9B71C27B32}" destId="{EF5F26BE-932F-4CB8-9B4B-7A575D8273FF}" srcOrd="6" destOrd="0" presId="urn:microsoft.com/office/officeart/2005/8/layout/vList2"/>
    <dgm:cxn modelId="{6E8C5921-B192-4D1F-9E20-F486A886530E}" type="presParOf" srcId="{79C28A6C-9D70-4BEA-9214-BC9B71C27B32}" destId="{F82D81AB-4571-46C7-8BC8-76F0D8CE790E}" srcOrd="7" destOrd="0" presId="urn:microsoft.com/office/officeart/2005/8/layout/vList2"/>
    <dgm:cxn modelId="{C9D52C60-20EA-4A96-A7D0-DBFEFA0C34E6}" type="presParOf" srcId="{79C28A6C-9D70-4BEA-9214-BC9B71C27B32}" destId="{B57E6730-5294-4B98-BDA3-78F1C4BE72AC}" srcOrd="8" destOrd="0" presId="urn:microsoft.com/office/officeart/2005/8/layout/vList2"/>
    <dgm:cxn modelId="{D44944AC-0781-4DD2-8D12-B07D0C14E35F}" type="presParOf" srcId="{79C28A6C-9D70-4BEA-9214-BC9B71C27B32}" destId="{363C0941-9787-4607-95FB-8F5D6C645D4B}" srcOrd="9" destOrd="0" presId="urn:microsoft.com/office/officeart/2005/8/layout/vList2"/>
    <dgm:cxn modelId="{8D07DE5C-8D80-49E8-997F-D86A959F57A7}" type="presParOf" srcId="{79C28A6C-9D70-4BEA-9214-BC9B71C27B32}" destId="{E6505A1F-1FE2-47BF-BC52-33FD0C6AE4AF}" srcOrd="10" destOrd="0" presId="urn:microsoft.com/office/officeart/2005/8/layout/vList2"/>
    <dgm:cxn modelId="{D608E560-744B-4C49-9689-C334D716554E}" type="presParOf" srcId="{79C28A6C-9D70-4BEA-9214-BC9B71C27B32}" destId="{3DB82E89-18C0-47C7-A27F-301D577337DF}" srcOrd="11" destOrd="0" presId="urn:microsoft.com/office/officeart/2005/8/layout/vList2"/>
    <dgm:cxn modelId="{1B77371A-FE46-4534-9098-03C731E53694}" type="presParOf" srcId="{79C28A6C-9D70-4BEA-9214-BC9B71C27B32}" destId="{AF611C4F-2E51-45F3-8A27-98F8800DD491}" srcOrd="12" destOrd="0" presId="urn:microsoft.com/office/officeart/2005/8/layout/vList2"/>
    <dgm:cxn modelId="{75ED58BB-D370-41AF-8BE9-F4C62150F61F}" type="presParOf" srcId="{79C28A6C-9D70-4BEA-9214-BC9B71C27B32}" destId="{C42B0E88-AB1B-4B5C-AE6A-AA821D43C297}" srcOrd="13" destOrd="0" presId="urn:microsoft.com/office/officeart/2005/8/layout/vList2"/>
    <dgm:cxn modelId="{B9BF0D56-132B-4A52-BD5A-4BDBAAD74F0B}" type="presParOf" srcId="{79C28A6C-9D70-4BEA-9214-BC9B71C27B32}" destId="{82DA8BDC-030D-4020-9A39-22F7E7A15B10}"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3E2B24-EB85-48CF-81E3-55E8678D7EF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C3C3906-56BE-465E-A221-D89C036386D1}">
      <dgm:prSet/>
      <dgm:spPr/>
      <dgm:t>
        <a:bodyPr/>
        <a:lstStyle/>
        <a:p>
          <a:r>
            <a:rPr lang="zh-CN" b="0" dirty="0"/>
            <a:t>第</a:t>
          </a:r>
          <a:r>
            <a:rPr lang="zh-CN" altLang="en-US" b="0" dirty="0"/>
            <a:t>三</a:t>
          </a:r>
          <a:r>
            <a:rPr lang="zh-CN" b="0" dirty="0"/>
            <a:t>部分</a:t>
          </a:r>
          <a:endParaRPr lang="zh-CN" dirty="0"/>
        </a:p>
      </dgm:t>
    </dgm:pt>
    <dgm:pt modelId="{5C3414B1-2EA9-41A3-931F-CB5636A48324}" type="parTrans" cxnId="{A9638F72-F0C1-451D-923A-C82B7ED57942}">
      <dgm:prSet/>
      <dgm:spPr/>
      <dgm:t>
        <a:bodyPr/>
        <a:lstStyle/>
        <a:p>
          <a:endParaRPr lang="zh-CN" altLang="en-US"/>
        </a:p>
      </dgm:t>
    </dgm:pt>
    <dgm:pt modelId="{2B6D3B01-4215-4AC0-8FE9-8FCBBEE6630F}" type="sibTrans" cxnId="{A9638F72-F0C1-451D-923A-C82B7ED57942}">
      <dgm:prSet/>
      <dgm:spPr/>
      <dgm:t>
        <a:bodyPr/>
        <a:lstStyle/>
        <a:p>
          <a:endParaRPr lang="zh-CN" altLang="en-US"/>
        </a:p>
      </dgm:t>
    </dgm:pt>
    <dgm:pt modelId="{90CB9452-8AB3-45B4-BC81-78E9292D33E6}">
      <dgm:prSet custT="1"/>
      <dgm:spPr>
        <a:solidFill>
          <a:schemeClr val="accent1">
            <a:lumMod val="40000"/>
            <a:lumOff val="60000"/>
            <a:alpha val="90000"/>
          </a:schemeClr>
        </a:solidFill>
      </dgm:spPr>
      <dgm:t>
        <a:bodyPr/>
        <a:lstStyle/>
        <a:p>
          <a:r>
            <a:rPr lang="zh-CN" altLang="en-US" sz="4000" dirty="0"/>
            <a:t>  </a:t>
          </a:r>
          <a:r>
            <a:rPr lang="zh-CN" altLang="en-US" sz="3600" dirty="0"/>
            <a:t>实验过程</a:t>
          </a:r>
          <a:endParaRPr lang="zh-CN" altLang="en-US" sz="4000" dirty="0"/>
        </a:p>
      </dgm:t>
    </dgm:pt>
    <dgm:pt modelId="{C7BB85CC-B5AB-4B82-A388-35F99A0F63FE}" type="parTrans" cxnId="{F489DF16-39A0-401F-8501-D2B76A08C3CC}">
      <dgm:prSet/>
      <dgm:spPr/>
      <dgm:t>
        <a:bodyPr/>
        <a:lstStyle/>
        <a:p>
          <a:endParaRPr lang="zh-CN" altLang="en-US"/>
        </a:p>
      </dgm:t>
    </dgm:pt>
    <dgm:pt modelId="{B6B2E4FE-8861-44B5-A9EA-ED2F471FD9A4}" type="sibTrans" cxnId="{F489DF16-39A0-401F-8501-D2B76A08C3CC}">
      <dgm:prSet/>
      <dgm:spPr/>
      <dgm:t>
        <a:bodyPr/>
        <a:lstStyle/>
        <a:p>
          <a:endParaRPr lang="zh-CN" altLang="en-US"/>
        </a:p>
      </dgm:t>
    </dgm:pt>
    <dgm:pt modelId="{3AA7CBEF-6389-46B1-98AB-090FAF3DC85C}" type="pres">
      <dgm:prSet presAssocID="{8F3E2B24-EB85-48CF-81E3-55E8678D7EF5}" presName="linearFlow" presStyleCnt="0">
        <dgm:presLayoutVars>
          <dgm:dir/>
          <dgm:animLvl val="lvl"/>
          <dgm:resizeHandles val="exact"/>
        </dgm:presLayoutVars>
      </dgm:prSet>
      <dgm:spPr/>
    </dgm:pt>
    <dgm:pt modelId="{8ABE2CEE-4CCF-4002-9BD1-88558D8762DD}" type="pres">
      <dgm:prSet presAssocID="{EC3C3906-56BE-465E-A221-D89C036386D1}" presName="composite" presStyleCnt="0"/>
      <dgm:spPr/>
    </dgm:pt>
    <dgm:pt modelId="{ACCA887C-651B-4DC0-9708-4552D66ACC41}" type="pres">
      <dgm:prSet presAssocID="{EC3C3906-56BE-465E-A221-D89C036386D1}" presName="parentText" presStyleLbl="alignNode1" presStyleIdx="0" presStyleCnt="1">
        <dgm:presLayoutVars>
          <dgm:chMax val="1"/>
          <dgm:bulletEnabled val="1"/>
        </dgm:presLayoutVars>
      </dgm:prSet>
      <dgm:spPr/>
    </dgm:pt>
    <dgm:pt modelId="{AA2E977A-9A56-4998-BFA1-71C53DAD5FE0}" type="pres">
      <dgm:prSet presAssocID="{EC3C3906-56BE-465E-A221-D89C036386D1}" presName="descendantText" presStyleLbl="alignAcc1" presStyleIdx="0" presStyleCnt="1">
        <dgm:presLayoutVars>
          <dgm:bulletEnabled val="1"/>
        </dgm:presLayoutVars>
      </dgm:prSet>
      <dgm:spPr/>
    </dgm:pt>
  </dgm:ptLst>
  <dgm:cxnLst>
    <dgm:cxn modelId="{F489DF16-39A0-401F-8501-D2B76A08C3CC}" srcId="{EC3C3906-56BE-465E-A221-D89C036386D1}" destId="{90CB9452-8AB3-45B4-BC81-78E9292D33E6}" srcOrd="0" destOrd="0" parTransId="{C7BB85CC-B5AB-4B82-A388-35F99A0F63FE}" sibTransId="{B6B2E4FE-8861-44B5-A9EA-ED2F471FD9A4}"/>
    <dgm:cxn modelId="{A9638F72-F0C1-451D-923A-C82B7ED57942}" srcId="{8F3E2B24-EB85-48CF-81E3-55E8678D7EF5}" destId="{EC3C3906-56BE-465E-A221-D89C036386D1}" srcOrd="0" destOrd="0" parTransId="{5C3414B1-2EA9-41A3-931F-CB5636A48324}" sibTransId="{2B6D3B01-4215-4AC0-8FE9-8FCBBEE6630F}"/>
    <dgm:cxn modelId="{2DBE6374-777A-4C67-B4FE-C519F5AFC6F4}" type="presOf" srcId="{EC3C3906-56BE-465E-A221-D89C036386D1}" destId="{ACCA887C-651B-4DC0-9708-4552D66ACC41}" srcOrd="0" destOrd="0" presId="urn:microsoft.com/office/officeart/2005/8/layout/chevron2"/>
    <dgm:cxn modelId="{C871CDC5-00EF-4A3D-A0E8-ABDD62DDACEF}" type="presOf" srcId="{90CB9452-8AB3-45B4-BC81-78E9292D33E6}" destId="{AA2E977A-9A56-4998-BFA1-71C53DAD5FE0}" srcOrd="0" destOrd="0" presId="urn:microsoft.com/office/officeart/2005/8/layout/chevron2"/>
    <dgm:cxn modelId="{746905E2-1035-4710-82EC-338541604C4B}" type="presOf" srcId="{8F3E2B24-EB85-48CF-81E3-55E8678D7EF5}" destId="{3AA7CBEF-6389-46B1-98AB-090FAF3DC85C}" srcOrd="0" destOrd="0" presId="urn:microsoft.com/office/officeart/2005/8/layout/chevron2"/>
    <dgm:cxn modelId="{062F5B2F-5A97-4A53-8A56-F6AECD650CA3}" type="presParOf" srcId="{3AA7CBEF-6389-46B1-98AB-090FAF3DC85C}" destId="{8ABE2CEE-4CCF-4002-9BD1-88558D8762DD}" srcOrd="0" destOrd="0" presId="urn:microsoft.com/office/officeart/2005/8/layout/chevron2"/>
    <dgm:cxn modelId="{D5C63CD3-70F2-4774-AAB3-1DA445A4E772}" type="presParOf" srcId="{8ABE2CEE-4CCF-4002-9BD1-88558D8762DD}" destId="{ACCA887C-651B-4DC0-9708-4552D66ACC41}" srcOrd="0" destOrd="0" presId="urn:microsoft.com/office/officeart/2005/8/layout/chevron2"/>
    <dgm:cxn modelId="{6F44890B-755D-4ED5-A857-F191DF07E1CC}" type="presParOf" srcId="{8ABE2CEE-4CCF-4002-9BD1-88558D8762DD}" destId="{AA2E977A-9A56-4998-BFA1-71C53DAD5F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E2B24-EB85-48CF-81E3-55E8678D7EF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C3C3906-56BE-465E-A221-D89C036386D1}">
      <dgm:prSet/>
      <dgm:spPr/>
      <dgm:t>
        <a:bodyPr/>
        <a:lstStyle/>
        <a:p>
          <a:r>
            <a:rPr lang="zh-CN" b="0"/>
            <a:t>第一部分</a:t>
          </a:r>
          <a:endParaRPr lang="zh-CN"/>
        </a:p>
      </dgm:t>
    </dgm:pt>
    <dgm:pt modelId="{5C3414B1-2EA9-41A3-931F-CB5636A48324}" type="parTrans" cxnId="{A9638F72-F0C1-451D-923A-C82B7ED57942}">
      <dgm:prSet/>
      <dgm:spPr/>
      <dgm:t>
        <a:bodyPr/>
        <a:lstStyle/>
        <a:p>
          <a:endParaRPr lang="zh-CN" altLang="en-US"/>
        </a:p>
      </dgm:t>
    </dgm:pt>
    <dgm:pt modelId="{2B6D3B01-4215-4AC0-8FE9-8FCBBEE6630F}" type="sibTrans" cxnId="{A9638F72-F0C1-451D-923A-C82B7ED57942}">
      <dgm:prSet/>
      <dgm:spPr/>
      <dgm:t>
        <a:bodyPr/>
        <a:lstStyle/>
        <a:p>
          <a:endParaRPr lang="zh-CN" altLang="en-US"/>
        </a:p>
      </dgm:t>
    </dgm:pt>
    <dgm:pt modelId="{90CB9452-8AB3-45B4-BC81-78E9292D33E6}">
      <dgm:prSet custT="1"/>
      <dgm:spPr>
        <a:solidFill>
          <a:schemeClr val="accent1">
            <a:lumMod val="40000"/>
            <a:lumOff val="60000"/>
            <a:alpha val="90000"/>
          </a:schemeClr>
        </a:solidFill>
      </dgm:spPr>
      <dgm:t>
        <a:bodyPr/>
        <a:lstStyle/>
        <a:p>
          <a:r>
            <a:rPr lang="zh-CN" altLang="en-US" sz="4000" dirty="0"/>
            <a:t>  </a:t>
          </a:r>
          <a:r>
            <a:rPr lang="zh-CN" altLang="en-US" sz="3600" dirty="0"/>
            <a:t>实验概述</a:t>
          </a:r>
          <a:endParaRPr lang="zh-CN" altLang="en-US" sz="4000" dirty="0"/>
        </a:p>
      </dgm:t>
    </dgm:pt>
    <dgm:pt modelId="{C7BB85CC-B5AB-4B82-A388-35F99A0F63FE}" type="parTrans" cxnId="{F489DF16-39A0-401F-8501-D2B76A08C3CC}">
      <dgm:prSet/>
      <dgm:spPr/>
      <dgm:t>
        <a:bodyPr/>
        <a:lstStyle/>
        <a:p>
          <a:endParaRPr lang="zh-CN" altLang="en-US"/>
        </a:p>
      </dgm:t>
    </dgm:pt>
    <dgm:pt modelId="{B6B2E4FE-8861-44B5-A9EA-ED2F471FD9A4}" type="sibTrans" cxnId="{F489DF16-39A0-401F-8501-D2B76A08C3CC}">
      <dgm:prSet/>
      <dgm:spPr/>
      <dgm:t>
        <a:bodyPr/>
        <a:lstStyle/>
        <a:p>
          <a:endParaRPr lang="zh-CN" altLang="en-US"/>
        </a:p>
      </dgm:t>
    </dgm:pt>
    <dgm:pt modelId="{3AA7CBEF-6389-46B1-98AB-090FAF3DC85C}" type="pres">
      <dgm:prSet presAssocID="{8F3E2B24-EB85-48CF-81E3-55E8678D7EF5}" presName="linearFlow" presStyleCnt="0">
        <dgm:presLayoutVars>
          <dgm:dir/>
          <dgm:animLvl val="lvl"/>
          <dgm:resizeHandles val="exact"/>
        </dgm:presLayoutVars>
      </dgm:prSet>
      <dgm:spPr/>
    </dgm:pt>
    <dgm:pt modelId="{8ABE2CEE-4CCF-4002-9BD1-88558D8762DD}" type="pres">
      <dgm:prSet presAssocID="{EC3C3906-56BE-465E-A221-D89C036386D1}" presName="composite" presStyleCnt="0"/>
      <dgm:spPr/>
    </dgm:pt>
    <dgm:pt modelId="{ACCA887C-651B-4DC0-9708-4552D66ACC41}" type="pres">
      <dgm:prSet presAssocID="{EC3C3906-56BE-465E-A221-D89C036386D1}" presName="parentText" presStyleLbl="alignNode1" presStyleIdx="0" presStyleCnt="1">
        <dgm:presLayoutVars>
          <dgm:chMax val="1"/>
          <dgm:bulletEnabled val="1"/>
        </dgm:presLayoutVars>
      </dgm:prSet>
      <dgm:spPr/>
    </dgm:pt>
    <dgm:pt modelId="{AA2E977A-9A56-4998-BFA1-71C53DAD5FE0}" type="pres">
      <dgm:prSet presAssocID="{EC3C3906-56BE-465E-A221-D89C036386D1}" presName="descendantText" presStyleLbl="alignAcc1" presStyleIdx="0" presStyleCnt="1">
        <dgm:presLayoutVars>
          <dgm:bulletEnabled val="1"/>
        </dgm:presLayoutVars>
      </dgm:prSet>
      <dgm:spPr/>
    </dgm:pt>
  </dgm:ptLst>
  <dgm:cxnLst>
    <dgm:cxn modelId="{F489DF16-39A0-401F-8501-D2B76A08C3CC}" srcId="{EC3C3906-56BE-465E-A221-D89C036386D1}" destId="{90CB9452-8AB3-45B4-BC81-78E9292D33E6}" srcOrd="0" destOrd="0" parTransId="{C7BB85CC-B5AB-4B82-A388-35F99A0F63FE}" sibTransId="{B6B2E4FE-8861-44B5-A9EA-ED2F471FD9A4}"/>
    <dgm:cxn modelId="{A9638F72-F0C1-451D-923A-C82B7ED57942}" srcId="{8F3E2B24-EB85-48CF-81E3-55E8678D7EF5}" destId="{EC3C3906-56BE-465E-A221-D89C036386D1}" srcOrd="0" destOrd="0" parTransId="{5C3414B1-2EA9-41A3-931F-CB5636A48324}" sibTransId="{2B6D3B01-4215-4AC0-8FE9-8FCBBEE6630F}"/>
    <dgm:cxn modelId="{2DBE6374-777A-4C67-B4FE-C519F5AFC6F4}" type="presOf" srcId="{EC3C3906-56BE-465E-A221-D89C036386D1}" destId="{ACCA887C-651B-4DC0-9708-4552D66ACC41}" srcOrd="0" destOrd="0" presId="urn:microsoft.com/office/officeart/2005/8/layout/chevron2"/>
    <dgm:cxn modelId="{C871CDC5-00EF-4A3D-A0E8-ABDD62DDACEF}" type="presOf" srcId="{90CB9452-8AB3-45B4-BC81-78E9292D33E6}" destId="{AA2E977A-9A56-4998-BFA1-71C53DAD5FE0}" srcOrd="0" destOrd="0" presId="urn:microsoft.com/office/officeart/2005/8/layout/chevron2"/>
    <dgm:cxn modelId="{746905E2-1035-4710-82EC-338541604C4B}" type="presOf" srcId="{8F3E2B24-EB85-48CF-81E3-55E8678D7EF5}" destId="{3AA7CBEF-6389-46B1-98AB-090FAF3DC85C}" srcOrd="0" destOrd="0" presId="urn:microsoft.com/office/officeart/2005/8/layout/chevron2"/>
    <dgm:cxn modelId="{062F5B2F-5A97-4A53-8A56-F6AECD650CA3}" type="presParOf" srcId="{3AA7CBEF-6389-46B1-98AB-090FAF3DC85C}" destId="{8ABE2CEE-4CCF-4002-9BD1-88558D8762DD}" srcOrd="0" destOrd="0" presId="urn:microsoft.com/office/officeart/2005/8/layout/chevron2"/>
    <dgm:cxn modelId="{D5C63CD3-70F2-4774-AAB3-1DA445A4E772}" type="presParOf" srcId="{8ABE2CEE-4CCF-4002-9BD1-88558D8762DD}" destId="{ACCA887C-651B-4DC0-9708-4552D66ACC41}" srcOrd="0" destOrd="0" presId="urn:microsoft.com/office/officeart/2005/8/layout/chevron2"/>
    <dgm:cxn modelId="{6F44890B-755D-4ED5-A857-F191DF07E1CC}" type="presParOf" srcId="{8ABE2CEE-4CCF-4002-9BD1-88558D8762DD}" destId="{AA2E977A-9A56-4998-BFA1-71C53DAD5F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94434C7-CB62-46CC-AE5C-AE24C1B5E5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D86120A-7DAF-408B-84AE-381688E7ECCE}">
      <dgm:prSet phldrT="[文本]"/>
      <dgm:spPr/>
      <dgm:t>
        <a:bodyPr/>
        <a:lstStyle/>
        <a:p>
          <a:r>
            <a:rPr lang="zh-CN" altLang="en-US" dirty="0"/>
            <a:t>环境说明</a:t>
          </a:r>
        </a:p>
      </dgm:t>
    </dgm:pt>
    <dgm:pt modelId="{C5762455-2002-40E8-B965-D5455A402B62}" type="parTrans" cxnId="{0F90AF5F-01C9-4089-ADE9-3A50968EE311}">
      <dgm:prSet/>
      <dgm:spPr/>
      <dgm:t>
        <a:bodyPr/>
        <a:lstStyle/>
        <a:p>
          <a:endParaRPr lang="zh-CN" altLang="en-US"/>
        </a:p>
      </dgm:t>
    </dgm:pt>
    <dgm:pt modelId="{BA785815-656B-410F-A7DE-16994D50037A}" type="sibTrans" cxnId="{0F90AF5F-01C9-4089-ADE9-3A50968EE311}">
      <dgm:prSet/>
      <dgm:spPr/>
      <dgm:t>
        <a:bodyPr/>
        <a:lstStyle/>
        <a:p>
          <a:endParaRPr lang="zh-CN" altLang="en-US"/>
        </a:p>
      </dgm:t>
    </dgm:pt>
    <dgm:pt modelId="{CB05B408-7BC5-4F7E-9053-2DB6B1F6B7C8}">
      <dgm:prSet phldrT="[文本]"/>
      <dgm:spPr/>
      <dgm:t>
        <a:bodyPr/>
        <a:lstStyle/>
        <a:p>
          <a:r>
            <a:rPr lang="zh-CN" altLang="en-US" dirty="0"/>
            <a:t>源代码文件清单</a:t>
          </a:r>
        </a:p>
      </dgm:t>
    </dgm:pt>
    <dgm:pt modelId="{46D7FC7A-BAEF-45CB-8312-862E94574AAC}" type="sibTrans" cxnId="{BEEEA921-CBDE-43CE-A5F9-011D16BADB50}">
      <dgm:prSet/>
      <dgm:spPr/>
      <dgm:t>
        <a:bodyPr/>
        <a:lstStyle/>
        <a:p>
          <a:endParaRPr lang="zh-CN" altLang="en-US"/>
        </a:p>
      </dgm:t>
    </dgm:pt>
    <dgm:pt modelId="{3641122E-BA5E-4882-88F8-DBF29E23723C}" type="parTrans" cxnId="{BEEEA921-CBDE-43CE-A5F9-011D16BADB50}">
      <dgm:prSet/>
      <dgm:spPr/>
      <dgm:t>
        <a:bodyPr/>
        <a:lstStyle/>
        <a:p>
          <a:endParaRPr lang="zh-CN" altLang="en-US"/>
        </a:p>
      </dgm:t>
    </dgm:pt>
    <dgm:pt modelId="{580232AE-24B3-4FF1-9326-3EDF325BA4A2}">
      <dgm:prSet phldrT="[文本]"/>
      <dgm:spPr/>
      <dgm:t>
        <a:bodyPr/>
        <a:lstStyle/>
        <a:p>
          <a:r>
            <a:rPr lang="zh-CN" altLang="en-US" dirty="0"/>
            <a:t>实验结果展示</a:t>
          </a:r>
        </a:p>
      </dgm:t>
    </dgm:pt>
    <dgm:pt modelId="{49497EC4-9D47-4024-B0E7-BA455D090C43}" type="parTrans" cxnId="{69652D60-78F7-46A1-8ABD-2ABE6D8F0252}">
      <dgm:prSet/>
      <dgm:spPr/>
      <dgm:t>
        <a:bodyPr/>
        <a:lstStyle/>
        <a:p>
          <a:endParaRPr lang="zh-CN" altLang="en-US"/>
        </a:p>
      </dgm:t>
    </dgm:pt>
    <dgm:pt modelId="{F2EDFCA0-ABB8-4023-8D24-77558DEC40AD}" type="sibTrans" cxnId="{69652D60-78F7-46A1-8ABD-2ABE6D8F0252}">
      <dgm:prSet/>
      <dgm:spPr/>
      <dgm:t>
        <a:bodyPr/>
        <a:lstStyle/>
        <a:p>
          <a:endParaRPr lang="zh-CN" altLang="en-US"/>
        </a:p>
      </dgm:t>
    </dgm:pt>
    <dgm:pt modelId="{1CF69FB0-E776-4FD7-BA4B-02893E2FAA93}" type="pres">
      <dgm:prSet presAssocID="{494434C7-CB62-46CC-AE5C-AE24C1B5E5D8}" presName="linear" presStyleCnt="0">
        <dgm:presLayoutVars>
          <dgm:dir/>
          <dgm:animLvl val="lvl"/>
          <dgm:resizeHandles val="exact"/>
        </dgm:presLayoutVars>
      </dgm:prSet>
      <dgm:spPr/>
    </dgm:pt>
    <dgm:pt modelId="{063B47B4-E94F-4573-9A73-3C4EBF11DF97}" type="pres">
      <dgm:prSet presAssocID="{0D86120A-7DAF-408B-84AE-381688E7ECCE}" presName="parentLin" presStyleCnt="0"/>
      <dgm:spPr/>
    </dgm:pt>
    <dgm:pt modelId="{EBD4E4F8-8465-444E-A0FB-5A6C02567477}" type="pres">
      <dgm:prSet presAssocID="{0D86120A-7DAF-408B-84AE-381688E7ECCE}" presName="parentLeftMargin" presStyleLbl="node1" presStyleIdx="0" presStyleCnt="3"/>
      <dgm:spPr/>
    </dgm:pt>
    <dgm:pt modelId="{BD11A140-E1DF-4BAA-99B5-7C13BBD1CDFA}" type="pres">
      <dgm:prSet presAssocID="{0D86120A-7DAF-408B-84AE-381688E7ECCE}" presName="parentText" presStyleLbl="node1" presStyleIdx="0" presStyleCnt="3">
        <dgm:presLayoutVars>
          <dgm:chMax val="0"/>
          <dgm:bulletEnabled val="1"/>
        </dgm:presLayoutVars>
      </dgm:prSet>
      <dgm:spPr/>
    </dgm:pt>
    <dgm:pt modelId="{991F911E-E34A-48AF-A62E-7BAC80BE6546}" type="pres">
      <dgm:prSet presAssocID="{0D86120A-7DAF-408B-84AE-381688E7ECCE}" presName="negativeSpace" presStyleCnt="0"/>
      <dgm:spPr/>
    </dgm:pt>
    <dgm:pt modelId="{61D343E3-1F66-40CB-A35B-1AB4A29D8CE3}" type="pres">
      <dgm:prSet presAssocID="{0D86120A-7DAF-408B-84AE-381688E7ECCE}" presName="childText" presStyleLbl="conFgAcc1" presStyleIdx="0" presStyleCnt="3">
        <dgm:presLayoutVars>
          <dgm:bulletEnabled val="1"/>
        </dgm:presLayoutVars>
      </dgm:prSet>
      <dgm:spPr/>
    </dgm:pt>
    <dgm:pt modelId="{6A72B0F7-F6E6-4C9D-9651-ADCE6DFC2576}" type="pres">
      <dgm:prSet presAssocID="{BA785815-656B-410F-A7DE-16994D50037A}" presName="spaceBetweenRectangles" presStyleCnt="0"/>
      <dgm:spPr/>
    </dgm:pt>
    <dgm:pt modelId="{6714BE9C-BB2F-40F7-8755-7EF6D56C293D}" type="pres">
      <dgm:prSet presAssocID="{CB05B408-7BC5-4F7E-9053-2DB6B1F6B7C8}" presName="parentLin" presStyleCnt="0"/>
      <dgm:spPr/>
    </dgm:pt>
    <dgm:pt modelId="{2A97DA53-AF64-4497-99A7-7D7FD3750844}" type="pres">
      <dgm:prSet presAssocID="{CB05B408-7BC5-4F7E-9053-2DB6B1F6B7C8}" presName="parentLeftMargin" presStyleLbl="node1" presStyleIdx="0" presStyleCnt="3"/>
      <dgm:spPr/>
    </dgm:pt>
    <dgm:pt modelId="{A6D68F2E-3DFE-4FE1-823D-31B10907D9DD}" type="pres">
      <dgm:prSet presAssocID="{CB05B408-7BC5-4F7E-9053-2DB6B1F6B7C8}" presName="parentText" presStyleLbl="node1" presStyleIdx="1" presStyleCnt="3">
        <dgm:presLayoutVars>
          <dgm:chMax val="0"/>
          <dgm:bulletEnabled val="1"/>
        </dgm:presLayoutVars>
      </dgm:prSet>
      <dgm:spPr/>
    </dgm:pt>
    <dgm:pt modelId="{A75B07D2-3DA8-4F9D-A7D3-D22FC1738C62}" type="pres">
      <dgm:prSet presAssocID="{CB05B408-7BC5-4F7E-9053-2DB6B1F6B7C8}" presName="negativeSpace" presStyleCnt="0"/>
      <dgm:spPr/>
    </dgm:pt>
    <dgm:pt modelId="{5C253E8C-5C7A-4F3A-B16A-3CCD9D996910}" type="pres">
      <dgm:prSet presAssocID="{CB05B408-7BC5-4F7E-9053-2DB6B1F6B7C8}" presName="childText" presStyleLbl="conFgAcc1" presStyleIdx="1" presStyleCnt="3">
        <dgm:presLayoutVars>
          <dgm:bulletEnabled val="1"/>
        </dgm:presLayoutVars>
      </dgm:prSet>
      <dgm:spPr/>
    </dgm:pt>
    <dgm:pt modelId="{E67E941C-3F15-4019-BEE6-97AB3158DD71}" type="pres">
      <dgm:prSet presAssocID="{46D7FC7A-BAEF-45CB-8312-862E94574AAC}" presName="spaceBetweenRectangles" presStyleCnt="0"/>
      <dgm:spPr/>
    </dgm:pt>
    <dgm:pt modelId="{9C5D82D6-FD97-44CA-AD68-A6BFEEFDDD81}" type="pres">
      <dgm:prSet presAssocID="{580232AE-24B3-4FF1-9326-3EDF325BA4A2}" presName="parentLin" presStyleCnt="0"/>
      <dgm:spPr/>
    </dgm:pt>
    <dgm:pt modelId="{1DA51517-F3AF-4FA9-9365-862AD741D638}" type="pres">
      <dgm:prSet presAssocID="{580232AE-24B3-4FF1-9326-3EDF325BA4A2}" presName="parentLeftMargin" presStyleLbl="node1" presStyleIdx="1" presStyleCnt="3"/>
      <dgm:spPr/>
    </dgm:pt>
    <dgm:pt modelId="{82874A47-01EC-4C45-B61F-AF58F747E986}" type="pres">
      <dgm:prSet presAssocID="{580232AE-24B3-4FF1-9326-3EDF325BA4A2}" presName="parentText" presStyleLbl="node1" presStyleIdx="2" presStyleCnt="3">
        <dgm:presLayoutVars>
          <dgm:chMax val="0"/>
          <dgm:bulletEnabled val="1"/>
        </dgm:presLayoutVars>
      </dgm:prSet>
      <dgm:spPr/>
    </dgm:pt>
    <dgm:pt modelId="{242F0BC5-141A-47DC-907F-4A11194732F9}" type="pres">
      <dgm:prSet presAssocID="{580232AE-24B3-4FF1-9326-3EDF325BA4A2}" presName="negativeSpace" presStyleCnt="0"/>
      <dgm:spPr/>
    </dgm:pt>
    <dgm:pt modelId="{D017C5E6-127C-426A-9D76-660994096623}" type="pres">
      <dgm:prSet presAssocID="{580232AE-24B3-4FF1-9326-3EDF325BA4A2}" presName="childText" presStyleLbl="conFgAcc1" presStyleIdx="2" presStyleCnt="3">
        <dgm:presLayoutVars>
          <dgm:bulletEnabled val="1"/>
        </dgm:presLayoutVars>
      </dgm:prSet>
      <dgm:spPr/>
    </dgm:pt>
  </dgm:ptLst>
  <dgm:cxnLst>
    <dgm:cxn modelId="{BEEEA921-CBDE-43CE-A5F9-011D16BADB50}" srcId="{494434C7-CB62-46CC-AE5C-AE24C1B5E5D8}" destId="{CB05B408-7BC5-4F7E-9053-2DB6B1F6B7C8}" srcOrd="1" destOrd="0" parTransId="{3641122E-BA5E-4882-88F8-DBF29E23723C}" sibTransId="{46D7FC7A-BAEF-45CB-8312-862E94574AAC}"/>
    <dgm:cxn modelId="{5919765F-7E9E-4654-80C6-9309F27BC362}" type="presOf" srcId="{CB05B408-7BC5-4F7E-9053-2DB6B1F6B7C8}" destId="{2A97DA53-AF64-4497-99A7-7D7FD3750844}" srcOrd="0" destOrd="0" presId="urn:microsoft.com/office/officeart/2005/8/layout/list1"/>
    <dgm:cxn modelId="{0F90AF5F-01C9-4089-ADE9-3A50968EE311}" srcId="{494434C7-CB62-46CC-AE5C-AE24C1B5E5D8}" destId="{0D86120A-7DAF-408B-84AE-381688E7ECCE}" srcOrd="0" destOrd="0" parTransId="{C5762455-2002-40E8-B965-D5455A402B62}" sibTransId="{BA785815-656B-410F-A7DE-16994D50037A}"/>
    <dgm:cxn modelId="{69652D60-78F7-46A1-8ABD-2ABE6D8F0252}" srcId="{494434C7-CB62-46CC-AE5C-AE24C1B5E5D8}" destId="{580232AE-24B3-4FF1-9326-3EDF325BA4A2}" srcOrd="2" destOrd="0" parTransId="{49497EC4-9D47-4024-B0E7-BA455D090C43}" sibTransId="{F2EDFCA0-ABB8-4023-8D24-77558DEC40AD}"/>
    <dgm:cxn modelId="{6CB8CD6C-21F6-4CEE-834D-A3F042C2F7CC}" type="presOf" srcId="{580232AE-24B3-4FF1-9326-3EDF325BA4A2}" destId="{82874A47-01EC-4C45-B61F-AF58F747E986}" srcOrd="1" destOrd="0" presId="urn:microsoft.com/office/officeart/2005/8/layout/list1"/>
    <dgm:cxn modelId="{D2DFDE54-623C-4CEE-A005-1F1920120C37}" type="presOf" srcId="{0D86120A-7DAF-408B-84AE-381688E7ECCE}" destId="{EBD4E4F8-8465-444E-A0FB-5A6C02567477}" srcOrd="0" destOrd="0" presId="urn:microsoft.com/office/officeart/2005/8/layout/list1"/>
    <dgm:cxn modelId="{4387BCA4-2BC4-4D3D-BA68-204F299DF0AE}" type="presOf" srcId="{580232AE-24B3-4FF1-9326-3EDF325BA4A2}" destId="{1DA51517-F3AF-4FA9-9365-862AD741D638}" srcOrd="0" destOrd="0" presId="urn:microsoft.com/office/officeart/2005/8/layout/list1"/>
    <dgm:cxn modelId="{A04453E1-7C6C-4DBD-8F17-15357B86988D}" type="presOf" srcId="{CB05B408-7BC5-4F7E-9053-2DB6B1F6B7C8}" destId="{A6D68F2E-3DFE-4FE1-823D-31B10907D9DD}" srcOrd="1" destOrd="0" presId="urn:microsoft.com/office/officeart/2005/8/layout/list1"/>
    <dgm:cxn modelId="{9DED40FE-0295-45DE-93B7-F1F7D777C2E0}" type="presOf" srcId="{494434C7-CB62-46CC-AE5C-AE24C1B5E5D8}" destId="{1CF69FB0-E776-4FD7-BA4B-02893E2FAA93}" srcOrd="0" destOrd="0" presId="urn:microsoft.com/office/officeart/2005/8/layout/list1"/>
    <dgm:cxn modelId="{C413DFFE-0BA6-4920-9C44-7B8D163FFDB9}" type="presOf" srcId="{0D86120A-7DAF-408B-84AE-381688E7ECCE}" destId="{BD11A140-E1DF-4BAA-99B5-7C13BBD1CDFA}" srcOrd="1" destOrd="0" presId="urn:microsoft.com/office/officeart/2005/8/layout/list1"/>
    <dgm:cxn modelId="{ED89DA9A-4973-407E-8DC4-28E62AAA74F2}" type="presParOf" srcId="{1CF69FB0-E776-4FD7-BA4B-02893E2FAA93}" destId="{063B47B4-E94F-4573-9A73-3C4EBF11DF97}" srcOrd="0" destOrd="0" presId="urn:microsoft.com/office/officeart/2005/8/layout/list1"/>
    <dgm:cxn modelId="{D375DCB1-D6AB-4779-809A-7A06A81A793A}" type="presParOf" srcId="{063B47B4-E94F-4573-9A73-3C4EBF11DF97}" destId="{EBD4E4F8-8465-444E-A0FB-5A6C02567477}" srcOrd="0" destOrd="0" presId="urn:microsoft.com/office/officeart/2005/8/layout/list1"/>
    <dgm:cxn modelId="{A413B516-37E4-4B4B-AA05-A9FD76140490}" type="presParOf" srcId="{063B47B4-E94F-4573-9A73-3C4EBF11DF97}" destId="{BD11A140-E1DF-4BAA-99B5-7C13BBD1CDFA}" srcOrd="1" destOrd="0" presId="urn:microsoft.com/office/officeart/2005/8/layout/list1"/>
    <dgm:cxn modelId="{611A960D-8BCB-4AE2-8D81-1B4685B9E07E}" type="presParOf" srcId="{1CF69FB0-E776-4FD7-BA4B-02893E2FAA93}" destId="{991F911E-E34A-48AF-A62E-7BAC80BE6546}" srcOrd="1" destOrd="0" presId="urn:microsoft.com/office/officeart/2005/8/layout/list1"/>
    <dgm:cxn modelId="{CD8E80CD-08C8-48F2-91E1-FE95F3B21659}" type="presParOf" srcId="{1CF69FB0-E776-4FD7-BA4B-02893E2FAA93}" destId="{61D343E3-1F66-40CB-A35B-1AB4A29D8CE3}" srcOrd="2" destOrd="0" presId="urn:microsoft.com/office/officeart/2005/8/layout/list1"/>
    <dgm:cxn modelId="{7A084446-F34B-4383-A7FF-A9DD2FFCEB87}" type="presParOf" srcId="{1CF69FB0-E776-4FD7-BA4B-02893E2FAA93}" destId="{6A72B0F7-F6E6-4C9D-9651-ADCE6DFC2576}" srcOrd="3" destOrd="0" presId="urn:microsoft.com/office/officeart/2005/8/layout/list1"/>
    <dgm:cxn modelId="{23190664-EE0F-4206-9678-CD837E30A594}" type="presParOf" srcId="{1CF69FB0-E776-4FD7-BA4B-02893E2FAA93}" destId="{6714BE9C-BB2F-40F7-8755-7EF6D56C293D}" srcOrd="4" destOrd="0" presId="urn:microsoft.com/office/officeart/2005/8/layout/list1"/>
    <dgm:cxn modelId="{B148EE82-D4F4-4125-874A-9402B3D4187F}" type="presParOf" srcId="{6714BE9C-BB2F-40F7-8755-7EF6D56C293D}" destId="{2A97DA53-AF64-4497-99A7-7D7FD3750844}" srcOrd="0" destOrd="0" presId="urn:microsoft.com/office/officeart/2005/8/layout/list1"/>
    <dgm:cxn modelId="{AA34B362-33B0-4BA9-B12A-B5EAEBA5501C}" type="presParOf" srcId="{6714BE9C-BB2F-40F7-8755-7EF6D56C293D}" destId="{A6D68F2E-3DFE-4FE1-823D-31B10907D9DD}" srcOrd="1" destOrd="0" presId="urn:microsoft.com/office/officeart/2005/8/layout/list1"/>
    <dgm:cxn modelId="{850011F7-1A8B-4ED8-8E73-F50C45C468E5}" type="presParOf" srcId="{1CF69FB0-E776-4FD7-BA4B-02893E2FAA93}" destId="{A75B07D2-3DA8-4F9D-A7D3-D22FC1738C62}" srcOrd="5" destOrd="0" presId="urn:microsoft.com/office/officeart/2005/8/layout/list1"/>
    <dgm:cxn modelId="{63FEC0F7-2845-4B5B-98C0-362EB9077442}" type="presParOf" srcId="{1CF69FB0-E776-4FD7-BA4B-02893E2FAA93}" destId="{5C253E8C-5C7A-4F3A-B16A-3CCD9D996910}" srcOrd="6" destOrd="0" presId="urn:microsoft.com/office/officeart/2005/8/layout/list1"/>
    <dgm:cxn modelId="{F8181B03-1A54-464F-90A3-B726D95F49AE}" type="presParOf" srcId="{1CF69FB0-E776-4FD7-BA4B-02893E2FAA93}" destId="{E67E941C-3F15-4019-BEE6-97AB3158DD71}" srcOrd="7" destOrd="0" presId="urn:microsoft.com/office/officeart/2005/8/layout/list1"/>
    <dgm:cxn modelId="{B582B6DB-8190-49E1-AE89-611B8B9F3572}" type="presParOf" srcId="{1CF69FB0-E776-4FD7-BA4B-02893E2FAA93}" destId="{9C5D82D6-FD97-44CA-AD68-A6BFEEFDDD81}" srcOrd="8" destOrd="0" presId="urn:microsoft.com/office/officeart/2005/8/layout/list1"/>
    <dgm:cxn modelId="{58FB5088-287A-4997-AABA-2DE0009D7599}" type="presParOf" srcId="{9C5D82D6-FD97-44CA-AD68-A6BFEEFDDD81}" destId="{1DA51517-F3AF-4FA9-9365-862AD741D638}" srcOrd="0" destOrd="0" presId="urn:microsoft.com/office/officeart/2005/8/layout/list1"/>
    <dgm:cxn modelId="{1F164513-D22F-40CD-9C60-38901468B90B}" type="presParOf" srcId="{9C5D82D6-FD97-44CA-AD68-A6BFEEFDDD81}" destId="{82874A47-01EC-4C45-B61F-AF58F747E986}" srcOrd="1" destOrd="0" presId="urn:microsoft.com/office/officeart/2005/8/layout/list1"/>
    <dgm:cxn modelId="{E61F3719-8242-4FFE-8DD0-51FF8DBF7795}" type="presParOf" srcId="{1CF69FB0-E776-4FD7-BA4B-02893E2FAA93}" destId="{242F0BC5-141A-47DC-907F-4A11194732F9}" srcOrd="9" destOrd="0" presId="urn:microsoft.com/office/officeart/2005/8/layout/list1"/>
    <dgm:cxn modelId="{229CE681-7CA1-41F9-982C-2CFD98A2B49A}" type="presParOf" srcId="{1CF69FB0-E776-4FD7-BA4B-02893E2FAA93}" destId="{D017C5E6-127C-426A-9D76-660994096623}"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11A6593-892F-4D6A-9913-5C72DA433F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AE3E1CB-B44E-4EFB-9691-560DCB6FB2AE}">
      <dgm:prSet/>
      <dgm:spPr/>
      <dgm:t>
        <a:bodyPr/>
        <a:lstStyle/>
        <a:p>
          <a:r>
            <a:rPr lang="zh-CN"/>
            <a:t>一）环境说明</a:t>
          </a:r>
        </a:p>
      </dgm:t>
    </dgm:pt>
    <dgm:pt modelId="{18B31D44-EFBE-40EA-A091-3E7AC0F7D4A8}" type="parTrans" cxnId="{186FD5DE-C4C0-4F99-A665-75040AA7F344}">
      <dgm:prSet/>
      <dgm:spPr/>
      <dgm:t>
        <a:bodyPr/>
        <a:lstStyle/>
        <a:p>
          <a:endParaRPr lang="zh-CN" altLang="en-US"/>
        </a:p>
      </dgm:t>
    </dgm:pt>
    <dgm:pt modelId="{5D91E53E-7DAE-4D48-840A-652CE2251434}" type="sibTrans" cxnId="{186FD5DE-C4C0-4F99-A665-75040AA7F344}">
      <dgm:prSet/>
      <dgm:spPr/>
      <dgm:t>
        <a:bodyPr/>
        <a:lstStyle/>
        <a:p>
          <a:endParaRPr lang="zh-CN" altLang="en-US"/>
        </a:p>
      </dgm:t>
    </dgm:pt>
    <dgm:pt modelId="{9A43ABA0-B129-4453-99E4-48D01C31B9E4}" type="pres">
      <dgm:prSet presAssocID="{611A6593-892F-4D6A-9913-5C72DA433F71}" presName="linear" presStyleCnt="0">
        <dgm:presLayoutVars>
          <dgm:animLvl val="lvl"/>
          <dgm:resizeHandles val="exact"/>
        </dgm:presLayoutVars>
      </dgm:prSet>
      <dgm:spPr/>
    </dgm:pt>
    <dgm:pt modelId="{2FEE1D77-69FC-4B47-BA86-66E5E3FA6FD8}" type="pres">
      <dgm:prSet presAssocID="{BAE3E1CB-B44E-4EFB-9691-560DCB6FB2AE}" presName="parentText" presStyleLbl="node1" presStyleIdx="0" presStyleCnt="1">
        <dgm:presLayoutVars>
          <dgm:chMax val="0"/>
          <dgm:bulletEnabled val="1"/>
        </dgm:presLayoutVars>
      </dgm:prSet>
      <dgm:spPr/>
    </dgm:pt>
  </dgm:ptLst>
  <dgm:cxnLst>
    <dgm:cxn modelId="{4BA64B49-76E5-424C-9D27-064E157F3A5F}" type="presOf" srcId="{611A6593-892F-4D6A-9913-5C72DA433F71}" destId="{9A43ABA0-B129-4453-99E4-48D01C31B9E4}" srcOrd="0" destOrd="0" presId="urn:microsoft.com/office/officeart/2005/8/layout/vList2"/>
    <dgm:cxn modelId="{938D1D99-0440-4E73-AE4B-8E330987B3BE}" type="presOf" srcId="{BAE3E1CB-B44E-4EFB-9691-560DCB6FB2AE}" destId="{2FEE1D77-69FC-4B47-BA86-66E5E3FA6FD8}" srcOrd="0" destOrd="0" presId="urn:microsoft.com/office/officeart/2005/8/layout/vList2"/>
    <dgm:cxn modelId="{186FD5DE-C4C0-4F99-A665-75040AA7F344}" srcId="{611A6593-892F-4D6A-9913-5C72DA433F71}" destId="{BAE3E1CB-B44E-4EFB-9691-560DCB6FB2AE}" srcOrd="0" destOrd="0" parTransId="{18B31D44-EFBE-40EA-A091-3E7AC0F7D4A8}" sibTransId="{5D91E53E-7DAE-4D48-840A-652CE2251434}"/>
    <dgm:cxn modelId="{83B4A618-F675-4124-972F-2E9F85BAC792}" type="presParOf" srcId="{9A43ABA0-B129-4453-99E4-48D01C31B9E4}" destId="{2FEE1D77-69FC-4B47-BA86-66E5E3FA6FD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14CCF77-530C-4981-8A4F-0FA0ED20E26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zh-CN" altLang="en-US"/>
        </a:p>
      </dgm:t>
    </dgm:pt>
    <dgm:pt modelId="{AF579F3D-58EB-47E8-84D3-D31A8B99B5AA}">
      <dgm:prSet/>
      <dgm:spPr/>
      <dgm:t>
        <a:bodyPr/>
        <a:lstStyle/>
        <a:p>
          <a:r>
            <a:rPr lang="zh-CN"/>
            <a:t>操作系统：</a:t>
          </a:r>
          <a:r>
            <a:rPr lang="en-US"/>
            <a:t>Windows</a:t>
          </a:r>
          <a:r>
            <a:rPr lang="zh-CN"/>
            <a:t>；</a:t>
          </a:r>
        </a:p>
      </dgm:t>
    </dgm:pt>
    <dgm:pt modelId="{6C181C4E-C2D1-4C62-BBA8-7C4C06732485}" type="parTrans" cxnId="{A71FB543-9332-44A6-8F17-5D2D14E32A55}">
      <dgm:prSet/>
      <dgm:spPr/>
      <dgm:t>
        <a:bodyPr/>
        <a:lstStyle/>
        <a:p>
          <a:endParaRPr lang="zh-CN" altLang="en-US"/>
        </a:p>
      </dgm:t>
    </dgm:pt>
    <dgm:pt modelId="{A30A9555-DE35-4184-AF36-1301EC44EDE6}" type="sibTrans" cxnId="{A71FB543-9332-44A6-8F17-5D2D14E32A55}">
      <dgm:prSet/>
      <dgm:spPr/>
      <dgm:t>
        <a:bodyPr/>
        <a:lstStyle/>
        <a:p>
          <a:endParaRPr lang="zh-CN" altLang="en-US"/>
        </a:p>
      </dgm:t>
    </dgm:pt>
    <dgm:pt modelId="{FEF50BAC-8368-452D-B990-D5BBF17BF3F0}">
      <dgm:prSet/>
      <dgm:spPr/>
      <dgm:t>
        <a:bodyPr/>
        <a:lstStyle/>
        <a:p>
          <a:r>
            <a:rPr lang="zh-CN"/>
            <a:t>语言：</a:t>
          </a:r>
          <a:r>
            <a:rPr lang="en-US"/>
            <a:t>C++;</a:t>
          </a:r>
          <a:endParaRPr lang="zh-CN"/>
        </a:p>
      </dgm:t>
    </dgm:pt>
    <dgm:pt modelId="{B6AA05EF-5228-4B0B-80F5-3E3383A6E48F}" type="parTrans" cxnId="{20C97A1D-1481-4AD0-99EA-EF45AF2152D2}">
      <dgm:prSet/>
      <dgm:spPr/>
      <dgm:t>
        <a:bodyPr/>
        <a:lstStyle/>
        <a:p>
          <a:endParaRPr lang="zh-CN" altLang="en-US"/>
        </a:p>
      </dgm:t>
    </dgm:pt>
    <dgm:pt modelId="{FFD10B39-3835-4E0D-A3AD-9616486A9588}" type="sibTrans" cxnId="{20C97A1D-1481-4AD0-99EA-EF45AF2152D2}">
      <dgm:prSet/>
      <dgm:spPr/>
      <dgm:t>
        <a:bodyPr/>
        <a:lstStyle/>
        <a:p>
          <a:endParaRPr lang="zh-CN" altLang="en-US"/>
        </a:p>
      </dgm:t>
    </dgm:pt>
    <dgm:pt modelId="{38ED39A3-52A0-4BF0-AC47-654EF70EF3D4}">
      <dgm:prSet/>
      <dgm:spPr/>
      <dgm:t>
        <a:bodyPr/>
        <a:lstStyle/>
        <a:p>
          <a:r>
            <a:rPr lang="zh-CN"/>
            <a:t>开发环境：</a:t>
          </a:r>
          <a:r>
            <a:rPr lang="en-US"/>
            <a:t>Dev-C++</a:t>
          </a:r>
          <a:endParaRPr lang="zh-CN"/>
        </a:p>
      </dgm:t>
    </dgm:pt>
    <dgm:pt modelId="{A9431A16-E82F-4D15-B4BB-5F761B20ADFE}" type="parTrans" cxnId="{821FC7EA-EE83-44BC-B44A-0CFFE0031CEE}">
      <dgm:prSet/>
      <dgm:spPr/>
      <dgm:t>
        <a:bodyPr/>
        <a:lstStyle/>
        <a:p>
          <a:endParaRPr lang="zh-CN" altLang="en-US"/>
        </a:p>
      </dgm:t>
    </dgm:pt>
    <dgm:pt modelId="{1F7B3C49-7457-4829-A5AB-DE36BE41F4D7}" type="sibTrans" cxnId="{821FC7EA-EE83-44BC-B44A-0CFFE0031CEE}">
      <dgm:prSet/>
      <dgm:spPr/>
      <dgm:t>
        <a:bodyPr/>
        <a:lstStyle/>
        <a:p>
          <a:endParaRPr lang="zh-CN" altLang="en-US"/>
        </a:p>
      </dgm:t>
    </dgm:pt>
    <dgm:pt modelId="{9A75FAB9-072B-4938-8C3D-A82B6E9D4D7A}">
      <dgm:prSet/>
      <dgm:spPr/>
      <dgm:t>
        <a:bodyPr/>
        <a:lstStyle/>
        <a:p>
          <a:r>
            <a:rPr lang="zh-CN"/>
            <a:t>核心使用库：</a:t>
          </a:r>
          <a:r>
            <a:rPr lang="en-US"/>
            <a:t>ctime</a:t>
          </a:r>
          <a:r>
            <a:rPr lang="zh-CN"/>
            <a:t>，</a:t>
          </a:r>
          <a:r>
            <a:rPr lang="en-US"/>
            <a:t>stdio.h,string.h,math.h,conio.h,iostream,algorithm,stack</a:t>
          </a:r>
          <a:endParaRPr lang="zh-CN"/>
        </a:p>
      </dgm:t>
    </dgm:pt>
    <dgm:pt modelId="{01B2B79E-54C7-4343-9813-3947E6A6A200}" type="parTrans" cxnId="{D8F06976-222C-4BB4-9091-57D82F7367D5}">
      <dgm:prSet/>
      <dgm:spPr/>
      <dgm:t>
        <a:bodyPr/>
        <a:lstStyle/>
        <a:p>
          <a:endParaRPr lang="zh-CN" altLang="en-US"/>
        </a:p>
      </dgm:t>
    </dgm:pt>
    <dgm:pt modelId="{8B5CA4D2-73D9-4E7C-A32C-3EA2616C424A}" type="sibTrans" cxnId="{D8F06976-222C-4BB4-9091-57D82F7367D5}">
      <dgm:prSet/>
      <dgm:spPr/>
      <dgm:t>
        <a:bodyPr/>
        <a:lstStyle/>
        <a:p>
          <a:endParaRPr lang="zh-CN" altLang="en-US"/>
        </a:p>
      </dgm:t>
    </dgm:pt>
    <dgm:pt modelId="{7A018E5B-DC78-4770-A456-922907868024}" type="pres">
      <dgm:prSet presAssocID="{314CCF77-530C-4981-8A4F-0FA0ED20E26B}" presName="linear" presStyleCnt="0">
        <dgm:presLayoutVars>
          <dgm:animLvl val="lvl"/>
          <dgm:resizeHandles val="exact"/>
        </dgm:presLayoutVars>
      </dgm:prSet>
      <dgm:spPr/>
    </dgm:pt>
    <dgm:pt modelId="{476048C6-F996-4A30-8462-869B75BF481D}" type="pres">
      <dgm:prSet presAssocID="{AF579F3D-58EB-47E8-84D3-D31A8B99B5AA}" presName="parentText" presStyleLbl="node1" presStyleIdx="0" presStyleCnt="4">
        <dgm:presLayoutVars>
          <dgm:chMax val="0"/>
          <dgm:bulletEnabled val="1"/>
        </dgm:presLayoutVars>
      </dgm:prSet>
      <dgm:spPr/>
    </dgm:pt>
    <dgm:pt modelId="{AE760709-AB02-4A2C-9F47-A5AD9578C61B}" type="pres">
      <dgm:prSet presAssocID="{A30A9555-DE35-4184-AF36-1301EC44EDE6}" presName="spacer" presStyleCnt="0"/>
      <dgm:spPr/>
    </dgm:pt>
    <dgm:pt modelId="{01109924-15CE-4D9F-BA24-FCB83B4007AA}" type="pres">
      <dgm:prSet presAssocID="{FEF50BAC-8368-452D-B990-D5BBF17BF3F0}" presName="parentText" presStyleLbl="node1" presStyleIdx="1" presStyleCnt="4">
        <dgm:presLayoutVars>
          <dgm:chMax val="0"/>
          <dgm:bulletEnabled val="1"/>
        </dgm:presLayoutVars>
      </dgm:prSet>
      <dgm:spPr/>
    </dgm:pt>
    <dgm:pt modelId="{0247F048-87BF-4DBB-AE68-70112EA5D3C7}" type="pres">
      <dgm:prSet presAssocID="{FFD10B39-3835-4E0D-A3AD-9616486A9588}" presName="spacer" presStyleCnt="0"/>
      <dgm:spPr/>
    </dgm:pt>
    <dgm:pt modelId="{41FC42DF-5061-4AE9-91CB-FFAE0DD4FAC6}" type="pres">
      <dgm:prSet presAssocID="{38ED39A3-52A0-4BF0-AC47-654EF70EF3D4}" presName="parentText" presStyleLbl="node1" presStyleIdx="2" presStyleCnt="4">
        <dgm:presLayoutVars>
          <dgm:chMax val="0"/>
          <dgm:bulletEnabled val="1"/>
        </dgm:presLayoutVars>
      </dgm:prSet>
      <dgm:spPr/>
    </dgm:pt>
    <dgm:pt modelId="{74E90CB0-564F-4355-B56E-EC910AB56909}" type="pres">
      <dgm:prSet presAssocID="{1F7B3C49-7457-4829-A5AB-DE36BE41F4D7}" presName="spacer" presStyleCnt="0"/>
      <dgm:spPr/>
    </dgm:pt>
    <dgm:pt modelId="{461830C9-13D9-4B43-AC84-68A71F9E5351}" type="pres">
      <dgm:prSet presAssocID="{9A75FAB9-072B-4938-8C3D-A82B6E9D4D7A}" presName="parentText" presStyleLbl="node1" presStyleIdx="3" presStyleCnt="4">
        <dgm:presLayoutVars>
          <dgm:chMax val="0"/>
          <dgm:bulletEnabled val="1"/>
        </dgm:presLayoutVars>
      </dgm:prSet>
      <dgm:spPr/>
    </dgm:pt>
  </dgm:ptLst>
  <dgm:cxnLst>
    <dgm:cxn modelId="{20C97A1D-1481-4AD0-99EA-EF45AF2152D2}" srcId="{314CCF77-530C-4981-8A4F-0FA0ED20E26B}" destId="{FEF50BAC-8368-452D-B990-D5BBF17BF3F0}" srcOrd="1" destOrd="0" parTransId="{B6AA05EF-5228-4B0B-80F5-3E3383A6E48F}" sibTransId="{FFD10B39-3835-4E0D-A3AD-9616486A9588}"/>
    <dgm:cxn modelId="{A73A971D-4C7E-4C50-A4B0-9E7A1A6CB415}" type="presOf" srcId="{FEF50BAC-8368-452D-B990-D5BBF17BF3F0}" destId="{01109924-15CE-4D9F-BA24-FCB83B4007AA}" srcOrd="0" destOrd="0" presId="urn:microsoft.com/office/officeart/2005/8/layout/vList2"/>
    <dgm:cxn modelId="{84EF6C26-575D-4B60-BD57-A77F26FED462}" type="presOf" srcId="{314CCF77-530C-4981-8A4F-0FA0ED20E26B}" destId="{7A018E5B-DC78-4770-A456-922907868024}" srcOrd="0" destOrd="0" presId="urn:microsoft.com/office/officeart/2005/8/layout/vList2"/>
    <dgm:cxn modelId="{645E8B38-737B-41E0-B422-0EBF2A95BE8E}" type="presOf" srcId="{9A75FAB9-072B-4938-8C3D-A82B6E9D4D7A}" destId="{461830C9-13D9-4B43-AC84-68A71F9E5351}" srcOrd="0" destOrd="0" presId="urn:microsoft.com/office/officeart/2005/8/layout/vList2"/>
    <dgm:cxn modelId="{A71FB543-9332-44A6-8F17-5D2D14E32A55}" srcId="{314CCF77-530C-4981-8A4F-0FA0ED20E26B}" destId="{AF579F3D-58EB-47E8-84D3-D31A8B99B5AA}" srcOrd="0" destOrd="0" parTransId="{6C181C4E-C2D1-4C62-BBA8-7C4C06732485}" sibTransId="{A30A9555-DE35-4184-AF36-1301EC44EDE6}"/>
    <dgm:cxn modelId="{D8F06976-222C-4BB4-9091-57D82F7367D5}" srcId="{314CCF77-530C-4981-8A4F-0FA0ED20E26B}" destId="{9A75FAB9-072B-4938-8C3D-A82B6E9D4D7A}" srcOrd="3" destOrd="0" parTransId="{01B2B79E-54C7-4343-9813-3947E6A6A200}" sibTransId="{8B5CA4D2-73D9-4E7C-A32C-3EA2616C424A}"/>
    <dgm:cxn modelId="{4A8DE7A3-D28F-4EC9-81F7-6D887DD184A2}" type="presOf" srcId="{38ED39A3-52A0-4BF0-AC47-654EF70EF3D4}" destId="{41FC42DF-5061-4AE9-91CB-FFAE0DD4FAC6}" srcOrd="0" destOrd="0" presId="urn:microsoft.com/office/officeart/2005/8/layout/vList2"/>
    <dgm:cxn modelId="{1CBB01BF-3FC0-4DDE-AF42-2DD5EDF01E05}" type="presOf" srcId="{AF579F3D-58EB-47E8-84D3-D31A8B99B5AA}" destId="{476048C6-F996-4A30-8462-869B75BF481D}" srcOrd="0" destOrd="0" presId="urn:microsoft.com/office/officeart/2005/8/layout/vList2"/>
    <dgm:cxn modelId="{821FC7EA-EE83-44BC-B44A-0CFFE0031CEE}" srcId="{314CCF77-530C-4981-8A4F-0FA0ED20E26B}" destId="{38ED39A3-52A0-4BF0-AC47-654EF70EF3D4}" srcOrd="2" destOrd="0" parTransId="{A9431A16-E82F-4D15-B4BB-5F761B20ADFE}" sibTransId="{1F7B3C49-7457-4829-A5AB-DE36BE41F4D7}"/>
    <dgm:cxn modelId="{DC2F49F0-E026-410C-A9A8-B108A87751D3}" type="presParOf" srcId="{7A018E5B-DC78-4770-A456-922907868024}" destId="{476048C6-F996-4A30-8462-869B75BF481D}" srcOrd="0" destOrd="0" presId="urn:microsoft.com/office/officeart/2005/8/layout/vList2"/>
    <dgm:cxn modelId="{B10308D9-69D0-4AC8-952C-B00A6025215E}" type="presParOf" srcId="{7A018E5B-DC78-4770-A456-922907868024}" destId="{AE760709-AB02-4A2C-9F47-A5AD9578C61B}" srcOrd="1" destOrd="0" presId="urn:microsoft.com/office/officeart/2005/8/layout/vList2"/>
    <dgm:cxn modelId="{BCE99937-4879-4957-90A5-FA1C1F1FC7E4}" type="presParOf" srcId="{7A018E5B-DC78-4770-A456-922907868024}" destId="{01109924-15CE-4D9F-BA24-FCB83B4007AA}" srcOrd="2" destOrd="0" presId="urn:microsoft.com/office/officeart/2005/8/layout/vList2"/>
    <dgm:cxn modelId="{50C42D6A-A43F-468E-A873-2A1C00DDB8BF}" type="presParOf" srcId="{7A018E5B-DC78-4770-A456-922907868024}" destId="{0247F048-87BF-4DBB-AE68-70112EA5D3C7}" srcOrd="3" destOrd="0" presId="urn:microsoft.com/office/officeart/2005/8/layout/vList2"/>
    <dgm:cxn modelId="{3FEFF97A-EA1C-4A9C-A182-BAE7A6DAA55C}" type="presParOf" srcId="{7A018E5B-DC78-4770-A456-922907868024}" destId="{41FC42DF-5061-4AE9-91CB-FFAE0DD4FAC6}" srcOrd="4" destOrd="0" presId="urn:microsoft.com/office/officeart/2005/8/layout/vList2"/>
    <dgm:cxn modelId="{62AFCB16-801E-46C4-A2DA-2FF659E04493}" type="presParOf" srcId="{7A018E5B-DC78-4770-A456-922907868024}" destId="{74E90CB0-564F-4355-B56E-EC910AB56909}" srcOrd="5" destOrd="0" presId="urn:microsoft.com/office/officeart/2005/8/layout/vList2"/>
    <dgm:cxn modelId="{C8B1D887-81DC-4024-BEC3-EADCA5256DF8}" type="presParOf" srcId="{7A018E5B-DC78-4770-A456-922907868024}" destId="{461830C9-13D9-4B43-AC84-68A71F9E5351}"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11A6593-892F-4D6A-9913-5C72DA433F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AE3E1CB-B44E-4EFB-9691-560DCB6FB2AE}">
      <dgm:prSet/>
      <dgm:spPr/>
      <dgm:t>
        <a:bodyPr/>
        <a:lstStyle/>
        <a:p>
          <a:r>
            <a:rPr lang="zh-CN" altLang="en-US" dirty="0"/>
            <a:t>二</a:t>
          </a:r>
          <a:r>
            <a:rPr lang="zh-CN" dirty="0"/>
            <a:t>）</a:t>
          </a:r>
          <a:r>
            <a:rPr lang="zh-CN" altLang="en-US" dirty="0"/>
            <a:t>源代码文件清单</a:t>
          </a:r>
          <a:endParaRPr lang="zh-CN" dirty="0"/>
        </a:p>
      </dgm:t>
    </dgm:pt>
    <dgm:pt modelId="{18B31D44-EFBE-40EA-A091-3E7AC0F7D4A8}" type="parTrans" cxnId="{186FD5DE-C4C0-4F99-A665-75040AA7F344}">
      <dgm:prSet/>
      <dgm:spPr/>
      <dgm:t>
        <a:bodyPr/>
        <a:lstStyle/>
        <a:p>
          <a:endParaRPr lang="zh-CN" altLang="en-US"/>
        </a:p>
      </dgm:t>
    </dgm:pt>
    <dgm:pt modelId="{5D91E53E-7DAE-4D48-840A-652CE2251434}" type="sibTrans" cxnId="{186FD5DE-C4C0-4F99-A665-75040AA7F344}">
      <dgm:prSet/>
      <dgm:spPr/>
      <dgm:t>
        <a:bodyPr/>
        <a:lstStyle/>
        <a:p>
          <a:endParaRPr lang="zh-CN" altLang="en-US"/>
        </a:p>
      </dgm:t>
    </dgm:pt>
    <dgm:pt modelId="{9A43ABA0-B129-4453-99E4-48D01C31B9E4}" type="pres">
      <dgm:prSet presAssocID="{611A6593-892F-4D6A-9913-5C72DA433F71}" presName="linear" presStyleCnt="0">
        <dgm:presLayoutVars>
          <dgm:animLvl val="lvl"/>
          <dgm:resizeHandles val="exact"/>
        </dgm:presLayoutVars>
      </dgm:prSet>
      <dgm:spPr/>
    </dgm:pt>
    <dgm:pt modelId="{2FEE1D77-69FC-4B47-BA86-66E5E3FA6FD8}" type="pres">
      <dgm:prSet presAssocID="{BAE3E1CB-B44E-4EFB-9691-560DCB6FB2AE}" presName="parentText" presStyleLbl="node1" presStyleIdx="0" presStyleCnt="1">
        <dgm:presLayoutVars>
          <dgm:chMax val="0"/>
          <dgm:bulletEnabled val="1"/>
        </dgm:presLayoutVars>
      </dgm:prSet>
      <dgm:spPr/>
    </dgm:pt>
  </dgm:ptLst>
  <dgm:cxnLst>
    <dgm:cxn modelId="{4BA64B49-76E5-424C-9D27-064E157F3A5F}" type="presOf" srcId="{611A6593-892F-4D6A-9913-5C72DA433F71}" destId="{9A43ABA0-B129-4453-99E4-48D01C31B9E4}" srcOrd="0" destOrd="0" presId="urn:microsoft.com/office/officeart/2005/8/layout/vList2"/>
    <dgm:cxn modelId="{938D1D99-0440-4E73-AE4B-8E330987B3BE}" type="presOf" srcId="{BAE3E1CB-B44E-4EFB-9691-560DCB6FB2AE}" destId="{2FEE1D77-69FC-4B47-BA86-66E5E3FA6FD8}" srcOrd="0" destOrd="0" presId="urn:microsoft.com/office/officeart/2005/8/layout/vList2"/>
    <dgm:cxn modelId="{186FD5DE-C4C0-4F99-A665-75040AA7F344}" srcId="{611A6593-892F-4D6A-9913-5C72DA433F71}" destId="{BAE3E1CB-B44E-4EFB-9691-560DCB6FB2AE}" srcOrd="0" destOrd="0" parTransId="{18B31D44-EFBE-40EA-A091-3E7AC0F7D4A8}" sibTransId="{5D91E53E-7DAE-4D48-840A-652CE2251434}"/>
    <dgm:cxn modelId="{83B4A618-F675-4124-972F-2E9F85BAC792}" type="presParOf" srcId="{9A43ABA0-B129-4453-99E4-48D01C31B9E4}" destId="{2FEE1D77-69FC-4B47-BA86-66E5E3FA6FD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C40BF54-B136-4E2A-98C5-547B4521F1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28CD2D1-3290-4BAF-ABB6-6C2FC6489426}">
      <dgm:prSet/>
      <dgm:spPr/>
      <dgm:t>
        <a:bodyPr/>
        <a:lstStyle/>
        <a:p>
          <a:r>
            <a:rPr lang="zh-CN"/>
            <a:t>三）实验结果展示</a:t>
          </a:r>
        </a:p>
      </dgm:t>
    </dgm:pt>
    <dgm:pt modelId="{7DEF05E4-382F-4192-A83D-A3426427C4C2}" type="parTrans" cxnId="{904392A7-4773-40D1-910F-B8ED76D17B8D}">
      <dgm:prSet/>
      <dgm:spPr/>
      <dgm:t>
        <a:bodyPr/>
        <a:lstStyle/>
        <a:p>
          <a:endParaRPr lang="zh-CN" altLang="en-US"/>
        </a:p>
      </dgm:t>
    </dgm:pt>
    <dgm:pt modelId="{9DAD55F1-DC69-496F-96D9-3BCFAD246E39}" type="sibTrans" cxnId="{904392A7-4773-40D1-910F-B8ED76D17B8D}">
      <dgm:prSet/>
      <dgm:spPr/>
      <dgm:t>
        <a:bodyPr/>
        <a:lstStyle/>
        <a:p>
          <a:endParaRPr lang="zh-CN" altLang="en-US"/>
        </a:p>
      </dgm:t>
    </dgm:pt>
    <dgm:pt modelId="{35417389-AB60-42E2-A214-1A72EFF5CA18}" type="pres">
      <dgm:prSet presAssocID="{2C40BF54-B136-4E2A-98C5-547B4521F171}" presName="linear" presStyleCnt="0">
        <dgm:presLayoutVars>
          <dgm:animLvl val="lvl"/>
          <dgm:resizeHandles val="exact"/>
        </dgm:presLayoutVars>
      </dgm:prSet>
      <dgm:spPr/>
    </dgm:pt>
    <dgm:pt modelId="{6FA5B86D-22AA-4B20-8B9D-006464C0CB9F}" type="pres">
      <dgm:prSet presAssocID="{428CD2D1-3290-4BAF-ABB6-6C2FC6489426}" presName="parentText" presStyleLbl="node1" presStyleIdx="0" presStyleCnt="1">
        <dgm:presLayoutVars>
          <dgm:chMax val="0"/>
          <dgm:bulletEnabled val="1"/>
        </dgm:presLayoutVars>
      </dgm:prSet>
      <dgm:spPr/>
    </dgm:pt>
  </dgm:ptLst>
  <dgm:cxnLst>
    <dgm:cxn modelId="{E0B45B63-B76E-4D53-9D6B-49FC6085E406}" type="presOf" srcId="{428CD2D1-3290-4BAF-ABB6-6C2FC6489426}" destId="{6FA5B86D-22AA-4B20-8B9D-006464C0CB9F}" srcOrd="0" destOrd="0" presId="urn:microsoft.com/office/officeart/2005/8/layout/vList2"/>
    <dgm:cxn modelId="{904392A7-4773-40D1-910F-B8ED76D17B8D}" srcId="{2C40BF54-B136-4E2A-98C5-547B4521F171}" destId="{428CD2D1-3290-4BAF-ABB6-6C2FC6489426}" srcOrd="0" destOrd="0" parTransId="{7DEF05E4-382F-4192-A83D-A3426427C4C2}" sibTransId="{9DAD55F1-DC69-496F-96D9-3BCFAD246E39}"/>
    <dgm:cxn modelId="{F752CEE4-7E9E-4085-BC1B-3891A8CA5896}" type="presOf" srcId="{2C40BF54-B136-4E2A-98C5-547B4521F171}" destId="{35417389-AB60-42E2-A214-1A72EFF5CA18}" srcOrd="0" destOrd="0" presId="urn:microsoft.com/office/officeart/2005/8/layout/vList2"/>
    <dgm:cxn modelId="{EB30B211-6D0A-463C-A0E5-AE7F0577E80A}" type="presParOf" srcId="{35417389-AB60-42E2-A214-1A72EFF5CA18}" destId="{6FA5B86D-22AA-4B20-8B9D-006464C0CB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3E2B24-EB85-48CF-81E3-55E8678D7EF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C3C3906-56BE-465E-A221-D89C036386D1}">
      <dgm:prSet/>
      <dgm:spPr/>
      <dgm:t>
        <a:bodyPr/>
        <a:lstStyle/>
        <a:p>
          <a:r>
            <a:rPr lang="zh-CN" b="0" dirty="0"/>
            <a:t>第</a:t>
          </a:r>
          <a:r>
            <a:rPr lang="zh-CN" altLang="en-US" b="0" dirty="0"/>
            <a:t>四</a:t>
          </a:r>
          <a:r>
            <a:rPr lang="zh-CN" b="0" dirty="0"/>
            <a:t>部分</a:t>
          </a:r>
          <a:endParaRPr lang="zh-CN" dirty="0"/>
        </a:p>
      </dgm:t>
    </dgm:pt>
    <dgm:pt modelId="{5C3414B1-2EA9-41A3-931F-CB5636A48324}" type="parTrans" cxnId="{A9638F72-F0C1-451D-923A-C82B7ED57942}">
      <dgm:prSet/>
      <dgm:spPr/>
      <dgm:t>
        <a:bodyPr/>
        <a:lstStyle/>
        <a:p>
          <a:endParaRPr lang="zh-CN" altLang="en-US"/>
        </a:p>
      </dgm:t>
    </dgm:pt>
    <dgm:pt modelId="{2B6D3B01-4215-4AC0-8FE9-8FCBBEE6630F}" type="sibTrans" cxnId="{A9638F72-F0C1-451D-923A-C82B7ED57942}">
      <dgm:prSet/>
      <dgm:spPr/>
      <dgm:t>
        <a:bodyPr/>
        <a:lstStyle/>
        <a:p>
          <a:endParaRPr lang="zh-CN" altLang="en-US"/>
        </a:p>
      </dgm:t>
    </dgm:pt>
    <dgm:pt modelId="{90CB9452-8AB3-45B4-BC81-78E9292D33E6}">
      <dgm:prSet custT="1"/>
      <dgm:spPr>
        <a:solidFill>
          <a:schemeClr val="accent1">
            <a:lumMod val="40000"/>
            <a:lumOff val="60000"/>
            <a:alpha val="90000"/>
          </a:schemeClr>
        </a:solidFill>
      </dgm:spPr>
      <dgm:t>
        <a:bodyPr/>
        <a:lstStyle/>
        <a:p>
          <a:r>
            <a:rPr lang="zh-CN" altLang="en-US" sz="4000" dirty="0"/>
            <a:t>  </a:t>
          </a:r>
          <a:r>
            <a:rPr lang="zh-CN" altLang="en-US" sz="3600" dirty="0"/>
            <a:t>实验总结</a:t>
          </a:r>
          <a:endParaRPr lang="zh-CN" altLang="en-US" sz="4000" dirty="0"/>
        </a:p>
      </dgm:t>
    </dgm:pt>
    <dgm:pt modelId="{C7BB85CC-B5AB-4B82-A388-35F99A0F63FE}" type="parTrans" cxnId="{F489DF16-39A0-401F-8501-D2B76A08C3CC}">
      <dgm:prSet/>
      <dgm:spPr/>
      <dgm:t>
        <a:bodyPr/>
        <a:lstStyle/>
        <a:p>
          <a:endParaRPr lang="zh-CN" altLang="en-US"/>
        </a:p>
      </dgm:t>
    </dgm:pt>
    <dgm:pt modelId="{B6B2E4FE-8861-44B5-A9EA-ED2F471FD9A4}" type="sibTrans" cxnId="{F489DF16-39A0-401F-8501-D2B76A08C3CC}">
      <dgm:prSet/>
      <dgm:spPr/>
      <dgm:t>
        <a:bodyPr/>
        <a:lstStyle/>
        <a:p>
          <a:endParaRPr lang="zh-CN" altLang="en-US"/>
        </a:p>
      </dgm:t>
    </dgm:pt>
    <dgm:pt modelId="{3AA7CBEF-6389-46B1-98AB-090FAF3DC85C}" type="pres">
      <dgm:prSet presAssocID="{8F3E2B24-EB85-48CF-81E3-55E8678D7EF5}" presName="linearFlow" presStyleCnt="0">
        <dgm:presLayoutVars>
          <dgm:dir/>
          <dgm:animLvl val="lvl"/>
          <dgm:resizeHandles val="exact"/>
        </dgm:presLayoutVars>
      </dgm:prSet>
      <dgm:spPr/>
    </dgm:pt>
    <dgm:pt modelId="{8ABE2CEE-4CCF-4002-9BD1-88558D8762DD}" type="pres">
      <dgm:prSet presAssocID="{EC3C3906-56BE-465E-A221-D89C036386D1}" presName="composite" presStyleCnt="0"/>
      <dgm:spPr/>
    </dgm:pt>
    <dgm:pt modelId="{ACCA887C-651B-4DC0-9708-4552D66ACC41}" type="pres">
      <dgm:prSet presAssocID="{EC3C3906-56BE-465E-A221-D89C036386D1}" presName="parentText" presStyleLbl="alignNode1" presStyleIdx="0" presStyleCnt="1">
        <dgm:presLayoutVars>
          <dgm:chMax val="1"/>
          <dgm:bulletEnabled val="1"/>
        </dgm:presLayoutVars>
      </dgm:prSet>
      <dgm:spPr/>
    </dgm:pt>
    <dgm:pt modelId="{AA2E977A-9A56-4998-BFA1-71C53DAD5FE0}" type="pres">
      <dgm:prSet presAssocID="{EC3C3906-56BE-465E-A221-D89C036386D1}" presName="descendantText" presStyleLbl="alignAcc1" presStyleIdx="0" presStyleCnt="1">
        <dgm:presLayoutVars>
          <dgm:bulletEnabled val="1"/>
        </dgm:presLayoutVars>
      </dgm:prSet>
      <dgm:spPr/>
    </dgm:pt>
  </dgm:ptLst>
  <dgm:cxnLst>
    <dgm:cxn modelId="{F489DF16-39A0-401F-8501-D2B76A08C3CC}" srcId="{EC3C3906-56BE-465E-A221-D89C036386D1}" destId="{90CB9452-8AB3-45B4-BC81-78E9292D33E6}" srcOrd="0" destOrd="0" parTransId="{C7BB85CC-B5AB-4B82-A388-35F99A0F63FE}" sibTransId="{B6B2E4FE-8861-44B5-A9EA-ED2F471FD9A4}"/>
    <dgm:cxn modelId="{A9638F72-F0C1-451D-923A-C82B7ED57942}" srcId="{8F3E2B24-EB85-48CF-81E3-55E8678D7EF5}" destId="{EC3C3906-56BE-465E-A221-D89C036386D1}" srcOrd="0" destOrd="0" parTransId="{5C3414B1-2EA9-41A3-931F-CB5636A48324}" sibTransId="{2B6D3B01-4215-4AC0-8FE9-8FCBBEE6630F}"/>
    <dgm:cxn modelId="{2DBE6374-777A-4C67-B4FE-C519F5AFC6F4}" type="presOf" srcId="{EC3C3906-56BE-465E-A221-D89C036386D1}" destId="{ACCA887C-651B-4DC0-9708-4552D66ACC41}" srcOrd="0" destOrd="0" presId="urn:microsoft.com/office/officeart/2005/8/layout/chevron2"/>
    <dgm:cxn modelId="{C871CDC5-00EF-4A3D-A0E8-ABDD62DDACEF}" type="presOf" srcId="{90CB9452-8AB3-45B4-BC81-78E9292D33E6}" destId="{AA2E977A-9A56-4998-BFA1-71C53DAD5FE0}" srcOrd="0" destOrd="0" presId="urn:microsoft.com/office/officeart/2005/8/layout/chevron2"/>
    <dgm:cxn modelId="{746905E2-1035-4710-82EC-338541604C4B}" type="presOf" srcId="{8F3E2B24-EB85-48CF-81E3-55E8678D7EF5}" destId="{3AA7CBEF-6389-46B1-98AB-090FAF3DC85C}" srcOrd="0" destOrd="0" presId="urn:microsoft.com/office/officeart/2005/8/layout/chevron2"/>
    <dgm:cxn modelId="{062F5B2F-5A97-4A53-8A56-F6AECD650CA3}" type="presParOf" srcId="{3AA7CBEF-6389-46B1-98AB-090FAF3DC85C}" destId="{8ABE2CEE-4CCF-4002-9BD1-88558D8762DD}" srcOrd="0" destOrd="0" presId="urn:microsoft.com/office/officeart/2005/8/layout/chevron2"/>
    <dgm:cxn modelId="{D5C63CD3-70F2-4774-AAB3-1DA445A4E772}" type="presParOf" srcId="{8ABE2CEE-4CCF-4002-9BD1-88558D8762DD}" destId="{ACCA887C-651B-4DC0-9708-4552D66ACC41}" srcOrd="0" destOrd="0" presId="urn:microsoft.com/office/officeart/2005/8/layout/chevron2"/>
    <dgm:cxn modelId="{6F44890B-755D-4ED5-A857-F191DF07E1CC}" type="presParOf" srcId="{8ABE2CEE-4CCF-4002-9BD1-88558D8762DD}" destId="{AA2E977A-9A56-4998-BFA1-71C53DAD5F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4434C7-CB62-46CC-AE5C-AE24C1B5E5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D86120A-7DAF-408B-84AE-381688E7ECCE}">
      <dgm:prSet phldrT="[文本]"/>
      <dgm:spPr/>
      <dgm:t>
        <a:bodyPr/>
        <a:lstStyle/>
        <a:p>
          <a:r>
            <a:rPr lang="zh-CN" altLang="en-US" dirty="0"/>
            <a:t>实验中存在的问题及解决方案</a:t>
          </a:r>
        </a:p>
      </dgm:t>
    </dgm:pt>
    <dgm:pt modelId="{C5762455-2002-40E8-B965-D5455A402B62}" type="parTrans" cxnId="{0F90AF5F-01C9-4089-ADE9-3A50968EE311}">
      <dgm:prSet/>
      <dgm:spPr/>
      <dgm:t>
        <a:bodyPr/>
        <a:lstStyle/>
        <a:p>
          <a:endParaRPr lang="zh-CN" altLang="en-US"/>
        </a:p>
      </dgm:t>
    </dgm:pt>
    <dgm:pt modelId="{BA785815-656B-410F-A7DE-16994D50037A}" type="sibTrans" cxnId="{0F90AF5F-01C9-4089-ADE9-3A50968EE311}">
      <dgm:prSet/>
      <dgm:spPr/>
      <dgm:t>
        <a:bodyPr/>
        <a:lstStyle/>
        <a:p>
          <a:endParaRPr lang="zh-CN" altLang="en-US"/>
        </a:p>
      </dgm:t>
    </dgm:pt>
    <dgm:pt modelId="{CB05B408-7BC5-4F7E-9053-2DB6B1F6B7C8}">
      <dgm:prSet phldrT="[文本]"/>
      <dgm:spPr/>
      <dgm:t>
        <a:bodyPr/>
        <a:lstStyle/>
        <a:p>
          <a:r>
            <a:rPr lang="zh-CN" altLang="en-US" dirty="0"/>
            <a:t>心得体会</a:t>
          </a:r>
        </a:p>
      </dgm:t>
    </dgm:pt>
    <dgm:pt modelId="{46D7FC7A-BAEF-45CB-8312-862E94574AAC}" type="sibTrans" cxnId="{BEEEA921-CBDE-43CE-A5F9-011D16BADB50}">
      <dgm:prSet/>
      <dgm:spPr/>
      <dgm:t>
        <a:bodyPr/>
        <a:lstStyle/>
        <a:p>
          <a:endParaRPr lang="zh-CN" altLang="en-US"/>
        </a:p>
      </dgm:t>
    </dgm:pt>
    <dgm:pt modelId="{3641122E-BA5E-4882-88F8-DBF29E23723C}" type="parTrans" cxnId="{BEEEA921-CBDE-43CE-A5F9-011D16BADB50}">
      <dgm:prSet/>
      <dgm:spPr/>
      <dgm:t>
        <a:bodyPr/>
        <a:lstStyle/>
        <a:p>
          <a:endParaRPr lang="zh-CN" altLang="en-US"/>
        </a:p>
      </dgm:t>
    </dgm:pt>
    <dgm:pt modelId="{580232AE-24B3-4FF1-9326-3EDF325BA4A2}">
      <dgm:prSet phldrT="[文本]"/>
      <dgm:spPr/>
      <dgm:t>
        <a:bodyPr/>
        <a:lstStyle/>
        <a:p>
          <a:r>
            <a:rPr lang="zh-CN" altLang="en-US" dirty="0"/>
            <a:t>后续改进方向</a:t>
          </a:r>
        </a:p>
      </dgm:t>
    </dgm:pt>
    <dgm:pt modelId="{49497EC4-9D47-4024-B0E7-BA455D090C43}" type="parTrans" cxnId="{69652D60-78F7-46A1-8ABD-2ABE6D8F0252}">
      <dgm:prSet/>
      <dgm:spPr/>
      <dgm:t>
        <a:bodyPr/>
        <a:lstStyle/>
        <a:p>
          <a:endParaRPr lang="zh-CN" altLang="en-US"/>
        </a:p>
      </dgm:t>
    </dgm:pt>
    <dgm:pt modelId="{F2EDFCA0-ABB8-4023-8D24-77558DEC40AD}" type="sibTrans" cxnId="{69652D60-78F7-46A1-8ABD-2ABE6D8F0252}">
      <dgm:prSet/>
      <dgm:spPr/>
      <dgm:t>
        <a:bodyPr/>
        <a:lstStyle/>
        <a:p>
          <a:endParaRPr lang="zh-CN" altLang="en-US"/>
        </a:p>
      </dgm:t>
    </dgm:pt>
    <dgm:pt modelId="{1CF69FB0-E776-4FD7-BA4B-02893E2FAA93}" type="pres">
      <dgm:prSet presAssocID="{494434C7-CB62-46CC-AE5C-AE24C1B5E5D8}" presName="linear" presStyleCnt="0">
        <dgm:presLayoutVars>
          <dgm:dir/>
          <dgm:animLvl val="lvl"/>
          <dgm:resizeHandles val="exact"/>
        </dgm:presLayoutVars>
      </dgm:prSet>
      <dgm:spPr/>
    </dgm:pt>
    <dgm:pt modelId="{063B47B4-E94F-4573-9A73-3C4EBF11DF97}" type="pres">
      <dgm:prSet presAssocID="{0D86120A-7DAF-408B-84AE-381688E7ECCE}" presName="parentLin" presStyleCnt="0"/>
      <dgm:spPr/>
    </dgm:pt>
    <dgm:pt modelId="{EBD4E4F8-8465-444E-A0FB-5A6C02567477}" type="pres">
      <dgm:prSet presAssocID="{0D86120A-7DAF-408B-84AE-381688E7ECCE}" presName="parentLeftMargin" presStyleLbl="node1" presStyleIdx="0" presStyleCnt="3"/>
      <dgm:spPr/>
    </dgm:pt>
    <dgm:pt modelId="{BD11A140-E1DF-4BAA-99B5-7C13BBD1CDFA}" type="pres">
      <dgm:prSet presAssocID="{0D86120A-7DAF-408B-84AE-381688E7ECCE}" presName="parentText" presStyleLbl="node1" presStyleIdx="0" presStyleCnt="3">
        <dgm:presLayoutVars>
          <dgm:chMax val="0"/>
          <dgm:bulletEnabled val="1"/>
        </dgm:presLayoutVars>
      </dgm:prSet>
      <dgm:spPr/>
    </dgm:pt>
    <dgm:pt modelId="{991F911E-E34A-48AF-A62E-7BAC80BE6546}" type="pres">
      <dgm:prSet presAssocID="{0D86120A-7DAF-408B-84AE-381688E7ECCE}" presName="negativeSpace" presStyleCnt="0"/>
      <dgm:spPr/>
    </dgm:pt>
    <dgm:pt modelId="{61D343E3-1F66-40CB-A35B-1AB4A29D8CE3}" type="pres">
      <dgm:prSet presAssocID="{0D86120A-7DAF-408B-84AE-381688E7ECCE}" presName="childText" presStyleLbl="conFgAcc1" presStyleIdx="0" presStyleCnt="3">
        <dgm:presLayoutVars>
          <dgm:bulletEnabled val="1"/>
        </dgm:presLayoutVars>
      </dgm:prSet>
      <dgm:spPr/>
    </dgm:pt>
    <dgm:pt modelId="{6A72B0F7-F6E6-4C9D-9651-ADCE6DFC2576}" type="pres">
      <dgm:prSet presAssocID="{BA785815-656B-410F-A7DE-16994D50037A}" presName="spaceBetweenRectangles" presStyleCnt="0"/>
      <dgm:spPr/>
    </dgm:pt>
    <dgm:pt modelId="{6714BE9C-BB2F-40F7-8755-7EF6D56C293D}" type="pres">
      <dgm:prSet presAssocID="{CB05B408-7BC5-4F7E-9053-2DB6B1F6B7C8}" presName="parentLin" presStyleCnt="0"/>
      <dgm:spPr/>
    </dgm:pt>
    <dgm:pt modelId="{2A97DA53-AF64-4497-99A7-7D7FD3750844}" type="pres">
      <dgm:prSet presAssocID="{CB05B408-7BC5-4F7E-9053-2DB6B1F6B7C8}" presName="parentLeftMargin" presStyleLbl="node1" presStyleIdx="0" presStyleCnt="3"/>
      <dgm:spPr/>
    </dgm:pt>
    <dgm:pt modelId="{A6D68F2E-3DFE-4FE1-823D-31B10907D9DD}" type="pres">
      <dgm:prSet presAssocID="{CB05B408-7BC5-4F7E-9053-2DB6B1F6B7C8}" presName="parentText" presStyleLbl="node1" presStyleIdx="1" presStyleCnt="3">
        <dgm:presLayoutVars>
          <dgm:chMax val="0"/>
          <dgm:bulletEnabled val="1"/>
        </dgm:presLayoutVars>
      </dgm:prSet>
      <dgm:spPr/>
    </dgm:pt>
    <dgm:pt modelId="{A75B07D2-3DA8-4F9D-A7D3-D22FC1738C62}" type="pres">
      <dgm:prSet presAssocID="{CB05B408-7BC5-4F7E-9053-2DB6B1F6B7C8}" presName="negativeSpace" presStyleCnt="0"/>
      <dgm:spPr/>
    </dgm:pt>
    <dgm:pt modelId="{5C253E8C-5C7A-4F3A-B16A-3CCD9D996910}" type="pres">
      <dgm:prSet presAssocID="{CB05B408-7BC5-4F7E-9053-2DB6B1F6B7C8}" presName="childText" presStyleLbl="conFgAcc1" presStyleIdx="1" presStyleCnt="3">
        <dgm:presLayoutVars>
          <dgm:bulletEnabled val="1"/>
        </dgm:presLayoutVars>
      </dgm:prSet>
      <dgm:spPr/>
    </dgm:pt>
    <dgm:pt modelId="{E67E941C-3F15-4019-BEE6-97AB3158DD71}" type="pres">
      <dgm:prSet presAssocID="{46D7FC7A-BAEF-45CB-8312-862E94574AAC}" presName="spaceBetweenRectangles" presStyleCnt="0"/>
      <dgm:spPr/>
    </dgm:pt>
    <dgm:pt modelId="{9C5D82D6-FD97-44CA-AD68-A6BFEEFDDD81}" type="pres">
      <dgm:prSet presAssocID="{580232AE-24B3-4FF1-9326-3EDF325BA4A2}" presName="parentLin" presStyleCnt="0"/>
      <dgm:spPr/>
    </dgm:pt>
    <dgm:pt modelId="{1DA51517-F3AF-4FA9-9365-862AD741D638}" type="pres">
      <dgm:prSet presAssocID="{580232AE-24B3-4FF1-9326-3EDF325BA4A2}" presName="parentLeftMargin" presStyleLbl="node1" presStyleIdx="1" presStyleCnt="3"/>
      <dgm:spPr/>
    </dgm:pt>
    <dgm:pt modelId="{82874A47-01EC-4C45-B61F-AF58F747E986}" type="pres">
      <dgm:prSet presAssocID="{580232AE-24B3-4FF1-9326-3EDF325BA4A2}" presName="parentText" presStyleLbl="node1" presStyleIdx="2" presStyleCnt="3">
        <dgm:presLayoutVars>
          <dgm:chMax val="0"/>
          <dgm:bulletEnabled val="1"/>
        </dgm:presLayoutVars>
      </dgm:prSet>
      <dgm:spPr/>
    </dgm:pt>
    <dgm:pt modelId="{242F0BC5-141A-47DC-907F-4A11194732F9}" type="pres">
      <dgm:prSet presAssocID="{580232AE-24B3-4FF1-9326-3EDF325BA4A2}" presName="negativeSpace" presStyleCnt="0"/>
      <dgm:spPr/>
    </dgm:pt>
    <dgm:pt modelId="{D017C5E6-127C-426A-9D76-660994096623}" type="pres">
      <dgm:prSet presAssocID="{580232AE-24B3-4FF1-9326-3EDF325BA4A2}" presName="childText" presStyleLbl="conFgAcc1" presStyleIdx="2" presStyleCnt="3">
        <dgm:presLayoutVars>
          <dgm:bulletEnabled val="1"/>
        </dgm:presLayoutVars>
      </dgm:prSet>
      <dgm:spPr/>
    </dgm:pt>
  </dgm:ptLst>
  <dgm:cxnLst>
    <dgm:cxn modelId="{BEEEA921-CBDE-43CE-A5F9-011D16BADB50}" srcId="{494434C7-CB62-46CC-AE5C-AE24C1B5E5D8}" destId="{CB05B408-7BC5-4F7E-9053-2DB6B1F6B7C8}" srcOrd="1" destOrd="0" parTransId="{3641122E-BA5E-4882-88F8-DBF29E23723C}" sibTransId="{46D7FC7A-BAEF-45CB-8312-862E94574AAC}"/>
    <dgm:cxn modelId="{5919765F-7E9E-4654-80C6-9309F27BC362}" type="presOf" srcId="{CB05B408-7BC5-4F7E-9053-2DB6B1F6B7C8}" destId="{2A97DA53-AF64-4497-99A7-7D7FD3750844}" srcOrd="0" destOrd="0" presId="urn:microsoft.com/office/officeart/2005/8/layout/list1"/>
    <dgm:cxn modelId="{0F90AF5F-01C9-4089-ADE9-3A50968EE311}" srcId="{494434C7-CB62-46CC-AE5C-AE24C1B5E5D8}" destId="{0D86120A-7DAF-408B-84AE-381688E7ECCE}" srcOrd="0" destOrd="0" parTransId="{C5762455-2002-40E8-B965-D5455A402B62}" sibTransId="{BA785815-656B-410F-A7DE-16994D50037A}"/>
    <dgm:cxn modelId="{69652D60-78F7-46A1-8ABD-2ABE6D8F0252}" srcId="{494434C7-CB62-46CC-AE5C-AE24C1B5E5D8}" destId="{580232AE-24B3-4FF1-9326-3EDF325BA4A2}" srcOrd="2" destOrd="0" parTransId="{49497EC4-9D47-4024-B0E7-BA455D090C43}" sibTransId="{F2EDFCA0-ABB8-4023-8D24-77558DEC40AD}"/>
    <dgm:cxn modelId="{6CB8CD6C-21F6-4CEE-834D-A3F042C2F7CC}" type="presOf" srcId="{580232AE-24B3-4FF1-9326-3EDF325BA4A2}" destId="{82874A47-01EC-4C45-B61F-AF58F747E986}" srcOrd="1" destOrd="0" presId="urn:microsoft.com/office/officeart/2005/8/layout/list1"/>
    <dgm:cxn modelId="{D2DFDE54-623C-4CEE-A005-1F1920120C37}" type="presOf" srcId="{0D86120A-7DAF-408B-84AE-381688E7ECCE}" destId="{EBD4E4F8-8465-444E-A0FB-5A6C02567477}" srcOrd="0" destOrd="0" presId="urn:microsoft.com/office/officeart/2005/8/layout/list1"/>
    <dgm:cxn modelId="{4387BCA4-2BC4-4D3D-BA68-204F299DF0AE}" type="presOf" srcId="{580232AE-24B3-4FF1-9326-3EDF325BA4A2}" destId="{1DA51517-F3AF-4FA9-9365-862AD741D638}" srcOrd="0" destOrd="0" presId="urn:microsoft.com/office/officeart/2005/8/layout/list1"/>
    <dgm:cxn modelId="{A04453E1-7C6C-4DBD-8F17-15357B86988D}" type="presOf" srcId="{CB05B408-7BC5-4F7E-9053-2DB6B1F6B7C8}" destId="{A6D68F2E-3DFE-4FE1-823D-31B10907D9DD}" srcOrd="1" destOrd="0" presId="urn:microsoft.com/office/officeart/2005/8/layout/list1"/>
    <dgm:cxn modelId="{9DED40FE-0295-45DE-93B7-F1F7D777C2E0}" type="presOf" srcId="{494434C7-CB62-46CC-AE5C-AE24C1B5E5D8}" destId="{1CF69FB0-E776-4FD7-BA4B-02893E2FAA93}" srcOrd="0" destOrd="0" presId="urn:microsoft.com/office/officeart/2005/8/layout/list1"/>
    <dgm:cxn modelId="{C413DFFE-0BA6-4920-9C44-7B8D163FFDB9}" type="presOf" srcId="{0D86120A-7DAF-408B-84AE-381688E7ECCE}" destId="{BD11A140-E1DF-4BAA-99B5-7C13BBD1CDFA}" srcOrd="1" destOrd="0" presId="urn:microsoft.com/office/officeart/2005/8/layout/list1"/>
    <dgm:cxn modelId="{ED89DA9A-4973-407E-8DC4-28E62AAA74F2}" type="presParOf" srcId="{1CF69FB0-E776-4FD7-BA4B-02893E2FAA93}" destId="{063B47B4-E94F-4573-9A73-3C4EBF11DF97}" srcOrd="0" destOrd="0" presId="urn:microsoft.com/office/officeart/2005/8/layout/list1"/>
    <dgm:cxn modelId="{D375DCB1-D6AB-4779-809A-7A06A81A793A}" type="presParOf" srcId="{063B47B4-E94F-4573-9A73-3C4EBF11DF97}" destId="{EBD4E4F8-8465-444E-A0FB-5A6C02567477}" srcOrd="0" destOrd="0" presId="urn:microsoft.com/office/officeart/2005/8/layout/list1"/>
    <dgm:cxn modelId="{A413B516-37E4-4B4B-AA05-A9FD76140490}" type="presParOf" srcId="{063B47B4-E94F-4573-9A73-3C4EBF11DF97}" destId="{BD11A140-E1DF-4BAA-99B5-7C13BBD1CDFA}" srcOrd="1" destOrd="0" presId="urn:microsoft.com/office/officeart/2005/8/layout/list1"/>
    <dgm:cxn modelId="{611A960D-8BCB-4AE2-8D81-1B4685B9E07E}" type="presParOf" srcId="{1CF69FB0-E776-4FD7-BA4B-02893E2FAA93}" destId="{991F911E-E34A-48AF-A62E-7BAC80BE6546}" srcOrd="1" destOrd="0" presId="urn:microsoft.com/office/officeart/2005/8/layout/list1"/>
    <dgm:cxn modelId="{CD8E80CD-08C8-48F2-91E1-FE95F3B21659}" type="presParOf" srcId="{1CF69FB0-E776-4FD7-BA4B-02893E2FAA93}" destId="{61D343E3-1F66-40CB-A35B-1AB4A29D8CE3}" srcOrd="2" destOrd="0" presId="urn:microsoft.com/office/officeart/2005/8/layout/list1"/>
    <dgm:cxn modelId="{7A084446-F34B-4383-A7FF-A9DD2FFCEB87}" type="presParOf" srcId="{1CF69FB0-E776-4FD7-BA4B-02893E2FAA93}" destId="{6A72B0F7-F6E6-4C9D-9651-ADCE6DFC2576}" srcOrd="3" destOrd="0" presId="urn:microsoft.com/office/officeart/2005/8/layout/list1"/>
    <dgm:cxn modelId="{23190664-EE0F-4206-9678-CD837E30A594}" type="presParOf" srcId="{1CF69FB0-E776-4FD7-BA4B-02893E2FAA93}" destId="{6714BE9C-BB2F-40F7-8755-7EF6D56C293D}" srcOrd="4" destOrd="0" presId="urn:microsoft.com/office/officeart/2005/8/layout/list1"/>
    <dgm:cxn modelId="{B148EE82-D4F4-4125-874A-9402B3D4187F}" type="presParOf" srcId="{6714BE9C-BB2F-40F7-8755-7EF6D56C293D}" destId="{2A97DA53-AF64-4497-99A7-7D7FD3750844}" srcOrd="0" destOrd="0" presId="urn:microsoft.com/office/officeart/2005/8/layout/list1"/>
    <dgm:cxn modelId="{AA34B362-33B0-4BA9-B12A-B5EAEBA5501C}" type="presParOf" srcId="{6714BE9C-BB2F-40F7-8755-7EF6D56C293D}" destId="{A6D68F2E-3DFE-4FE1-823D-31B10907D9DD}" srcOrd="1" destOrd="0" presId="urn:microsoft.com/office/officeart/2005/8/layout/list1"/>
    <dgm:cxn modelId="{850011F7-1A8B-4ED8-8E73-F50C45C468E5}" type="presParOf" srcId="{1CF69FB0-E776-4FD7-BA4B-02893E2FAA93}" destId="{A75B07D2-3DA8-4F9D-A7D3-D22FC1738C62}" srcOrd="5" destOrd="0" presId="urn:microsoft.com/office/officeart/2005/8/layout/list1"/>
    <dgm:cxn modelId="{63FEC0F7-2845-4B5B-98C0-362EB9077442}" type="presParOf" srcId="{1CF69FB0-E776-4FD7-BA4B-02893E2FAA93}" destId="{5C253E8C-5C7A-4F3A-B16A-3CCD9D996910}" srcOrd="6" destOrd="0" presId="urn:microsoft.com/office/officeart/2005/8/layout/list1"/>
    <dgm:cxn modelId="{F8181B03-1A54-464F-90A3-B726D95F49AE}" type="presParOf" srcId="{1CF69FB0-E776-4FD7-BA4B-02893E2FAA93}" destId="{E67E941C-3F15-4019-BEE6-97AB3158DD71}" srcOrd="7" destOrd="0" presId="urn:microsoft.com/office/officeart/2005/8/layout/list1"/>
    <dgm:cxn modelId="{B582B6DB-8190-49E1-AE89-611B8B9F3572}" type="presParOf" srcId="{1CF69FB0-E776-4FD7-BA4B-02893E2FAA93}" destId="{9C5D82D6-FD97-44CA-AD68-A6BFEEFDDD81}" srcOrd="8" destOrd="0" presId="urn:microsoft.com/office/officeart/2005/8/layout/list1"/>
    <dgm:cxn modelId="{58FB5088-287A-4997-AABA-2DE0009D7599}" type="presParOf" srcId="{9C5D82D6-FD97-44CA-AD68-A6BFEEFDDD81}" destId="{1DA51517-F3AF-4FA9-9365-862AD741D638}" srcOrd="0" destOrd="0" presId="urn:microsoft.com/office/officeart/2005/8/layout/list1"/>
    <dgm:cxn modelId="{1F164513-D22F-40CD-9C60-38901468B90B}" type="presParOf" srcId="{9C5D82D6-FD97-44CA-AD68-A6BFEEFDDD81}" destId="{82874A47-01EC-4C45-B61F-AF58F747E986}" srcOrd="1" destOrd="0" presId="urn:microsoft.com/office/officeart/2005/8/layout/list1"/>
    <dgm:cxn modelId="{E61F3719-8242-4FFE-8DD0-51FF8DBF7795}" type="presParOf" srcId="{1CF69FB0-E776-4FD7-BA4B-02893E2FAA93}" destId="{242F0BC5-141A-47DC-907F-4A11194732F9}" srcOrd="9" destOrd="0" presId="urn:microsoft.com/office/officeart/2005/8/layout/list1"/>
    <dgm:cxn modelId="{229CE681-7CA1-41F9-982C-2CFD98A2B49A}" type="presParOf" srcId="{1CF69FB0-E776-4FD7-BA4B-02893E2FAA93}" destId="{D017C5E6-127C-426A-9D76-660994096623}"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3F321F6-768C-462B-A757-9D5711E543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6E62925-B5EA-4EDE-8D8B-E5EFB9E478B1}">
      <dgm:prSet/>
      <dgm:spPr/>
      <dgm:t>
        <a:bodyPr/>
        <a:lstStyle/>
        <a:p>
          <a:r>
            <a:rPr lang="zh-CN"/>
            <a:t>一）实验中存在的问题及解决方案</a:t>
          </a:r>
        </a:p>
      </dgm:t>
    </dgm:pt>
    <dgm:pt modelId="{FB5C15EE-91D2-4E30-A33E-11096D059FBE}" type="parTrans" cxnId="{9B422BCF-42EF-4801-A9AA-9A61DFF7B38C}">
      <dgm:prSet/>
      <dgm:spPr/>
      <dgm:t>
        <a:bodyPr/>
        <a:lstStyle/>
        <a:p>
          <a:endParaRPr lang="zh-CN" altLang="en-US"/>
        </a:p>
      </dgm:t>
    </dgm:pt>
    <dgm:pt modelId="{3BBB6B5F-9C98-4DFD-9C80-11FB245DEC15}" type="sibTrans" cxnId="{9B422BCF-42EF-4801-A9AA-9A61DFF7B38C}">
      <dgm:prSet/>
      <dgm:spPr/>
      <dgm:t>
        <a:bodyPr/>
        <a:lstStyle/>
        <a:p>
          <a:endParaRPr lang="zh-CN" altLang="en-US"/>
        </a:p>
      </dgm:t>
    </dgm:pt>
    <dgm:pt modelId="{32B28544-D1DD-42EA-A7BC-15B20FF8AAC7}" type="pres">
      <dgm:prSet presAssocID="{33F321F6-768C-462B-A757-9D5711E54353}" presName="linear" presStyleCnt="0">
        <dgm:presLayoutVars>
          <dgm:animLvl val="lvl"/>
          <dgm:resizeHandles val="exact"/>
        </dgm:presLayoutVars>
      </dgm:prSet>
      <dgm:spPr/>
    </dgm:pt>
    <dgm:pt modelId="{44BA47B9-34CB-4924-914E-EF15B5ABBFC6}" type="pres">
      <dgm:prSet presAssocID="{56E62925-B5EA-4EDE-8D8B-E5EFB9E478B1}" presName="parentText" presStyleLbl="node1" presStyleIdx="0" presStyleCnt="1">
        <dgm:presLayoutVars>
          <dgm:chMax val="0"/>
          <dgm:bulletEnabled val="1"/>
        </dgm:presLayoutVars>
      </dgm:prSet>
      <dgm:spPr/>
    </dgm:pt>
  </dgm:ptLst>
  <dgm:cxnLst>
    <dgm:cxn modelId="{F7DDEB3E-8C38-40EB-A5C4-9FF52EA7D3E1}" type="presOf" srcId="{33F321F6-768C-462B-A757-9D5711E54353}" destId="{32B28544-D1DD-42EA-A7BC-15B20FF8AAC7}" srcOrd="0" destOrd="0" presId="urn:microsoft.com/office/officeart/2005/8/layout/vList2"/>
    <dgm:cxn modelId="{9B422BCF-42EF-4801-A9AA-9A61DFF7B38C}" srcId="{33F321F6-768C-462B-A757-9D5711E54353}" destId="{56E62925-B5EA-4EDE-8D8B-E5EFB9E478B1}" srcOrd="0" destOrd="0" parTransId="{FB5C15EE-91D2-4E30-A33E-11096D059FBE}" sibTransId="{3BBB6B5F-9C98-4DFD-9C80-11FB245DEC15}"/>
    <dgm:cxn modelId="{9AFBA2D4-AD4E-4200-A43E-535E1406C127}" type="presOf" srcId="{56E62925-B5EA-4EDE-8D8B-E5EFB9E478B1}" destId="{44BA47B9-34CB-4924-914E-EF15B5ABBFC6}" srcOrd="0" destOrd="0" presId="urn:microsoft.com/office/officeart/2005/8/layout/vList2"/>
    <dgm:cxn modelId="{B0B14EAE-EA7F-4449-94CD-8BD36610FBDB}" type="presParOf" srcId="{32B28544-D1DD-42EA-A7BC-15B20FF8AAC7}" destId="{44BA47B9-34CB-4924-914E-EF15B5ABBF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3214761-3BE4-4939-B100-4B5A0F0B13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F4E6C63-0AFC-45FF-B2DE-0B4BDB327029}">
      <dgm:prSet/>
      <dgm:spPr/>
      <dgm:t>
        <a:bodyPr/>
        <a:lstStyle/>
        <a:p>
          <a:r>
            <a:rPr lang="zh-CN"/>
            <a:t>二）心得体会</a:t>
          </a:r>
        </a:p>
      </dgm:t>
    </dgm:pt>
    <dgm:pt modelId="{A0AD2BF9-6351-475B-81DA-907CAC279762}" type="parTrans" cxnId="{61543011-7908-4913-822B-7DEA17C79531}">
      <dgm:prSet/>
      <dgm:spPr/>
      <dgm:t>
        <a:bodyPr/>
        <a:lstStyle/>
        <a:p>
          <a:endParaRPr lang="zh-CN" altLang="en-US"/>
        </a:p>
      </dgm:t>
    </dgm:pt>
    <dgm:pt modelId="{2A5045E3-AAEF-4E1A-ADB6-26F6E03C8374}" type="sibTrans" cxnId="{61543011-7908-4913-822B-7DEA17C79531}">
      <dgm:prSet/>
      <dgm:spPr/>
      <dgm:t>
        <a:bodyPr/>
        <a:lstStyle/>
        <a:p>
          <a:endParaRPr lang="zh-CN" altLang="en-US"/>
        </a:p>
      </dgm:t>
    </dgm:pt>
    <dgm:pt modelId="{A70562E2-A928-47D8-998C-70A0E52080C5}" type="pres">
      <dgm:prSet presAssocID="{73214761-3BE4-4939-B100-4B5A0F0B1369}" presName="linear" presStyleCnt="0">
        <dgm:presLayoutVars>
          <dgm:animLvl val="lvl"/>
          <dgm:resizeHandles val="exact"/>
        </dgm:presLayoutVars>
      </dgm:prSet>
      <dgm:spPr/>
    </dgm:pt>
    <dgm:pt modelId="{986B06D6-2E68-4FC6-895F-366BD4C45726}" type="pres">
      <dgm:prSet presAssocID="{0F4E6C63-0AFC-45FF-B2DE-0B4BDB327029}" presName="parentText" presStyleLbl="node1" presStyleIdx="0" presStyleCnt="1">
        <dgm:presLayoutVars>
          <dgm:chMax val="0"/>
          <dgm:bulletEnabled val="1"/>
        </dgm:presLayoutVars>
      </dgm:prSet>
      <dgm:spPr/>
    </dgm:pt>
  </dgm:ptLst>
  <dgm:cxnLst>
    <dgm:cxn modelId="{61543011-7908-4913-822B-7DEA17C79531}" srcId="{73214761-3BE4-4939-B100-4B5A0F0B1369}" destId="{0F4E6C63-0AFC-45FF-B2DE-0B4BDB327029}" srcOrd="0" destOrd="0" parTransId="{A0AD2BF9-6351-475B-81DA-907CAC279762}" sibTransId="{2A5045E3-AAEF-4E1A-ADB6-26F6E03C8374}"/>
    <dgm:cxn modelId="{CDE82A49-CD9B-4361-A097-2387F23BFEA3}" type="presOf" srcId="{0F4E6C63-0AFC-45FF-B2DE-0B4BDB327029}" destId="{986B06D6-2E68-4FC6-895F-366BD4C45726}" srcOrd="0" destOrd="0" presId="urn:microsoft.com/office/officeart/2005/8/layout/vList2"/>
    <dgm:cxn modelId="{28990A87-8D27-4539-9F20-BEA7E2FA60C8}" type="presOf" srcId="{73214761-3BE4-4939-B100-4B5A0F0B1369}" destId="{A70562E2-A928-47D8-998C-70A0E52080C5}" srcOrd="0" destOrd="0" presId="urn:microsoft.com/office/officeart/2005/8/layout/vList2"/>
    <dgm:cxn modelId="{9FB5050D-E9AA-4557-9CEA-F29CFD80B592}" type="presParOf" srcId="{A70562E2-A928-47D8-998C-70A0E52080C5}" destId="{986B06D6-2E68-4FC6-895F-366BD4C4572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7A12BCE-C0BB-44DA-BF94-732757CFF1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09F00A9-29BA-475D-AB81-A696FB2FB435}">
      <dgm:prSet/>
      <dgm:spPr/>
      <dgm:t>
        <a:bodyPr/>
        <a:lstStyle/>
        <a:p>
          <a:r>
            <a:rPr lang="zh-CN"/>
            <a:t>三）后续改进方向</a:t>
          </a:r>
        </a:p>
      </dgm:t>
    </dgm:pt>
    <dgm:pt modelId="{0DC4C06B-F9B9-4053-BDEA-70E696712ECB}" type="parTrans" cxnId="{4ACF1A70-6606-461F-AADD-D293970E4409}">
      <dgm:prSet/>
      <dgm:spPr/>
      <dgm:t>
        <a:bodyPr/>
        <a:lstStyle/>
        <a:p>
          <a:endParaRPr lang="zh-CN" altLang="en-US"/>
        </a:p>
      </dgm:t>
    </dgm:pt>
    <dgm:pt modelId="{4EFD9C9D-93ED-461A-98DC-3B5AA13048A8}" type="sibTrans" cxnId="{4ACF1A70-6606-461F-AADD-D293970E4409}">
      <dgm:prSet/>
      <dgm:spPr/>
      <dgm:t>
        <a:bodyPr/>
        <a:lstStyle/>
        <a:p>
          <a:endParaRPr lang="zh-CN" altLang="en-US"/>
        </a:p>
      </dgm:t>
    </dgm:pt>
    <dgm:pt modelId="{DE8BE53E-AF8B-4626-A8C7-903410867255}" type="pres">
      <dgm:prSet presAssocID="{57A12BCE-C0BB-44DA-BF94-732757CFF134}" presName="linear" presStyleCnt="0">
        <dgm:presLayoutVars>
          <dgm:animLvl val="lvl"/>
          <dgm:resizeHandles val="exact"/>
        </dgm:presLayoutVars>
      </dgm:prSet>
      <dgm:spPr/>
    </dgm:pt>
    <dgm:pt modelId="{CB4745E0-295A-404C-BF8A-AFC22A71721E}" type="pres">
      <dgm:prSet presAssocID="{B09F00A9-29BA-475D-AB81-A696FB2FB435}" presName="parentText" presStyleLbl="node1" presStyleIdx="0" presStyleCnt="1">
        <dgm:presLayoutVars>
          <dgm:chMax val="0"/>
          <dgm:bulletEnabled val="1"/>
        </dgm:presLayoutVars>
      </dgm:prSet>
      <dgm:spPr/>
    </dgm:pt>
  </dgm:ptLst>
  <dgm:cxnLst>
    <dgm:cxn modelId="{8208EE4A-0C92-44AA-A1EA-16C182873351}" type="presOf" srcId="{B09F00A9-29BA-475D-AB81-A696FB2FB435}" destId="{CB4745E0-295A-404C-BF8A-AFC22A71721E}" srcOrd="0" destOrd="0" presId="urn:microsoft.com/office/officeart/2005/8/layout/vList2"/>
    <dgm:cxn modelId="{4ACF1A70-6606-461F-AADD-D293970E4409}" srcId="{57A12BCE-C0BB-44DA-BF94-732757CFF134}" destId="{B09F00A9-29BA-475D-AB81-A696FB2FB435}" srcOrd="0" destOrd="0" parTransId="{0DC4C06B-F9B9-4053-BDEA-70E696712ECB}" sibTransId="{4EFD9C9D-93ED-461A-98DC-3B5AA13048A8}"/>
    <dgm:cxn modelId="{247539BB-8680-4858-A5B2-F15008FCB974}" type="presOf" srcId="{57A12BCE-C0BB-44DA-BF94-732757CFF134}" destId="{DE8BE53E-AF8B-4626-A8C7-903410867255}" srcOrd="0" destOrd="0" presId="urn:microsoft.com/office/officeart/2005/8/layout/vList2"/>
    <dgm:cxn modelId="{862BD978-4BA1-400F-82F2-914F3E031BA0}" type="presParOf" srcId="{DE8BE53E-AF8B-4626-A8C7-903410867255}" destId="{CB4745E0-295A-404C-BF8A-AFC22A7172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4434C7-CB62-46CC-AE5C-AE24C1B5E5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D86120A-7DAF-408B-84AE-381688E7ECCE}">
      <dgm:prSet phldrT="[文本]"/>
      <dgm:spPr/>
      <dgm:t>
        <a:bodyPr/>
        <a:lstStyle/>
        <a:p>
          <a:r>
            <a:rPr lang="zh-CN" altLang="en-US" dirty="0"/>
            <a:t>实验目的</a:t>
          </a:r>
        </a:p>
      </dgm:t>
    </dgm:pt>
    <dgm:pt modelId="{C5762455-2002-40E8-B965-D5455A402B62}" type="parTrans" cxnId="{0F90AF5F-01C9-4089-ADE9-3A50968EE311}">
      <dgm:prSet/>
      <dgm:spPr/>
      <dgm:t>
        <a:bodyPr/>
        <a:lstStyle/>
        <a:p>
          <a:endParaRPr lang="zh-CN" altLang="en-US"/>
        </a:p>
      </dgm:t>
    </dgm:pt>
    <dgm:pt modelId="{BA785815-656B-410F-A7DE-16994D50037A}" type="sibTrans" cxnId="{0F90AF5F-01C9-4089-ADE9-3A50968EE311}">
      <dgm:prSet/>
      <dgm:spPr/>
      <dgm:t>
        <a:bodyPr/>
        <a:lstStyle/>
        <a:p>
          <a:endParaRPr lang="zh-CN" altLang="en-US"/>
        </a:p>
      </dgm:t>
    </dgm:pt>
    <dgm:pt modelId="{CB05B408-7BC5-4F7E-9053-2DB6B1F6B7C8}">
      <dgm:prSet phldrT="[文本]"/>
      <dgm:spPr/>
      <dgm:t>
        <a:bodyPr/>
        <a:lstStyle/>
        <a:p>
          <a:r>
            <a:rPr lang="zh-CN" altLang="en-US" dirty="0"/>
            <a:t>实验内容</a:t>
          </a:r>
        </a:p>
      </dgm:t>
    </dgm:pt>
    <dgm:pt modelId="{46D7FC7A-BAEF-45CB-8312-862E94574AAC}" type="sibTrans" cxnId="{BEEEA921-CBDE-43CE-A5F9-011D16BADB50}">
      <dgm:prSet/>
      <dgm:spPr/>
      <dgm:t>
        <a:bodyPr/>
        <a:lstStyle/>
        <a:p>
          <a:endParaRPr lang="zh-CN" altLang="en-US"/>
        </a:p>
      </dgm:t>
    </dgm:pt>
    <dgm:pt modelId="{3641122E-BA5E-4882-88F8-DBF29E23723C}" type="parTrans" cxnId="{BEEEA921-CBDE-43CE-A5F9-011D16BADB50}">
      <dgm:prSet/>
      <dgm:spPr/>
      <dgm:t>
        <a:bodyPr/>
        <a:lstStyle/>
        <a:p>
          <a:endParaRPr lang="zh-CN" altLang="en-US"/>
        </a:p>
      </dgm:t>
    </dgm:pt>
    <dgm:pt modelId="{1CF69FB0-E776-4FD7-BA4B-02893E2FAA93}" type="pres">
      <dgm:prSet presAssocID="{494434C7-CB62-46CC-AE5C-AE24C1B5E5D8}" presName="linear" presStyleCnt="0">
        <dgm:presLayoutVars>
          <dgm:dir/>
          <dgm:animLvl val="lvl"/>
          <dgm:resizeHandles val="exact"/>
        </dgm:presLayoutVars>
      </dgm:prSet>
      <dgm:spPr/>
    </dgm:pt>
    <dgm:pt modelId="{063B47B4-E94F-4573-9A73-3C4EBF11DF97}" type="pres">
      <dgm:prSet presAssocID="{0D86120A-7DAF-408B-84AE-381688E7ECCE}" presName="parentLin" presStyleCnt="0"/>
      <dgm:spPr/>
    </dgm:pt>
    <dgm:pt modelId="{EBD4E4F8-8465-444E-A0FB-5A6C02567477}" type="pres">
      <dgm:prSet presAssocID="{0D86120A-7DAF-408B-84AE-381688E7ECCE}" presName="parentLeftMargin" presStyleLbl="node1" presStyleIdx="0" presStyleCnt="2"/>
      <dgm:spPr/>
    </dgm:pt>
    <dgm:pt modelId="{BD11A140-E1DF-4BAA-99B5-7C13BBD1CDFA}" type="pres">
      <dgm:prSet presAssocID="{0D86120A-7DAF-408B-84AE-381688E7ECCE}" presName="parentText" presStyleLbl="node1" presStyleIdx="0" presStyleCnt="2">
        <dgm:presLayoutVars>
          <dgm:chMax val="0"/>
          <dgm:bulletEnabled val="1"/>
        </dgm:presLayoutVars>
      </dgm:prSet>
      <dgm:spPr/>
    </dgm:pt>
    <dgm:pt modelId="{991F911E-E34A-48AF-A62E-7BAC80BE6546}" type="pres">
      <dgm:prSet presAssocID="{0D86120A-7DAF-408B-84AE-381688E7ECCE}" presName="negativeSpace" presStyleCnt="0"/>
      <dgm:spPr/>
    </dgm:pt>
    <dgm:pt modelId="{61D343E3-1F66-40CB-A35B-1AB4A29D8CE3}" type="pres">
      <dgm:prSet presAssocID="{0D86120A-7DAF-408B-84AE-381688E7ECCE}" presName="childText" presStyleLbl="conFgAcc1" presStyleIdx="0" presStyleCnt="2">
        <dgm:presLayoutVars>
          <dgm:bulletEnabled val="1"/>
        </dgm:presLayoutVars>
      </dgm:prSet>
      <dgm:spPr/>
    </dgm:pt>
    <dgm:pt modelId="{6A72B0F7-F6E6-4C9D-9651-ADCE6DFC2576}" type="pres">
      <dgm:prSet presAssocID="{BA785815-656B-410F-A7DE-16994D50037A}" presName="spaceBetweenRectangles" presStyleCnt="0"/>
      <dgm:spPr/>
    </dgm:pt>
    <dgm:pt modelId="{6714BE9C-BB2F-40F7-8755-7EF6D56C293D}" type="pres">
      <dgm:prSet presAssocID="{CB05B408-7BC5-4F7E-9053-2DB6B1F6B7C8}" presName="parentLin" presStyleCnt="0"/>
      <dgm:spPr/>
    </dgm:pt>
    <dgm:pt modelId="{2A97DA53-AF64-4497-99A7-7D7FD3750844}" type="pres">
      <dgm:prSet presAssocID="{CB05B408-7BC5-4F7E-9053-2DB6B1F6B7C8}" presName="parentLeftMargin" presStyleLbl="node1" presStyleIdx="0" presStyleCnt="2"/>
      <dgm:spPr/>
    </dgm:pt>
    <dgm:pt modelId="{A6D68F2E-3DFE-4FE1-823D-31B10907D9DD}" type="pres">
      <dgm:prSet presAssocID="{CB05B408-7BC5-4F7E-9053-2DB6B1F6B7C8}" presName="parentText" presStyleLbl="node1" presStyleIdx="1" presStyleCnt="2">
        <dgm:presLayoutVars>
          <dgm:chMax val="0"/>
          <dgm:bulletEnabled val="1"/>
        </dgm:presLayoutVars>
      </dgm:prSet>
      <dgm:spPr/>
    </dgm:pt>
    <dgm:pt modelId="{A75B07D2-3DA8-4F9D-A7D3-D22FC1738C62}" type="pres">
      <dgm:prSet presAssocID="{CB05B408-7BC5-4F7E-9053-2DB6B1F6B7C8}" presName="negativeSpace" presStyleCnt="0"/>
      <dgm:spPr/>
    </dgm:pt>
    <dgm:pt modelId="{5C253E8C-5C7A-4F3A-B16A-3CCD9D996910}" type="pres">
      <dgm:prSet presAssocID="{CB05B408-7BC5-4F7E-9053-2DB6B1F6B7C8}" presName="childText" presStyleLbl="conFgAcc1" presStyleIdx="1" presStyleCnt="2">
        <dgm:presLayoutVars>
          <dgm:bulletEnabled val="1"/>
        </dgm:presLayoutVars>
      </dgm:prSet>
      <dgm:spPr/>
    </dgm:pt>
  </dgm:ptLst>
  <dgm:cxnLst>
    <dgm:cxn modelId="{BEEEA921-CBDE-43CE-A5F9-011D16BADB50}" srcId="{494434C7-CB62-46CC-AE5C-AE24C1B5E5D8}" destId="{CB05B408-7BC5-4F7E-9053-2DB6B1F6B7C8}" srcOrd="1" destOrd="0" parTransId="{3641122E-BA5E-4882-88F8-DBF29E23723C}" sibTransId="{46D7FC7A-BAEF-45CB-8312-862E94574AAC}"/>
    <dgm:cxn modelId="{5919765F-7E9E-4654-80C6-9309F27BC362}" type="presOf" srcId="{CB05B408-7BC5-4F7E-9053-2DB6B1F6B7C8}" destId="{2A97DA53-AF64-4497-99A7-7D7FD3750844}" srcOrd="0" destOrd="0" presId="urn:microsoft.com/office/officeart/2005/8/layout/list1"/>
    <dgm:cxn modelId="{0F90AF5F-01C9-4089-ADE9-3A50968EE311}" srcId="{494434C7-CB62-46CC-AE5C-AE24C1B5E5D8}" destId="{0D86120A-7DAF-408B-84AE-381688E7ECCE}" srcOrd="0" destOrd="0" parTransId="{C5762455-2002-40E8-B965-D5455A402B62}" sibTransId="{BA785815-656B-410F-A7DE-16994D50037A}"/>
    <dgm:cxn modelId="{D2DFDE54-623C-4CEE-A005-1F1920120C37}" type="presOf" srcId="{0D86120A-7DAF-408B-84AE-381688E7ECCE}" destId="{EBD4E4F8-8465-444E-A0FB-5A6C02567477}" srcOrd="0" destOrd="0" presId="urn:microsoft.com/office/officeart/2005/8/layout/list1"/>
    <dgm:cxn modelId="{A04453E1-7C6C-4DBD-8F17-15357B86988D}" type="presOf" srcId="{CB05B408-7BC5-4F7E-9053-2DB6B1F6B7C8}" destId="{A6D68F2E-3DFE-4FE1-823D-31B10907D9DD}" srcOrd="1" destOrd="0" presId="urn:microsoft.com/office/officeart/2005/8/layout/list1"/>
    <dgm:cxn modelId="{9DED40FE-0295-45DE-93B7-F1F7D777C2E0}" type="presOf" srcId="{494434C7-CB62-46CC-AE5C-AE24C1B5E5D8}" destId="{1CF69FB0-E776-4FD7-BA4B-02893E2FAA93}" srcOrd="0" destOrd="0" presId="urn:microsoft.com/office/officeart/2005/8/layout/list1"/>
    <dgm:cxn modelId="{C413DFFE-0BA6-4920-9C44-7B8D163FFDB9}" type="presOf" srcId="{0D86120A-7DAF-408B-84AE-381688E7ECCE}" destId="{BD11A140-E1DF-4BAA-99B5-7C13BBD1CDFA}" srcOrd="1" destOrd="0" presId="urn:microsoft.com/office/officeart/2005/8/layout/list1"/>
    <dgm:cxn modelId="{ED89DA9A-4973-407E-8DC4-28E62AAA74F2}" type="presParOf" srcId="{1CF69FB0-E776-4FD7-BA4B-02893E2FAA93}" destId="{063B47B4-E94F-4573-9A73-3C4EBF11DF97}" srcOrd="0" destOrd="0" presId="urn:microsoft.com/office/officeart/2005/8/layout/list1"/>
    <dgm:cxn modelId="{D375DCB1-D6AB-4779-809A-7A06A81A793A}" type="presParOf" srcId="{063B47B4-E94F-4573-9A73-3C4EBF11DF97}" destId="{EBD4E4F8-8465-444E-A0FB-5A6C02567477}" srcOrd="0" destOrd="0" presId="urn:microsoft.com/office/officeart/2005/8/layout/list1"/>
    <dgm:cxn modelId="{A413B516-37E4-4B4B-AA05-A9FD76140490}" type="presParOf" srcId="{063B47B4-E94F-4573-9A73-3C4EBF11DF97}" destId="{BD11A140-E1DF-4BAA-99B5-7C13BBD1CDFA}" srcOrd="1" destOrd="0" presId="urn:microsoft.com/office/officeart/2005/8/layout/list1"/>
    <dgm:cxn modelId="{611A960D-8BCB-4AE2-8D81-1B4685B9E07E}" type="presParOf" srcId="{1CF69FB0-E776-4FD7-BA4B-02893E2FAA93}" destId="{991F911E-E34A-48AF-A62E-7BAC80BE6546}" srcOrd="1" destOrd="0" presId="urn:microsoft.com/office/officeart/2005/8/layout/list1"/>
    <dgm:cxn modelId="{CD8E80CD-08C8-48F2-91E1-FE95F3B21659}" type="presParOf" srcId="{1CF69FB0-E776-4FD7-BA4B-02893E2FAA93}" destId="{61D343E3-1F66-40CB-A35B-1AB4A29D8CE3}" srcOrd="2" destOrd="0" presId="urn:microsoft.com/office/officeart/2005/8/layout/list1"/>
    <dgm:cxn modelId="{7A084446-F34B-4383-A7FF-A9DD2FFCEB87}" type="presParOf" srcId="{1CF69FB0-E776-4FD7-BA4B-02893E2FAA93}" destId="{6A72B0F7-F6E6-4C9D-9651-ADCE6DFC2576}" srcOrd="3" destOrd="0" presId="urn:microsoft.com/office/officeart/2005/8/layout/list1"/>
    <dgm:cxn modelId="{23190664-EE0F-4206-9678-CD837E30A594}" type="presParOf" srcId="{1CF69FB0-E776-4FD7-BA4B-02893E2FAA93}" destId="{6714BE9C-BB2F-40F7-8755-7EF6D56C293D}" srcOrd="4" destOrd="0" presId="urn:microsoft.com/office/officeart/2005/8/layout/list1"/>
    <dgm:cxn modelId="{B148EE82-D4F4-4125-874A-9402B3D4187F}" type="presParOf" srcId="{6714BE9C-BB2F-40F7-8755-7EF6D56C293D}" destId="{2A97DA53-AF64-4497-99A7-7D7FD3750844}" srcOrd="0" destOrd="0" presId="urn:microsoft.com/office/officeart/2005/8/layout/list1"/>
    <dgm:cxn modelId="{AA34B362-33B0-4BA9-B12A-B5EAEBA5501C}" type="presParOf" srcId="{6714BE9C-BB2F-40F7-8755-7EF6D56C293D}" destId="{A6D68F2E-3DFE-4FE1-823D-31B10907D9DD}" srcOrd="1" destOrd="0" presId="urn:microsoft.com/office/officeart/2005/8/layout/list1"/>
    <dgm:cxn modelId="{850011F7-1A8B-4ED8-8E73-F50C45C468E5}" type="presParOf" srcId="{1CF69FB0-E776-4FD7-BA4B-02893E2FAA93}" destId="{A75B07D2-3DA8-4F9D-A7D3-D22FC1738C62}" srcOrd="5" destOrd="0" presId="urn:microsoft.com/office/officeart/2005/8/layout/list1"/>
    <dgm:cxn modelId="{63FEC0F7-2845-4B5B-98C0-362EB9077442}" type="presParOf" srcId="{1CF69FB0-E776-4FD7-BA4B-02893E2FAA93}" destId="{5C253E8C-5C7A-4F3A-B16A-3CCD9D996910}"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8304FAE-9672-409C-9745-79BF67A779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5423795-7F06-474C-A6BB-6075FB877006}">
      <dgm:prSet/>
      <dgm:spPr/>
      <dgm:t>
        <a:bodyPr/>
        <a:lstStyle/>
        <a:p>
          <a:r>
            <a:rPr lang="zh-CN"/>
            <a:t>参考文献</a:t>
          </a:r>
        </a:p>
      </dgm:t>
    </dgm:pt>
    <dgm:pt modelId="{54659A52-0555-4D14-9537-0232523AA537}" type="parTrans" cxnId="{C46C366B-580C-4072-9F1A-D0903BB07045}">
      <dgm:prSet/>
      <dgm:spPr/>
      <dgm:t>
        <a:bodyPr/>
        <a:lstStyle/>
        <a:p>
          <a:endParaRPr lang="zh-CN" altLang="en-US"/>
        </a:p>
      </dgm:t>
    </dgm:pt>
    <dgm:pt modelId="{1FADAE11-F739-4E81-A9FC-9F81FE02FB34}" type="sibTrans" cxnId="{C46C366B-580C-4072-9F1A-D0903BB07045}">
      <dgm:prSet/>
      <dgm:spPr/>
      <dgm:t>
        <a:bodyPr/>
        <a:lstStyle/>
        <a:p>
          <a:endParaRPr lang="zh-CN" altLang="en-US"/>
        </a:p>
      </dgm:t>
    </dgm:pt>
    <dgm:pt modelId="{FC05DE1D-870C-4B25-9995-9BC24C26C66B}" type="pres">
      <dgm:prSet presAssocID="{18304FAE-9672-409C-9745-79BF67A77949}" presName="linear" presStyleCnt="0">
        <dgm:presLayoutVars>
          <dgm:animLvl val="lvl"/>
          <dgm:resizeHandles val="exact"/>
        </dgm:presLayoutVars>
      </dgm:prSet>
      <dgm:spPr/>
    </dgm:pt>
    <dgm:pt modelId="{B22B6E18-B294-4B64-AC5A-D994AA4DE7D5}" type="pres">
      <dgm:prSet presAssocID="{A5423795-7F06-474C-A6BB-6075FB877006}" presName="parentText" presStyleLbl="node1" presStyleIdx="0" presStyleCnt="1">
        <dgm:presLayoutVars>
          <dgm:chMax val="0"/>
          <dgm:bulletEnabled val="1"/>
        </dgm:presLayoutVars>
      </dgm:prSet>
      <dgm:spPr/>
    </dgm:pt>
  </dgm:ptLst>
  <dgm:cxnLst>
    <dgm:cxn modelId="{C46C366B-580C-4072-9F1A-D0903BB07045}" srcId="{18304FAE-9672-409C-9745-79BF67A77949}" destId="{A5423795-7F06-474C-A6BB-6075FB877006}" srcOrd="0" destOrd="0" parTransId="{54659A52-0555-4D14-9537-0232523AA537}" sibTransId="{1FADAE11-F739-4E81-A9FC-9F81FE02FB34}"/>
    <dgm:cxn modelId="{7C8E179F-72EA-47DC-B63F-3A83DE597E56}" type="presOf" srcId="{18304FAE-9672-409C-9745-79BF67A77949}" destId="{FC05DE1D-870C-4B25-9995-9BC24C26C66B}" srcOrd="0" destOrd="0" presId="urn:microsoft.com/office/officeart/2005/8/layout/vList2"/>
    <dgm:cxn modelId="{873D70CB-A447-4F92-9B09-C105605281D5}" type="presOf" srcId="{A5423795-7F06-474C-A6BB-6075FB877006}" destId="{B22B6E18-B294-4B64-AC5A-D994AA4DE7D5}" srcOrd="0" destOrd="0" presId="urn:microsoft.com/office/officeart/2005/8/layout/vList2"/>
    <dgm:cxn modelId="{3CB6A1AD-5ED1-41B0-8751-BE45D3A0D373}" type="presParOf" srcId="{FC05DE1D-870C-4B25-9995-9BC24C26C66B}" destId="{B22B6E18-B294-4B64-AC5A-D994AA4DE7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8305D7F-4FA9-490D-889B-04D154B59D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D6C1D84-622E-4F07-8AAC-5E6B42972491}">
      <dgm:prSet/>
      <dgm:spPr/>
      <dgm:t>
        <a:bodyPr/>
        <a:lstStyle/>
        <a:p>
          <a:r>
            <a:rPr lang="zh-CN"/>
            <a:t>成员分工和自评</a:t>
          </a:r>
        </a:p>
      </dgm:t>
    </dgm:pt>
    <dgm:pt modelId="{B3B7B567-2577-4D8C-84AB-57D33D2C07B9}" type="parTrans" cxnId="{0BA66574-6661-464D-9F5B-AE4790010053}">
      <dgm:prSet/>
      <dgm:spPr/>
      <dgm:t>
        <a:bodyPr/>
        <a:lstStyle/>
        <a:p>
          <a:endParaRPr lang="zh-CN" altLang="en-US"/>
        </a:p>
      </dgm:t>
    </dgm:pt>
    <dgm:pt modelId="{E3B831D9-937E-43D3-8D0D-D04EE7633E9A}" type="sibTrans" cxnId="{0BA66574-6661-464D-9F5B-AE4790010053}">
      <dgm:prSet/>
      <dgm:spPr/>
      <dgm:t>
        <a:bodyPr/>
        <a:lstStyle/>
        <a:p>
          <a:endParaRPr lang="zh-CN" altLang="en-US"/>
        </a:p>
      </dgm:t>
    </dgm:pt>
    <dgm:pt modelId="{35A63CED-E43C-4FA3-9358-B65D2B998019}" type="pres">
      <dgm:prSet presAssocID="{08305D7F-4FA9-490D-889B-04D154B59DCC}" presName="linear" presStyleCnt="0">
        <dgm:presLayoutVars>
          <dgm:animLvl val="lvl"/>
          <dgm:resizeHandles val="exact"/>
        </dgm:presLayoutVars>
      </dgm:prSet>
      <dgm:spPr/>
    </dgm:pt>
    <dgm:pt modelId="{C64A0945-DB4B-4C06-825F-9C2EADC04C19}" type="pres">
      <dgm:prSet presAssocID="{6D6C1D84-622E-4F07-8AAC-5E6B42972491}" presName="parentText" presStyleLbl="node1" presStyleIdx="0" presStyleCnt="1">
        <dgm:presLayoutVars>
          <dgm:chMax val="0"/>
          <dgm:bulletEnabled val="1"/>
        </dgm:presLayoutVars>
      </dgm:prSet>
      <dgm:spPr/>
    </dgm:pt>
  </dgm:ptLst>
  <dgm:cxnLst>
    <dgm:cxn modelId="{945CCE19-E617-4BCC-A2CB-8BFB4AA53C1F}" type="presOf" srcId="{6D6C1D84-622E-4F07-8AAC-5E6B42972491}" destId="{C64A0945-DB4B-4C06-825F-9C2EADC04C19}" srcOrd="0" destOrd="0" presId="urn:microsoft.com/office/officeart/2005/8/layout/vList2"/>
    <dgm:cxn modelId="{818A055C-3692-4FDE-94BD-3F84A2348CC6}" type="presOf" srcId="{08305D7F-4FA9-490D-889B-04D154B59DCC}" destId="{35A63CED-E43C-4FA3-9358-B65D2B998019}" srcOrd="0" destOrd="0" presId="urn:microsoft.com/office/officeart/2005/8/layout/vList2"/>
    <dgm:cxn modelId="{0BA66574-6661-464D-9F5B-AE4790010053}" srcId="{08305D7F-4FA9-490D-889B-04D154B59DCC}" destId="{6D6C1D84-622E-4F07-8AAC-5E6B42972491}" srcOrd="0" destOrd="0" parTransId="{B3B7B567-2577-4D8C-84AB-57D33D2C07B9}" sibTransId="{E3B831D9-937E-43D3-8D0D-D04EE7633E9A}"/>
    <dgm:cxn modelId="{DC587B58-69E3-42D6-A909-E4344B93318A}" type="presParOf" srcId="{35A63CED-E43C-4FA3-9358-B65D2B998019}" destId="{C64A0945-DB4B-4C06-825F-9C2EADC04C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05C7100-7344-4209-80F9-206BAD7BCB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0FB6E37-B2B3-4FB8-9D44-9972B59CB9E0}">
      <dgm:prSet/>
      <dgm:spPr/>
      <dgm:t>
        <a:bodyPr/>
        <a:lstStyle/>
        <a:p>
          <a:r>
            <a:rPr lang="zh-CN"/>
            <a:t>谢谢观看</a:t>
          </a:r>
        </a:p>
      </dgm:t>
    </dgm:pt>
    <dgm:pt modelId="{01B935CC-B7A9-44CC-918E-F70FDD2585E4}" type="parTrans" cxnId="{FCB6CB76-C1D6-422A-AAA0-77A5F29402F3}">
      <dgm:prSet/>
      <dgm:spPr/>
      <dgm:t>
        <a:bodyPr/>
        <a:lstStyle/>
        <a:p>
          <a:endParaRPr lang="zh-CN" altLang="en-US"/>
        </a:p>
      </dgm:t>
    </dgm:pt>
    <dgm:pt modelId="{9EB123B5-AD87-4BCE-8635-E5C5C032ADDB}" type="sibTrans" cxnId="{FCB6CB76-C1D6-422A-AAA0-77A5F29402F3}">
      <dgm:prSet/>
      <dgm:spPr/>
      <dgm:t>
        <a:bodyPr/>
        <a:lstStyle/>
        <a:p>
          <a:endParaRPr lang="zh-CN" altLang="en-US"/>
        </a:p>
      </dgm:t>
    </dgm:pt>
    <dgm:pt modelId="{EBD74A5A-ACF8-4B34-8AF9-C02D67671FF7}" type="pres">
      <dgm:prSet presAssocID="{005C7100-7344-4209-80F9-206BAD7BCB8D}" presName="linear" presStyleCnt="0">
        <dgm:presLayoutVars>
          <dgm:animLvl val="lvl"/>
          <dgm:resizeHandles val="exact"/>
        </dgm:presLayoutVars>
      </dgm:prSet>
      <dgm:spPr/>
    </dgm:pt>
    <dgm:pt modelId="{B9062821-97B0-4D1E-BB86-F69F2A8F172E}" type="pres">
      <dgm:prSet presAssocID="{10FB6E37-B2B3-4FB8-9D44-9972B59CB9E0}" presName="parentText" presStyleLbl="node1" presStyleIdx="0" presStyleCnt="1" custLinFactNeighborX="10811" custLinFactNeighborY="7534">
        <dgm:presLayoutVars>
          <dgm:chMax val="0"/>
          <dgm:bulletEnabled val="1"/>
        </dgm:presLayoutVars>
      </dgm:prSet>
      <dgm:spPr/>
    </dgm:pt>
  </dgm:ptLst>
  <dgm:cxnLst>
    <dgm:cxn modelId="{0A807773-2965-4CE7-AA30-64F5DFCB6B49}" type="presOf" srcId="{10FB6E37-B2B3-4FB8-9D44-9972B59CB9E0}" destId="{B9062821-97B0-4D1E-BB86-F69F2A8F172E}" srcOrd="0" destOrd="0" presId="urn:microsoft.com/office/officeart/2005/8/layout/vList2"/>
    <dgm:cxn modelId="{FCB6CB76-C1D6-422A-AAA0-77A5F29402F3}" srcId="{005C7100-7344-4209-80F9-206BAD7BCB8D}" destId="{10FB6E37-B2B3-4FB8-9D44-9972B59CB9E0}" srcOrd="0" destOrd="0" parTransId="{01B935CC-B7A9-44CC-918E-F70FDD2585E4}" sibTransId="{9EB123B5-AD87-4BCE-8635-E5C5C032ADDB}"/>
    <dgm:cxn modelId="{38026A98-9F9D-4E27-9B4C-AF9F9FD419DD}" type="presOf" srcId="{005C7100-7344-4209-80F9-206BAD7BCB8D}" destId="{EBD74A5A-ACF8-4B34-8AF9-C02D67671FF7}" srcOrd="0" destOrd="0" presId="urn:microsoft.com/office/officeart/2005/8/layout/vList2"/>
    <dgm:cxn modelId="{67213284-0C68-4A47-939E-B266723C960E}" type="presParOf" srcId="{EBD74A5A-ACF8-4B34-8AF9-C02D67671FF7}" destId="{B9062821-97B0-4D1E-BB86-F69F2A8F17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55EB1A-3B2B-4434-AB7D-CBFBDC37E2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D2FE7C6-89A4-4886-87CB-1455D1FB18FC}">
      <dgm:prSet/>
      <dgm:spPr/>
      <dgm:t>
        <a:bodyPr/>
        <a:lstStyle/>
        <a:p>
          <a:r>
            <a:rPr lang="zh-CN" altLang="en-US" dirty="0"/>
            <a:t>一）</a:t>
          </a:r>
          <a:r>
            <a:rPr lang="zh-CN" dirty="0"/>
            <a:t>实验</a:t>
          </a:r>
          <a:r>
            <a:rPr lang="zh-CN" b="0" dirty="0"/>
            <a:t>目的</a:t>
          </a:r>
          <a:endParaRPr lang="zh-CN" dirty="0"/>
        </a:p>
      </dgm:t>
    </dgm:pt>
    <dgm:pt modelId="{0A3A50B2-2632-4EB0-9D6D-5B9B612E23F6}" type="parTrans" cxnId="{A670028A-502F-4787-8526-797AF1556DFE}">
      <dgm:prSet/>
      <dgm:spPr/>
      <dgm:t>
        <a:bodyPr/>
        <a:lstStyle/>
        <a:p>
          <a:endParaRPr lang="zh-CN" altLang="en-US"/>
        </a:p>
      </dgm:t>
    </dgm:pt>
    <dgm:pt modelId="{4A8AE365-CFD6-44EF-AB1F-735E64C31F42}" type="sibTrans" cxnId="{A670028A-502F-4787-8526-797AF1556DFE}">
      <dgm:prSet/>
      <dgm:spPr/>
      <dgm:t>
        <a:bodyPr/>
        <a:lstStyle/>
        <a:p>
          <a:endParaRPr lang="zh-CN" altLang="en-US"/>
        </a:p>
      </dgm:t>
    </dgm:pt>
    <dgm:pt modelId="{B8F94C22-1D50-4ADA-BE81-96828373C1CA}" type="pres">
      <dgm:prSet presAssocID="{9755EB1A-3B2B-4434-AB7D-CBFBDC37E28E}" presName="linear" presStyleCnt="0">
        <dgm:presLayoutVars>
          <dgm:animLvl val="lvl"/>
          <dgm:resizeHandles val="exact"/>
        </dgm:presLayoutVars>
      </dgm:prSet>
      <dgm:spPr/>
    </dgm:pt>
    <dgm:pt modelId="{1A1E8D44-3AE5-4A7F-BC6F-4D436861A395}" type="pres">
      <dgm:prSet presAssocID="{2D2FE7C6-89A4-4886-87CB-1455D1FB18FC}" presName="parentText" presStyleLbl="node1" presStyleIdx="0" presStyleCnt="1" custLinFactNeighborX="-611" custLinFactNeighborY="-29711">
        <dgm:presLayoutVars>
          <dgm:chMax val="0"/>
          <dgm:bulletEnabled val="1"/>
        </dgm:presLayoutVars>
      </dgm:prSet>
      <dgm:spPr/>
    </dgm:pt>
  </dgm:ptLst>
  <dgm:cxnLst>
    <dgm:cxn modelId="{4952D31A-F42A-4EA3-AA95-A7EA4476A53A}" type="presOf" srcId="{2D2FE7C6-89A4-4886-87CB-1455D1FB18FC}" destId="{1A1E8D44-3AE5-4A7F-BC6F-4D436861A395}" srcOrd="0" destOrd="0" presId="urn:microsoft.com/office/officeart/2005/8/layout/vList2"/>
    <dgm:cxn modelId="{27F7CD3F-35F1-4EE8-BB9F-A0657A6BA7D7}" type="presOf" srcId="{9755EB1A-3B2B-4434-AB7D-CBFBDC37E28E}" destId="{B8F94C22-1D50-4ADA-BE81-96828373C1CA}" srcOrd="0" destOrd="0" presId="urn:microsoft.com/office/officeart/2005/8/layout/vList2"/>
    <dgm:cxn modelId="{A670028A-502F-4787-8526-797AF1556DFE}" srcId="{9755EB1A-3B2B-4434-AB7D-CBFBDC37E28E}" destId="{2D2FE7C6-89A4-4886-87CB-1455D1FB18FC}" srcOrd="0" destOrd="0" parTransId="{0A3A50B2-2632-4EB0-9D6D-5B9B612E23F6}" sibTransId="{4A8AE365-CFD6-44EF-AB1F-735E64C31F42}"/>
    <dgm:cxn modelId="{EA2E8A6A-4B64-4BFF-B721-3815904F2CAD}" type="presParOf" srcId="{B8F94C22-1D50-4ADA-BE81-96828373C1CA}" destId="{1A1E8D44-3AE5-4A7F-BC6F-4D436861A3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689F3-CC45-4676-AC43-7A4C5C491A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C2AAFAA-7DC4-4EF8-8AC7-D9208F480B14}">
      <dgm:prSet/>
      <dgm:spPr/>
      <dgm:t>
        <a:bodyPr/>
        <a:lstStyle/>
        <a:p>
          <a:r>
            <a:rPr lang="zh-CN" dirty="0"/>
            <a:t>熟悉和掌握博弈树的启发式搜索过程、α</a:t>
          </a:r>
          <a:r>
            <a:rPr lang="en-US" dirty="0"/>
            <a:t>-</a:t>
          </a:r>
          <a:r>
            <a:rPr lang="zh-CN" dirty="0"/>
            <a:t>β剪枝算法和评价函数，并利用α</a:t>
          </a:r>
          <a:r>
            <a:rPr lang="en-US" dirty="0"/>
            <a:t>-</a:t>
          </a:r>
          <a:r>
            <a:rPr lang="zh-CN" dirty="0"/>
            <a:t>β剪枝算法开发一个五子棋人机博弈游戏。</a:t>
          </a:r>
        </a:p>
      </dgm:t>
    </dgm:pt>
    <dgm:pt modelId="{29D8CB24-9ECD-4861-BCD3-BEB5C2AEA8E5}" type="parTrans" cxnId="{99B328FA-D884-429A-8B53-7B1BA7A050FB}">
      <dgm:prSet/>
      <dgm:spPr/>
      <dgm:t>
        <a:bodyPr/>
        <a:lstStyle/>
        <a:p>
          <a:endParaRPr lang="zh-CN" altLang="en-US"/>
        </a:p>
      </dgm:t>
    </dgm:pt>
    <dgm:pt modelId="{8B1F8B06-8FFE-4D23-90C9-6782804C6BCD}" type="sibTrans" cxnId="{99B328FA-D884-429A-8B53-7B1BA7A050FB}">
      <dgm:prSet/>
      <dgm:spPr/>
      <dgm:t>
        <a:bodyPr/>
        <a:lstStyle/>
        <a:p>
          <a:endParaRPr lang="zh-CN" altLang="en-US"/>
        </a:p>
      </dgm:t>
    </dgm:pt>
    <dgm:pt modelId="{05EC4C7C-C60E-447B-9453-7B80C397C50A}" type="pres">
      <dgm:prSet presAssocID="{846689F3-CC45-4676-AC43-7A4C5C491AFC}" presName="linear" presStyleCnt="0">
        <dgm:presLayoutVars>
          <dgm:animLvl val="lvl"/>
          <dgm:resizeHandles val="exact"/>
        </dgm:presLayoutVars>
      </dgm:prSet>
      <dgm:spPr/>
    </dgm:pt>
    <dgm:pt modelId="{41F8F0DB-9015-4F98-AB0A-07BB8A2F508C}" type="pres">
      <dgm:prSet presAssocID="{6C2AAFAA-7DC4-4EF8-8AC7-D9208F480B14}" presName="parentText" presStyleLbl="node1" presStyleIdx="0" presStyleCnt="1">
        <dgm:presLayoutVars>
          <dgm:chMax val="0"/>
          <dgm:bulletEnabled val="1"/>
        </dgm:presLayoutVars>
      </dgm:prSet>
      <dgm:spPr/>
    </dgm:pt>
  </dgm:ptLst>
  <dgm:cxnLst>
    <dgm:cxn modelId="{AE140884-AC37-4E89-BD5F-E23213D5C5E0}" type="presOf" srcId="{846689F3-CC45-4676-AC43-7A4C5C491AFC}" destId="{05EC4C7C-C60E-447B-9453-7B80C397C50A}" srcOrd="0" destOrd="0" presId="urn:microsoft.com/office/officeart/2005/8/layout/vList2"/>
    <dgm:cxn modelId="{9FEC44E0-AE02-4B66-A820-E15047EF8508}" type="presOf" srcId="{6C2AAFAA-7DC4-4EF8-8AC7-D9208F480B14}" destId="{41F8F0DB-9015-4F98-AB0A-07BB8A2F508C}" srcOrd="0" destOrd="0" presId="urn:microsoft.com/office/officeart/2005/8/layout/vList2"/>
    <dgm:cxn modelId="{99B328FA-D884-429A-8B53-7B1BA7A050FB}" srcId="{846689F3-CC45-4676-AC43-7A4C5C491AFC}" destId="{6C2AAFAA-7DC4-4EF8-8AC7-D9208F480B14}" srcOrd="0" destOrd="0" parTransId="{29D8CB24-9ECD-4861-BCD3-BEB5C2AEA8E5}" sibTransId="{8B1F8B06-8FFE-4D23-90C9-6782804C6BCD}"/>
    <dgm:cxn modelId="{62C51A58-7F58-4DF8-A131-ABDFA48DA3E7}" type="presParOf" srcId="{05EC4C7C-C60E-447B-9453-7B80C397C50A}" destId="{41F8F0DB-9015-4F98-AB0A-07BB8A2F508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55EB1A-3B2B-4434-AB7D-CBFBDC37E2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D2FE7C6-89A4-4886-87CB-1455D1FB18FC}">
      <dgm:prSet/>
      <dgm:spPr/>
      <dgm:t>
        <a:bodyPr/>
        <a:lstStyle/>
        <a:p>
          <a:r>
            <a:rPr lang="zh-CN" altLang="en-US" dirty="0"/>
            <a:t>二）</a:t>
          </a:r>
          <a:r>
            <a:rPr lang="zh-CN" dirty="0"/>
            <a:t>实验</a:t>
          </a:r>
          <a:r>
            <a:rPr lang="zh-CN" altLang="en-US" dirty="0"/>
            <a:t>内容</a:t>
          </a:r>
          <a:endParaRPr lang="zh-CN" dirty="0"/>
        </a:p>
      </dgm:t>
    </dgm:pt>
    <dgm:pt modelId="{0A3A50B2-2632-4EB0-9D6D-5B9B612E23F6}" type="parTrans" cxnId="{A670028A-502F-4787-8526-797AF1556DFE}">
      <dgm:prSet/>
      <dgm:spPr/>
      <dgm:t>
        <a:bodyPr/>
        <a:lstStyle/>
        <a:p>
          <a:endParaRPr lang="zh-CN" altLang="en-US"/>
        </a:p>
      </dgm:t>
    </dgm:pt>
    <dgm:pt modelId="{4A8AE365-CFD6-44EF-AB1F-735E64C31F42}" type="sibTrans" cxnId="{A670028A-502F-4787-8526-797AF1556DFE}">
      <dgm:prSet/>
      <dgm:spPr/>
      <dgm:t>
        <a:bodyPr/>
        <a:lstStyle/>
        <a:p>
          <a:endParaRPr lang="zh-CN" altLang="en-US"/>
        </a:p>
      </dgm:t>
    </dgm:pt>
    <dgm:pt modelId="{B8F94C22-1D50-4ADA-BE81-96828373C1CA}" type="pres">
      <dgm:prSet presAssocID="{9755EB1A-3B2B-4434-AB7D-CBFBDC37E28E}" presName="linear" presStyleCnt="0">
        <dgm:presLayoutVars>
          <dgm:animLvl val="lvl"/>
          <dgm:resizeHandles val="exact"/>
        </dgm:presLayoutVars>
      </dgm:prSet>
      <dgm:spPr/>
    </dgm:pt>
    <dgm:pt modelId="{1A1E8D44-3AE5-4A7F-BC6F-4D436861A395}" type="pres">
      <dgm:prSet presAssocID="{2D2FE7C6-89A4-4886-87CB-1455D1FB18FC}" presName="parentText" presStyleLbl="node1" presStyleIdx="0" presStyleCnt="1" custLinFactNeighborX="-611" custLinFactNeighborY="-29711">
        <dgm:presLayoutVars>
          <dgm:chMax val="0"/>
          <dgm:bulletEnabled val="1"/>
        </dgm:presLayoutVars>
      </dgm:prSet>
      <dgm:spPr/>
    </dgm:pt>
  </dgm:ptLst>
  <dgm:cxnLst>
    <dgm:cxn modelId="{4952D31A-F42A-4EA3-AA95-A7EA4476A53A}" type="presOf" srcId="{2D2FE7C6-89A4-4886-87CB-1455D1FB18FC}" destId="{1A1E8D44-3AE5-4A7F-BC6F-4D436861A395}" srcOrd="0" destOrd="0" presId="urn:microsoft.com/office/officeart/2005/8/layout/vList2"/>
    <dgm:cxn modelId="{27F7CD3F-35F1-4EE8-BB9F-A0657A6BA7D7}" type="presOf" srcId="{9755EB1A-3B2B-4434-AB7D-CBFBDC37E28E}" destId="{B8F94C22-1D50-4ADA-BE81-96828373C1CA}" srcOrd="0" destOrd="0" presId="urn:microsoft.com/office/officeart/2005/8/layout/vList2"/>
    <dgm:cxn modelId="{A670028A-502F-4787-8526-797AF1556DFE}" srcId="{9755EB1A-3B2B-4434-AB7D-CBFBDC37E28E}" destId="{2D2FE7C6-89A4-4886-87CB-1455D1FB18FC}" srcOrd="0" destOrd="0" parTransId="{0A3A50B2-2632-4EB0-9D6D-5B9B612E23F6}" sibTransId="{4A8AE365-CFD6-44EF-AB1F-735E64C31F42}"/>
    <dgm:cxn modelId="{EA2E8A6A-4B64-4BFF-B721-3815904F2CAD}" type="presParOf" srcId="{B8F94C22-1D50-4ADA-BE81-96828373C1CA}" destId="{1A1E8D44-3AE5-4A7F-BC6F-4D436861A3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5075BA-557B-47E5-B3F9-AB3A9BC28222}"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382040-3FDF-4DAE-83CF-12E485607333}">
      <dgm:prSet phldrT="[文本]" custT="1"/>
      <dgm:spPr/>
      <dgm:t>
        <a:bodyPr/>
        <a:lstStyle/>
        <a:p>
          <a:r>
            <a:rPr lang="en-US" sz="2000" dirty="0"/>
            <a:t>1.</a:t>
          </a:r>
          <a:r>
            <a:rPr lang="zh-CN" sz="2000" dirty="0"/>
            <a:t>以五子棋人机博弈问题为例，实现α</a:t>
          </a:r>
          <a:r>
            <a:rPr lang="en-US" sz="2000" dirty="0"/>
            <a:t>-</a:t>
          </a:r>
          <a:r>
            <a:rPr lang="zh-CN" sz="2000" dirty="0"/>
            <a:t>β剪枝算法的求解程序（编程语言不限），要求设计适合五子棋博弈的评估函数。</a:t>
          </a:r>
          <a:endParaRPr lang="zh-CN" altLang="en-US" sz="2000" dirty="0"/>
        </a:p>
      </dgm:t>
    </dgm:pt>
    <dgm:pt modelId="{E8A8C513-4947-437E-870E-A3ADB7BDE497}" type="parTrans" cxnId="{CD0B8701-0ECD-4208-A524-C8CA4780AFCC}">
      <dgm:prSet/>
      <dgm:spPr/>
      <dgm:t>
        <a:bodyPr/>
        <a:lstStyle/>
        <a:p>
          <a:endParaRPr lang="zh-CN" altLang="en-US"/>
        </a:p>
      </dgm:t>
    </dgm:pt>
    <dgm:pt modelId="{926DE49E-D4B3-452C-85B3-61BE19F38F6B}" type="sibTrans" cxnId="{CD0B8701-0ECD-4208-A524-C8CA4780AFCC}">
      <dgm:prSet/>
      <dgm:spPr/>
      <dgm:t>
        <a:bodyPr/>
        <a:lstStyle/>
        <a:p>
          <a:endParaRPr lang="zh-CN" altLang="en-US"/>
        </a:p>
      </dgm:t>
    </dgm:pt>
    <dgm:pt modelId="{E14B2CA2-1368-4AAF-9CA9-67EDF0117ECF}">
      <dgm:prSet phldrT="[文本]" custT="1"/>
      <dgm:spPr/>
      <dgm:t>
        <a:bodyPr/>
        <a:lstStyle/>
        <a:p>
          <a:r>
            <a:rPr lang="en-US" sz="2000" dirty="0"/>
            <a:t>2.</a:t>
          </a:r>
          <a:r>
            <a:rPr lang="zh-CN" sz="2000" dirty="0"/>
            <a:t>要求初始界面显示</a:t>
          </a:r>
          <a:r>
            <a:rPr lang="en-US" sz="2000" dirty="0"/>
            <a:t>15*15</a:t>
          </a:r>
          <a:r>
            <a:rPr lang="zh-CN" sz="2000" dirty="0"/>
            <a:t>的空白棋盘，电脑执白棋，人执黑棋，界面置有重新开始、悔棋等操作。</a:t>
          </a:r>
          <a:endParaRPr lang="zh-CN" altLang="en-US" sz="2000" dirty="0"/>
        </a:p>
      </dgm:t>
    </dgm:pt>
    <dgm:pt modelId="{5A7FAFA5-E1A2-4498-B277-943730E5DDD4}" type="parTrans" cxnId="{DBF1BAD8-38C9-4101-98AD-4B8B95B63779}">
      <dgm:prSet/>
      <dgm:spPr/>
      <dgm:t>
        <a:bodyPr/>
        <a:lstStyle/>
        <a:p>
          <a:endParaRPr lang="zh-CN" altLang="en-US"/>
        </a:p>
      </dgm:t>
    </dgm:pt>
    <dgm:pt modelId="{06E4CABC-52BF-4816-BB1E-E5BBC971123E}" type="sibTrans" cxnId="{DBF1BAD8-38C9-4101-98AD-4B8B95B63779}">
      <dgm:prSet/>
      <dgm:spPr/>
      <dgm:t>
        <a:bodyPr/>
        <a:lstStyle/>
        <a:p>
          <a:endParaRPr lang="zh-CN" altLang="en-US"/>
        </a:p>
      </dgm:t>
    </dgm:pt>
    <dgm:pt modelId="{2522C57E-675E-41A1-B9D4-F7D05B690091}">
      <dgm:prSet phldrT="[文本]" custT="1"/>
      <dgm:spPr/>
      <dgm:t>
        <a:bodyPr/>
        <a:lstStyle/>
        <a:p>
          <a:r>
            <a:rPr lang="en-US" sz="2000" dirty="0"/>
            <a:t>3.</a:t>
          </a:r>
          <a:r>
            <a:rPr lang="zh-CN" sz="2000" dirty="0"/>
            <a:t>设计五子棋程序的数据结构，具有评估棋势、选择落子、判断胜负等功能</a:t>
          </a:r>
          <a:r>
            <a:rPr lang="zh-CN" sz="1500" dirty="0"/>
            <a:t>。</a:t>
          </a:r>
          <a:endParaRPr lang="zh-CN" altLang="en-US" sz="1500" dirty="0"/>
        </a:p>
      </dgm:t>
    </dgm:pt>
    <dgm:pt modelId="{BAE11CAC-0B9B-4193-922B-C69B4A772C5E}" type="parTrans" cxnId="{2BBB9795-26DF-4D56-8DE0-E483263F2E2C}">
      <dgm:prSet/>
      <dgm:spPr/>
      <dgm:t>
        <a:bodyPr/>
        <a:lstStyle/>
        <a:p>
          <a:endParaRPr lang="zh-CN" altLang="en-US"/>
        </a:p>
      </dgm:t>
    </dgm:pt>
    <dgm:pt modelId="{2DC69677-8BFE-4689-8819-96F37C0FE90E}" type="sibTrans" cxnId="{2BBB9795-26DF-4D56-8DE0-E483263F2E2C}">
      <dgm:prSet/>
      <dgm:spPr/>
      <dgm:t>
        <a:bodyPr/>
        <a:lstStyle/>
        <a:p>
          <a:endParaRPr lang="zh-CN" altLang="en-US"/>
        </a:p>
      </dgm:t>
    </dgm:pt>
    <dgm:pt modelId="{6EC78B22-95FB-43FA-BB6F-B2F5EEA103F7}" type="pres">
      <dgm:prSet presAssocID="{DF5075BA-557B-47E5-B3F9-AB3A9BC28222}" presName="linear" presStyleCnt="0">
        <dgm:presLayoutVars>
          <dgm:dir/>
          <dgm:animLvl val="lvl"/>
          <dgm:resizeHandles val="exact"/>
        </dgm:presLayoutVars>
      </dgm:prSet>
      <dgm:spPr/>
    </dgm:pt>
    <dgm:pt modelId="{96FFA5DE-014F-454E-B310-3800AB24296C}" type="pres">
      <dgm:prSet presAssocID="{5E382040-3FDF-4DAE-83CF-12E485607333}" presName="parentLin" presStyleCnt="0"/>
      <dgm:spPr/>
    </dgm:pt>
    <dgm:pt modelId="{7C155A36-AB41-4F1F-B3C6-B411F18B179E}" type="pres">
      <dgm:prSet presAssocID="{5E382040-3FDF-4DAE-83CF-12E485607333}" presName="parentLeftMargin" presStyleLbl="node1" presStyleIdx="0" presStyleCnt="3"/>
      <dgm:spPr/>
    </dgm:pt>
    <dgm:pt modelId="{7E8854D5-ABF8-46AE-9F9F-7E5B4CD4CC3B}" type="pres">
      <dgm:prSet presAssocID="{5E382040-3FDF-4DAE-83CF-12E485607333}" presName="parentText" presStyleLbl="node1" presStyleIdx="0" presStyleCnt="3" custScaleX="118935">
        <dgm:presLayoutVars>
          <dgm:chMax val="0"/>
          <dgm:bulletEnabled val="1"/>
        </dgm:presLayoutVars>
      </dgm:prSet>
      <dgm:spPr/>
    </dgm:pt>
    <dgm:pt modelId="{54E7A353-6924-42BE-A73C-534851130F9D}" type="pres">
      <dgm:prSet presAssocID="{5E382040-3FDF-4DAE-83CF-12E485607333}" presName="negativeSpace" presStyleCnt="0"/>
      <dgm:spPr/>
    </dgm:pt>
    <dgm:pt modelId="{1E4CD82F-76B7-474C-8298-32CE367F1730}" type="pres">
      <dgm:prSet presAssocID="{5E382040-3FDF-4DAE-83CF-12E485607333}" presName="childText" presStyleLbl="conFgAcc1" presStyleIdx="0" presStyleCnt="3">
        <dgm:presLayoutVars>
          <dgm:bulletEnabled val="1"/>
        </dgm:presLayoutVars>
      </dgm:prSet>
      <dgm:spPr/>
    </dgm:pt>
    <dgm:pt modelId="{A5A7510F-9C5A-42A5-ACEC-50CD92968274}" type="pres">
      <dgm:prSet presAssocID="{926DE49E-D4B3-452C-85B3-61BE19F38F6B}" presName="spaceBetweenRectangles" presStyleCnt="0"/>
      <dgm:spPr/>
    </dgm:pt>
    <dgm:pt modelId="{75D0B200-5675-4EB1-98D6-1BEA9C0645E3}" type="pres">
      <dgm:prSet presAssocID="{E14B2CA2-1368-4AAF-9CA9-67EDF0117ECF}" presName="parentLin" presStyleCnt="0"/>
      <dgm:spPr/>
    </dgm:pt>
    <dgm:pt modelId="{F782D35B-8223-4856-B6E7-254069D7F455}" type="pres">
      <dgm:prSet presAssocID="{E14B2CA2-1368-4AAF-9CA9-67EDF0117ECF}" presName="parentLeftMargin" presStyleLbl="node1" presStyleIdx="0" presStyleCnt="3"/>
      <dgm:spPr/>
    </dgm:pt>
    <dgm:pt modelId="{680B583E-4B9E-45C1-8547-CC62883E3406}" type="pres">
      <dgm:prSet presAssocID="{E14B2CA2-1368-4AAF-9CA9-67EDF0117ECF}" presName="parentText" presStyleLbl="node1" presStyleIdx="1" presStyleCnt="3" custScaleX="118576">
        <dgm:presLayoutVars>
          <dgm:chMax val="0"/>
          <dgm:bulletEnabled val="1"/>
        </dgm:presLayoutVars>
      </dgm:prSet>
      <dgm:spPr/>
    </dgm:pt>
    <dgm:pt modelId="{76FCBD4A-E457-4A5F-BA2E-FC997287D656}" type="pres">
      <dgm:prSet presAssocID="{E14B2CA2-1368-4AAF-9CA9-67EDF0117ECF}" presName="negativeSpace" presStyleCnt="0"/>
      <dgm:spPr/>
    </dgm:pt>
    <dgm:pt modelId="{CB0C4AEA-2FAB-49D5-8260-5E889BDA40D6}" type="pres">
      <dgm:prSet presAssocID="{E14B2CA2-1368-4AAF-9CA9-67EDF0117ECF}" presName="childText" presStyleLbl="conFgAcc1" presStyleIdx="1" presStyleCnt="3">
        <dgm:presLayoutVars>
          <dgm:bulletEnabled val="1"/>
        </dgm:presLayoutVars>
      </dgm:prSet>
      <dgm:spPr/>
    </dgm:pt>
    <dgm:pt modelId="{D0A994DC-F0DA-4D30-A222-DA1168ACDFB1}" type="pres">
      <dgm:prSet presAssocID="{06E4CABC-52BF-4816-BB1E-E5BBC971123E}" presName="spaceBetweenRectangles" presStyleCnt="0"/>
      <dgm:spPr/>
    </dgm:pt>
    <dgm:pt modelId="{6020F8C5-D64D-408D-9846-B203778030E0}" type="pres">
      <dgm:prSet presAssocID="{2522C57E-675E-41A1-B9D4-F7D05B690091}" presName="parentLin" presStyleCnt="0"/>
      <dgm:spPr/>
    </dgm:pt>
    <dgm:pt modelId="{10F451AB-1274-4C8F-B92F-67A2B592CAD0}" type="pres">
      <dgm:prSet presAssocID="{2522C57E-675E-41A1-B9D4-F7D05B690091}" presName="parentLeftMargin" presStyleLbl="node1" presStyleIdx="1" presStyleCnt="3"/>
      <dgm:spPr/>
    </dgm:pt>
    <dgm:pt modelId="{59BFAF1A-87F9-43C4-8B50-E6856AB7DCE4}" type="pres">
      <dgm:prSet presAssocID="{2522C57E-675E-41A1-B9D4-F7D05B690091}" presName="parentText" presStyleLbl="node1" presStyleIdx="2" presStyleCnt="3" custScaleX="118429" custLinFactNeighborX="-1" custLinFactNeighborY="4209">
        <dgm:presLayoutVars>
          <dgm:chMax val="0"/>
          <dgm:bulletEnabled val="1"/>
        </dgm:presLayoutVars>
      </dgm:prSet>
      <dgm:spPr/>
    </dgm:pt>
    <dgm:pt modelId="{2C1EA1ED-D0C0-4DC5-9E02-A6E0A948B438}" type="pres">
      <dgm:prSet presAssocID="{2522C57E-675E-41A1-B9D4-F7D05B690091}" presName="negativeSpace" presStyleCnt="0"/>
      <dgm:spPr/>
    </dgm:pt>
    <dgm:pt modelId="{84D9CACB-F7AC-4F11-8643-F3FADA5E0731}" type="pres">
      <dgm:prSet presAssocID="{2522C57E-675E-41A1-B9D4-F7D05B690091}" presName="childText" presStyleLbl="conFgAcc1" presStyleIdx="2" presStyleCnt="3">
        <dgm:presLayoutVars>
          <dgm:bulletEnabled val="1"/>
        </dgm:presLayoutVars>
      </dgm:prSet>
      <dgm:spPr/>
    </dgm:pt>
  </dgm:ptLst>
  <dgm:cxnLst>
    <dgm:cxn modelId="{F0F74301-CEB5-4F61-96B8-966BED5C1EFF}" type="presOf" srcId="{5E382040-3FDF-4DAE-83CF-12E485607333}" destId="{7E8854D5-ABF8-46AE-9F9F-7E5B4CD4CC3B}" srcOrd="1" destOrd="0" presId="urn:microsoft.com/office/officeart/2005/8/layout/list1"/>
    <dgm:cxn modelId="{CD0B8701-0ECD-4208-A524-C8CA4780AFCC}" srcId="{DF5075BA-557B-47E5-B3F9-AB3A9BC28222}" destId="{5E382040-3FDF-4DAE-83CF-12E485607333}" srcOrd="0" destOrd="0" parTransId="{E8A8C513-4947-437E-870E-A3ADB7BDE497}" sibTransId="{926DE49E-D4B3-452C-85B3-61BE19F38F6B}"/>
    <dgm:cxn modelId="{FA695E1E-B97F-466D-A040-96C5E6A05984}" type="presOf" srcId="{E14B2CA2-1368-4AAF-9CA9-67EDF0117ECF}" destId="{680B583E-4B9E-45C1-8547-CC62883E3406}" srcOrd="1" destOrd="0" presId="urn:microsoft.com/office/officeart/2005/8/layout/list1"/>
    <dgm:cxn modelId="{557AC31E-F9FA-4B31-961F-9C9C355AF09C}" type="presOf" srcId="{2522C57E-675E-41A1-B9D4-F7D05B690091}" destId="{59BFAF1A-87F9-43C4-8B50-E6856AB7DCE4}" srcOrd="1" destOrd="0" presId="urn:microsoft.com/office/officeart/2005/8/layout/list1"/>
    <dgm:cxn modelId="{6A3C7753-7EEF-4EF7-9B18-76B2171B206F}" type="presOf" srcId="{DF5075BA-557B-47E5-B3F9-AB3A9BC28222}" destId="{6EC78B22-95FB-43FA-BB6F-B2F5EEA103F7}" srcOrd="0" destOrd="0" presId="urn:microsoft.com/office/officeart/2005/8/layout/list1"/>
    <dgm:cxn modelId="{45AD5185-A66D-4862-928F-3F620FA5A80D}" type="presOf" srcId="{E14B2CA2-1368-4AAF-9CA9-67EDF0117ECF}" destId="{F782D35B-8223-4856-B6E7-254069D7F455}" srcOrd="0" destOrd="0" presId="urn:microsoft.com/office/officeart/2005/8/layout/list1"/>
    <dgm:cxn modelId="{2BBB9795-26DF-4D56-8DE0-E483263F2E2C}" srcId="{DF5075BA-557B-47E5-B3F9-AB3A9BC28222}" destId="{2522C57E-675E-41A1-B9D4-F7D05B690091}" srcOrd="2" destOrd="0" parTransId="{BAE11CAC-0B9B-4193-922B-C69B4A772C5E}" sibTransId="{2DC69677-8BFE-4689-8819-96F37C0FE90E}"/>
    <dgm:cxn modelId="{844ECA98-1387-4243-8C93-C3C5C9AF7A8E}" type="presOf" srcId="{5E382040-3FDF-4DAE-83CF-12E485607333}" destId="{7C155A36-AB41-4F1F-B3C6-B411F18B179E}" srcOrd="0" destOrd="0" presId="urn:microsoft.com/office/officeart/2005/8/layout/list1"/>
    <dgm:cxn modelId="{E722C9D7-901B-4AF8-B63E-3C0E345EA675}" type="presOf" srcId="{2522C57E-675E-41A1-B9D4-F7D05B690091}" destId="{10F451AB-1274-4C8F-B92F-67A2B592CAD0}" srcOrd="0" destOrd="0" presId="urn:microsoft.com/office/officeart/2005/8/layout/list1"/>
    <dgm:cxn modelId="{DBF1BAD8-38C9-4101-98AD-4B8B95B63779}" srcId="{DF5075BA-557B-47E5-B3F9-AB3A9BC28222}" destId="{E14B2CA2-1368-4AAF-9CA9-67EDF0117ECF}" srcOrd="1" destOrd="0" parTransId="{5A7FAFA5-E1A2-4498-B277-943730E5DDD4}" sibTransId="{06E4CABC-52BF-4816-BB1E-E5BBC971123E}"/>
    <dgm:cxn modelId="{2AA47C7D-CD10-462D-A08F-457678D9FF32}" type="presParOf" srcId="{6EC78B22-95FB-43FA-BB6F-B2F5EEA103F7}" destId="{96FFA5DE-014F-454E-B310-3800AB24296C}" srcOrd="0" destOrd="0" presId="urn:microsoft.com/office/officeart/2005/8/layout/list1"/>
    <dgm:cxn modelId="{B068A3D4-F7C7-41A9-9B60-1FE806B8DB7E}" type="presParOf" srcId="{96FFA5DE-014F-454E-B310-3800AB24296C}" destId="{7C155A36-AB41-4F1F-B3C6-B411F18B179E}" srcOrd="0" destOrd="0" presId="urn:microsoft.com/office/officeart/2005/8/layout/list1"/>
    <dgm:cxn modelId="{9369015C-5BB9-40CA-96A2-8B774E6FB88E}" type="presParOf" srcId="{96FFA5DE-014F-454E-B310-3800AB24296C}" destId="{7E8854D5-ABF8-46AE-9F9F-7E5B4CD4CC3B}" srcOrd="1" destOrd="0" presId="urn:microsoft.com/office/officeart/2005/8/layout/list1"/>
    <dgm:cxn modelId="{D4E2C689-6F92-4F10-83CE-D53F4E82C9A4}" type="presParOf" srcId="{6EC78B22-95FB-43FA-BB6F-B2F5EEA103F7}" destId="{54E7A353-6924-42BE-A73C-534851130F9D}" srcOrd="1" destOrd="0" presId="urn:microsoft.com/office/officeart/2005/8/layout/list1"/>
    <dgm:cxn modelId="{C77C26A9-1EF4-4B43-947D-A85ABEFCD1A1}" type="presParOf" srcId="{6EC78B22-95FB-43FA-BB6F-B2F5EEA103F7}" destId="{1E4CD82F-76B7-474C-8298-32CE367F1730}" srcOrd="2" destOrd="0" presId="urn:microsoft.com/office/officeart/2005/8/layout/list1"/>
    <dgm:cxn modelId="{4B77FD26-07EB-4717-B6D5-F8CD7D170453}" type="presParOf" srcId="{6EC78B22-95FB-43FA-BB6F-B2F5EEA103F7}" destId="{A5A7510F-9C5A-42A5-ACEC-50CD92968274}" srcOrd="3" destOrd="0" presId="urn:microsoft.com/office/officeart/2005/8/layout/list1"/>
    <dgm:cxn modelId="{3A21690C-A7F7-46B6-9658-7D3691D08DDC}" type="presParOf" srcId="{6EC78B22-95FB-43FA-BB6F-B2F5EEA103F7}" destId="{75D0B200-5675-4EB1-98D6-1BEA9C0645E3}" srcOrd="4" destOrd="0" presId="urn:microsoft.com/office/officeart/2005/8/layout/list1"/>
    <dgm:cxn modelId="{D02BA86D-3E24-41EA-AE16-8591EB771E9B}" type="presParOf" srcId="{75D0B200-5675-4EB1-98D6-1BEA9C0645E3}" destId="{F782D35B-8223-4856-B6E7-254069D7F455}" srcOrd="0" destOrd="0" presId="urn:microsoft.com/office/officeart/2005/8/layout/list1"/>
    <dgm:cxn modelId="{69C24D0F-7804-4516-B690-400FD72C77B3}" type="presParOf" srcId="{75D0B200-5675-4EB1-98D6-1BEA9C0645E3}" destId="{680B583E-4B9E-45C1-8547-CC62883E3406}" srcOrd="1" destOrd="0" presId="urn:microsoft.com/office/officeart/2005/8/layout/list1"/>
    <dgm:cxn modelId="{712DF72B-F206-4361-9FE9-4F19DD14A04E}" type="presParOf" srcId="{6EC78B22-95FB-43FA-BB6F-B2F5EEA103F7}" destId="{76FCBD4A-E457-4A5F-BA2E-FC997287D656}" srcOrd="5" destOrd="0" presId="urn:microsoft.com/office/officeart/2005/8/layout/list1"/>
    <dgm:cxn modelId="{61AC1EC4-34E3-411C-8389-EDB284CD4E83}" type="presParOf" srcId="{6EC78B22-95FB-43FA-BB6F-B2F5EEA103F7}" destId="{CB0C4AEA-2FAB-49D5-8260-5E889BDA40D6}" srcOrd="6" destOrd="0" presId="urn:microsoft.com/office/officeart/2005/8/layout/list1"/>
    <dgm:cxn modelId="{36580291-CBDC-4E9A-8072-7F125A914860}" type="presParOf" srcId="{6EC78B22-95FB-43FA-BB6F-B2F5EEA103F7}" destId="{D0A994DC-F0DA-4D30-A222-DA1168ACDFB1}" srcOrd="7" destOrd="0" presId="urn:microsoft.com/office/officeart/2005/8/layout/list1"/>
    <dgm:cxn modelId="{A4BA7DD8-A00B-4C72-9ABC-3CDBA61EE344}" type="presParOf" srcId="{6EC78B22-95FB-43FA-BB6F-B2F5EEA103F7}" destId="{6020F8C5-D64D-408D-9846-B203778030E0}" srcOrd="8" destOrd="0" presId="urn:microsoft.com/office/officeart/2005/8/layout/list1"/>
    <dgm:cxn modelId="{65BE5E71-AAAD-47AF-B4B6-845DAED5BA3B}" type="presParOf" srcId="{6020F8C5-D64D-408D-9846-B203778030E0}" destId="{10F451AB-1274-4C8F-B92F-67A2B592CAD0}" srcOrd="0" destOrd="0" presId="urn:microsoft.com/office/officeart/2005/8/layout/list1"/>
    <dgm:cxn modelId="{72BA6EBB-E101-41F9-874C-219B3D969BA9}" type="presParOf" srcId="{6020F8C5-D64D-408D-9846-B203778030E0}" destId="{59BFAF1A-87F9-43C4-8B50-E6856AB7DCE4}" srcOrd="1" destOrd="0" presId="urn:microsoft.com/office/officeart/2005/8/layout/list1"/>
    <dgm:cxn modelId="{55A66EAE-B71E-43D7-BEE1-DD8D9CA64F96}" type="presParOf" srcId="{6EC78B22-95FB-43FA-BB6F-B2F5EEA103F7}" destId="{2C1EA1ED-D0C0-4DC5-9E02-A6E0A948B438}" srcOrd="9" destOrd="0" presId="urn:microsoft.com/office/officeart/2005/8/layout/list1"/>
    <dgm:cxn modelId="{414EF553-AB68-4AC5-A10B-70A6B5B00F42}" type="presParOf" srcId="{6EC78B22-95FB-43FA-BB6F-B2F5EEA103F7}" destId="{84D9CACB-F7AC-4F11-8643-F3FADA5E073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3E2B24-EB85-48CF-81E3-55E8678D7EF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C3C3906-56BE-465E-A221-D89C036386D1}">
      <dgm:prSet/>
      <dgm:spPr/>
      <dgm:t>
        <a:bodyPr/>
        <a:lstStyle/>
        <a:p>
          <a:r>
            <a:rPr lang="zh-CN" b="0" dirty="0"/>
            <a:t>第</a:t>
          </a:r>
          <a:r>
            <a:rPr lang="zh-CN" altLang="en-US" b="0" dirty="0"/>
            <a:t>二</a:t>
          </a:r>
          <a:r>
            <a:rPr lang="zh-CN" b="0" dirty="0"/>
            <a:t>部分</a:t>
          </a:r>
          <a:endParaRPr lang="zh-CN" dirty="0"/>
        </a:p>
      </dgm:t>
    </dgm:pt>
    <dgm:pt modelId="{5C3414B1-2EA9-41A3-931F-CB5636A48324}" type="parTrans" cxnId="{A9638F72-F0C1-451D-923A-C82B7ED57942}">
      <dgm:prSet/>
      <dgm:spPr/>
      <dgm:t>
        <a:bodyPr/>
        <a:lstStyle/>
        <a:p>
          <a:endParaRPr lang="zh-CN" altLang="en-US"/>
        </a:p>
      </dgm:t>
    </dgm:pt>
    <dgm:pt modelId="{2B6D3B01-4215-4AC0-8FE9-8FCBBEE6630F}" type="sibTrans" cxnId="{A9638F72-F0C1-451D-923A-C82B7ED57942}">
      <dgm:prSet/>
      <dgm:spPr/>
      <dgm:t>
        <a:bodyPr/>
        <a:lstStyle/>
        <a:p>
          <a:endParaRPr lang="zh-CN" altLang="en-US"/>
        </a:p>
      </dgm:t>
    </dgm:pt>
    <dgm:pt modelId="{90CB9452-8AB3-45B4-BC81-78E9292D33E6}">
      <dgm:prSet custT="1"/>
      <dgm:spPr>
        <a:solidFill>
          <a:schemeClr val="accent1">
            <a:lumMod val="40000"/>
            <a:lumOff val="60000"/>
            <a:alpha val="90000"/>
          </a:schemeClr>
        </a:solidFill>
      </dgm:spPr>
      <dgm:t>
        <a:bodyPr/>
        <a:lstStyle/>
        <a:p>
          <a:r>
            <a:rPr lang="zh-CN" altLang="en-US" sz="4000" dirty="0"/>
            <a:t>  </a:t>
          </a:r>
          <a:r>
            <a:rPr lang="zh-CN" altLang="en-US" sz="3600" dirty="0"/>
            <a:t>实验方案设计</a:t>
          </a:r>
          <a:endParaRPr lang="zh-CN" altLang="en-US" sz="4000" dirty="0"/>
        </a:p>
      </dgm:t>
    </dgm:pt>
    <dgm:pt modelId="{C7BB85CC-B5AB-4B82-A388-35F99A0F63FE}" type="parTrans" cxnId="{F489DF16-39A0-401F-8501-D2B76A08C3CC}">
      <dgm:prSet/>
      <dgm:spPr/>
      <dgm:t>
        <a:bodyPr/>
        <a:lstStyle/>
        <a:p>
          <a:endParaRPr lang="zh-CN" altLang="en-US"/>
        </a:p>
      </dgm:t>
    </dgm:pt>
    <dgm:pt modelId="{B6B2E4FE-8861-44B5-A9EA-ED2F471FD9A4}" type="sibTrans" cxnId="{F489DF16-39A0-401F-8501-D2B76A08C3CC}">
      <dgm:prSet/>
      <dgm:spPr/>
      <dgm:t>
        <a:bodyPr/>
        <a:lstStyle/>
        <a:p>
          <a:endParaRPr lang="zh-CN" altLang="en-US"/>
        </a:p>
      </dgm:t>
    </dgm:pt>
    <dgm:pt modelId="{3AA7CBEF-6389-46B1-98AB-090FAF3DC85C}" type="pres">
      <dgm:prSet presAssocID="{8F3E2B24-EB85-48CF-81E3-55E8678D7EF5}" presName="linearFlow" presStyleCnt="0">
        <dgm:presLayoutVars>
          <dgm:dir/>
          <dgm:animLvl val="lvl"/>
          <dgm:resizeHandles val="exact"/>
        </dgm:presLayoutVars>
      </dgm:prSet>
      <dgm:spPr/>
    </dgm:pt>
    <dgm:pt modelId="{8ABE2CEE-4CCF-4002-9BD1-88558D8762DD}" type="pres">
      <dgm:prSet presAssocID="{EC3C3906-56BE-465E-A221-D89C036386D1}" presName="composite" presStyleCnt="0"/>
      <dgm:spPr/>
    </dgm:pt>
    <dgm:pt modelId="{ACCA887C-651B-4DC0-9708-4552D66ACC41}" type="pres">
      <dgm:prSet presAssocID="{EC3C3906-56BE-465E-A221-D89C036386D1}" presName="parentText" presStyleLbl="alignNode1" presStyleIdx="0" presStyleCnt="1">
        <dgm:presLayoutVars>
          <dgm:chMax val="1"/>
          <dgm:bulletEnabled val="1"/>
        </dgm:presLayoutVars>
      </dgm:prSet>
      <dgm:spPr/>
    </dgm:pt>
    <dgm:pt modelId="{AA2E977A-9A56-4998-BFA1-71C53DAD5FE0}" type="pres">
      <dgm:prSet presAssocID="{EC3C3906-56BE-465E-A221-D89C036386D1}" presName="descendantText" presStyleLbl="alignAcc1" presStyleIdx="0" presStyleCnt="1">
        <dgm:presLayoutVars>
          <dgm:bulletEnabled val="1"/>
        </dgm:presLayoutVars>
      </dgm:prSet>
      <dgm:spPr/>
    </dgm:pt>
  </dgm:ptLst>
  <dgm:cxnLst>
    <dgm:cxn modelId="{F489DF16-39A0-401F-8501-D2B76A08C3CC}" srcId="{EC3C3906-56BE-465E-A221-D89C036386D1}" destId="{90CB9452-8AB3-45B4-BC81-78E9292D33E6}" srcOrd="0" destOrd="0" parTransId="{C7BB85CC-B5AB-4B82-A388-35F99A0F63FE}" sibTransId="{B6B2E4FE-8861-44B5-A9EA-ED2F471FD9A4}"/>
    <dgm:cxn modelId="{A9638F72-F0C1-451D-923A-C82B7ED57942}" srcId="{8F3E2B24-EB85-48CF-81E3-55E8678D7EF5}" destId="{EC3C3906-56BE-465E-A221-D89C036386D1}" srcOrd="0" destOrd="0" parTransId="{5C3414B1-2EA9-41A3-931F-CB5636A48324}" sibTransId="{2B6D3B01-4215-4AC0-8FE9-8FCBBEE6630F}"/>
    <dgm:cxn modelId="{2DBE6374-777A-4C67-B4FE-C519F5AFC6F4}" type="presOf" srcId="{EC3C3906-56BE-465E-A221-D89C036386D1}" destId="{ACCA887C-651B-4DC0-9708-4552D66ACC41}" srcOrd="0" destOrd="0" presId="urn:microsoft.com/office/officeart/2005/8/layout/chevron2"/>
    <dgm:cxn modelId="{C871CDC5-00EF-4A3D-A0E8-ABDD62DDACEF}" type="presOf" srcId="{90CB9452-8AB3-45B4-BC81-78E9292D33E6}" destId="{AA2E977A-9A56-4998-BFA1-71C53DAD5FE0}" srcOrd="0" destOrd="0" presId="urn:microsoft.com/office/officeart/2005/8/layout/chevron2"/>
    <dgm:cxn modelId="{746905E2-1035-4710-82EC-338541604C4B}" type="presOf" srcId="{8F3E2B24-EB85-48CF-81E3-55E8678D7EF5}" destId="{3AA7CBEF-6389-46B1-98AB-090FAF3DC85C}" srcOrd="0" destOrd="0" presId="urn:microsoft.com/office/officeart/2005/8/layout/chevron2"/>
    <dgm:cxn modelId="{062F5B2F-5A97-4A53-8A56-F6AECD650CA3}" type="presParOf" srcId="{3AA7CBEF-6389-46B1-98AB-090FAF3DC85C}" destId="{8ABE2CEE-4CCF-4002-9BD1-88558D8762DD}" srcOrd="0" destOrd="0" presId="urn:microsoft.com/office/officeart/2005/8/layout/chevron2"/>
    <dgm:cxn modelId="{D5C63CD3-70F2-4774-AAB3-1DA445A4E772}" type="presParOf" srcId="{8ABE2CEE-4CCF-4002-9BD1-88558D8762DD}" destId="{ACCA887C-651B-4DC0-9708-4552D66ACC41}" srcOrd="0" destOrd="0" presId="urn:microsoft.com/office/officeart/2005/8/layout/chevron2"/>
    <dgm:cxn modelId="{6F44890B-755D-4ED5-A857-F191DF07E1CC}" type="presParOf" srcId="{8ABE2CEE-4CCF-4002-9BD1-88558D8762DD}" destId="{AA2E977A-9A56-4998-BFA1-71C53DAD5F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4434C7-CB62-46CC-AE5C-AE24C1B5E5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D86120A-7DAF-408B-84AE-381688E7ECCE}">
      <dgm:prSet phldrT="[文本]"/>
      <dgm:spPr/>
      <dgm:t>
        <a:bodyPr/>
        <a:lstStyle/>
        <a:p>
          <a:r>
            <a:rPr lang="zh-CN" altLang="en-US" dirty="0"/>
            <a:t>总体设计思路与总体架构</a:t>
          </a:r>
        </a:p>
      </dgm:t>
    </dgm:pt>
    <dgm:pt modelId="{C5762455-2002-40E8-B965-D5455A402B62}" type="parTrans" cxnId="{0F90AF5F-01C9-4089-ADE9-3A50968EE311}">
      <dgm:prSet/>
      <dgm:spPr/>
      <dgm:t>
        <a:bodyPr/>
        <a:lstStyle/>
        <a:p>
          <a:endParaRPr lang="zh-CN" altLang="en-US"/>
        </a:p>
      </dgm:t>
    </dgm:pt>
    <dgm:pt modelId="{BA785815-656B-410F-A7DE-16994D50037A}" type="sibTrans" cxnId="{0F90AF5F-01C9-4089-ADE9-3A50968EE311}">
      <dgm:prSet/>
      <dgm:spPr/>
      <dgm:t>
        <a:bodyPr/>
        <a:lstStyle/>
        <a:p>
          <a:endParaRPr lang="zh-CN" altLang="en-US"/>
        </a:p>
      </dgm:t>
    </dgm:pt>
    <dgm:pt modelId="{CB05B408-7BC5-4F7E-9053-2DB6B1F6B7C8}">
      <dgm:prSet phldrT="[文本]"/>
      <dgm:spPr/>
      <dgm:t>
        <a:bodyPr/>
        <a:lstStyle/>
        <a:p>
          <a:r>
            <a:rPr lang="zh-CN" altLang="en-US" dirty="0"/>
            <a:t>核心算法及基本原理</a:t>
          </a:r>
        </a:p>
      </dgm:t>
    </dgm:pt>
    <dgm:pt modelId="{46D7FC7A-BAEF-45CB-8312-862E94574AAC}" type="sibTrans" cxnId="{BEEEA921-CBDE-43CE-A5F9-011D16BADB50}">
      <dgm:prSet/>
      <dgm:spPr/>
      <dgm:t>
        <a:bodyPr/>
        <a:lstStyle/>
        <a:p>
          <a:endParaRPr lang="zh-CN" altLang="en-US"/>
        </a:p>
      </dgm:t>
    </dgm:pt>
    <dgm:pt modelId="{3641122E-BA5E-4882-88F8-DBF29E23723C}" type="parTrans" cxnId="{BEEEA921-CBDE-43CE-A5F9-011D16BADB50}">
      <dgm:prSet/>
      <dgm:spPr/>
      <dgm:t>
        <a:bodyPr/>
        <a:lstStyle/>
        <a:p>
          <a:endParaRPr lang="zh-CN" altLang="en-US"/>
        </a:p>
      </dgm:t>
    </dgm:pt>
    <dgm:pt modelId="{4EF91BE7-7819-414A-86B5-96FFDC694FC3}">
      <dgm:prSet phldrT="[文本]"/>
      <dgm:spPr/>
      <dgm:t>
        <a:bodyPr/>
        <a:lstStyle/>
        <a:p>
          <a:r>
            <a:rPr lang="en-US" altLang="zh-CN" dirty="0"/>
            <a:t> </a:t>
          </a:r>
          <a:r>
            <a:rPr lang="zh-CN" altLang="en-US" dirty="0"/>
            <a:t>模块设计</a:t>
          </a:r>
        </a:p>
      </dgm:t>
    </dgm:pt>
    <dgm:pt modelId="{3591E497-CC43-43E2-B467-57671DA69633}" type="parTrans" cxnId="{B0F5B2D9-E15B-4017-A002-EF2DDD76A7E1}">
      <dgm:prSet/>
      <dgm:spPr/>
      <dgm:t>
        <a:bodyPr/>
        <a:lstStyle/>
        <a:p>
          <a:endParaRPr lang="zh-CN" altLang="en-US"/>
        </a:p>
      </dgm:t>
    </dgm:pt>
    <dgm:pt modelId="{98FEC70A-CD68-43AA-82E9-048C66B19866}" type="sibTrans" cxnId="{B0F5B2D9-E15B-4017-A002-EF2DDD76A7E1}">
      <dgm:prSet/>
      <dgm:spPr/>
      <dgm:t>
        <a:bodyPr/>
        <a:lstStyle/>
        <a:p>
          <a:endParaRPr lang="zh-CN" altLang="en-US"/>
        </a:p>
      </dgm:t>
    </dgm:pt>
    <dgm:pt modelId="{1CF69FB0-E776-4FD7-BA4B-02893E2FAA93}" type="pres">
      <dgm:prSet presAssocID="{494434C7-CB62-46CC-AE5C-AE24C1B5E5D8}" presName="linear" presStyleCnt="0">
        <dgm:presLayoutVars>
          <dgm:dir/>
          <dgm:animLvl val="lvl"/>
          <dgm:resizeHandles val="exact"/>
        </dgm:presLayoutVars>
      </dgm:prSet>
      <dgm:spPr/>
    </dgm:pt>
    <dgm:pt modelId="{063B47B4-E94F-4573-9A73-3C4EBF11DF97}" type="pres">
      <dgm:prSet presAssocID="{0D86120A-7DAF-408B-84AE-381688E7ECCE}" presName="parentLin" presStyleCnt="0"/>
      <dgm:spPr/>
    </dgm:pt>
    <dgm:pt modelId="{EBD4E4F8-8465-444E-A0FB-5A6C02567477}" type="pres">
      <dgm:prSet presAssocID="{0D86120A-7DAF-408B-84AE-381688E7ECCE}" presName="parentLeftMargin" presStyleLbl="node1" presStyleIdx="0" presStyleCnt="3"/>
      <dgm:spPr/>
    </dgm:pt>
    <dgm:pt modelId="{BD11A140-E1DF-4BAA-99B5-7C13BBD1CDFA}" type="pres">
      <dgm:prSet presAssocID="{0D86120A-7DAF-408B-84AE-381688E7ECCE}" presName="parentText" presStyleLbl="node1" presStyleIdx="0" presStyleCnt="3">
        <dgm:presLayoutVars>
          <dgm:chMax val="0"/>
          <dgm:bulletEnabled val="1"/>
        </dgm:presLayoutVars>
      </dgm:prSet>
      <dgm:spPr/>
    </dgm:pt>
    <dgm:pt modelId="{991F911E-E34A-48AF-A62E-7BAC80BE6546}" type="pres">
      <dgm:prSet presAssocID="{0D86120A-7DAF-408B-84AE-381688E7ECCE}" presName="negativeSpace" presStyleCnt="0"/>
      <dgm:spPr/>
    </dgm:pt>
    <dgm:pt modelId="{61D343E3-1F66-40CB-A35B-1AB4A29D8CE3}" type="pres">
      <dgm:prSet presAssocID="{0D86120A-7DAF-408B-84AE-381688E7ECCE}" presName="childText" presStyleLbl="conFgAcc1" presStyleIdx="0" presStyleCnt="3">
        <dgm:presLayoutVars>
          <dgm:bulletEnabled val="1"/>
        </dgm:presLayoutVars>
      </dgm:prSet>
      <dgm:spPr/>
    </dgm:pt>
    <dgm:pt modelId="{6A72B0F7-F6E6-4C9D-9651-ADCE6DFC2576}" type="pres">
      <dgm:prSet presAssocID="{BA785815-656B-410F-A7DE-16994D50037A}" presName="spaceBetweenRectangles" presStyleCnt="0"/>
      <dgm:spPr/>
    </dgm:pt>
    <dgm:pt modelId="{6714BE9C-BB2F-40F7-8755-7EF6D56C293D}" type="pres">
      <dgm:prSet presAssocID="{CB05B408-7BC5-4F7E-9053-2DB6B1F6B7C8}" presName="parentLin" presStyleCnt="0"/>
      <dgm:spPr/>
    </dgm:pt>
    <dgm:pt modelId="{2A97DA53-AF64-4497-99A7-7D7FD3750844}" type="pres">
      <dgm:prSet presAssocID="{CB05B408-7BC5-4F7E-9053-2DB6B1F6B7C8}" presName="parentLeftMargin" presStyleLbl="node1" presStyleIdx="0" presStyleCnt="3"/>
      <dgm:spPr/>
    </dgm:pt>
    <dgm:pt modelId="{A6D68F2E-3DFE-4FE1-823D-31B10907D9DD}" type="pres">
      <dgm:prSet presAssocID="{CB05B408-7BC5-4F7E-9053-2DB6B1F6B7C8}" presName="parentText" presStyleLbl="node1" presStyleIdx="1" presStyleCnt="3">
        <dgm:presLayoutVars>
          <dgm:chMax val="0"/>
          <dgm:bulletEnabled val="1"/>
        </dgm:presLayoutVars>
      </dgm:prSet>
      <dgm:spPr/>
    </dgm:pt>
    <dgm:pt modelId="{A75B07D2-3DA8-4F9D-A7D3-D22FC1738C62}" type="pres">
      <dgm:prSet presAssocID="{CB05B408-7BC5-4F7E-9053-2DB6B1F6B7C8}" presName="negativeSpace" presStyleCnt="0"/>
      <dgm:spPr/>
    </dgm:pt>
    <dgm:pt modelId="{5C253E8C-5C7A-4F3A-B16A-3CCD9D996910}" type="pres">
      <dgm:prSet presAssocID="{CB05B408-7BC5-4F7E-9053-2DB6B1F6B7C8}" presName="childText" presStyleLbl="conFgAcc1" presStyleIdx="1" presStyleCnt="3">
        <dgm:presLayoutVars>
          <dgm:bulletEnabled val="1"/>
        </dgm:presLayoutVars>
      </dgm:prSet>
      <dgm:spPr/>
    </dgm:pt>
    <dgm:pt modelId="{E164C11B-8BA5-4F27-8DC9-4629D6D993A0}" type="pres">
      <dgm:prSet presAssocID="{46D7FC7A-BAEF-45CB-8312-862E94574AAC}" presName="spaceBetweenRectangles" presStyleCnt="0"/>
      <dgm:spPr/>
    </dgm:pt>
    <dgm:pt modelId="{EAA08228-F926-4FCF-91BB-1A09972E4EFA}" type="pres">
      <dgm:prSet presAssocID="{4EF91BE7-7819-414A-86B5-96FFDC694FC3}" presName="parentLin" presStyleCnt="0"/>
      <dgm:spPr/>
    </dgm:pt>
    <dgm:pt modelId="{B06C575C-EEDC-458D-9426-C9D0329849B3}" type="pres">
      <dgm:prSet presAssocID="{4EF91BE7-7819-414A-86B5-96FFDC694FC3}" presName="parentLeftMargin" presStyleLbl="node1" presStyleIdx="1" presStyleCnt="3"/>
      <dgm:spPr/>
    </dgm:pt>
    <dgm:pt modelId="{C1B13ABE-4DAB-4155-8637-619992294493}" type="pres">
      <dgm:prSet presAssocID="{4EF91BE7-7819-414A-86B5-96FFDC694FC3}" presName="parentText" presStyleLbl="node1" presStyleIdx="2" presStyleCnt="3">
        <dgm:presLayoutVars>
          <dgm:chMax val="0"/>
          <dgm:bulletEnabled val="1"/>
        </dgm:presLayoutVars>
      </dgm:prSet>
      <dgm:spPr/>
    </dgm:pt>
    <dgm:pt modelId="{61EDC0D1-8076-4921-A76E-4C3B3776B8BE}" type="pres">
      <dgm:prSet presAssocID="{4EF91BE7-7819-414A-86B5-96FFDC694FC3}" presName="negativeSpace" presStyleCnt="0"/>
      <dgm:spPr/>
    </dgm:pt>
    <dgm:pt modelId="{946B8AC7-8BF6-4EE8-AD5A-D1D61CCE6A83}" type="pres">
      <dgm:prSet presAssocID="{4EF91BE7-7819-414A-86B5-96FFDC694FC3}" presName="childText" presStyleLbl="conFgAcc1" presStyleIdx="2" presStyleCnt="3">
        <dgm:presLayoutVars>
          <dgm:bulletEnabled val="1"/>
        </dgm:presLayoutVars>
      </dgm:prSet>
      <dgm:spPr/>
    </dgm:pt>
  </dgm:ptLst>
  <dgm:cxnLst>
    <dgm:cxn modelId="{BEEEA921-CBDE-43CE-A5F9-011D16BADB50}" srcId="{494434C7-CB62-46CC-AE5C-AE24C1B5E5D8}" destId="{CB05B408-7BC5-4F7E-9053-2DB6B1F6B7C8}" srcOrd="1" destOrd="0" parTransId="{3641122E-BA5E-4882-88F8-DBF29E23723C}" sibTransId="{46D7FC7A-BAEF-45CB-8312-862E94574AAC}"/>
    <dgm:cxn modelId="{5919765F-7E9E-4654-80C6-9309F27BC362}" type="presOf" srcId="{CB05B408-7BC5-4F7E-9053-2DB6B1F6B7C8}" destId="{2A97DA53-AF64-4497-99A7-7D7FD3750844}" srcOrd="0" destOrd="0" presId="urn:microsoft.com/office/officeart/2005/8/layout/list1"/>
    <dgm:cxn modelId="{0F90AF5F-01C9-4089-ADE9-3A50968EE311}" srcId="{494434C7-CB62-46CC-AE5C-AE24C1B5E5D8}" destId="{0D86120A-7DAF-408B-84AE-381688E7ECCE}" srcOrd="0" destOrd="0" parTransId="{C5762455-2002-40E8-B965-D5455A402B62}" sibTransId="{BA785815-656B-410F-A7DE-16994D50037A}"/>
    <dgm:cxn modelId="{D2DFDE54-623C-4CEE-A005-1F1920120C37}" type="presOf" srcId="{0D86120A-7DAF-408B-84AE-381688E7ECCE}" destId="{EBD4E4F8-8465-444E-A0FB-5A6C02567477}" srcOrd="0" destOrd="0" presId="urn:microsoft.com/office/officeart/2005/8/layout/list1"/>
    <dgm:cxn modelId="{1A6D0F55-784A-4E55-A6B3-96751F6A6761}" type="presOf" srcId="{4EF91BE7-7819-414A-86B5-96FFDC694FC3}" destId="{B06C575C-EEDC-458D-9426-C9D0329849B3}" srcOrd="0" destOrd="0" presId="urn:microsoft.com/office/officeart/2005/8/layout/list1"/>
    <dgm:cxn modelId="{F1E3F98E-B33B-43CB-8EB6-883213FABC42}" type="presOf" srcId="{4EF91BE7-7819-414A-86B5-96FFDC694FC3}" destId="{C1B13ABE-4DAB-4155-8637-619992294493}" srcOrd="1" destOrd="0" presId="urn:microsoft.com/office/officeart/2005/8/layout/list1"/>
    <dgm:cxn modelId="{B0F5B2D9-E15B-4017-A002-EF2DDD76A7E1}" srcId="{494434C7-CB62-46CC-AE5C-AE24C1B5E5D8}" destId="{4EF91BE7-7819-414A-86B5-96FFDC694FC3}" srcOrd="2" destOrd="0" parTransId="{3591E497-CC43-43E2-B467-57671DA69633}" sibTransId="{98FEC70A-CD68-43AA-82E9-048C66B19866}"/>
    <dgm:cxn modelId="{A04453E1-7C6C-4DBD-8F17-15357B86988D}" type="presOf" srcId="{CB05B408-7BC5-4F7E-9053-2DB6B1F6B7C8}" destId="{A6D68F2E-3DFE-4FE1-823D-31B10907D9DD}" srcOrd="1" destOrd="0" presId="urn:microsoft.com/office/officeart/2005/8/layout/list1"/>
    <dgm:cxn modelId="{9DED40FE-0295-45DE-93B7-F1F7D777C2E0}" type="presOf" srcId="{494434C7-CB62-46CC-AE5C-AE24C1B5E5D8}" destId="{1CF69FB0-E776-4FD7-BA4B-02893E2FAA93}" srcOrd="0" destOrd="0" presId="urn:microsoft.com/office/officeart/2005/8/layout/list1"/>
    <dgm:cxn modelId="{C413DFFE-0BA6-4920-9C44-7B8D163FFDB9}" type="presOf" srcId="{0D86120A-7DAF-408B-84AE-381688E7ECCE}" destId="{BD11A140-E1DF-4BAA-99B5-7C13BBD1CDFA}" srcOrd="1" destOrd="0" presId="urn:microsoft.com/office/officeart/2005/8/layout/list1"/>
    <dgm:cxn modelId="{ED89DA9A-4973-407E-8DC4-28E62AAA74F2}" type="presParOf" srcId="{1CF69FB0-E776-4FD7-BA4B-02893E2FAA93}" destId="{063B47B4-E94F-4573-9A73-3C4EBF11DF97}" srcOrd="0" destOrd="0" presId="urn:microsoft.com/office/officeart/2005/8/layout/list1"/>
    <dgm:cxn modelId="{D375DCB1-D6AB-4779-809A-7A06A81A793A}" type="presParOf" srcId="{063B47B4-E94F-4573-9A73-3C4EBF11DF97}" destId="{EBD4E4F8-8465-444E-A0FB-5A6C02567477}" srcOrd="0" destOrd="0" presId="urn:microsoft.com/office/officeart/2005/8/layout/list1"/>
    <dgm:cxn modelId="{A413B516-37E4-4B4B-AA05-A9FD76140490}" type="presParOf" srcId="{063B47B4-E94F-4573-9A73-3C4EBF11DF97}" destId="{BD11A140-E1DF-4BAA-99B5-7C13BBD1CDFA}" srcOrd="1" destOrd="0" presId="urn:microsoft.com/office/officeart/2005/8/layout/list1"/>
    <dgm:cxn modelId="{611A960D-8BCB-4AE2-8D81-1B4685B9E07E}" type="presParOf" srcId="{1CF69FB0-E776-4FD7-BA4B-02893E2FAA93}" destId="{991F911E-E34A-48AF-A62E-7BAC80BE6546}" srcOrd="1" destOrd="0" presId="urn:microsoft.com/office/officeart/2005/8/layout/list1"/>
    <dgm:cxn modelId="{CD8E80CD-08C8-48F2-91E1-FE95F3B21659}" type="presParOf" srcId="{1CF69FB0-E776-4FD7-BA4B-02893E2FAA93}" destId="{61D343E3-1F66-40CB-A35B-1AB4A29D8CE3}" srcOrd="2" destOrd="0" presId="urn:microsoft.com/office/officeart/2005/8/layout/list1"/>
    <dgm:cxn modelId="{7A084446-F34B-4383-A7FF-A9DD2FFCEB87}" type="presParOf" srcId="{1CF69FB0-E776-4FD7-BA4B-02893E2FAA93}" destId="{6A72B0F7-F6E6-4C9D-9651-ADCE6DFC2576}" srcOrd="3" destOrd="0" presId="urn:microsoft.com/office/officeart/2005/8/layout/list1"/>
    <dgm:cxn modelId="{23190664-EE0F-4206-9678-CD837E30A594}" type="presParOf" srcId="{1CF69FB0-E776-4FD7-BA4B-02893E2FAA93}" destId="{6714BE9C-BB2F-40F7-8755-7EF6D56C293D}" srcOrd="4" destOrd="0" presId="urn:microsoft.com/office/officeart/2005/8/layout/list1"/>
    <dgm:cxn modelId="{B148EE82-D4F4-4125-874A-9402B3D4187F}" type="presParOf" srcId="{6714BE9C-BB2F-40F7-8755-7EF6D56C293D}" destId="{2A97DA53-AF64-4497-99A7-7D7FD3750844}" srcOrd="0" destOrd="0" presId="urn:microsoft.com/office/officeart/2005/8/layout/list1"/>
    <dgm:cxn modelId="{AA34B362-33B0-4BA9-B12A-B5EAEBA5501C}" type="presParOf" srcId="{6714BE9C-BB2F-40F7-8755-7EF6D56C293D}" destId="{A6D68F2E-3DFE-4FE1-823D-31B10907D9DD}" srcOrd="1" destOrd="0" presId="urn:microsoft.com/office/officeart/2005/8/layout/list1"/>
    <dgm:cxn modelId="{850011F7-1A8B-4ED8-8E73-F50C45C468E5}" type="presParOf" srcId="{1CF69FB0-E776-4FD7-BA4B-02893E2FAA93}" destId="{A75B07D2-3DA8-4F9D-A7D3-D22FC1738C62}" srcOrd="5" destOrd="0" presId="urn:microsoft.com/office/officeart/2005/8/layout/list1"/>
    <dgm:cxn modelId="{63FEC0F7-2845-4B5B-98C0-362EB9077442}" type="presParOf" srcId="{1CF69FB0-E776-4FD7-BA4B-02893E2FAA93}" destId="{5C253E8C-5C7A-4F3A-B16A-3CCD9D996910}" srcOrd="6" destOrd="0" presId="urn:microsoft.com/office/officeart/2005/8/layout/list1"/>
    <dgm:cxn modelId="{E4CFD9C5-1BF3-4656-AF3D-96378DE61E4F}" type="presParOf" srcId="{1CF69FB0-E776-4FD7-BA4B-02893E2FAA93}" destId="{E164C11B-8BA5-4F27-8DC9-4629D6D993A0}" srcOrd="7" destOrd="0" presId="urn:microsoft.com/office/officeart/2005/8/layout/list1"/>
    <dgm:cxn modelId="{658CD0DF-468E-4B33-AD67-BCDF52486FF8}" type="presParOf" srcId="{1CF69FB0-E776-4FD7-BA4B-02893E2FAA93}" destId="{EAA08228-F926-4FCF-91BB-1A09972E4EFA}" srcOrd="8" destOrd="0" presId="urn:microsoft.com/office/officeart/2005/8/layout/list1"/>
    <dgm:cxn modelId="{318A22A6-A258-478A-B3E2-3A2A70DDAF2D}" type="presParOf" srcId="{EAA08228-F926-4FCF-91BB-1A09972E4EFA}" destId="{B06C575C-EEDC-458D-9426-C9D0329849B3}" srcOrd="0" destOrd="0" presId="urn:microsoft.com/office/officeart/2005/8/layout/list1"/>
    <dgm:cxn modelId="{29BF3408-FECC-46ED-AFDC-66E1EBF043B9}" type="presParOf" srcId="{EAA08228-F926-4FCF-91BB-1A09972E4EFA}" destId="{C1B13ABE-4DAB-4155-8637-619992294493}" srcOrd="1" destOrd="0" presId="urn:microsoft.com/office/officeart/2005/8/layout/list1"/>
    <dgm:cxn modelId="{A7BF6EF5-63B2-4DD9-95F7-C8D1F93CFFEA}" type="presParOf" srcId="{1CF69FB0-E776-4FD7-BA4B-02893E2FAA93}" destId="{61EDC0D1-8076-4921-A76E-4C3B3776B8BE}" srcOrd="9" destOrd="0" presId="urn:microsoft.com/office/officeart/2005/8/layout/list1"/>
    <dgm:cxn modelId="{0F37E465-04F8-4162-8602-EC0E96E231F5}" type="presParOf" srcId="{1CF69FB0-E776-4FD7-BA4B-02893E2FAA93}" destId="{946B8AC7-8BF6-4EE8-AD5A-D1D61CCE6A83}"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F2E1C-60C7-4195-8A3D-FF3CD4225F52}">
      <dsp:nvSpPr>
        <dsp:cNvPr id="0" name=""/>
        <dsp:cNvSpPr/>
      </dsp:nvSpPr>
      <dsp:spPr>
        <a:xfrm>
          <a:off x="788184" y="1365101"/>
          <a:ext cx="1467956" cy="9791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zh-CN" altLang="en-US" sz="1900" kern="1200" dirty="0"/>
            <a:t>    实验</a:t>
          </a:r>
          <a:endParaRPr lang="en-US" altLang="zh-CN" sz="1900" kern="1200" dirty="0"/>
        </a:p>
        <a:p>
          <a:pPr marL="0" lvl="0" indent="0" algn="l" defTabSz="844550">
            <a:lnSpc>
              <a:spcPct val="90000"/>
            </a:lnSpc>
            <a:spcBef>
              <a:spcPct val="0"/>
            </a:spcBef>
            <a:spcAft>
              <a:spcPct val="35000"/>
            </a:spcAft>
            <a:buNone/>
          </a:pPr>
          <a:r>
            <a:rPr lang="zh-CN" altLang="en-US" sz="1900" kern="1200" dirty="0"/>
            <a:t>    概述</a:t>
          </a:r>
        </a:p>
      </dsp:txBody>
      <dsp:txXfrm>
        <a:off x="1023057" y="1365101"/>
        <a:ext cx="1233083" cy="979127"/>
      </dsp:txXfrm>
    </dsp:sp>
    <dsp:sp modelId="{0DA61E62-0E2A-4D7D-A6D0-17AFA4385AD9}">
      <dsp:nvSpPr>
        <dsp:cNvPr id="0" name=""/>
        <dsp:cNvSpPr/>
      </dsp:nvSpPr>
      <dsp:spPr>
        <a:xfrm>
          <a:off x="5274" y="973646"/>
          <a:ext cx="978637" cy="9786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一</a:t>
          </a:r>
        </a:p>
      </dsp:txBody>
      <dsp:txXfrm>
        <a:off x="148592" y="1116964"/>
        <a:ext cx="692001" cy="692001"/>
      </dsp:txXfrm>
    </dsp:sp>
    <dsp:sp modelId="{CC692767-0559-47FB-A595-60DB3E2E874F}">
      <dsp:nvSpPr>
        <dsp:cNvPr id="0" name=""/>
        <dsp:cNvSpPr/>
      </dsp:nvSpPr>
      <dsp:spPr>
        <a:xfrm>
          <a:off x="3234779" y="1365101"/>
          <a:ext cx="1467956" cy="9791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zh-CN" altLang="en-US" sz="1900" kern="1200" dirty="0"/>
            <a:t>   方案</a:t>
          </a:r>
          <a:endParaRPr lang="en-US" altLang="zh-CN" sz="1900" kern="1200" dirty="0"/>
        </a:p>
        <a:p>
          <a:pPr marL="0" lvl="0" indent="0" algn="l" defTabSz="844550">
            <a:lnSpc>
              <a:spcPct val="90000"/>
            </a:lnSpc>
            <a:spcBef>
              <a:spcPct val="0"/>
            </a:spcBef>
            <a:spcAft>
              <a:spcPct val="35000"/>
            </a:spcAft>
            <a:buNone/>
          </a:pPr>
          <a:r>
            <a:rPr lang="zh-CN" altLang="en-US" sz="1900" kern="1200" dirty="0"/>
            <a:t>   设计</a:t>
          </a:r>
        </a:p>
      </dsp:txBody>
      <dsp:txXfrm>
        <a:off x="3469652" y="1365101"/>
        <a:ext cx="1233083" cy="979127"/>
      </dsp:txXfrm>
    </dsp:sp>
    <dsp:sp modelId="{5A5FACF2-CE99-4EB2-94A8-A9537AF182D9}">
      <dsp:nvSpPr>
        <dsp:cNvPr id="0" name=""/>
        <dsp:cNvSpPr/>
      </dsp:nvSpPr>
      <dsp:spPr>
        <a:xfrm>
          <a:off x="2451868" y="973646"/>
          <a:ext cx="978637" cy="9786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二</a:t>
          </a:r>
        </a:p>
      </dsp:txBody>
      <dsp:txXfrm>
        <a:off x="2595186" y="1116964"/>
        <a:ext cx="692001" cy="692001"/>
      </dsp:txXfrm>
    </dsp:sp>
    <dsp:sp modelId="{9E190FAC-CD50-472E-82B2-8123DE39864E}">
      <dsp:nvSpPr>
        <dsp:cNvPr id="0" name=""/>
        <dsp:cNvSpPr/>
      </dsp:nvSpPr>
      <dsp:spPr>
        <a:xfrm>
          <a:off x="5681374" y="1365101"/>
          <a:ext cx="1467956" cy="9791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zh-CN" altLang="en-US" sz="1900" kern="1200" dirty="0"/>
            <a:t>    实验</a:t>
          </a:r>
          <a:endParaRPr lang="en-US" altLang="zh-CN" sz="1900" kern="1200" dirty="0"/>
        </a:p>
        <a:p>
          <a:pPr marL="0" lvl="0" indent="0" algn="l" defTabSz="844550">
            <a:lnSpc>
              <a:spcPct val="90000"/>
            </a:lnSpc>
            <a:spcBef>
              <a:spcPct val="0"/>
            </a:spcBef>
            <a:spcAft>
              <a:spcPct val="35000"/>
            </a:spcAft>
            <a:buNone/>
          </a:pPr>
          <a:r>
            <a:rPr lang="zh-CN" altLang="en-US" sz="1900" kern="1200" dirty="0"/>
            <a:t>    过程</a:t>
          </a:r>
        </a:p>
      </dsp:txBody>
      <dsp:txXfrm>
        <a:off x="5916247" y="1365101"/>
        <a:ext cx="1233083" cy="979127"/>
      </dsp:txXfrm>
    </dsp:sp>
    <dsp:sp modelId="{E00F3EF9-899D-47E6-B587-F05CAC34599B}">
      <dsp:nvSpPr>
        <dsp:cNvPr id="0" name=""/>
        <dsp:cNvSpPr/>
      </dsp:nvSpPr>
      <dsp:spPr>
        <a:xfrm>
          <a:off x="4898463" y="973646"/>
          <a:ext cx="978637" cy="9786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三</a:t>
          </a:r>
        </a:p>
      </dsp:txBody>
      <dsp:txXfrm>
        <a:off x="5041781" y="1116964"/>
        <a:ext cx="692001" cy="692001"/>
      </dsp:txXfrm>
    </dsp:sp>
    <dsp:sp modelId="{37E96CB7-53C6-4215-84C2-EB47E66DFB3D}">
      <dsp:nvSpPr>
        <dsp:cNvPr id="0" name=""/>
        <dsp:cNvSpPr/>
      </dsp:nvSpPr>
      <dsp:spPr>
        <a:xfrm>
          <a:off x="8127968" y="1365101"/>
          <a:ext cx="1467956" cy="9791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zh-CN" altLang="en-US" sz="1900" kern="1200" dirty="0"/>
            <a:t>    实验</a:t>
          </a:r>
          <a:endParaRPr lang="en-US" altLang="zh-CN" sz="1900" kern="1200" dirty="0"/>
        </a:p>
        <a:p>
          <a:pPr marL="0" lvl="0" indent="0" algn="l" defTabSz="844550">
            <a:lnSpc>
              <a:spcPct val="90000"/>
            </a:lnSpc>
            <a:spcBef>
              <a:spcPct val="0"/>
            </a:spcBef>
            <a:spcAft>
              <a:spcPct val="35000"/>
            </a:spcAft>
            <a:buNone/>
          </a:pPr>
          <a:r>
            <a:rPr lang="zh-CN" altLang="en-US" sz="1900" kern="1200" dirty="0"/>
            <a:t>    总结</a:t>
          </a:r>
        </a:p>
      </dsp:txBody>
      <dsp:txXfrm>
        <a:off x="8362842" y="1365101"/>
        <a:ext cx="1233083" cy="979127"/>
      </dsp:txXfrm>
    </dsp:sp>
    <dsp:sp modelId="{E7E52383-C87B-465F-8FE7-DD8C961802FC}">
      <dsp:nvSpPr>
        <dsp:cNvPr id="0" name=""/>
        <dsp:cNvSpPr/>
      </dsp:nvSpPr>
      <dsp:spPr>
        <a:xfrm>
          <a:off x="7345058" y="973646"/>
          <a:ext cx="978637" cy="9786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t>四</a:t>
          </a:r>
        </a:p>
      </dsp:txBody>
      <dsp:txXfrm>
        <a:off x="7488376" y="1116964"/>
        <a:ext cx="692001" cy="6920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E8D44-3AE5-4A7F-BC6F-4D436861A395}">
      <dsp:nvSpPr>
        <dsp:cNvPr id="0" name=""/>
        <dsp:cNvSpPr/>
      </dsp:nvSpPr>
      <dsp:spPr>
        <a:xfrm>
          <a:off x="0" y="27828"/>
          <a:ext cx="4654087" cy="669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一）总体设计思路与总体架构</a:t>
          </a:r>
          <a:endParaRPr lang="zh-CN" sz="2600" kern="1200" dirty="0"/>
        </a:p>
      </dsp:txBody>
      <dsp:txXfrm>
        <a:off x="32670" y="60498"/>
        <a:ext cx="4588747" cy="603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3D790-CDD2-4164-B4CF-3793740E2B5B}">
      <dsp:nvSpPr>
        <dsp:cNvPr id="0" name=""/>
        <dsp:cNvSpPr/>
      </dsp:nvSpPr>
      <dsp:spPr>
        <a:xfrm>
          <a:off x="0" y="0"/>
          <a:ext cx="8513922" cy="1930175"/>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altLang="zh-CN" sz="1600" kern="1200" dirty="0"/>
            <a:t>       </a:t>
          </a:r>
          <a:r>
            <a:rPr lang="zh-CN" sz="1600" kern="1200" dirty="0"/>
            <a:t>用一个二维数组存储棋盘状态，空白、黑子、白子分别用</a:t>
          </a:r>
          <a:r>
            <a:rPr lang="en-US" sz="1600" kern="1200" dirty="0"/>
            <a:t>0</a:t>
          </a:r>
          <a:r>
            <a:rPr lang="zh-CN" sz="1600" kern="1200" dirty="0"/>
            <a:t>、</a:t>
          </a:r>
          <a:r>
            <a:rPr lang="en-US" sz="1600" kern="1200" dirty="0"/>
            <a:t>1</a:t>
          </a:r>
          <a:r>
            <a:rPr lang="zh-CN" sz="1600" kern="1200" dirty="0"/>
            <a:t>、</a:t>
          </a:r>
          <a:r>
            <a:rPr lang="en-US" sz="1600" kern="1200" dirty="0"/>
            <a:t>2</a:t>
          </a:r>
          <a:r>
            <a:rPr lang="zh-CN" sz="1600" kern="1200" dirty="0"/>
            <a:t>表示通过</a:t>
          </a:r>
          <a:r>
            <a:rPr lang="en-US" sz="1600" kern="1200" dirty="0"/>
            <a:t>Alpha–Beta </a:t>
          </a:r>
          <a:r>
            <a:rPr lang="zh-CN" sz="1600" kern="1200" dirty="0"/>
            <a:t>搜索算法</a:t>
          </a:r>
          <a:r>
            <a:rPr lang="en-US" sz="1600" kern="1200" dirty="0" err="1"/>
            <a:t>alphaBeta</a:t>
          </a:r>
          <a:r>
            <a:rPr lang="zh-CN" sz="1600" kern="1200" dirty="0"/>
            <a:t>得出下一步落子位置，运用评估函数</a:t>
          </a:r>
          <a:r>
            <a:rPr lang="en-US" sz="1600" kern="1200" dirty="0"/>
            <a:t>evaluate</a:t>
          </a:r>
          <a:r>
            <a:rPr lang="zh-CN" sz="1600" kern="1200" dirty="0"/>
            <a:t>对玩家当前局面进行打分，分数越高对玩家越有利，对电脑每步的操作时间进行计时，并且每次落子进行胜负判断。</a:t>
          </a:r>
        </a:p>
      </dsp:txBody>
      <dsp:txXfrm>
        <a:off x="94223" y="94223"/>
        <a:ext cx="8325476" cy="17417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E8D44-3AE5-4A7F-BC6F-4D436861A395}">
      <dsp:nvSpPr>
        <dsp:cNvPr id="0" name=""/>
        <dsp:cNvSpPr/>
      </dsp:nvSpPr>
      <dsp:spPr>
        <a:xfrm>
          <a:off x="0" y="0"/>
          <a:ext cx="4375791" cy="7207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二）核心算法及基本原理</a:t>
          </a:r>
          <a:endParaRPr lang="zh-CN" sz="2800" kern="1200" dirty="0"/>
        </a:p>
      </dsp:txBody>
      <dsp:txXfrm>
        <a:off x="35183" y="35183"/>
        <a:ext cx="4305425" cy="6503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FBA5A-FF0A-49F4-86F8-B50B2F464247}">
      <dsp:nvSpPr>
        <dsp:cNvPr id="0" name=""/>
        <dsp:cNvSpPr/>
      </dsp:nvSpPr>
      <dsp:spPr>
        <a:xfrm>
          <a:off x="0" y="192114"/>
          <a:ext cx="8255505" cy="28454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t>        </a:t>
          </a:r>
          <a:r>
            <a:rPr lang="zh-CN" sz="1600" kern="1200" dirty="0"/>
            <a:t>在极大极小搜索的过程中，存在着一定程度的数据冗余。如下图左半部所示的一棵极大极小树的片断。其中节点下方数字为该节点的值，方形框节点代表计算机走，圆形节点代表人走。</a:t>
          </a:r>
          <a:r>
            <a:rPr lang="en-US" sz="1600" kern="1200" dirty="0"/>
            <a:t>A</a:t>
          </a:r>
          <a:r>
            <a:rPr lang="zh-CN" sz="1600" kern="1200" dirty="0"/>
            <a:t>节点表示计算机走，由于</a:t>
          </a:r>
          <a:r>
            <a:rPr lang="en-US" sz="1600" kern="1200" dirty="0"/>
            <a:t>A</a:t>
          </a:r>
          <a:r>
            <a:rPr lang="zh-CN" sz="1600" kern="1200" dirty="0"/>
            <a:t>是极大值</a:t>
          </a:r>
          <a14:m xmlns:a14="http://schemas.microsoft.com/office/drawing/2010/main">
            <m:oMath xmlns:m="http://schemas.openxmlformats.org/officeDocument/2006/math">
              <a:fld id="{825F15A7-03F4-43D7-82C5-3E23DA2F108C}" type="mathplaceholder">
                <a:rPr lang="zh-CN" sz="1600" i="1" kern="1200" smtClean="0">
                  <a:latin typeface="Cambria Math" panose="02040503050406030204" pitchFamily="18" charset="0"/>
                </a:rPr>
                <a:t>在此处键入公式。</a:t>
              </a:fld>
            </m:oMath>
          </a14:m>
          <a:r>
            <a:rPr lang="zh-CN" sz="1600" kern="1200" dirty="0"/>
            <a:t>点，根据极小极大搜索原理它要从</a:t>
          </a:r>
          <a:r>
            <a:rPr lang="en-US" sz="1600" kern="1200" dirty="0"/>
            <a:t>B</a:t>
          </a:r>
          <a:r>
            <a:rPr lang="zh-CN" sz="1600" kern="1200" dirty="0"/>
            <a:t>和</a:t>
          </a:r>
          <a:r>
            <a:rPr lang="en-US" sz="1600" kern="1200" dirty="0"/>
            <a:t>C</a:t>
          </a:r>
          <a:r>
            <a:rPr lang="zh-CN" sz="1600" kern="1200" dirty="0"/>
            <a:t>当中选最大的值。假设目前已经通过估值得出</a:t>
          </a:r>
          <a:r>
            <a:rPr lang="en-US" sz="1600" kern="1200" dirty="0"/>
            <a:t>B</a:t>
          </a:r>
          <a:r>
            <a:rPr lang="zh-CN" sz="1600" kern="1200" dirty="0"/>
            <a:t>为</a:t>
          </a:r>
          <a:r>
            <a:rPr lang="en-US" sz="1600" kern="1200" dirty="0"/>
            <a:t>18</a:t>
          </a:r>
          <a:r>
            <a:rPr lang="zh-CN" sz="1600" kern="1200" dirty="0"/>
            <a:t>，当搜索</a:t>
          </a:r>
          <a:r>
            <a:rPr lang="en-US" sz="1600" kern="1200" dirty="0"/>
            <a:t>C</a:t>
          </a:r>
          <a:r>
            <a:rPr lang="zh-CN" sz="1600" kern="1200" dirty="0"/>
            <a:t>节点时，因为</a:t>
          </a:r>
          <a:r>
            <a:rPr lang="en-US" sz="1600" kern="1200" dirty="0"/>
            <a:t>C</a:t>
          </a:r>
          <a:r>
            <a:rPr lang="zh-CN" sz="1600" kern="1200" dirty="0"/>
            <a:t>该人走，所以根据极小极大搜索原理要从</a:t>
          </a:r>
          <a:r>
            <a:rPr lang="en-US" sz="1600" kern="1200" dirty="0"/>
            <a:t> D</a:t>
          </a:r>
          <a:r>
            <a:rPr lang="zh-CN" sz="1600" kern="1200" dirty="0"/>
            <a:t>、</a:t>
          </a:r>
          <a:r>
            <a:rPr lang="en-US" sz="1600" kern="1200" dirty="0"/>
            <a:t>E</a:t>
          </a:r>
          <a:r>
            <a:rPr lang="zh-CN" sz="1600" kern="1200" dirty="0"/>
            <a:t>、</a:t>
          </a:r>
          <a:r>
            <a:rPr lang="en-US" sz="1600" kern="1200" dirty="0"/>
            <a:t>F </a:t>
          </a:r>
          <a:r>
            <a:rPr lang="zh-CN" sz="1600" kern="1200" dirty="0"/>
            <a:t>中 选取最小的值。此时如果估出</a:t>
          </a:r>
          <a:r>
            <a:rPr lang="en-US" sz="1600" kern="1200" dirty="0"/>
            <a:t> D</a:t>
          </a:r>
          <a:r>
            <a:rPr lang="zh-CN" sz="1600" kern="1200" dirty="0"/>
            <a:t>为</a:t>
          </a:r>
          <a:r>
            <a:rPr lang="en-US" sz="1600" kern="1200" dirty="0"/>
            <a:t>16</a:t>
          </a:r>
          <a:r>
            <a:rPr lang="zh-CN" sz="1600" kern="1200" dirty="0"/>
            <a:t>，那么</a:t>
          </a:r>
          <a:r>
            <a:rPr lang="en-US" sz="1600" kern="1200" dirty="0"/>
            <a:t>C</a:t>
          </a:r>
          <a:r>
            <a:rPr lang="zh-CN" sz="1600" kern="1200" dirty="0"/>
            <a:t>的值必小于或等于</a:t>
          </a:r>
          <a:r>
            <a:rPr lang="en-US" sz="1600" kern="1200" dirty="0"/>
            <a:t>16</a:t>
          </a:r>
          <a:r>
            <a:rPr lang="zh-CN" sz="1600" kern="1200" dirty="0"/>
            <a:t>。又因为已经得出</a:t>
          </a:r>
          <a:r>
            <a:rPr lang="en-US" sz="1600" kern="1200" dirty="0"/>
            <a:t> B</a:t>
          </a:r>
          <a:r>
            <a:rPr lang="zh-CN" sz="1600" kern="1200" dirty="0"/>
            <a:t>的值为</a:t>
          </a:r>
          <a:r>
            <a:rPr lang="en-US" sz="1600" kern="1200" dirty="0"/>
            <a:t>18</a:t>
          </a:r>
          <a:r>
            <a:rPr lang="zh-CN" sz="1600" kern="1200" dirty="0"/>
            <a:t>，说明节点</a:t>
          </a:r>
          <a:r>
            <a:rPr lang="en-US" sz="1600" kern="1200" dirty="0"/>
            <a:t>A</a:t>
          </a:r>
          <a:r>
            <a:rPr lang="zh-CN" sz="1600" kern="1200" dirty="0"/>
            <a:t>的值为</a:t>
          </a:r>
          <a:r>
            <a:rPr lang="en-US" sz="1600" kern="1200" dirty="0"/>
            <a:t>Max</a:t>
          </a:r>
          <a:r>
            <a:rPr lang="zh-CN" sz="1600" kern="1200" dirty="0"/>
            <a:t>（</a:t>
          </a:r>
          <a:r>
            <a:rPr lang="en-US" sz="1600" kern="1200" dirty="0"/>
            <a:t>B</a:t>
          </a:r>
          <a:r>
            <a:rPr lang="zh-CN" sz="1600" kern="1200" dirty="0"/>
            <a:t>，</a:t>
          </a:r>
          <a:r>
            <a:rPr lang="en-US" sz="1600" kern="1200" dirty="0"/>
            <a:t>C</a:t>
          </a:r>
          <a:r>
            <a:rPr lang="zh-CN" sz="1600" kern="1200" dirty="0"/>
            <a:t>）</a:t>
          </a:r>
          <a:r>
            <a:rPr lang="en-US" sz="1600" kern="1200" dirty="0"/>
            <a:t>=18</a:t>
          </a:r>
          <a:r>
            <a:rPr lang="zh-CN" sz="1600" kern="1200" dirty="0"/>
            <a:t>，也就是说无须求出节点</a:t>
          </a:r>
          <a:r>
            <a:rPr lang="en-US" sz="1600" kern="1200" dirty="0"/>
            <a:t> C </a:t>
          </a:r>
          <a:r>
            <a:rPr lang="zh-CN" sz="1600" kern="1200" dirty="0"/>
            <a:t>的其他子节点如</a:t>
          </a:r>
          <a:r>
            <a:rPr lang="en-US" sz="1600" kern="1200" dirty="0"/>
            <a:t> E</a:t>
          </a:r>
          <a:r>
            <a:rPr lang="zh-CN" sz="1600" kern="1200" dirty="0"/>
            <a:t>、</a:t>
          </a:r>
          <a:r>
            <a:rPr lang="en-US" sz="1600" kern="1200" dirty="0"/>
            <a:t>F </a:t>
          </a:r>
          <a:r>
            <a:rPr lang="zh-CN" sz="1600" kern="1200" dirty="0"/>
            <a:t>的值就可以得出父节点</a:t>
          </a:r>
          <a:r>
            <a:rPr lang="en-US" sz="1600" kern="1200" dirty="0"/>
            <a:t> A</a:t>
          </a:r>
          <a:r>
            <a:rPr lang="zh-CN" sz="1600" kern="1200" dirty="0"/>
            <a:t>的值。这种将节点</a:t>
          </a:r>
          <a:r>
            <a:rPr lang="en-US" sz="1600" kern="1200" dirty="0"/>
            <a:t> D </a:t>
          </a:r>
          <a:r>
            <a:rPr lang="zh-CN" sz="1600" kern="1200" dirty="0"/>
            <a:t>的后继兄弟节点剪去的方法称为</a:t>
          </a:r>
          <a:r>
            <a:rPr lang="en-US" sz="1600" kern="1200" dirty="0"/>
            <a:t> Alpha </a:t>
          </a:r>
          <a:r>
            <a:rPr lang="zh-CN" sz="1600" kern="1200" dirty="0"/>
            <a:t>剪枝。同理，在下图右半部一棵极大极小树的片段中，将节点</a:t>
          </a:r>
          <a:r>
            <a:rPr lang="en-US" sz="1600" kern="1200" dirty="0"/>
            <a:t>D</a:t>
          </a:r>
          <a:r>
            <a:rPr lang="zh-CN" sz="1600" kern="1200" dirty="0"/>
            <a:t>的后继兄弟节点剪去称为</a:t>
          </a:r>
          <a:r>
            <a:rPr lang="en-US" sz="1600" kern="1200" dirty="0"/>
            <a:t>Beta</a:t>
          </a:r>
          <a:r>
            <a:rPr lang="zh-CN" sz="1600" kern="1200" dirty="0"/>
            <a:t>剪枝。将</a:t>
          </a:r>
          <a:r>
            <a:rPr lang="en-US" sz="1600" kern="1200" dirty="0"/>
            <a:t> Alpha </a:t>
          </a:r>
          <a:r>
            <a:rPr lang="zh-CN" sz="1600" kern="1200" dirty="0"/>
            <a:t>剪枝和</a:t>
          </a:r>
          <a:r>
            <a:rPr lang="en-US" sz="1600" kern="1200" dirty="0"/>
            <a:t> Beta </a:t>
          </a:r>
          <a:r>
            <a:rPr lang="zh-CN" sz="1600" kern="1200" dirty="0"/>
            <a:t>剪枝加入极大极小搜索，就得到</a:t>
          </a:r>
          <a:r>
            <a:rPr lang="en-US" sz="1600" kern="1200" dirty="0"/>
            <a:t> Alpha-Beta </a:t>
          </a:r>
          <a:r>
            <a:rPr lang="zh-CN" sz="1600" kern="1200" dirty="0"/>
            <a:t>搜索算法。</a:t>
          </a:r>
          <a:endParaRPr lang="zh-CN" altLang="en-US" sz="1600" kern="1200" dirty="0"/>
        </a:p>
      </dsp:txBody>
      <dsp:txXfrm>
        <a:off x="138903" y="331017"/>
        <a:ext cx="7977699" cy="2567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F60B2-F37D-4677-B38D-02FDEE30D6DC}">
      <dsp:nvSpPr>
        <dsp:cNvPr id="0" name=""/>
        <dsp:cNvSpPr/>
      </dsp:nvSpPr>
      <dsp:spPr>
        <a:xfrm>
          <a:off x="0" y="68084"/>
          <a:ext cx="8030218" cy="129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Alpha-Beta</a:t>
          </a:r>
          <a:r>
            <a:rPr lang="zh-CN" sz="1700" kern="1200" dirty="0"/>
            <a:t>搜索算法：在博弈问题中，每一个格局可供选择的行动方案都有很多，因此会生成十分庞大的博弈树。一般地只生成一定深度的博弈树，然后进行极小极大搜索。</a:t>
          </a:r>
        </a:p>
      </dsp:txBody>
      <dsp:txXfrm>
        <a:off x="63445" y="131529"/>
        <a:ext cx="7903328" cy="1172797"/>
      </dsp:txXfrm>
    </dsp:sp>
    <dsp:sp modelId="{5518A9AB-837A-4A52-9DC6-B23521114724}">
      <dsp:nvSpPr>
        <dsp:cNvPr id="0" name=""/>
        <dsp:cNvSpPr/>
      </dsp:nvSpPr>
      <dsp:spPr>
        <a:xfrm>
          <a:off x="0" y="1416731"/>
          <a:ext cx="8030218" cy="129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t>        </a:t>
          </a:r>
          <a:r>
            <a:rPr lang="zh-CN" sz="1700" kern="1200" dirty="0"/>
            <a:t>极大极小搜索是指：在一棵博弈树中，当轮到甲走时，甲定会选择子节点值最大的走法；而轮到乙走时，乙则会选择子节点值最小的走法。 使用估值函数对博弈树的每一个局面进行估值后，就可以通过极大极小搜索在博弈树中寻找最佳的合法走法。</a:t>
          </a:r>
        </a:p>
      </dsp:txBody>
      <dsp:txXfrm>
        <a:off x="63445" y="1480176"/>
        <a:ext cx="7903328" cy="11727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B32-ACF5-4C39-966F-EF60F7169174}">
      <dsp:nvSpPr>
        <dsp:cNvPr id="0" name=""/>
        <dsp:cNvSpPr/>
      </dsp:nvSpPr>
      <dsp:spPr>
        <a:xfrm>
          <a:off x="0" y="3848"/>
          <a:ext cx="3654285"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三）模块设计</a:t>
          </a:r>
        </a:p>
      </dsp:txBody>
      <dsp:txXfrm>
        <a:off x="47748" y="51596"/>
        <a:ext cx="3558789" cy="8826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6856-FB7B-48FC-BD61-E5B981F8D7EE}">
      <dsp:nvSpPr>
        <dsp:cNvPr id="0" name=""/>
        <dsp:cNvSpPr/>
      </dsp:nvSpPr>
      <dsp:spPr>
        <a:xfrm>
          <a:off x="0" y="0"/>
          <a:ext cx="2968485" cy="84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dirty="0"/>
            <a:t>四）创新内容</a:t>
          </a:r>
        </a:p>
      </dsp:txBody>
      <dsp:txXfrm>
        <a:off x="41465" y="41465"/>
        <a:ext cx="2885555" cy="7664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FF0EC-71C4-4CBB-AD9C-ADA442C11170}">
      <dsp:nvSpPr>
        <dsp:cNvPr id="0" name=""/>
        <dsp:cNvSpPr/>
      </dsp:nvSpPr>
      <dsp:spPr>
        <a:xfrm>
          <a:off x="0" y="70474"/>
          <a:ext cx="9922563" cy="421581"/>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t>创新内容或优化点：</a:t>
          </a:r>
        </a:p>
      </dsp:txBody>
      <dsp:txXfrm>
        <a:off x="20580" y="91054"/>
        <a:ext cx="9881403" cy="380421"/>
      </dsp:txXfrm>
    </dsp:sp>
    <dsp:sp modelId="{8A66DE64-0CDE-4A70-8766-9DEAE21AF095}">
      <dsp:nvSpPr>
        <dsp:cNvPr id="0" name=""/>
        <dsp:cNvSpPr/>
      </dsp:nvSpPr>
      <dsp:spPr>
        <a:xfrm>
          <a:off x="0" y="523736"/>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1</a:t>
          </a:r>
          <a:r>
            <a:rPr lang="zh-CN" sz="1100" kern="1200" dirty="0"/>
            <a:t>、将各个功能模块（剪枝搜索模块，落子模块，评估函数模块等）利用不同的头文件和</a:t>
          </a:r>
          <a:r>
            <a:rPr lang="en-US" sz="1100" kern="1200" dirty="0" err="1"/>
            <a:t>cpp</a:t>
          </a:r>
          <a:r>
            <a:rPr lang="zh-CN" sz="1100" kern="1200" dirty="0"/>
            <a:t>文件区分开，便于区分管理，理清思路，有利于项目进展</a:t>
          </a:r>
        </a:p>
      </dsp:txBody>
      <dsp:txXfrm>
        <a:off x="22892" y="546628"/>
        <a:ext cx="9876779" cy="423166"/>
      </dsp:txXfrm>
    </dsp:sp>
    <dsp:sp modelId="{6DB4CB97-FCBD-4290-AA7B-82051A45B25E}">
      <dsp:nvSpPr>
        <dsp:cNvPr id="0" name=""/>
        <dsp:cNvSpPr/>
      </dsp:nvSpPr>
      <dsp:spPr>
        <a:xfrm>
          <a:off x="0" y="1024367"/>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2</a:t>
          </a:r>
          <a:r>
            <a:rPr lang="zh-CN" sz="1100" kern="1200"/>
            <a:t>、在</a:t>
          </a:r>
          <a:r>
            <a:rPr lang="en-US" sz="1100" kern="1200"/>
            <a:t>define.cpp</a:t>
          </a:r>
          <a:r>
            <a:rPr lang="zh-CN" sz="1100" kern="1200"/>
            <a:t>中限定待评估的空格的范围在当前棋盘所有棋子向外延伸距离为</a:t>
          </a:r>
          <a:r>
            <a:rPr lang="en-US" sz="1100" kern="1200"/>
            <a:t>2</a:t>
          </a:r>
          <a:r>
            <a:rPr lang="zh-CN" sz="1100" kern="1200"/>
            <a:t>的范围内，因为此范围之外的落子对局面分数不影响，从而缩小搜索范围。</a:t>
          </a:r>
        </a:p>
      </dsp:txBody>
      <dsp:txXfrm>
        <a:off x="22892" y="1047259"/>
        <a:ext cx="9876779" cy="423166"/>
      </dsp:txXfrm>
    </dsp:sp>
    <dsp:sp modelId="{EF5F26BE-932F-4CB8-9B4B-7A575D8273FF}">
      <dsp:nvSpPr>
        <dsp:cNvPr id="0" name=""/>
        <dsp:cNvSpPr/>
      </dsp:nvSpPr>
      <dsp:spPr>
        <a:xfrm>
          <a:off x="0" y="1524998"/>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3</a:t>
          </a:r>
          <a:r>
            <a:rPr lang="zh-CN" sz="1100" kern="1200"/>
            <a:t>、先将所有评估了的空格的评估结果进行排序取前面一部分分值较大的进行剪枝搜索，提升了搜索效率</a:t>
          </a:r>
        </a:p>
      </dsp:txBody>
      <dsp:txXfrm>
        <a:off x="22892" y="1547890"/>
        <a:ext cx="9876779" cy="423166"/>
      </dsp:txXfrm>
    </dsp:sp>
    <dsp:sp modelId="{B57E6730-5294-4B98-BDA3-78F1C4BE72AC}">
      <dsp:nvSpPr>
        <dsp:cNvPr id="0" name=""/>
        <dsp:cNvSpPr/>
      </dsp:nvSpPr>
      <dsp:spPr>
        <a:xfrm>
          <a:off x="0" y="2025628"/>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4</a:t>
          </a:r>
          <a:r>
            <a:rPr lang="zh-CN" sz="1100" kern="1200"/>
            <a:t>、</a:t>
          </a:r>
          <a:r>
            <a:rPr lang="en-US" sz="1100" kern="1200"/>
            <a:t>evaluate.cpp</a:t>
          </a:r>
          <a:r>
            <a:rPr lang="zh-CN" sz="1100" kern="1200"/>
            <a:t>评估函数模块中，一个重要的问题是方向问题，由于着眼对棋型的判断，所以首先要解决方向问题，考虑到常见棋型都是线性排列的，所以利用相对位置将二维坐标转换为一维坐标，类似极坐标的概念，一位坐标里只需要存储方向和相对位置即可，减小了难度。</a:t>
          </a:r>
        </a:p>
      </dsp:txBody>
      <dsp:txXfrm>
        <a:off x="22892" y="2048520"/>
        <a:ext cx="9876779" cy="423166"/>
      </dsp:txXfrm>
    </dsp:sp>
    <dsp:sp modelId="{E6505A1F-1FE2-47BF-BC52-33FD0C6AE4AF}">
      <dsp:nvSpPr>
        <dsp:cNvPr id="0" name=""/>
        <dsp:cNvSpPr/>
      </dsp:nvSpPr>
      <dsp:spPr>
        <a:xfrm>
          <a:off x="0" y="2526259"/>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sz="1100" kern="1200"/>
            <a:t>引用的参考网址：</a:t>
          </a:r>
        </a:p>
      </dsp:txBody>
      <dsp:txXfrm>
        <a:off x="22892" y="2549151"/>
        <a:ext cx="9876779" cy="423166"/>
      </dsp:txXfrm>
    </dsp:sp>
    <dsp:sp modelId="{AF611C4F-2E51-45F3-8A27-98F8800DD491}">
      <dsp:nvSpPr>
        <dsp:cNvPr id="0" name=""/>
        <dsp:cNvSpPr/>
      </dsp:nvSpPr>
      <dsp:spPr>
        <a:xfrm>
          <a:off x="0" y="3026889"/>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www.cnblogs.com/maxuewei2/x,y/4825520.html</a:t>
          </a:r>
          <a:endParaRPr lang="zh-CN" sz="1100" kern="1200" dirty="0"/>
        </a:p>
      </dsp:txBody>
      <dsp:txXfrm>
        <a:off x="22892" y="3049781"/>
        <a:ext cx="9876779" cy="423166"/>
      </dsp:txXfrm>
    </dsp:sp>
    <dsp:sp modelId="{82DA8BDC-030D-4020-9A39-22F7E7A15B10}">
      <dsp:nvSpPr>
        <dsp:cNvPr id="0" name=""/>
        <dsp:cNvSpPr/>
      </dsp:nvSpPr>
      <dsp:spPr>
        <a:xfrm>
          <a:off x="0" y="3527520"/>
          <a:ext cx="9922563" cy="46895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5</a:t>
          </a:r>
          <a:r>
            <a:rPr lang="zh-CN" sz="1100" kern="1200"/>
            <a:t>、孙文丽利用</a:t>
          </a:r>
          <a:r>
            <a:rPr lang="en-US" sz="1100" kern="1200"/>
            <a:t>easyx</a:t>
          </a:r>
          <a:r>
            <a:rPr lang="zh-CN" sz="1100" kern="1200"/>
            <a:t>将李辉的控制窗口的棋盘效果进行了完善</a:t>
          </a:r>
        </a:p>
      </dsp:txBody>
      <dsp:txXfrm>
        <a:off x="22892" y="3550412"/>
        <a:ext cx="9876779" cy="4231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887C-651B-4DC0-9708-4552D66ACC41}">
      <dsp:nvSpPr>
        <dsp:cNvPr id="0" name=""/>
        <dsp:cNvSpPr/>
      </dsp:nvSpPr>
      <dsp:spPr>
        <a:xfrm rot="5400000">
          <a:off x="-273377" y="273377"/>
          <a:ext cx="1822514" cy="127575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b="0" kern="1200" dirty="0"/>
            <a:t>第</a:t>
          </a:r>
          <a:r>
            <a:rPr lang="zh-CN" altLang="en-US" sz="2400" b="0" kern="1200" dirty="0"/>
            <a:t>三</a:t>
          </a:r>
          <a:r>
            <a:rPr lang="zh-CN" sz="2400" b="0" kern="1200" dirty="0"/>
            <a:t>部分</a:t>
          </a:r>
          <a:endParaRPr lang="zh-CN" sz="2400" kern="1200" dirty="0"/>
        </a:p>
      </dsp:txBody>
      <dsp:txXfrm rot="-5400000">
        <a:off x="1" y="637880"/>
        <a:ext cx="1275759" cy="546755"/>
      </dsp:txXfrm>
    </dsp:sp>
    <dsp:sp modelId="{AA2E977A-9A56-4998-BFA1-71C53DAD5FE0}">
      <dsp:nvSpPr>
        <dsp:cNvPr id="0" name=""/>
        <dsp:cNvSpPr/>
      </dsp:nvSpPr>
      <dsp:spPr>
        <a:xfrm rot="5400000">
          <a:off x="4124906" y="-2849147"/>
          <a:ext cx="1184634" cy="6882928"/>
        </a:xfrm>
        <a:prstGeom prst="round2SameRect">
          <a:avLst/>
        </a:prstGeom>
        <a:solidFill>
          <a:schemeClr val="accent1">
            <a:lumMod val="40000"/>
            <a:lumOff val="60000"/>
            <a:alpha val="9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a:t>  </a:t>
          </a:r>
          <a:r>
            <a:rPr lang="zh-CN" altLang="en-US" sz="3600" kern="1200" dirty="0"/>
            <a:t>实验过程</a:t>
          </a:r>
          <a:endParaRPr lang="zh-CN" altLang="en-US" sz="4000" kern="1200" dirty="0"/>
        </a:p>
      </dsp:txBody>
      <dsp:txXfrm rot="-5400000">
        <a:off x="1275760" y="57828"/>
        <a:ext cx="6825099" cy="10689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343E3-1F66-40CB-A35B-1AB4A29D8CE3}">
      <dsp:nvSpPr>
        <dsp:cNvPr id="0" name=""/>
        <dsp:cNvSpPr/>
      </dsp:nvSpPr>
      <dsp:spPr>
        <a:xfrm>
          <a:off x="0" y="33135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A140-E1DF-4BAA-99B5-7C13BBD1CDFA}">
      <dsp:nvSpPr>
        <dsp:cNvPr id="0" name=""/>
        <dsp:cNvSpPr/>
      </dsp:nvSpPr>
      <dsp:spPr>
        <a:xfrm>
          <a:off x="399166" y="663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环境说明</a:t>
          </a:r>
        </a:p>
      </dsp:txBody>
      <dsp:txXfrm>
        <a:off x="430869" y="38341"/>
        <a:ext cx="5524925" cy="586034"/>
      </dsp:txXfrm>
    </dsp:sp>
    <dsp:sp modelId="{5C253E8C-5C7A-4F3A-B16A-3CCD9D996910}">
      <dsp:nvSpPr>
        <dsp:cNvPr id="0" name=""/>
        <dsp:cNvSpPr/>
      </dsp:nvSpPr>
      <dsp:spPr>
        <a:xfrm>
          <a:off x="0" y="132927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D68F2E-3DFE-4FE1-823D-31B10907D9DD}">
      <dsp:nvSpPr>
        <dsp:cNvPr id="0" name=""/>
        <dsp:cNvSpPr/>
      </dsp:nvSpPr>
      <dsp:spPr>
        <a:xfrm>
          <a:off x="399166" y="100455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源代码文件清单</a:t>
          </a:r>
        </a:p>
      </dsp:txBody>
      <dsp:txXfrm>
        <a:off x="430869" y="1036261"/>
        <a:ext cx="5524925" cy="586034"/>
      </dsp:txXfrm>
    </dsp:sp>
    <dsp:sp modelId="{D017C5E6-127C-426A-9D76-660994096623}">
      <dsp:nvSpPr>
        <dsp:cNvPr id="0" name=""/>
        <dsp:cNvSpPr/>
      </dsp:nvSpPr>
      <dsp:spPr>
        <a:xfrm>
          <a:off x="0" y="232719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74A47-01EC-4C45-B61F-AF58F747E986}">
      <dsp:nvSpPr>
        <dsp:cNvPr id="0" name=""/>
        <dsp:cNvSpPr/>
      </dsp:nvSpPr>
      <dsp:spPr>
        <a:xfrm>
          <a:off x="399166" y="200247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实验结果展示</a:t>
          </a:r>
        </a:p>
      </dsp:txBody>
      <dsp:txXfrm>
        <a:off x="430869" y="2034181"/>
        <a:ext cx="5524925"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887C-651B-4DC0-9708-4552D66ACC41}">
      <dsp:nvSpPr>
        <dsp:cNvPr id="0" name=""/>
        <dsp:cNvSpPr/>
      </dsp:nvSpPr>
      <dsp:spPr>
        <a:xfrm rot="5400000">
          <a:off x="-273377" y="273377"/>
          <a:ext cx="1822514" cy="127575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b="0" kern="1200"/>
            <a:t>第一部分</a:t>
          </a:r>
          <a:endParaRPr lang="zh-CN" sz="2400" kern="1200"/>
        </a:p>
      </dsp:txBody>
      <dsp:txXfrm rot="-5400000">
        <a:off x="1" y="637880"/>
        <a:ext cx="1275759" cy="546755"/>
      </dsp:txXfrm>
    </dsp:sp>
    <dsp:sp modelId="{AA2E977A-9A56-4998-BFA1-71C53DAD5FE0}">
      <dsp:nvSpPr>
        <dsp:cNvPr id="0" name=""/>
        <dsp:cNvSpPr/>
      </dsp:nvSpPr>
      <dsp:spPr>
        <a:xfrm rot="5400000">
          <a:off x="4124906" y="-2849147"/>
          <a:ext cx="1184634" cy="6882928"/>
        </a:xfrm>
        <a:prstGeom prst="round2SameRect">
          <a:avLst/>
        </a:prstGeom>
        <a:solidFill>
          <a:schemeClr val="accent1">
            <a:lumMod val="40000"/>
            <a:lumOff val="60000"/>
            <a:alpha val="9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a:t>  </a:t>
          </a:r>
          <a:r>
            <a:rPr lang="zh-CN" altLang="en-US" sz="3600" kern="1200" dirty="0"/>
            <a:t>实验概述</a:t>
          </a:r>
          <a:endParaRPr lang="zh-CN" altLang="en-US" sz="4000" kern="1200" dirty="0"/>
        </a:p>
      </dsp:txBody>
      <dsp:txXfrm rot="-5400000">
        <a:off x="1275760" y="57828"/>
        <a:ext cx="6825099" cy="106897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E1D77-69FC-4B47-BA86-66E5E3FA6FD8}">
      <dsp:nvSpPr>
        <dsp:cNvPr id="0" name=""/>
        <dsp:cNvSpPr/>
      </dsp:nvSpPr>
      <dsp:spPr>
        <a:xfrm>
          <a:off x="0" y="3593"/>
          <a:ext cx="2898911" cy="84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一）环境说明</a:t>
          </a:r>
        </a:p>
      </dsp:txBody>
      <dsp:txXfrm>
        <a:off x="41465" y="45058"/>
        <a:ext cx="2815981" cy="7664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048C6-F996-4A30-8462-869B75BF481D}">
      <dsp:nvSpPr>
        <dsp:cNvPr id="0" name=""/>
        <dsp:cNvSpPr/>
      </dsp:nvSpPr>
      <dsp:spPr>
        <a:xfrm>
          <a:off x="0" y="320268"/>
          <a:ext cx="9601196" cy="617759"/>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t>操作系统：</a:t>
          </a:r>
          <a:r>
            <a:rPr lang="en-US" sz="2400" kern="1200"/>
            <a:t>Windows</a:t>
          </a:r>
          <a:r>
            <a:rPr lang="zh-CN" sz="2400" kern="1200"/>
            <a:t>；</a:t>
          </a:r>
        </a:p>
      </dsp:txBody>
      <dsp:txXfrm>
        <a:off x="30157" y="350425"/>
        <a:ext cx="9540882" cy="557445"/>
      </dsp:txXfrm>
    </dsp:sp>
    <dsp:sp modelId="{01109924-15CE-4D9F-BA24-FCB83B4007AA}">
      <dsp:nvSpPr>
        <dsp:cNvPr id="0" name=""/>
        <dsp:cNvSpPr/>
      </dsp:nvSpPr>
      <dsp:spPr>
        <a:xfrm>
          <a:off x="0" y="1007148"/>
          <a:ext cx="9601196" cy="617759"/>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t>语言：</a:t>
          </a:r>
          <a:r>
            <a:rPr lang="en-US" sz="2400" kern="1200"/>
            <a:t>C++;</a:t>
          </a:r>
          <a:endParaRPr lang="zh-CN" sz="2400" kern="1200"/>
        </a:p>
      </dsp:txBody>
      <dsp:txXfrm>
        <a:off x="30157" y="1037305"/>
        <a:ext cx="9540882" cy="557445"/>
      </dsp:txXfrm>
    </dsp:sp>
    <dsp:sp modelId="{41FC42DF-5061-4AE9-91CB-FFAE0DD4FAC6}">
      <dsp:nvSpPr>
        <dsp:cNvPr id="0" name=""/>
        <dsp:cNvSpPr/>
      </dsp:nvSpPr>
      <dsp:spPr>
        <a:xfrm>
          <a:off x="0" y="1694028"/>
          <a:ext cx="9601196" cy="617759"/>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t>开发环境：</a:t>
          </a:r>
          <a:r>
            <a:rPr lang="en-US" sz="2400" kern="1200"/>
            <a:t>Dev-C++</a:t>
          </a:r>
          <a:endParaRPr lang="zh-CN" sz="2400" kern="1200"/>
        </a:p>
      </dsp:txBody>
      <dsp:txXfrm>
        <a:off x="30157" y="1724185"/>
        <a:ext cx="9540882" cy="557445"/>
      </dsp:txXfrm>
    </dsp:sp>
    <dsp:sp modelId="{461830C9-13D9-4B43-AC84-68A71F9E5351}">
      <dsp:nvSpPr>
        <dsp:cNvPr id="0" name=""/>
        <dsp:cNvSpPr/>
      </dsp:nvSpPr>
      <dsp:spPr>
        <a:xfrm>
          <a:off x="0" y="2380908"/>
          <a:ext cx="9601196" cy="617759"/>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t>核心使用库：</a:t>
          </a:r>
          <a:r>
            <a:rPr lang="en-US" sz="2400" kern="1200"/>
            <a:t>ctime</a:t>
          </a:r>
          <a:r>
            <a:rPr lang="zh-CN" sz="2400" kern="1200"/>
            <a:t>，</a:t>
          </a:r>
          <a:r>
            <a:rPr lang="en-US" sz="2400" kern="1200"/>
            <a:t>stdio.h,string.h,math.h,conio.h,iostream,algorithm,stack</a:t>
          </a:r>
          <a:endParaRPr lang="zh-CN" sz="2400" kern="1200"/>
        </a:p>
      </dsp:txBody>
      <dsp:txXfrm>
        <a:off x="30157" y="2411065"/>
        <a:ext cx="9540882" cy="55744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E1D77-69FC-4B47-BA86-66E5E3FA6FD8}">
      <dsp:nvSpPr>
        <dsp:cNvPr id="0" name=""/>
        <dsp:cNvSpPr/>
      </dsp:nvSpPr>
      <dsp:spPr>
        <a:xfrm>
          <a:off x="0" y="3593"/>
          <a:ext cx="4151241" cy="84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altLang="en-US" sz="3300" kern="1200" dirty="0"/>
            <a:t>二</a:t>
          </a:r>
          <a:r>
            <a:rPr lang="zh-CN" sz="3300" kern="1200" dirty="0"/>
            <a:t>）</a:t>
          </a:r>
          <a:r>
            <a:rPr lang="zh-CN" altLang="en-US" sz="3300" kern="1200" dirty="0"/>
            <a:t>源代码文件清单</a:t>
          </a:r>
          <a:endParaRPr lang="zh-CN" sz="3300" kern="1200" dirty="0"/>
        </a:p>
      </dsp:txBody>
      <dsp:txXfrm>
        <a:off x="41465" y="45058"/>
        <a:ext cx="4068311" cy="7664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5B86D-22AA-4B20-8B9D-006464C0CB9F}">
      <dsp:nvSpPr>
        <dsp:cNvPr id="0" name=""/>
        <dsp:cNvSpPr/>
      </dsp:nvSpPr>
      <dsp:spPr>
        <a:xfrm>
          <a:off x="0" y="44242"/>
          <a:ext cx="3604590" cy="797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zh-CN" sz="3100" kern="1200"/>
            <a:t>三）实验结果展示</a:t>
          </a:r>
        </a:p>
      </dsp:txBody>
      <dsp:txXfrm>
        <a:off x="38952" y="83194"/>
        <a:ext cx="3526686" cy="72003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887C-651B-4DC0-9708-4552D66ACC41}">
      <dsp:nvSpPr>
        <dsp:cNvPr id="0" name=""/>
        <dsp:cNvSpPr/>
      </dsp:nvSpPr>
      <dsp:spPr>
        <a:xfrm rot="5400000">
          <a:off x="-273377" y="273377"/>
          <a:ext cx="1822514" cy="127575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b="0" kern="1200" dirty="0"/>
            <a:t>第</a:t>
          </a:r>
          <a:r>
            <a:rPr lang="zh-CN" altLang="en-US" sz="2400" b="0" kern="1200" dirty="0"/>
            <a:t>四</a:t>
          </a:r>
          <a:r>
            <a:rPr lang="zh-CN" sz="2400" b="0" kern="1200" dirty="0"/>
            <a:t>部分</a:t>
          </a:r>
          <a:endParaRPr lang="zh-CN" sz="2400" kern="1200" dirty="0"/>
        </a:p>
      </dsp:txBody>
      <dsp:txXfrm rot="-5400000">
        <a:off x="1" y="637880"/>
        <a:ext cx="1275759" cy="546755"/>
      </dsp:txXfrm>
    </dsp:sp>
    <dsp:sp modelId="{AA2E977A-9A56-4998-BFA1-71C53DAD5FE0}">
      <dsp:nvSpPr>
        <dsp:cNvPr id="0" name=""/>
        <dsp:cNvSpPr/>
      </dsp:nvSpPr>
      <dsp:spPr>
        <a:xfrm rot="5400000">
          <a:off x="4124906" y="-2849147"/>
          <a:ext cx="1184634" cy="6882928"/>
        </a:xfrm>
        <a:prstGeom prst="round2SameRect">
          <a:avLst/>
        </a:prstGeom>
        <a:solidFill>
          <a:schemeClr val="accent1">
            <a:lumMod val="40000"/>
            <a:lumOff val="60000"/>
            <a:alpha val="9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a:t>  </a:t>
          </a:r>
          <a:r>
            <a:rPr lang="zh-CN" altLang="en-US" sz="3600" kern="1200" dirty="0"/>
            <a:t>实验总结</a:t>
          </a:r>
          <a:endParaRPr lang="zh-CN" altLang="en-US" sz="4000" kern="1200" dirty="0"/>
        </a:p>
      </dsp:txBody>
      <dsp:txXfrm rot="-5400000">
        <a:off x="1275760" y="57828"/>
        <a:ext cx="6825099" cy="106897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343E3-1F66-40CB-A35B-1AB4A29D8CE3}">
      <dsp:nvSpPr>
        <dsp:cNvPr id="0" name=""/>
        <dsp:cNvSpPr/>
      </dsp:nvSpPr>
      <dsp:spPr>
        <a:xfrm>
          <a:off x="0" y="33135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A140-E1DF-4BAA-99B5-7C13BBD1CDFA}">
      <dsp:nvSpPr>
        <dsp:cNvPr id="0" name=""/>
        <dsp:cNvSpPr/>
      </dsp:nvSpPr>
      <dsp:spPr>
        <a:xfrm>
          <a:off x="399166" y="663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实验中存在的问题及解决方案</a:t>
          </a:r>
        </a:p>
      </dsp:txBody>
      <dsp:txXfrm>
        <a:off x="430869" y="38341"/>
        <a:ext cx="5524925" cy="586034"/>
      </dsp:txXfrm>
    </dsp:sp>
    <dsp:sp modelId="{5C253E8C-5C7A-4F3A-B16A-3CCD9D996910}">
      <dsp:nvSpPr>
        <dsp:cNvPr id="0" name=""/>
        <dsp:cNvSpPr/>
      </dsp:nvSpPr>
      <dsp:spPr>
        <a:xfrm>
          <a:off x="0" y="132927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D68F2E-3DFE-4FE1-823D-31B10907D9DD}">
      <dsp:nvSpPr>
        <dsp:cNvPr id="0" name=""/>
        <dsp:cNvSpPr/>
      </dsp:nvSpPr>
      <dsp:spPr>
        <a:xfrm>
          <a:off x="399166" y="100455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心得体会</a:t>
          </a:r>
        </a:p>
      </dsp:txBody>
      <dsp:txXfrm>
        <a:off x="430869" y="1036261"/>
        <a:ext cx="5524925" cy="586034"/>
      </dsp:txXfrm>
    </dsp:sp>
    <dsp:sp modelId="{D017C5E6-127C-426A-9D76-660994096623}">
      <dsp:nvSpPr>
        <dsp:cNvPr id="0" name=""/>
        <dsp:cNvSpPr/>
      </dsp:nvSpPr>
      <dsp:spPr>
        <a:xfrm>
          <a:off x="0" y="232719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74A47-01EC-4C45-B61F-AF58F747E986}">
      <dsp:nvSpPr>
        <dsp:cNvPr id="0" name=""/>
        <dsp:cNvSpPr/>
      </dsp:nvSpPr>
      <dsp:spPr>
        <a:xfrm>
          <a:off x="399166" y="200247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后续改进方向</a:t>
          </a:r>
        </a:p>
      </dsp:txBody>
      <dsp:txXfrm>
        <a:off x="430869" y="2034181"/>
        <a:ext cx="5524925" cy="58603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A47B9-34CB-4924-914E-EF15B5ABBFC6}">
      <dsp:nvSpPr>
        <dsp:cNvPr id="0" name=""/>
        <dsp:cNvSpPr/>
      </dsp:nvSpPr>
      <dsp:spPr>
        <a:xfrm>
          <a:off x="0" y="41056"/>
          <a:ext cx="5536095" cy="6949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kern="1200"/>
            <a:t>一）实验中存在的问题及解决方案</a:t>
          </a:r>
        </a:p>
      </dsp:txBody>
      <dsp:txXfrm>
        <a:off x="33926" y="74982"/>
        <a:ext cx="5468243" cy="62712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B06D6-2E68-4FC6-895F-366BD4C45726}">
      <dsp:nvSpPr>
        <dsp:cNvPr id="0" name=""/>
        <dsp:cNvSpPr/>
      </dsp:nvSpPr>
      <dsp:spPr>
        <a:xfrm>
          <a:off x="0" y="5377"/>
          <a:ext cx="2938668" cy="7464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kern="1200"/>
            <a:t>二）心得体会</a:t>
          </a:r>
        </a:p>
      </dsp:txBody>
      <dsp:txXfrm>
        <a:off x="36439" y="41816"/>
        <a:ext cx="2865790" cy="67358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745E0-295A-404C-BF8A-AFC22A71721E}">
      <dsp:nvSpPr>
        <dsp:cNvPr id="0" name=""/>
        <dsp:cNvSpPr/>
      </dsp:nvSpPr>
      <dsp:spPr>
        <a:xfrm>
          <a:off x="0" y="18502"/>
          <a:ext cx="3813311" cy="84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三）后续改进方向</a:t>
          </a:r>
        </a:p>
      </dsp:txBody>
      <dsp:txXfrm>
        <a:off x="41465" y="59967"/>
        <a:ext cx="3730381" cy="76649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B6E18-B294-4B64-AC5A-D994AA4DE7D5}">
      <dsp:nvSpPr>
        <dsp:cNvPr id="0" name=""/>
        <dsp:cNvSpPr/>
      </dsp:nvSpPr>
      <dsp:spPr>
        <a:xfrm>
          <a:off x="0" y="5632"/>
          <a:ext cx="2362199"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zh-CN" sz="3400" kern="1200"/>
            <a:t>参考文献</a:t>
          </a:r>
        </a:p>
      </dsp:txBody>
      <dsp:txXfrm>
        <a:off x="42722" y="48354"/>
        <a:ext cx="2276755"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343E3-1F66-40CB-A35B-1AB4A29D8CE3}">
      <dsp:nvSpPr>
        <dsp:cNvPr id="0" name=""/>
        <dsp:cNvSpPr/>
      </dsp:nvSpPr>
      <dsp:spPr>
        <a:xfrm>
          <a:off x="0" y="523418"/>
          <a:ext cx="7983330" cy="831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A140-E1DF-4BAA-99B5-7C13BBD1CDFA}">
      <dsp:nvSpPr>
        <dsp:cNvPr id="0" name=""/>
        <dsp:cNvSpPr/>
      </dsp:nvSpPr>
      <dsp:spPr>
        <a:xfrm>
          <a:off x="399166" y="36338"/>
          <a:ext cx="5588331" cy="974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1466850">
            <a:lnSpc>
              <a:spcPct val="90000"/>
            </a:lnSpc>
            <a:spcBef>
              <a:spcPct val="0"/>
            </a:spcBef>
            <a:spcAft>
              <a:spcPct val="35000"/>
            </a:spcAft>
            <a:buNone/>
          </a:pPr>
          <a:r>
            <a:rPr lang="zh-CN" altLang="en-US" sz="3300" kern="1200" dirty="0"/>
            <a:t>实验目的</a:t>
          </a:r>
        </a:p>
      </dsp:txBody>
      <dsp:txXfrm>
        <a:off x="446721" y="83893"/>
        <a:ext cx="5493221" cy="879050"/>
      </dsp:txXfrm>
    </dsp:sp>
    <dsp:sp modelId="{5C253E8C-5C7A-4F3A-B16A-3CCD9D996910}">
      <dsp:nvSpPr>
        <dsp:cNvPr id="0" name=""/>
        <dsp:cNvSpPr/>
      </dsp:nvSpPr>
      <dsp:spPr>
        <a:xfrm>
          <a:off x="0" y="2020298"/>
          <a:ext cx="7983330" cy="831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D68F2E-3DFE-4FE1-823D-31B10907D9DD}">
      <dsp:nvSpPr>
        <dsp:cNvPr id="0" name=""/>
        <dsp:cNvSpPr/>
      </dsp:nvSpPr>
      <dsp:spPr>
        <a:xfrm>
          <a:off x="399166" y="1533218"/>
          <a:ext cx="5588331" cy="974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1466850">
            <a:lnSpc>
              <a:spcPct val="90000"/>
            </a:lnSpc>
            <a:spcBef>
              <a:spcPct val="0"/>
            </a:spcBef>
            <a:spcAft>
              <a:spcPct val="35000"/>
            </a:spcAft>
            <a:buNone/>
          </a:pPr>
          <a:r>
            <a:rPr lang="zh-CN" altLang="en-US" sz="3300" kern="1200" dirty="0"/>
            <a:t>实验内容</a:t>
          </a:r>
        </a:p>
      </dsp:txBody>
      <dsp:txXfrm>
        <a:off x="446721" y="1580773"/>
        <a:ext cx="5493221" cy="87905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A0945-DB4B-4C06-825F-9C2EADC04C19}">
      <dsp:nvSpPr>
        <dsp:cNvPr id="0" name=""/>
        <dsp:cNvSpPr/>
      </dsp:nvSpPr>
      <dsp:spPr>
        <a:xfrm>
          <a:off x="0" y="3593"/>
          <a:ext cx="3359426" cy="84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zh-CN" sz="3300" kern="1200"/>
            <a:t>成员分工和自评</a:t>
          </a:r>
        </a:p>
      </dsp:txBody>
      <dsp:txXfrm>
        <a:off x="41465" y="45058"/>
        <a:ext cx="3276496" cy="76649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2821-97B0-4D1E-BB86-F69F2A8F172E}">
      <dsp:nvSpPr>
        <dsp:cNvPr id="0" name=""/>
        <dsp:cNvSpPr/>
      </dsp:nvSpPr>
      <dsp:spPr>
        <a:xfrm>
          <a:off x="0" y="203772"/>
          <a:ext cx="2574235" cy="1055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zh-CN" sz="4100" kern="1200"/>
            <a:t>谢谢观看</a:t>
          </a:r>
        </a:p>
      </dsp:txBody>
      <dsp:txXfrm>
        <a:off x="51517" y="255289"/>
        <a:ext cx="2471201" cy="952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E8D44-3AE5-4A7F-BC6F-4D436861A395}">
      <dsp:nvSpPr>
        <dsp:cNvPr id="0" name=""/>
        <dsp:cNvSpPr/>
      </dsp:nvSpPr>
      <dsp:spPr>
        <a:xfrm>
          <a:off x="0" y="0"/>
          <a:ext cx="2626503"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一）</a:t>
          </a:r>
          <a:r>
            <a:rPr lang="zh-CN" sz="3000" kern="1200" dirty="0"/>
            <a:t>实验</a:t>
          </a:r>
          <a:r>
            <a:rPr lang="zh-CN" sz="3000" b="0" kern="1200" dirty="0"/>
            <a:t>目的</a:t>
          </a:r>
          <a:endParaRPr lang="zh-CN" sz="3000" kern="1200" dirty="0"/>
        </a:p>
      </dsp:txBody>
      <dsp:txXfrm>
        <a:off x="37696" y="37696"/>
        <a:ext cx="2551111" cy="696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8F0DB-9015-4F98-AB0A-07BB8A2F508C}">
      <dsp:nvSpPr>
        <dsp:cNvPr id="0" name=""/>
        <dsp:cNvSpPr/>
      </dsp:nvSpPr>
      <dsp:spPr>
        <a:xfrm>
          <a:off x="0" y="239622"/>
          <a:ext cx="8255505" cy="10108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t>熟悉和掌握博弈树的启发式搜索过程、α</a:t>
          </a:r>
          <a:r>
            <a:rPr lang="en-US" sz="2400" kern="1200" dirty="0"/>
            <a:t>-</a:t>
          </a:r>
          <a:r>
            <a:rPr lang="zh-CN" sz="2400" kern="1200" dirty="0"/>
            <a:t>β剪枝算法和评价函数，并利用α</a:t>
          </a:r>
          <a:r>
            <a:rPr lang="en-US" sz="2400" kern="1200" dirty="0"/>
            <a:t>-</a:t>
          </a:r>
          <a:r>
            <a:rPr lang="zh-CN" sz="2400" kern="1200" dirty="0"/>
            <a:t>β剪枝算法开发一个五子棋人机博弈游戏。</a:t>
          </a:r>
        </a:p>
      </dsp:txBody>
      <dsp:txXfrm>
        <a:off x="49347" y="288969"/>
        <a:ext cx="8156811" cy="912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E8D44-3AE5-4A7F-BC6F-4D436861A395}">
      <dsp:nvSpPr>
        <dsp:cNvPr id="0" name=""/>
        <dsp:cNvSpPr/>
      </dsp:nvSpPr>
      <dsp:spPr>
        <a:xfrm>
          <a:off x="0" y="0"/>
          <a:ext cx="2626503"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二）</a:t>
          </a:r>
          <a:r>
            <a:rPr lang="zh-CN" sz="3000" kern="1200" dirty="0"/>
            <a:t>实验</a:t>
          </a:r>
          <a:r>
            <a:rPr lang="zh-CN" altLang="en-US" sz="3000" kern="1200" dirty="0"/>
            <a:t>内容</a:t>
          </a:r>
          <a:endParaRPr lang="zh-CN" sz="3000" kern="1200" dirty="0"/>
        </a:p>
      </dsp:txBody>
      <dsp:txXfrm>
        <a:off x="37696" y="37696"/>
        <a:ext cx="2551111" cy="6968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CD82F-76B7-474C-8298-32CE367F1730}">
      <dsp:nvSpPr>
        <dsp:cNvPr id="0" name=""/>
        <dsp:cNvSpPr/>
      </dsp:nvSpPr>
      <dsp:spPr>
        <a:xfrm>
          <a:off x="0" y="423383"/>
          <a:ext cx="1004846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8854D5-ABF8-46AE-9F9F-7E5B4CD4CC3B}">
      <dsp:nvSpPr>
        <dsp:cNvPr id="0" name=""/>
        <dsp:cNvSpPr/>
      </dsp:nvSpPr>
      <dsp:spPr>
        <a:xfrm>
          <a:off x="502423" y="24863"/>
          <a:ext cx="8365795" cy="79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5866" tIns="0" rIns="265866" bIns="0" numCol="1" spcCol="1270" anchor="ctr" anchorCtr="0">
          <a:noAutofit/>
        </a:bodyPr>
        <a:lstStyle/>
        <a:p>
          <a:pPr marL="0" lvl="0" indent="0" algn="l" defTabSz="889000">
            <a:lnSpc>
              <a:spcPct val="90000"/>
            </a:lnSpc>
            <a:spcBef>
              <a:spcPct val="0"/>
            </a:spcBef>
            <a:spcAft>
              <a:spcPct val="35000"/>
            </a:spcAft>
            <a:buNone/>
          </a:pPr>
          <a:r>
            <a:rPr lang="en-US" sz="2000" kern="1200" dirty="0"/>
            <a:t>1.</a:t>
          </a:r>
          <a:r>
            <a:rPr lang="zh-CN" sz="2000" kern="1200" dirty="0"/>
            <a:t>以五子棋人机博弈问题为例，实现α</a:t>
          </a:r>
          <a:r>
            <a:rPr lang="en-US" sz="2000" kern="1200" dirty="0"/>
            <a:t>-</a:t>
          </a:r>
          <a:r>
            <a:rPr lang="zh-CN" sz="2000" kern="1200" dirty="0"/>
            <a:t>β剪枝算法的求解程序（编程语言不限），要求设计适合五子棋博弈的评估函数。</a:t>
          </a:r>
          <a:endParaRPr lang="zh-CN" altLang="en-US" sz="2000" kern="1200" dirty="0"/>
        </a:p>
      </dsp:txBody>
      <dsp:txXfrm>
        <a:off x="541331" y="63771"/>
        <a:ext cx="8287979" cy="719224"/>
      </dsp:txXfrm>
    </dsp:sp>
    <dsp:sp modelId="{CB0C4AEA-2FAB-49D5-8260-5E889BDA40D6}">
      <dsp:nvSpPr>
        <dsp:cNvPr id="0" name=""/>
        <dsp:cNvSpPr/>
      </dsp:nvSpPr>
      <dsp:spPr>
        <a:xfrm>
          <a:off x="0" y="1648103"/>
          <a:ext cx="1004846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80B583E-4B9E-45C1-8547-CC62883E3406}">
      <dsp:nvSpPr>
        <dsp:cNvPr id="0" name=""/>
        <dsp:cNvSpPr/>
      </dsp:nvSpPr>
      <dsp:spPr>
        <a:xfrm>
          <a:off x="502423" y="1249583"/>
          <a:ext cx="8340543" cy="79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5866" tIns="0" rIns="265866" bIns="0" numCol="1" spcCol="1270" anchor="ctr" anchorCtr="0">
          <a:noAutofit/>
        </a:bodyPr>
        <a:lstStyle/>
        <a:p>
          <a:pPr marL="0" lvl="0" indent="0" algn="l" defTabSz="889000">
            <a:lnSpc>
              <a:spcPct val="90000"/>
            </a:lnSpc>
            <a:spcBef>
              <a:spcPct val="0"/>
            </a:spcBef>
            <a:spcAft>
              <a:spcPct val="35000"/>
            </a:spcAft>
            <a:buNone/>
          </a:pPr>
          <a:r>
            <a:rPr lang="en-US" sz="2000" kern="1200" dirty="0"/>
            <a:t>2.</a:t>
          </a:r>
          <a:r>
            <a:rPr lang="zh-CN" sz="2000" kern="1200" dirty="0"/>
            <a:t>要求初始界面显示</a:t>
          </a:r>
          <a:r>
            <a:rPr lang="en-US" sz="2000" kern="1200" dirty="0"/>
            <a:t>15*15</a:t>
          </a:r>
          <a:r>
            <a:rPr lang="zh-CN" sz="2000" kern="1200" dirty="0"/>
            <a:t>的空白棋盘，电脑执白棋，人执黑棋，界面置有重新开始、悔棋等操作。</a:t>
          </a:r>
          <a:endParaRPr lang="zh-CN" altLang="en-US" sz="2000" kern="1200" dirty="0"/>
        </a:p>
      </dsp:txBody>
      <dsp:txXfrm>
        <a:off x="541331" y="1288491"/>
        <a:ext cx="8262727" cy="719224"/>
      </dsp:txXfrm>
    </dsp:sp>
    <dsp:sp modelId="{84D9CACB-F7AC-4F11-8643-F3FADA5E0731}">
      <dsp:nvSpPr>
        <dsp:cNvPr id="0" name=""/>
        <dsp:cNvSpPr/>
      </dsp:nvSpPr>
      <dsp:spPr>
        <a:xfrm>
          <a:off x="0" y="2872823"/>
          <a:ext cx="1004846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BFAF1A-87F9-43C4-8B50-E6856AB7DCE4}">
      <dsp:nvSpPr>
        <dsp:cNvPr id="0" name=""/>
        <dsp:cNvSpPr/>
      </dsp:nvSpPr>
      <dsp:spPr>
        <a:xfrm>
          <a:off x="502417" y="2507850"/>
          <a:ext cx="8330203" cy="79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5866" tIns="0" rIns="265866" bIns="0" numCol="1" spcCol="1270" anchor="ctr" anchorCtr="0">
          <a:noAutofit/>
        </a:bodyPr>
        <a:lstStyle/>
        <a:p>
          <a:pPr marL="0" lvl="0" indent="0" algn="l" defTabSz="889000">
            <a:lnSpc>
              <a:spcPct val="90000"/>
            </a:lnSpc>
            <a:spcBef>
              <a:spcPct val="0"/>
            </a:spcBef>
            <a:spcAft>
              <a:spcPct val="35000"/>
            </a:spcAft>
            <a:buNone/>
          </a:pPr>
          <a:r>
            <a:rPr lang="en-US" sz="2000" kern="1200" dirty="0"/>
            <a:t>3.</a:t>
          </a:r>
          <a:r>
            <a:rPr lang="zh-CN" sz="2000" kern="1200" dirty="0"/>
            <a:t>设计五子棋程序的数据结构，具有评估棋势、选择落子、判断胜负等功能</a:t>
          </a:r>
          <a:r>
            <a:rPr lang="zh-CN" sz="1500" kern="1200" dirty="0"/>
            <a:t>。</a:t>
          </a:r>
          <a:endParaRPr lang="zh-CN" altLang="en-US" sz="1500" kern="1200" dirty="0"/>
        </a:p>
      </dsp:txBody>
      <dsp:txXfrm>
        <a:off x="541325" y="2546758"/>
        <a:ext cx="8252387" cy="7192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887C-651B-4DC0-9708-4552D66ACC41}">
      <dsp:nvSpPr>
        <dsp:cNvPr id="0" name=""/>
        <dsp:cNvSpPr/>
      </dsp:nvSpPr>
      <dsp:spPr>
        <a:xfrm rot="5400000">
          <a:off x="-273377" y="273377"/>
          <a:ext cx="1822514" cy="127575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b="0" kern="1200" dirty="0"/>
            <a:t>第</a:t>
          </a:r>
          <a:r>
            <a:rPr lang="zh-CN" altLang="en-US" sz="2400" b="0" kern="1200" dirty="0"/>
            <a:t>二</a:t>
          </a:r>
          <a:r>
            <a:rPr lang="zh-CN" sz="2400" b="0" kern="1200" dirty="0"/>
            <a:t>部分</a:t>
          </a:r>
          <a:endParaRPr lang="zh-CN" sz="2400" kern="1200" dirty="0"/>
        </a:p>
      </dsp:txBody>
      <dsp:txXfrm rot="-5400000">
        <a:off x="1" y="637880"/>
        <a:ext cx="1275759" cy="546755"/>
      </dsp:txXfrm>
    </dsp:sp>
    <dsp:sp modelId="{AA2E977A-9A56-4998-BFA1-71C53DAD5FE0}">
      <dsp:nvSpPr>
        <dsp:cNvPr id="0" name=""/>
        <dsp:cNvSpPr/>
      </dsp:nvSpPr>
      <dsp:spPr>
        <a:xfrm rot="5400000">
          <a:off x="4124906" y="-2849147"/>
          <a:ext cx="1184634" cy="6882928"/>
        </a:xfrm>
        <a:prstGeom prst="round2SameRect">
          <a:avLst/>
        </a:prstGeom>
        <a:solidFill>
          <a:schemeClr val="accent1">
            <a:lumMod val="40000"/>
            <a:lumOff val="60000"/>
            <a:alpha val="9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a:t>  </a:t>
          </a:r>
          <a:r>
            <a:rPr lang="zh-CN" altLang="en-US" sz="3600" kern="1200" dirty="0"/>
            <a:t>实验方案设计</a:t>
          </a:r>
          <a:endParaRPr lang="zh-CN" altLang="en-US" sz="4000" kern="1200" dirty="0"/>
        </a:p>
      </dsp:txBody>
      <dsp:txXfrm rot="-5400000">
        <a:off x="1275760" y="57828"/>
        <a:ext cx="6825099" cy="10689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343E3-1F66-40CB-A35B-1AB4A29D8CE3}">
      <dsp:nvSpPr>
        <dsp:cNvPr id="0" name=""/>
        <dsp:cNvSpPr/>
      </dsp:nvSpPr>
      <dsp:spPr>
        <a:xfrm>
          <a:off x="0" y="33135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A140-E1DF-4BAA-99B5-7C13BBD1CDFA}">
      <dsp:nvSpPr>
        <dsp:cNvPr id="0" name=""/>
        <dsp:cNvSpPr/>
      </dsp:nvSpPr>
      <dsp:spPr>
        <a:xfrm>
          <a:off x="399166" y="663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总体设计思路与总体架构</a:t>
          </a:r>
        </a:p>
      </dsp:txBody>
      <dsp:txXfrm>
        <a:off x="430869" y="38341"/>
        <a:ext cx="5524925" cy="586034"/>
      </dsp:txXfrm>
    </dsp:sp>
    <dsp:sp modelId="{5C253E8C-5C7A-4F3A-B16A-3CCD9D996910}">
      <dsp:nvSpPr>
        <dsp:cNvPr id="0" name=""/>
        <dsp:cNvSpPr/>
      </dsp:nvSpPr>
      <dsp:spPr>
        <a:xfrm>
          <a:off x="0" y="132927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D68F2E-3DFE-4FE1-823D-31B10907D9DD}">
      <dsp:nvSpPr>
        <dsp:cNvPr id="0" name=""/>
        <dsp:cNvSpPr/>
      </dsp:nvSpPr>
      <dsp:spPr>
        <a:xfrm>
          <a:off x="399166" y="100455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核心算法及基本原理</a:t>
          </a:r>
        </a:p>
      </dsp:txBody>
      <dsp:txXfrm>
        <a:off x="430869" y="1036261"/>
        <a:ext cx="5524925" cy="586034"/>
      </dsp:txXfrm>
    </dsp:sp>
    <dsp:sp modelId="{946B8AC7-8BF6-4EE8-AD5A-D1D61CCE6A83}">
      <dsp:nvSpPr>
        <dsp:cNvPr id="0" name=""/>
        <dsp:cNvSpPr/>
      </dsp:nvSpPr>
      <dsp:spPr>
        <a:xfrm>
          <a:off x="0" y="2327198"/>
          <a:ext cx="798333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B13ABE-4DAB-4155-8637-619992294493}">
      <dsp:nvSpPr>
        <dsp:cNvPr id="0" name=""/>
        <dsp:cNvSpPr/>
      </dsp:nvSpPr>
      <dsp:spPr>
        <a:xfrm>
          <a:off x="399166" y="2002478"/>
          <a:ext cx="5588331"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226" tIns="0" rIns="211226" bIns="0" numCol="1" spcCol="1270" anchor="ctr" anchorCtr="0">
          <a:noAutofit/>
        </a:bodyPr>
        <a:lstStyle/>
        <a:p>
          <a:pPr marL="0" lvl="0" indent="0" algn="l" defTabSz="977900">
            <a:lnSpc>
              <a:spcPct val="90000"/>
            </a:lnSpc>
            <a:spcBef>
              <a:spcPct val="0"/>
            </a:spcBef>
            <a:spcAft>
              <a:spcPct val="35000"/>
            </a:spcAft>
            <a:buNone/>
          </a:pPr>
          <a:r>
            <a:rPr lang="en-US" altLang="zh-CN" sz="2200" kern="1200" dirty="0"/>
            <a:t> </a:t>
          </a:r>
          <a:r>
            <a:rPr lang="zh-CN" altLang="en-US" sz="2200" kern="1200" dirty="0"/>
            <a:t>模块设计</a:t>
          </a:r>
        </a:p>
      </dsp:txBody>
      <dsp:txXfrm>
        <a:off x="430869" y="2034181"/>
        <a:ext cx="5524925"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81F97-7B66-4D6F-B9D6-6BAB7E090DB3}"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EF6D5-74A4-49D8-BD21-4687A0D8AF0F}" type="slidenum">
              <a:rPr lang="zh-CN" altLang="en-US" smtClean="0"/>
              <a:t>‹#›</a:t>
            </a:fld>
            <a:endParaRPr lang="zh-CN" altLang="en-US"/>
          </a:p>
        </p:txBody>
      </p:sp>
    </p:spTree>
    <p:extLst>
      <p:ext uri="{BB962C8B-B14F-4D97-AF65-F5344CB8AC3E}">
        <p14:creationId xmlns:p14="http://schemas.microsoft.com/office/powerpoint/2010/main" val="2807113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ED499E92-8DA0-4D5F-B438-F3F293B1EAC6}"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93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23850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3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46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278540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6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133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233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99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416940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81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13364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11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87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232966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499E92-8DA0-4D5F-B438-F3F293B1EAC6}"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22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9A2891C-4DCF-4D97-B8D3-4311808DE4BB}" type="datetimeFigureOut">
              <a:rPr lang="zh-CN" altLang="en-US" smtClean="0"/>
              <a:t>2020/5/10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407430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A2891C-4DCF-4D97-B8D3-4311808DE4BB}" type="datetimeFigureOut">
              <a:rPr lang="zh-CN" altLang="en-US" smtClean="0"/>
              <a:t>2020/5/10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499E92-8DA0-4D5F-B438-F3F293B1EAC6}" type="slidenum">
              <a:rPr lang="zh-CN" altLang="en-US" smtClean="0"/>
              <a:t>‹#›</a:t>
            </a:fld>
            <a:endParaRPr lang="zh-CN" altLang="en-US"/>
          </a:p>
        </p:txBody>
      </p:sp>
    </p:spTree>
    <p:extLst>
      <p:ext uri="{BB962C8B-B14F-4D97-AF65-F5344CB8AC3E}">
        <p14:creationId xmlns:p14="http://schemas.microsoft.com/office/powerpoint/2010/main" val="2342788689"/>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 id="21474841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hyperlink" Target="https://www.ctolib.com/yfismine-GoBang-AI.html" TargetMode="Externa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18" Type="http://schemas.microsoft.com/office/2007/relationships/diagramDrawing" Target="../diagrams/drawing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openxmlformats.org/officeDocument/2006/relationships/diagramColors" Target="../diagrams/colors14.xml"/><Relationship Id="rId2" Type="http://schemas.openxmlformats.org/officeDocument/2006/relationships/image" Target="../media/image5.png"/><Relationship Id="rId16" Type="http://schemas.openxmlformats.org/officeDocument/2006/relationships/diagramQuickStyle" Target="../diagrams/quickStyle14.xml"/><Relationship Id="rId1" Type="http://schemas.openxmlformats.org/officeDocument/2006/relationships/slideLayout" Target="../slideLayouts/slideLayout3.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Layout" Target="../diagrams/layout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Data" Target="../diagrams/data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93E-83A6-4EAB-9A38-82DD0361F253}"/>
              </a:ext>
            </a:extLst>
          </p:cNvPr>
          <p:cNvSpPr>
            <a:spLocks noGrp="1"/>
          </p:cNvSpPr>
          <p:nvPr>
            <p:ph type="ctrTitle"/>
          </p:nvPr>
        </p:nvSpPr>
        <p:spPr/>
        <p:txBody>
          <a:bodyPr/>
          <a:lstStyle/>
          <a:p>
            <a:r>
              <a:rPr lang="zh-CN" altLang="en-US" dirty="0"/>
              <a:t>五子棋实验</a:t>
            </a:r>
          </a:p>
        </p:txBody>
      </p:sp>
      <p:sp>
        <p:nvSpPr>
          <p:cNvPr id="3" name="副标题 2">
            <a:extLst>
              <a:ext uri="{FF2B5EF4-FFF2-40B4-BE49-F238E27FC236}">
                <a16:creationId xmlns:a16="http://schemas.microsoft.com/office/drawing/2014/main" id="{9CBD3E0D-FCC5-40ED-9968-CCED23DF2EF6}"/>
              </a:ext>
            </a:extLst>
          </p:cNvPr>
          <p:cNvSpPr>
            <a:spLocks noGrp="1"/>
          </p:cNvSpPr>
          <p:nvPr>
            <p:ph type="subTitle" idx="1"/>
          </p:nvPr>
        </p:nvSpPr>
        <p:spPr/>
        <p:txBody>
          <a:bodyPr>
            <a:normAutofit lnSpcReduction="10000"/>
          </a:bodyPr>
          <a:lstStyle/>
          <a:p>
            <a:r>
              <a:rPr lang="zh-CN" altLang="en-US" dirty="0">
                <a:solidFill>
                  <a:schemeClr val="tx1">
                    <a:lumMod val="75000"/>
                    <a:lumOff val="25000"/>
                  </a:schemeClr>
                </a:solidFill>
                <a:cs typeface="+mn-ea"/>
                <a:sym typeface="+mn-lt"/>
              </a:rPr>
              <a:t>成员：李辉  </a:t>
            </a:r>
            <a:r>
              <a:rPr lang="en-US" altLang="zh-CN" dirty="0">
                <a:solidFill>
                  <a:schemeClr val="tx1">
                    <a:lumMod val="75000"/>
                    <a:lumOff val="25000"/>
                  </a:schemeClr>
                </a:solidFill>
                <a:cs typeface="+mn-ea"/>
                <a:sym typeface="+mn-lt"/>
              </a:rPr>
              <a:t>1652286</a:t>
            </a:r>
          </a:p>
          <a:p>
            <a:r>
              <a:rPr lang="en-US" altLang="zh-CN" dirty="0">
                <a:solidFill>
                  <a:schemeClr val="tx1">
                    <a:lumMod val="75000"/>
                    <a:lumOff val="25000"/>
                  </a:schemeClr>
                </a:solidFill>
                <a:cs typeface="+mn-ea"/>
                <a:sym typeface="+mn-lt"/>
              </a:rPr>
              <a:t>             </a:t>
            </a:r>
            <a:r>
              <a:rPr lang="zh-CN" altLang="en-US" dirty="0">
                <a:solidFill>
                  <a:schemeClr val="tx1">
                    <a:lumMod val="75000"/>
                    <a:lumOff val="25000"/>
                  </a:schemeClr>
                </a:solidFill>
                <a:cs typeface="+mn-ea"/>
                <a:sym typeface="+mn-lt"/>
              </a:rPr>
              <a:t>刘兵 </a:t>
            </a:r>
            <a:r>
              <a:rPr lang="en-US" altLang="zh-CN" dirty="0">
                <a:solidFill>
                  <a:schemeClr val="tx1">
                    <a:lumMod val="75000"/>
                    <a:lumOff val="25000"/>
                  </a:schemeClr>
                </a:solidFill>
                <a:cs typeface="+mn-ea"/>
                <a:sym typeface="+mn-lt"/>
              </a:rPr>
              <a:t>1752397</a:t>
            </a:r>
          </a:p>
          <a:p>
            <a:r>
              <a:rPr lang="en-US" altLang="zh-CN" dirty="0">
                <a:solidFill>
                  <a:schemeClr val="tx1">
                    <a:lumMod val="75000"/>
                    <a:lumOff val="25000"/>
                  </a:schemeClr>
                </a:solidFill>
                <a:cs typeface="+mn-ea"/>
                <a:sym typeface="+mn-lt"/>
              </a:rPr>
              <a:t>             </a:t>
            </a:r>
            <a:r>
              <a:rPr lang="zh-CN" altLang="en-US" dirty="0">
                <a:solidFill>
                  <a:schemeClr val="tx1">
                    <a:lumMod val="75000"/>
                    <a:lumOff val="25000"/>
                  </a:schemeClr>
                </a:solidFill>
                <a:cs typeface="+mn-ea"/>
                <a:sym typeface="+mn-lt"/>
              </a:rPr>
              <a:t>孙文丽 </a:t>
            </a:r>
            <a:r>
              <a:rPr lang="en-US" altLang="zh-CN" dirty="0">
                <a:solidFill>
                  <a:schemeClr val="tx1">
                    <a:lumMod val="75000"/>
                    <a:lumOff val="25000"/>
                  </a:schemeClr>
                </a:solidFill>
                <a:cs typeface="+mn-ea"/>
                <a:sym typeface="+mn-lt"/>
              </a:rPr>
              <a:t>1752844</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59465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A54E5DC2-3543-432F-AE54-39BCA460DD77}"/>
              </a:ext>
            </a:extLst>
          </p:cNvPr>
          <p:cNvGraphicFramePr/>
          <p:nvPr/>
        </p:nvGraphicFramePr>
        <p:xfrm>
          <a:off x="1017106" y="773411"/>
          <a:ext cx="3654285" cy="985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47301F88-7CF5-4BC3-9591-12B4693A4CEE}"/>
              </a:ext>
            </a:extLst>
          </p:cNvPr>
          <p:cNvSpPr txBox="1"/>
          <p:nvPr/>
        </p:nvSpPr>
        <p:spPr>
          <a:xfrm>
            <a:off x="1451113" y="2584174"/>
            <a:ext cx="9352722" cy="2446824"/>
          </a:xfrm>
          <a:prstGeom prst="rect">
            <a:avLst/>
          </a:prstGeom>
          <a:noFill/>
        </p:spPr>
        <p:txBody>
          <a:bodyPr wrap="square" rtlCol="0">
            <a:spAutoFit/>
          </a:bodyPr>
          <a:lstStyle/>
          <a:p>
            <a:pPr>
              <a:lnSpc>
                <a:spcPct val="150000"/>
              </a:lnSpc>
            </a:pPr>
            <a:r>
              <a:rPr lang="en-US" altLang="zh-CN" dirty="0"/>
              <a:t>①</a:t>
            </a:r>
            <a:r>
              <a:rPr lang="zh-CN" altLang="zh-CN" dirty="0"/>
              <a:t>数据结构设计</a:t>
            </a:r>
          </a:p>
          <a:p>
            <a:pPr>
              <a:lnSpc>
                <a:spcPct val="150000"/>
              </a:lnSpc>
            </a:pPr>
            <a:r>
              <a:rPr lang="en-US" altLang="zh-CN" dirty="0"/>
              <a:t>        </a:t>
            </a:r>
            <a:r>
              <a:rPr lang="zh-CN" altLang="zh-CN" dirty="0"/>
              <a:t>以数组形式保存当前棋盘的盘面情况：</a:t>
            </a:r>
            <a:r>
              <a:rPr lang="en-US" altLang="zh-CN" dirty="0"/>
              <a:t>int </a:t>
            </a:r>
            <a:r>
              <a:rPr lang="en-US" altLang="zh-CN" dirty="0" err="1"/>
              <a:t>chessBoard</a:t>
            </a:r>
            <a:r>
              <a:rPr lang="en-US" altLang="zh-CN" dirty="0"/>
              <a:t>[GRID_NUM][GRID_NUM]//</a:t>
            </a:r>
            <a:r>
              <a:rPr lang="zh-CN" altLang="zh-CN" dirty="0"/>
              <a:t>当前棋盘，数组的每一个元素对应棋盘上的一个交叉点，用“</a:t>
            </a:r>
            <a:r>
              <a:rPr lang="en-US" altLang="zh-CN" dirty="0"/>
              <a:t>0</a:t>
            </a:r>
            <a:r>
              <a:rPr lang="zh-CN" altLang="zh-CN" dirty="0"/>
              <a:t>”，“</a:t>
            </a:r>
            <a:r>
              <a:rPr lang="en-US" altLang="zh-CN" dirty="0"/>
              <a:t>1</a:t>
            </a:r>
            <a:r>
              <a:rPr lang="zh-CN" altLang="zh-CN" dirty="0"/>
              <a:t>”，“</a:t>
            </a:r>
            <a:r>
              <a:rPr lang="en-US" altLang="zh-CN" dirty="0"/>
              <a:t>2</a:t>
            </a:r>
            <a:r>
              <a:rPr lang="zh-CN" altLang="zh-CN" dirty="0"/>
              <a:t>”分别表示空白，黑子，白子。使用元素类型为</a:t>
            </a:r>
            <a:r>
              <a:rPr lang="en-US" altLang="zh-CN" dirty="0"/>
              <a:t>pair</a:t>
            </a:r>
            <a:r>
              <a:rPr lang="zh-CN" altLang="zh-CN" dirty="0"/>
              <a:t>的栈存储每一步的落子位置，</a:t>
            </a:r>
            <a:r>
              <a:rPr lang="en-US" altLang="zh-CN" dirty="0"/>
              <a:t>pair</a:t>
            </a:r>
            <a:r>
              <a:rPr lang="zh-CN" altLang="zh-CN" dirty="0"/>
              <a:t>的两个元素分别表示横纵坐标：</a:t>
            </a:r>
            <a:r>
              <a:rPr lang="en-US" altLang="zh-CN" dirty="0"/>
              <a:t>stack&lt;pair&lt;int, int&gt;&gt; steps;</a:t>
            </a:r>
            <a:r>
              <a:rPr lang="zh-CN" altLang="zh-CN" dirty="0"/>
              <a:t>当需要悔棋时，栈顶的元素即为上次落子的位置。</a:t>
            </a:r>
          </a:p>
          <a:p>
            <a:endParaRPr lang="zh-CN" altLang="en-US" dirty="0"/>
          </a:p>
        </p:txBody>
      </p:sp>
    </p:spTree>
    <p:extLst>
      <p:ext uri="{BB962C8B-B14F-4D97-AF65-F5344CB8AC3E}">
        <p14:creationId xmlns:p14="http://schemas.microsoft.com/office/powerpoint/2010/main" val="30109453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DC7CE1-30E6-4225-BB10-0D9FBE0B41CF}"/>
              </a:ext>
            </a:extLst>
          </p:cNvPr>
          <p:cNvSpPr txBox="1"/>
          <p:nvPr/>
        </p:nvSpPr>
        <p:spPr>
          <a:xfrm>
            <a:off x="1152939" y="914400"/>
            <a:ext cx="1590261" cy="784830"/>
          </a:xfrm>
          <a:prstGeom prst="rect">
            <a:avLst/>
          </a:prstGeom>
          <a:noFill/>
        </p:spPr>
        <p:txBody>
          <a:bodyPr wrap="square" rtlCol="0">
            <a:spAutoFit/>
          </a:bodyPr>
          <a:lstStyle/>
          <a:p>
            <a:pPr>
              <a:lnSpc>
                <a:spcPct val="150000"/>
              </a:lnSpc>
            </a:pPr>
            <a:r>
              <a:rPr lang="zh-CN" altLang="zh-CN" dirty="0"/>
              <a:t>②功能说明</a:t>
            </a:r>
          </a:p>
          <a:p>
            <a:endParaRPr lang="zh-CN" altLang="en-US" dirty="0"/>
          </a:p>
        </p:txBody>
      </p:sp>
      <p:graphicFrame>
        <p:nvGraphicFramePr>
          <p:cNvPr id="4" name="表格 3">
            <a:extLst>
              <a:ext uri="{FF2B5EF4-FFF2-40B4-BE49-F238E27FC236}">
                <a16:creationId xmlns:a16="http://schemas.microsoft.com/office/drawing/2014/main" id="{372C0F3F-BD3F-499B-8B4D-EA77BA77E9A9}"/>
              </a:ext>
            </a:extLst>
          </p:cNvPr>
          <p:cNvGraphicFramePr>
            <a:graphicFrameLocks noGrp="1"/>
          </p:cNvGraphicFramePr>
          <p:nvPr>
            <p:extLst>
              <p:ext uri="{D42A27DB-BD31-4B8C-83A1-F6EECF244321}">
                <p14:modId xmlns:p14="http://schemas.microsoft.com/office/powerpoint/2010/main" val="3504923806"/>
              </p:ext>
            </p:extLst>
          </p:nvPr>
        </p:nvGraphicFramePr>
        <p:xfrm>
          <a:off x="2554357" y="988244"/>
          <a:ext cx="4440237" cy="5253529"/>
        </p:xfrm>
        <a:graphic>
          <a:graphicData uri="http://schemas.openxmlformats.org/drawingml/2006/table">
            <a:tbl>
              <a:tblPr firstRow="1" firstCol="1" bandRow="1">
                <a:tableStyleId>{5C22544A-7EE6-4342-B048-85BDC9FD1C3A}</a:tableStyleId>
              </a:tblPr>
              <a:tblGrid>
                <a:gridCol w="1433517">
                  <a:extLst>
                    <a:ext uri="{9D8B030D-6E8A-4147-A177-3AD203B41FA5}">
                      <a16:colId xmlns:a16="http://schemas.microsoft.com/office/drawing/2014/main" val="3271756053"/>
                    </a:ext>
                  </a:extLst>
                </a:gridCol>
                <a:gridCol w="985385">
                  <a:extLst>
                    <a:ext uri="{9D8B030D-6E8A-4147-A177-3AD203B41FA5}">
                      <a16:colId xmlns:a16="http://schemas.microsoft.com/office/drawing/2014/main" val="221546217"/>
                    </a:ext>
                  </a:extLst>
                </a:gridCol>
                <a:gridCol w="2021335">
                  <a:extLst>
                    <a:ext uri="{9D8B030D-6E8A-4147-A177-3AD203B41FA5}">
                      <a16:colId xmlns:a16="http://schemas.microsoft.com/office/drawing/2014/main" val="3574657212"/>
                    </a:ext>
                  </a:extLst>
                </a:gridCol>
              </a:tblGrid>
              <a:tr h="356966">
                <a:tc>
                  <a:txBody>
                    <a:bodyPr/>
                    <a:lstStyle/>
                    <a:p>
                      <a:pPr algn="just">
                        <a:lnSpc>
                          <a:spcPts val="1800"/>
                        </a:lnSpc>
                        <a:spcAft>
                          <a:spcPts val="0"/>
                        </a:spcAft>
                      </a:pPr>
                      <a:r>
                        <a:rPr lang="zh-CN" sz="1000" kern="0" dirty="0">
                          <a:effectLst/>
                        </a:rPr>
                        <a:t>函数名</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作用域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功能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1483624"/>
                  </a:ext>
                </a:extLst>
              </a:tr>
              <a:tr h="756599">
                <a:tc>
                  <a:txBody>
                    <a:bodyPr/>
                    <a:lstStyle/>
                    <a:p>
                      <a:pPr algn="just">
                        <a:lnSpc>
                          <a:spcPts val="1800"/>
                        </a:lnSpc>
                        <a:spcAft>
                          <a:spcPts val="0"/>
                        </a:spcAft>
                      </a:pPr>
                      <a:r>
                        <a:rPr lang="en-US" sz="950" kern="0">
                          <a:effectLst/>
                        </a:rPr>
                        <a:t>bool makeMove(int x, int y, int player)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执行落子操作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3846109"/>
                  </a:ext>
                </a:extLst>
              </a:tr>
              <a:tr h="756599">
                <a:tc>
                  <a:txBody>
                    <a:bodyPr/>
                    <a:lstStyle/>
                    <a:p>
                      <a:pPr algn="just">
                        <a:lnSpc>
                          <a:spcPts val="1800"/>
                        </a:lnSpc>
                        <a:spcAft>
                          <a:spcPts val="0"/>
                        </a:spcAft>
                      </a:pPr>
                      <a:r>
                        <a:rPr lang="en-US" sz="950" kern="0">
                          <a:effectLst/>
                        </a:rPr>
                        <a:t>bool unMakeMove(int x, int 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撤销落子操作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1958221"/>
                  </a:ext>
                </a:extLst>
              </a:tr>
              <a:tr h="357632">
                <a:tc>
                  <a:txBody>
                    <a:bodyPr/>
                    <a:lstStyle/>
                    <a:p>
                      <a:pPr algn="just">
                        <a:lnSpc>
                          <a:spcPts val="1800"/>
                        </a:lnSpc>
                        <a:spcAft>
                          <a:spcPts val="0"/>
                        </a:spcAft>
                      </a:pPr>
                      <a:r>
                        <a:rPr lang="en-US" sz="950" kern="0">
                          <a:effectLst/>
                        </a:rPr>
                        <a:t>bool regretMove()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撤销落子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31465"/>
                  </a:ext>
                </a:extLst>
              </a:tr>
              <a:tr h="755935">
                <a:tc>
                  <a:txBody>
                    <a:bodyPr/>
                    <a:lstStyle/>
                    <a:p>
                      <a:pPr algn="just">
                        <a:lnSpc>
                          <a:spcPts val="1800"/>
                        </a:lnSpc>
                        <a:spcAft>
                          <a:spcPts val="0"/>
                        </a:spcAft>
                      </a:pPr>
                      <a:r>
                        <a:rPr lang="en-US" sz="950" kern="0">
                          <a:effectLst/>
                        </a:rPr>
                        <a:t>void move()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读取指令，移动光标位置，进行悔棋或者重新开始操作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934260"/>
                  </a:ext>
                </a:extLst>
              </a:tr>
              <a:tr h="357632">
                <a:tc>
                  <a:txBody>
                    <a:bodyPr/>
                    <a:lstStyle/>
                    <a:p>
                      <a:pPr algn="just">
                        <a:lnSpc>
                          <a:spcPts val="1800"/>
                        </a:lnSpc>
                        <a:spcAft>
                          <a:spcPts val="0"/>
                        </a:spcAft>
                      </a:pPr>
                      <a:r>
                        <a:rPr lang="en-US" sz="950" kern="0">
                          <a:effectLst/>
                        </a:rPr>
                        <a:t>void print()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dirty="0">
                          <a:effectLst/>
                        </a:rPr>
                        <a:t>全局函数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棋盘打印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53949492"/>
                  </a:ext>
                </a:extLst>
              </a:tr>
              <a:tr h="756599">
                <a:tc>
                  <a:txBody>
                    <a:bodyPr/>
                    <a:lstStyle/>
                    <a:p>
                      <a:pPr algn="just">
                        <a:lnSpc>
                          <a:spcPts val="1800"/>
                        </a:lnSpc>
                        <a:spcAft>
                          <a:spcPts val="0"/>
                        </a:spcAft>
                      </a:pPr>
                      <a:r>
                        <a:rPr lang="en-US" sz="950" kern="0">
                          <a:effectLst/>
                        </a:rPr>
                        <a:t>pair&lt;int,int&gt;searchMove(int player)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搜索函数主体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0027841"/>
                  </a:ext>
                </a:extLst>
              </a:tr>
              <a:tr h="1155567">
                <a:tc>
                  <a:txBody>
                    <a:bodyPr/>
                    <a:lstStyle/>
                    <a:p>
                      <a:pPr algn="just">
                        <a:lnSpc>
                          <a:spcPts val="1800"/>
                        </a:lnSpc>
                        <a:spcAft>
                          <a:spcPts val="0"/>
                        </a:spcAft>
                      </a:pPr>
                      <a:r>
                        <a:rPr lang="en-US" sz="950" kern="0">
                          <a:effectLst/>
                        </a:rPr>
                        <a:t>int alphaBeta(int player, int alpha, int beta, int depth, int turn, int val)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全局函数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en-US" sz="1000" kern="0" dirty="0">
                          <a:effectLst/>
                        </a:rPr>
                        <a:t>Alpha-Beta</a:t>
                      </a:r>
                      <a:r>
                        <a:rPr lang="zh-CN" sz="1000" kern="0" dirty="0">
                          <a:effectLst/>
                        </a:rPr>
                        <a:t>搜索算法</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4116489"/>
                  </a:ext>
                </a:extLst>
              </a:tr>
            </a:tbl>
          </a:graphicData>
        </a:graphic>
      </p:graphicFrame>
      <p:graphicFrame>
        <p:nvGraphicFramePr>
          <p:cNvPr id="5" name="表格 4">
            <a:extLst>
              <a:ext uri="{FF2B5EF4-FFF2-40B4-BE49-F238E27FC236}">
                <a16:creationId xmlns:a16="http://schemas.microsoft.com/office/drawing/2014/main" id="{DC4360DB-32F1-4439-A92F-6C3917FA69A0}"/>
              </a:ext>
            </a:extLst>
          </p:cNvPr>
          <p:cNvGraphicFramePr>
            <a:graphicFrameLocks noGrp="1"/>
          </p:cNvGraphicFramePr>
          <p:nvPr>
            <p:extLst>
              <p:ext uri="{D42A27DB-BD31-4B8C-83A1-F6EECF244321}">
                <p14:modId xmlns:p14="http://schemas.microsoft.com/office/powerpoint/2010/main" val="2242270355"/>
              </p:ext>
            </p:extLst>
          </p:nvPr>
        </p:nvGraphicFramePr>
        <p:xfrm>
          <a:off x="7069275" y="988239"/>
          <a:ext cx="4440237" cy="5253527"/>
        </p:xfrm>
        <a:graphic>
          <a:graphicData uri="http://schemas.openxmlformats.org/drawingml/2006/table">
            <a:tbl>
              <a:tblPr firstRow="1" firstCol="1" bandRow="1">
                <a:tableStyleId>{5C22544A-7EE6-4342-B048-85BDC9FD1C3A}</a:tableStyleId>
              </a:tblPr>
              <a:tblGrid>
                <a:gridCol w="1433516">
                  <a:extLst>
                    <a:ext uri="{9D8B030D-6E8A-4147-A177-3AD203B41FA5}">
                      <a16:colId xmlns:a16="http://schemas.microsoft.com/office/drawing/2014/main" val="1351565684"/>
                    </a:ext>
                  </a:extLst>
                </a:gridCol>
                <a:gridCol w="985385">
                  <a:extLst>
                    <a:ext uri="{9D8B030D-6E8A-4147-A177-3AD203B41FA5}">
                      <a16:colId xmlns:a16="http://schemas.microsoft.com/office/drawing/2014/main" val="4236158464"/>
                    </a:ext>
                  </a:extLst>
                </a:gridCol>
                <a:gridCol w="2021336">
                  <a:extLst>
                    <a:ext uri="{9D8B030D-6E8A-4147-A177-3AD203B41FA5}">
                      <a16:colId xmlns:a16="http://schemas.microsoft.com/office/drawing/2014/main" val="4000814721"/>
                    </a:ext>
                  </a:extLst>
                </a:gridCol>
              </a:tblGrid>
              <a:tr h="653031">
                <a:tc>
                  <a:txBody>
                    <a:bodyPr/>
                    <a:lstStyle/>
                    <a:p>
                      <a:pPr algn="just">
                        <a:lnSpc>
                          <a:spcPts val="1800"/>
                        </a:lnSpc>
                        <a:spcAft>
                          <a:spcPts val="0"/>
                        </a:spcAft>
                      </a:pPr>
                      <a:r>
                        <a:rPr lang="en-US" sz="700" kern="0">
                          <a:effectLst/>
                        </a:rPr>
                        <a:t>bool gameover(int x, int y, int player)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判断游戏是否结束</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2191759347"/>
                  </a:ext>
                </a:extLst>
              </a:tr>
              <a:tr h="766749">
                <a:tc>
                  <a:txBody>
                    <a:bodyPr/>
                    <a:lstStyle/>
                    <a:p>
                      <a:pPr algn="just">
                        <a:lnSpc>
                          <a:spcPts val="1800"/>
                        </a:lnSpc>
                        <a:spcAft>
                          <a:spcPts val="0"/>
                        </a:spcAft>
                      </a:pPr>
                      <a:r>
                        <a:rPr lang="en-US" sz="700" kern="0">
                          <a:effectLst/>
                        </a:rPr>
                        <a:t>bool checkHorizontal(int, int, 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检查水平方向是否有</a:t>
                      </a:r>
                      <a:r>
                        <a:rPr lang="en-US" sz="800" kern="0">
                          <a:effectLst/>
                        </a:rPr>
                        <a:t>5</a:t>
                      </a:r>
                      <a:r>
                        <a:rPr lang="zh-CN" sz="800" kern="0">
                          <a:effectLst/>
                        </a:rPr>
                        <a:t>子相连</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2722415553"/>
                  </a:ext>
                </a:extLst>
              </a:tr>
              <a:tr h="766749">
                <a:tc>
                  <a:txBody>
                    <a:bodyPr/>
                    <a:lstStyle/>
                    <a:p>
                      <a:pPr algn="l">
                        <a:lnSpc>
                          <a:spcPts val="1800"/>
                        </a:lnSpc>
                        <a:spcAft>
                          <a:spcPts val="0"/>
                        </a:spcAft>
                      </a:pPr>
                      <a:r>
                        <a:rPr lang="en-US" sz="700" kern="0">
                          <a:effectLst/>
                        </a:rPr>
                        <a:t>bool checkVertical(int, int, 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检查垂直方向是否有</a:t>
                      </a:r>
                      <a:r>
                        <a:rPr lang="en-US" sz="800" kern="0">
                          <a:effectLst/>
                        </a:rPr>
                        <a:t>5</a:t>
                      </a:r>
                      <a:r>
                        <a:rPr lang="zh-CN" sz="800" kern="0">
                          <a:effectLst/>
                        </a:rPr>
                        <a:t>子相连</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3875090744"/>
                  </a:ext>
                </a:extLst>
              </a:tr>
              <a:tr h="766749">
                <a:tc>
                  <a:txBody>
                    <a:bodyPr/>
                    <a:lstStyle/>
                    <a:p>
                      <a:pPr algn="just">
                        <a:lnSpc>
                          <a:spcPts val="1800"/>
                        </a:lnSpc>
                        <a:spcAft>
                          <a:spcPts val="0"/>
                        </a:spcAft>
                      </a:pPr>
                      <a:r>
                        <a:rPr lang="en-US" sz="700" kern="0">
                          <a:effectLst/>
                        </a:rPr>
                        <a:t>bool checkDiagonal(int, int, 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dirty="0">
                          <a:effectLst/>
                        </a:rPr>
                        <a:t>检查斜线方向是否有</a:t>
                      </a:r>
                      <a:r>
                        <a:rPr lang="en-US" sz="800" kern="0" dirty="0">
                          <a:effectLst/>
                        </a:rPr>
                        <a:t>5</a:t>
                      </a:r>
                      <a:r>
                        <a:rPr lang="zh-CN" sz="800" kern="0" dirty="0">
                          <a:effectLst/>
                        </a:rPr>
                        <a:t>子相连</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858044013"/>
                  </a:ext>
                </a:extLst>
              </a:tr>
              <a:tr h="766749">
                <a:tc>
                  <a:txBody>
                    <a:bodyPr/>
                    <a:lstStyle/>
                    <a:p>
                      <a:pPr algn="just">
                        <a:lnSpc>
                          <a:spcPts val="1800"/>
                        </a:lnSpc>
                        <a:spcAft>
                          <a:spcPts val="0"/>
                        </a:spcAft>
                      </a:pPr>
                      <a:r>
                        <a:rPr lang="en-US" sz="700" kern="0">
                          <a:effectLst/>
                        </a:rPr>
                        <a:t>int evaluate_one(int x, int y, int me, int plyer)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估值算法</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1850490314"/>
                  </a:ext>
                </a:extLst>
              </a:tr>
              <a:tr h="500543">
                <a:tc>
                  <a:txBody>
                    <a:bodyPr/>
                    <a:lstStyle/>
                    <a:p>
                      <a:pPr algn="just">
                        <a:lnSpc>
                          <a:spcPts val="1800"/>
                        </a:lnSpc>
                        <a:spcAft>
                          <a:spcPts val="0"/>
                        </a:spcAft>
                      </a:pPr>
                      <a:r>
                        <a:rPr lang="en-US" sz="700" kern="0">
                          <a:effectLst/>
                        </a:rPr>
                        <a:t>bool inBound(int x, int y)</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dirty="0">
                          <a:effectLst/>
                        </a:rPr>
                        <a:t>判断与棋盘上现有点是否有联系</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1549928441"/>
                  </a:ext>
                </a:extLst>
              </a:tr>
              <a:tr h="1032957">
                <a:tc>
                  <a:txBody>
                    <a:bodyPr/>
                    <a:lstStyle/>
                    <a:p>
                      <a:pPr algn="just">
                        <a:lnSpc>
                          <a:spcPts val="1800"/>
                        </a:lnSpc>
                        <a:spcAft>
                          <a:spcPts val="0"/>
                        </a:spcAft>
                      </a:pPr>
                      <a:r>
                        <a:rPr lang="en-US" sz="700" kern="0" dirty="0">
                          <a:effectLst/>
                        </a:rPr>
                        <a:t>Int </a:t>
                      </a:r>
                      <a:r>
                        <a:rPr lang="en-US" sz="700" kern="0" dirty="0" err="1">
                          <a:effectLst/>
                        </a:rPr>
                        <a:t>createMoves</a:t>
                      </a:r>
                      <a:r>
                        <a:rPr lang="en-US" sz="700" kern="0" dirty="0">
                          <a:effectLst/>
                        </a:rPr>
                        <a:t>(int* </a:t>
                      </a:r>
                      <a:r>
                        <a:rPr lang="en-US" sz="700" kern="0" dirty="0" err="1">
                          <a:effectLst/>
                        </a:rPr>
                        <a:t>moves_x</a:t>
                      </a:r>
                      <a:r>
                        <a:rPr lang="en-US" sz="700" kern="0" dirty="0">
                          <a:effectLst/>
                        </a:rPr>
                        <a:t>, int* </a:t>
                      </a:r>
                      <a:r>
                        <a:rPr lang="en-US" sz="700" kern="0" dirty="0" err="1">
                          <a:effectLst/>
                        </a:rPr>
                        <a:t>moves_y</a:t>
                      </a:r>
                      <a:r>
                        <a:rPr lang="en-US" sz="700" kern="0" dirty="0">
                          <a:effectLst/>
                        </a:rPr>
                        <a:t>, int* values, int player)</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a:effectLst/>
                        </a:rPr>
                        <a:t>全局函数</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tc>
                  <a:txBody>
                    <a:bodyPr/>
                    <a:lstStyle/>
                    <a:p>
                      <a:pPr algn="just">
                        <a:lnSpc>
                          <a:spcPts val="1800"/>
                        </a:lnSpc>
                        <a:spcAft>
                          <a:spcPts val="0"/>
                        </a:spcAft>
                      </a:pPr>
                      <a:r>
                        <a:rPr lang="zh-CN" sz="800" kern="0" dirty="0">
                          <a:effectLst/>
                        </a:rPr>
                        <a:t>生成全部合法走法集</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945" marR="51945" marT="0" marB="0"/>
                </a:tc>
                <a:extLst>
                  <a:ext uri="{0D108BD9-81ED-4DB2-BD59-A6C34878D82A}">
                    <a16:rowId xmlns:a16="http://schemas.microsoft.com/office/drawing/2014/main" val="1494476452"/>
                  </a:ext>
                </a:extLst>
              </a:tr>
            </a:tbl>
          </a:graphicData>
        </a:graphic>
      </p:graphicFrame>
    </p:spTree>
    <p:extLst>
      <p:ext uri="{BB962C8B-B14F-4D97-AF65-F5344CB8AC3E}">
        <p14:creationId xmlns:p14="http://schemas.microsoft.com/office/powerpoint/2010/main" val="34066388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B343ADC-492E-4845-8108-953ACC8374B3}"/>
              </a:ext>
            </a:extLst>
          </p:cNvPr>
          <p:cNvGraphicFramePr/>
          <p:nvPr>
            <p:extLst>
              <p:ext uri="{D42A27DB-BD31-4B8C-83A1-F6EECF244321}">
                <p14:modId xmlns:p14="http://schemas.microsoft.com/office/powerpoint/2010/main" val="2152208861"/>
              </p:ext>
            </p:extLst>
          </p:nvPr>
        </p:nvGraphicFramePr>
        <p:xfrm>
          <a:off x="1036985" y="852925"/>
          <a:ext cx="2968485" cy="109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4">
            <a:extLst>
              <a:ext uri="{FF2B5EF4-FFF2-40B4-BE49-F238E27FC236}">
                <a16:creationId xmlns:a16="http://schemas.microsoft.com/office/drawing/2014/main" id="{CD633957-A6C8-4032-BDCA-F88D59B71045}"/>
              </a:ext>
            </a:extLst>
          </p:cNvPr>
          <p:cNvGraphicFramePr>
            <a:graphicFrameLocks noGrp="1"/>
          </p:cNvGraphicFramePr>
          <p:nvPr>
            <p:ph idx="1"/>
            <p:extLst>
              <p:ext uri="{D42A27DB-BD31-4B8C-83A1-F6EECF244321}">
                <p14:modId xmlns:p14="http://schemas.microsoft.com/office/powerpoint/2010/main" val="4176778845"/>
              </p:ext>
            </p:extLst>
          </p:nvPr>
        </p:nvGraphicFramePr>
        <p:xfrm>
          <a:off x="1232452" y="1808922"/>
          <a:ext cx="9922563" cy="40669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07977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a:extLst>
              <a:ext uri="{FF2B5EF4-FFF2-40B4-BE49-F238E27FC236}">
                <a16:creationId xmlns:a16="http://schemas.microsoft.com/office/drawing/2014/main" id="{0AE2E3E3-CD7F-4DCE-AF37-6D6C874FA6DE}"/>
              </a:ext>
            </a:extLst>
          </p:cNvPr>
          <p:cNvGraphicFramePr/>
          <p:nvPr>
            <p:extLst>
              <p:ext uri="{D42A27DB-BD31-4B8C-83A1-F6EECF244321}">
                <p14:modId xmlns:p14="http://schemas.microsoft.com/office/powerpoint/2010/main" val="4217760735"/>
              </p:ext>
            </p:extLst>
          </p:nvPr>
        </p:nvGraphicFramePr>
        <p:xfrm>
          <a:off x="2015067" y="1027050"/>
          <a:ext cx="8158688" cy="182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图示 18">
            <a:extLst>
              <a:ext uri="{FF2B5EF4-FFF2-40B4-BE49-F238E27FC236}">
                <a16:creationId xmlns:a16="http://schemas.microsoft.com/office/drawing/2014/main" id="{3392B2F7-7DB7-4815-9308-085D16336A9A}"/>
              </a:ext>
            </a:extLst>
          </p:cNvPr>
          <p:cNvGraphicFramePr/>
          <p:nvPr>
            <p:extLst>
              <p:ext uri="{D42A27DB-BD31-4B8C-83A1-F6EECF244321}">
                <p14:modId xmlns:p14="http://schemas.microsoft.com/office/powerpoint/2010/main" val="1792370332"/>
              </p:ext>
            </p:extLst>
          </p:nvPr>
        </p:nvGraphicFramePr>
        <p:xfrm>
          <a:off x="2015067" y="3091069"/>
          <a:ext cx="7983330" cy="2888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7783039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E133401E-D5D7-4598-8D76-D3E155E45339}"/>
              </a:ext>
            </a:extLst>
          </p:cNvPr>
          <p:cNvGraphicFramePr/>
          <p:nvPr>
            <p:extLst>
              <p:ext uri="{D42A27DB-BD31-4B8C-83A1-F6EECF244321}">
                <p14:modId xmlns:p14="http://schemas.microsoft.com/office/powerpoint/2010/main" val="3871804779"/>
              </p:ext>
            </p:extLst>
          </p:nvPr>
        </p:nvGraphicFramePr>
        <p:xfrm>
          <a:off x="1096619" y="793289"/>
          <a:ext cx="2898911" cy="85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4">
            <a:extLst>
              <a:ext uri="{FF2B5EF4-FFF2-40B4-BE49-F238E27FC236}">
                <a16:creationId xmlns:a16="http://schemas.microsoft.com/office/drawing/2014/main" id="{C1929142-EF3B-4E08-B8DC-A0D4B48109A2}"/>
              </a:ext>
            </a:extLst>
          </p:cNvPr>
          <p:cNvGraphicFramePr>
            <a:graphicFrameLocks noGrp="1"/>
          </p:cNvGraphicFramePr>
          <p:nvPr>
            <p:ph idx="1"/>
            <p:extLst>
              <p:ext uri="{D42A27DB-BD31-4B8C-83A1-F6EECF244321}">
                <p14:modId xmlns:p14="http://schemas.microsoft.com/office/powerpoint/2010/main" val="88962157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76482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E133401E-D5D7-4598-8D76-D3E155E45339}"/>
              </a:ext>
            </a:extLst>
          </p:cNvPr>
          <p:cNvGraphicFramePr/>
          <p:nvPr>
            <p:extLst>
              <p:ext uri="{D42A27DB-BD31-4B8C-83A1-F6EECF244321}">
                <p14:modId xmlns:p14="http://schemas.microsoft.com/office/powerpoint/2010/main" val="3668209217"/>
              </p:ext>
            </p:extLst>
          </p:nvPr>
        </p:nvGraphicFramePr>
        <p:xfrm>
          <a:off x="1096619" y="793289"/>
          <a:ext cx="4151241" cy="85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a:extLst>
              <a:ext uri="{FF2B5EF4-FFF2-40B4-BE49-F238E27FC236}">
                <a16:creationId xmlns:a16="http://schemas.microsoft.com/office/drawing/2014/main" id="{CC1BBD38-97B6-4040-8205-A3D864395751}"/>
              </a:ext>
            </a:extLst>
          </p:cNvPr>
          <p:cNvSpPr>
            <a:spLocks noGrp="1"/>
          </p:cNvSpPr>
          <p:nvPr>
            <p:ph idx="1"/>
          </p:nvPr>
        </p:nvSpPr>
        <p:spPr>
          <a:xfrm>
            <a:off x="1295401" y="2556931"/>
            <a:ext cx="4926495" cy="3507779"/>
          </a:xfrm>
        </p:spPr>
        <p:txBody>
          <a:bodyPr>
            <a:normAutofit/>
          </a:bodyPr>
          <a:lstStyle/>
          <a:p>
            <a:r>
              <a:rPr lang="en-US" altLang="zh-CN" dirty="0"/>
              <a:t>1)</a:t>
            </a:r>
            <a:r>
              <a:rPr lang="zh-CN" altLang="zh-CN" dirty="0"/>
              <a:t>头文件</a:t>
            </a:r>
          </a:p>
          <a:p>
            <a:r>
              <a:rPr lang="en-US" altLang="zh-CN" dirty="0" err="1"/>
              <a:t>createmoves.h</a:t>
            </a:r>
            <a:r>
              <a:rPr lang="en-US" altLang="zh-CN" dirty="0"/>
              <a:t>,</a:t>
            </a:r>
            <a:endParaRPr lang="zh-CN" altLang="zh-CN" dirty="0"/>
          </a:p>
          <a:p>
            <a:r>
              <a:rPr lang="en-US" altLang="zh-CN" dirty="0" err="1"/>
              <a:t>define.h</a:t>
            </a:r>
            <a:r>
              <a:rPr lang="en-US" altLang="zh-CN" dirty="0"/>
              <a:t>,</a:t>
            </a:r>
            <a:endParaRPr lang="zh-CN" altLang="zh-CN" dirty="0"/>
          </a:p>
          <a:p>
            <a:r>
              <a:rPr lang="en-US" altLang="zh-CN" dirty="0" err="1"/>
              <a:t>evaluate.h</a:t>
            </a:r>
            <a:r>
              <a:rPr lang="en-US" altLang="zh-CN" dirty="0"/>
              <a:t>,</a:t>
            </a:r>
            <a:endParaRPr lang="zh-CN" altLang="zh-CN" dirty="0"/>
          </a:p>
          <a:p>
            <a:r>
              <a:rPr lang="en-US" altLang="zh-CN" dirty="0" err="1"/>
              <a:t>makemove.h</a:t>
            </a:r>
            <a:r>
              <a:rPr lang="en-US" altLang="zh-CN" dirty="0"/>
              <a:t>,</a:t>
            </a:r>
            <a:endParaRPr lang="zh-CN" altLang="zh-CN" dirty="0"/>
          </a:p>
          <a:p>
            <a:r>
              <a:rPr lang="en-US" altLang="zh-CN" dirty="0" err="1"/>
              <a:t>searchmove.h</a:t>
            </a:r>
            <a:r>
              <a:rPr lang="en-US" altLang="zh-CN" dirty="0"/>
              <a:t>,</a:t>
            </a:r>
            <a:endParaRPr lang="zh-CN" altLang="zh-CN" dirty="0"/>
          </a:p>
          <a:p>
            <a:endParaRPr lang="zh-CN" altLang="en-US" dirty="0"/>
          </a:p>
        </p:txBody>
      </p:sp>
      <p:sp>
        <p:nvSpPr>
          <p:cNvPr id="6" name="文本框 5">
            <a:extLst>
              <a:ext uri="{FF2B5EF4-FFF2-40B4-BE49-F238E27FC236}">
                <a16:creationId xmlns:a16="http://schemas.microsoft.com/office/drawing/2014/main" id="{676E2D55-7847-4D98-AA1B-64530E96A817}"/>
              </a:ext>
            </a:extLst>
          </p:cNvPr>
          <p:cNvSpPr txBox="1"/>
          <p:nvPr/>
        </p:nvSpPr>
        <p:spPr>
          <a:xfrm>
            <a:off x="6718851" y="2556931"/>
            <a:ext cx="4770783" cy="3416320"/>
          </a:xfrm>
          <a:prstGeom prst="rect">
            <a:avLst/>
          </a:prstGeom>
          <a:noFill/>
        </p:spPr>
        <p:txBody>
          <a:bodyPr wrap="square" rtlCol="0">
            <a:spAutoFit/>
          </a:bodyPr>
          <a:lstStyle/>
          <a:p>
            <a:r>
              <a:rPr lang="en-US" altLang="zh-CN" sz="2400" dirty="0"/>
              <a:t>2</a:t>
            </a:r>
            <a:r>
              <a:rPr lang="zh-CN" altLang="zh-CN" sz="2400" dirty="0"/>
              <a:t>）源文件</a:t>
            </a:r>
          </a:p>
          <a:p>
            <a:r>
              <a:rPr lang="en-US" altLang="zh-CN" sz="2400" dirty="0"/>
              <a:t>createmoves.cpp,</a:t>
            </a:r>
            <a:endParaRPr lang="zh-CN" altLang="zh-CN" sz="2400" dirty="0"/>
          </a:p>
          <a:p>
            <a:r>
              <a:rPr lang="en-US" altLang="zh-CN" sz="2400" dirty="0"/>
              <a:t>define.cpp,</a:t>
            </a:r>
            <a:endParaRPr lang="zh-CN" altLang="zh-CN" sz="2400" dirty="0"/>
          </a:p>
          <a:p>
            <a:r>
              <a:rPr lang="en-US" altLang="zh-CN" sz="2400" dirty="0"/>
              <a:t>evaluate.cpp,</a:t>
            </a:r>
            <a:endParaRPr lang="zh-CN" altLang="zh-CN" sz="2400" dirty="0"/>
          </a:p>
          <a:p>
            <a:r>
              <a:rPr lang="en-US" altLang="zh-CN" sz="2400" dirty="0"/>
              <a:t>gameover.cpp,</a:t>
            </a:r>
            <a:endParaRPr lang="zh-CN" altLang="zh-CN" sz="2400" dirty="0"/>
          </a:p>
          <a:p>
            <a:r>
              <a:rPr lang="en-US" altLang="zh-CN" sz="2400" dirty="0"/>
              <a:t>main.cpp,</a:t>
            </a:r>
            <a:endParaRPr lang="zh-CN" altLang="zh-CN" sz="2400" dirty="0"/>
          </a:p>
          <a:p>
            <a:r>
              <a:rPr lang="en-US" altLang="zh-CN" sz="2400" dirty="0"/>
              <a:t>makemove.cpp,</a:t>
            </a:r>
            <a:endParaRPr lang="zh-CN" altLang="zh-CN" sz="2400" dirty="0"/>
          </a:p>
          <a:p>
            <a:r>
              <a:rPr lang="en-US" altLang="zh-CN" sz="2400" dirty="0"/>
              <a:t>printchessboard.cpp,</a:t>
            </a:r>
            <a:endParaRPr lang="zh-CN" altLang="zh-CN" sz="2400" dirty="0"/>
          </a:p>
          <a:p>
            <a:r>
              <a:rPr lang="en-US" altLang="zh-CN" sz="2400" dirty="0"/>
              <a:t>searchmove.cpp</a:t>
            </a:r>
            <a:endParaRPr lang="zh-CN" altLang="zh-CN" sz="2400" dirty="0"/>
          </a:p>
        </p:txBody>
      </p:sp>
    </p:spTree>
    <p:extLst>
      <p:ext uri="{BB962C8B-B14F-4D97-AF65-F5344CB8AC3E}">
        <p14:creationId xmlns:p14="http://schemas.microsoft.com/office/powerpoint/2010/main" val="40773969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D0CE111B-CF4A-468F-8A22-D6160A7C86E1}"/>
              </a:ext>
            </a:extLst>
          </p:cNvPr>
          <p:cNvGraphicFramePr/>
          <p:nvPr/>
        </p:nvGraphicFramePr>
        <p:xfrm>
          <a:off x="1056862" y="763471"/>
          <a:ext cx="3604590" cy="886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0241D0EB-20D1-43A8-9027-76112277F1BF}"/>
              </a:ext>
            </a:extLst>
          </p:cNvPr>
          <p:cNvSpPr txBox="1"/>
          <p:nvPr/>
        </p:nvSpPr>
        <p:spPr>
          <a:xfrm>
            <a:off x="1379883" y="2405268"/>
            <a:ext cx="9622733" cy="969753"/>
          </a:xfrm>
          <a:prstGeom prst="rect">
            <a:avLst/>
          </a:prstGeom>
          <a:noFill/>
        </p:spPr>
        <p:txBody>
          <a:bodyPr wrap="square" rtlCol="0">
            <a:spAutoFit/>
          </a:bodyPr>
          <a:lstStyle/>
          <a:p>
            <a:pPr>
              <a:lnSpc>
                <a:spcPct val="150000"/>
              </a:lnSpc>
            </a:pPr>
            <a:r>
              <a:rPr lang="zh-CN" altLang="zh-CN" sz="2000" dirty="0"/>
              <a:t>说明：玩家为黑子，电脑白子，蓝子为电脑最后一次落子的位置从左至右，从上到下依次为电脑先手且电脑胜，电脑先手且电脑负，玩家先手玩家胜，玩家先手玩家负</a:t>
            </a:r>
          </a:p>
        </p:txBody>
      </p:sp>
    </p:spTree>
    <p:extLst>
      <p:ext uri="{BB962C8B-B14F-4D97-AF65-F5344CB8AC3E}">
        <p14:creationId xmlns:p14="http://schemas.microsoft.com/office/powerpoint/2010/main" val="22707813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画布 35">
            <a:extLst>
              <a:ext uri="{FF2B5EF4-FFF2-40B4-BE49-F238E27FC236}">
                <a16:creationId xmlns:a16="http://schemas.microsoft.com/office/drawing/2014/main" id="{496FE5CB-11A8-4DD3-A441-B962A2F244C1}"/>
              </a:ext>
            </a:extLst>
          </p:cNvPr>
          <p:cNvGrpSpPr/>
          <p:nvPr/>
        </p:nvGrpSpPr>
        <p:grpSpPr>
          <a:xfrm>
            <a:off x="1543878" y="397565"/>
            <a:ext cx="9104243" cy="5935414"/>
            <a:chOff x="0" y="0"/>
            <a:chExt cx="5414010" cy="4180185"/>
          </a:xfrm>
        </p:grpSpPr>
        <p:sp>
          <p:nvSpPr>
            <p:cNvPr id="3" name="矩形 2">
              <a:extLst>
                <a:ext uri="{FF2B5EF4-FFF2-40B4-BE49-F238E27FC236}">
                  <a16:creationId xmlns:a16="http://schemas.microsoft.com/office/drawing/2014/main" id="{F954D47C-E918-48F5-A190-C79BBD5E86C1}"/>
                </a:ext>
              </a:extLst>
            </p:cNvPr>
            <p:cNvSpPr/>
            <p:nvPr/>
          </p:nvSpPr>
          <p:spPr>
            <a:xfrm>
              <a:off x="0" y="0"/>
              <a:ext cx="5414010" cy="4171950"/>
            </a:xfrm>
            <a:prstGeom prst="rect">
              <a:avLst/>
            </a:prstGeom>
          </p:spPr>
        </p:sp>
        <p:pic>
          <p:nvPicPr>
            <p:cNvPr id="4" name="图片 3">
              <a:extLst>
                <a:ext uri="{FF2B5EF4-FFF2-40B4-BE49-F238E27FC236}">
                  <a16:creationId xmlns:a16="http://schemas.microsoft.com/office/drawing/2014/main" id="{C62453CA-67B7-44C3-923F-24B94F57D4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30" y="17076"/>
              <a:ext cx="2847023" cy="2107683"/>
            </a:xfrm>
            <a:prstGeom prst="rect">
              <a:avLst/>
            </a:prstGeom>
          </p:spPr>
        </p:pic>
        <p:pic>
          <p:nvPicPr>
            <p:cNvPr id="5" name="图片 4">
              <a:extLst>
                <a:ext uri="{FF2B5EF4-FFF2-40B4-BE49-F238E27FC236}">
                  <a16:creationId xmlns:a16="http://schemas.microsoft.com/office/drawing/2014/main" id="{A4C5EA34-F35C-4F0F-A9C8-08C07F0D5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8770" y="44966"/>
              <a:ext cx="2555240" cy="2107683"/>
            </a:xfrm>
            <a:prstGeom prst="rect">
              <a:avLst/>
            </a:prstGeom>
          </p:spPr>
        </p:pic>
        <p:pic>
          <p:nvPicPr>
            <p:cNvPr id="6" name="图片 5">
              <a:extLst>
                <a:ext uri="{FF2B5EF4-FFF2-40B4-BE49-F238E27FC236}">
                  <a16:creationId xmlns:a16="http://schemas.microsoft.com/office/drawing/2014/main" id="{FED84271-5F54-482E-8CBD-FC8CF83937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94" y="2141835"/>
              <a:ext cx="2811093" cy="2038350"/>
            </a:xfrm>
            <a:prstGeom prst="rect">
              <a:avLst/>
            </a:prstGeom>
          </p:spPr>
        </p:pic>
        <p:pic>
          <p:nvPicPr>
            <p:cNvPr id="7" name="图片 6">
              <a:extLst>
                <a:ext uri="{FF2B5EF4-FFF2-40B4-BE49-F238E27FC236}">
                  <a16:creationId xmlns:a16="http://schemas.microsoft.com/office/drawing/2014/main" id="{56C55BBD-B88C-471B-B9F1-35DB25FF0A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7022" y="2144492"/>
              <a:ext cx="2566988" cy="2027458"/>
            </a:xfrm>
            <a:prstGeom prst="rect">
              <a:avLst/>
            </a:prstGeom>
          </p:spPr>
        </p:pic>
      </p:grpSp>
    </p:spTree>
    <p:extLst>
      <p:ext uri="{BB962C8B-B14F-4D97-AF65-F5344CB8AC3E}">
        <p14:creationId xmlns:p14="http://schemas.microsoft.com/office/powerpoint/2010/main" val="42779191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a:extLst>
              <a:ext uri="{FF2B5EF4-FFF2-40B4-BE49-F238E27FC236}">
                <a16:creationId xmlns:a16="http://schemas.microsoft.com/office/drawing/2014/main" id="{0AE2E3E3-CD7F-4DCE-AF37-6D6C874FA6DE}"/>
              </a:ext>
            </a:extLst>
          </p:cNvPr>
          <p:cNvGraphicFramePr/>
          <p:nvPr>
            <p:extLst>
              <p:ext uri="{D42A27DB-BD31-4B8C-83A1-F6EECF244321}">
                <p14:modId xmlns:p14="http://schemas.microsoft.com/office/powerpoint/2010/main" val="2061319702"/>
              </p:ext>
            </p:extLst>
          </p:nvPr>
        </p:nvGraphicFramePr>
        <p:xfrm>
          <a:off x="2015067" y="1027050"/>
          <a:ext cx="8158688" cy="182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图示 18">
            <a:extLst>
              <a:ext uri="{FF2B5EF4-FFF2-40B4-BE49-F238E27FC236}">
                <a16:creationId xmlns:a16="http://schemas.microsoft.com/office/drawing/2014/main" id="{3392B2F7-7DB7-4815-9308-085D16336A9A}"/>
              </a:ext>
            </a:extLst>
          </p:cNvPr>
          <p:cNvGraphicFramePr/>
          <p:nvPr>
            <p:extLst>
              <p:ext uri="{D42A27DB-BD31-4B8C-83A1-F6EECF244321}">
                <p14:modId xmlns:p14="http://schemas.microsoft.com/office/powerpoint/2010/main" val="988626467"/>
              </p:ext>
            </p:extLst>
          </p:nvPr>
        </p:nvGraphicFramePr>
        <p:xfrm>
          <a:off x="2015067" y="3091069"/>
          <a:ext cx="7983330" cy="2888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3473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11931691-33C8-482C-8F10-B685F323D639}"/>
              </a:ext>
            </a:extLst>
          </p:cNvPr>
          <p:cNvGraphicFramePr/>
          <p:nvPr/>
        </p:nvGraphicFramePr>
        <p:xfrm>
          <a:off x="1222513" y="803229"/>
          <a:ext cx="5536095" cy="777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a:extLst>
              <a:ext uri="{FF2B5EF4-FFF2-40B4-BE49-F238E27FC236}">
                <a16:creationId xmlns:a16="http://schemas.microsoft.com/office/drawing/2014/main" id="{F0977C71-82E6-460B-99E2-B73140F5B573}"/>
              </a:ext>
            </a:extLst>
          </p:cNvPr>
          <p:cNvSpPr>
            <a:spLocks noGrp="1"/>
          </p:cNvSpPr>
          <p:nvPr>
            <p:ph idx="1"/>
          </p:nvPr>
        </p:nvSpPr>
        <p:spPr>
          <a:xfrm>
            <a:off x="1295401" y="1977887"/>
            <a:ext cx="9601196" cy="3897981"/>
          </a:xfrm>
        </p:spPr>
        <p:txBody>
          <a:bodyPr>
            <a:normAutofit fontScale="92500" lnSpcReduction="20000"/>
          </a:bodyPr>
          <a:lstStyle/>
          <a:p>
            <a:pPr>
              <a:lnSpc>
                <a:spcPct val="160000"/>
              </a:lnSpc>
            </a:pPr>
            <a:r>
              <a:rPr lang="zh-CN" altLang="zh-CN" sz="2000" dirty="0"/>
              <a:t>问题</a:t>
            </a:r>
            <a:r>
              <a:rPr lang="en-US" altLang="zh-CN" sz="2000" dirty="0"/>
              <a:t>1</a:t>
            </a:r>
            <a:r>
              <a:rPr lang="zh-CN" altLang="zh-CN" sz="2000" dirty="0"/>
              <a:t>： 主要难点在局面分数评估以及基于极大极小搜索的阿尔法贝塔剪枝算法的设计，这是与电脑棋力以及电脑落子速度紧密关联的地方，评估函数的打分直接影响到电脑落子的偏好，剪枝节点的顺序以及层数影响到剪枝效率，这些都是需要考虑的地方。</a:t>
            </a:r>
          </a:p>
          <a:p>
            <a:pPr>
              <a:lnSpc>
                <a:spcPct val="160000"/>
              </a:lnSpc>
            </a:pPr>
            <a:r>
              <a:rPr lang="zh-CN" altLang="zh-CN" sz="2000" dirty="0"/>
              <a:t>解决</a:t>
            </a:r>
            <a:r>
              <a:rPr lang="zh-CN" altLang="zh-CN" sz="1900" dirty="0"/>
              <a:t>方案：通过查找文献资料深入了解</a:t>
            </a:r>
            <a:r>
              <a:rPr lang="en-US" altLang="zh-CN" sz="1900" dirty="0"/>
              <a:t>alpha-beta</a:t>
            </a:r>
            <a:r>
              <a:rPr lang="zh-CN" altLang="zh-CN" sz="1900" dirty="0"/>
              <a:t>搜索算法后得以解决</a:t>
            </a:r>
            <a:endParaRPr lang="zh-CN" altLang="zh-CN" sz="2000" dirty="0"/>
          </a:p>
          <a:p>
            <a:pPr>
              <a:lnSpc>
                <a:spcPct val="160000"/>
              </a:lnSpc>
            </a:pPr>
            <a:r>
              <a:rPr lang="zh-CN" altLang="zh-CN" sz="2000" dirty="0"/>
              <a:t>问题</a:t>
            </a:r>
            <a:r>
              <a:rPr lang="en-US" altLang="zh-CN" sz="2000" dirty="0"/>
              <a:t>2</a:t>
            </a:r>
            <a:r>
              <a:rPr lang="zh-CN" altLang="zh-CN" sz="2000" dirty="0"/>
              <a:t>：图形化时，获取鼠标动作的时间用一个标志位控制；由于画布的是矩形，坐标</a:t>
            </a:r>
            <a:r>
              <a:rPr lang="en-US" altLang="zh-CN" sz="2000" dirty="0"/>
              <a:t>x</a:t>
            </a:r>
            <a:r>
              <a:rPr lang="zh-CN" altLang="zh-CN" sz="2000" dirty="0"/>
              <a:t>存在一定程度的缩放，如果按照鼠标获取的坐标画棋子，会造成显示与记录的棋子位置不一致，导致棋面上获胜而游戏继续进行，以及明明是空位却无法下子的问题。</a:t>
            </a:r>
          </a:p>
          <a:p>
            <a:pPr>
              <a:lnSpc>
                <a:spcPct val="160000"/>
              </a:lnSpc>
            </a:pPr>
            <a:r>
              <a:rPr lang="zh-CN" altLang="zh-CN" sz="2000" dirty="0"/>
              <a:t>解决方案：仔细分析检查程序</a:t>
            </a:r>
            <a:endParaRPr lang="zh-CN" altLang="en-US" sz="2000" dirty="0"/>
          </a:p>
        </p:txBody>
      </p:sp>
    </p:spTree>
    <p:extLst>
      <p:ext uri="{BB962C8B-B14F-4D97-AF65-F5344CB8AC3E}">
        <p14:creationId xmlns:p14="http://schemas.microsoft.com/office/powerpoint/2010/main" val="25601591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3C373-C1CC-43B3-A2DD-C7E0DEA22EA6}"/>
              </a:ext>
            </a:extLst>
          </p:cNvPr>
          <p:cNvSpPr>
            <a:spLocks noGrp="1"/>
          </p:cNvSpPr>
          <p:nvPr>
            <p:ph type="title"/>
          </p:nvPr>
        </p:nvSpPr>
        <p:spPr/>
        <p:txBody>
          <a:bodyPr/>
          <a:lstStyle/>
          <a:p>
            <a:r>
              <a:rPr lang="zh-CN" altLang="en-US" dirty="0"/>
              <a:t>目录</a:t>
            </a:r>
          </a:p>
        </p:txBody>
      </p:sp>
      <p:graphicFrame>
        <p:nvGraphicFramePr>
          <p:cNvPr id="8" name="内容占位符 7">
            <a:extLst>
              <a:ext uri="{FF2B5EF4-FFF2-40B4-BE49-F238E27FC236}">
                <a16:creationId xmlns:a16="http://schemas.microsoft.com/office/drawing/2014/main" id="{8F707D43-9741-49E2-9678-204C42E19FED}"/>
              </a:ext>
            </a:extLst>
          </p:cNvPr>
          <p:cNvGraphicFramePr>
            <a:graphicFrameLocks noGrp="1"/>
          </p:cNvGraphicFramePr>
          <p:nvPr>
            <p:ph idx="1"/>
            <p:extLst>
              <p:ext uri="{D42A27DB-BD31-4B8C-83A1-F6EECF244321}">
                <p14:modId xmlns:p14="http://schemas.microsoft.com/office/powerpoint/2010/main" val="19869658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C185B6A3-1A36-47EC-91D0-7D66BE84FDF8}"/>
              </a:ext>
            </a:extLst>
          </p:cNvPr>
          <p:cNvGraphicFramePr/>
          <p:nvPr/>
        </p:nvGraphicFramePr>
        <p:xfrm>
          <a:off x="1295402" y="982133"/>
          <a:ext cx="2938668" cy="75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a:extLst>
              <a:ext uri="{FF2B5EF4-FFF2-40B4-BE49-F238E27FC236}">
                <a16:creationId xmlns:a16="http://schemas.microsoft.com/office/drawing/2014/main" id="{3F89249C-7E11-4CCF-BF97-63B87CFDBE2F}"/>
              </a:ext>
            </a:extLst>
          </p:cNvPr>
          <p:cNvSpPr>
            <a:spLocks noGrp="1"/>
          </p:cNvSpPr>
          <p:nvPr>
            <p:ph idx="1"/>
          </p:nvPr>
        </p:nvSpPr>
        <p:spPr>
          <a:xfrm>
            <a:off x="1381539" y="2981738"/>
            <a:ext cx="9515057" cy="2894129"/>
          </a:xfrm>
        </p:spPr>
        <p:txBody>
          <a:bodyPr/>
          <a:lstStyle/>
          <a:p>
            <a:pPr>
              <a:lnSpc>
                <a:spcPct val="150000"/>
              </a:lnSpc>
            </a:pPr>
            <a:r>
              <a:rPr lang="en-US" altLang="zh-CN" dirty="0"/>
              <a:t>        </a:t>
            </a:r>
            <a:r>
              <a:rPr lang="zh-CN" altLang="zh-CN" sz="2000" dirty="0"/>
              <a:t>通过这次实验，我深刻地理解到</a:t>
            </a:r>
            <a:r>
              <a:rPr lang="en-US" altLang="zh-CN" sz="2000" dirty="0"/>
              <a:t>Alpha-Beta</a:t>
            </a:r>
            <a:r>
              <a:rPr lang="zh-CN" altLang="zh-CN" sz="2000" dirty="0"/>
              <a:t>搜索算法在博弈问题上的重大作用，如果只是使用极大极小搜索，则不可避免地会出现两种明显的冗余现象，分别是极大值冗余和极小值冗余，这将导致更大的空间和时间浪费。在小组合作方面，我们彼此分工明确，相处融洽，积极参与讨论，指出彼此的不足，互帮互助，使得问题得到了比较妥善的解决，彼此都一定程度上提升了一些。</a:t>
            </a:r>
          </a:p>
          <a:p>
            <a:endParaRPr lang="zh-CN" altLang="en-US" dirty="0"/>
          </a:p>
        </p:txBody>
      </p:sp>
    </p:spTree>
    <p:extLst>
      <p:ext uri="{BB962C8B-B14F-4D97-AF65-F5344CB8AC3E}">
        <p14:creationId xmlns:p14="http://schemas.microsoft.com/office/powerpoint/2010/main" val="20836658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7CD2744C-E5F2-4B80-BA76-3A729F90FFEC}"/>
              </a:ext>
            </a:extLst>
          </p:cNvPr>
          <p:cNvGraphicFramePr/>
          <p:nvPr/>
        </p:nvGraphicFramePr>
        <p:xfrm>
          <a:off x="1295402" y="982132"/>
          <a:ext cx="3813311" cy="886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a:extLst>
              <a:ext uri="{FF2B5EF4-FFF2-40B4-BE49-F238E27FC236}">
                <a16:creationId xmlns:a16="http://schemas.microsoft.com/office/drawing/2014/main" id="{8CC3C516-BA77-4AF3-8D1E-FE302A49BAC1}"/>
              </a:ext>
            </a:extLst>
          </p:cNvPr>
          <p:cNvSpPr>
            <a:spLocks noGrp="1"/>
          </p:cNvSpPr>
          <p:nvPr>
            <p:ph idx="1"/>
          </p:nvPr>
        </p:nvSpPr>
        <p:spPr>
          <a:noFill/>
        </p:spPr>
        <p:txBody>
          <a:bodyPr>
            <a:normAutofit fontScale="85000" lnSpcReduction="10000"/>
          </a:bodyPr>
          <a:lstStyle/>
          <a:p>
            <a:pPr marL="342900" indent="-342900">
              <a:lnSpc>
                <a:spcPct val="170000"/>
              </a:lnSpc>
              <a:buFont typeface="+mj-lt"/>
              <a:buAutoNum type="alphaLcParenR"/>
            </a:pPr>
            <a:r>
              <a:rPr lang="en-US" altLang="zh-CN" sz="1800" dirty="0"/>
              <a:t>        </a:t>
            </a:r>
            <a:r>
              <a:rPr lang="zh-CN" altLang="zh-CN" sz="1800" dirty="0"/>
              <a:t>目前棋力不强，搜索深度大于</a:t>
            </a:r>
            <a:r>
              <a:rPr lang="en-US" altLang="zh-CN" sz="1800" dirty="0"/>
              <a:t>4</a:t>
            </a:r>
            <a:r>
              <a:rPr lang="zh-CN" altLang="zh-CN" sz="1800" dirty="0"/>
              <a:t>的话搜索时间很长，下一步可以考虑加入算杀模块，加入启发式搜索以及棋类对抗常用的</a:t>
            </a:r>
            <a:r>
              <a:rPr lang="en-US" altLang="zh-CN" sz="1800" dirty="0" err="1"/>
              <a:t>zobrist</a:t>
            </a:r>
            <a:r>
              <a:rPr lang="zh-CN" altLang="zh-CN" sz="1800" dirty="0"/>
              <a:t>算法进行优化。</a:t>
            </a:r>
            <a:endParaRPr lang="en-US" altLang="zh-CN" sz="1800" dirty="0"/>
          </a:p>
          <a:p>
            <a:pPr marL="342900" indent="-342900">
              <a:lnSpc>
                <a:spcPct val="170000"/>
              </a:lnSpc>
              <a:buFont typeface="+mj-lt"/>
              <a:buAutoNum type="alphaLcParenR"/>
            </a:pPr>
            <a:r>
              <a:rPr lang="en-US" altLang="zh-CN" sz="1800" dirty="0"/>
              <a:t>         </a:t>
            </a:r>
            <a:r>
              <a:rPr lang="zh-CN" altLang="zh-CN" sz="1800" dirty="0"/>
              <a:t>另一方面，也可以考虑使用置换表，在</a:t>
            </a:r>
            <a:r>
              <a:rPr lang="en-US" altLang="zh-CN" sz="1800" dirty="0"/>
              <a:t> Alpha-Beta </a:t>
            </a:r>
            <a:r>
              <a:rPr lang="zh-CN" altLang="zh-CN" sz="1800" dirty="0"/>
              <a:t>搜索过程中，为了避免重复搜索已经搜 索过的节点，加快搜索速度，可以使用一张表格记录每一节 点的搜索结果，对任意节点向下搜索之前先察看记录在表中 的这些结果。如果将要搜索的某个节点在表中已有记录，就直接利用记录下来的结果。</a:t>
            </a:r>
            <a:endParaRPr lang="en-US" altLang="zh-CN" sz="1800" dirty="0"/>
          </a:p>
          <a:p>
            <a:pPr marL="342900" indent="-342900">
              <a:lnSpc>
                <a:spcPct val="170000"/>
              </a:lnSpc>
              <a:buFont typeface="+mj-lt"/>
              <a:buAutoNum type="alphaLcParenR"/>
            </a:pPr>
            <a:r>
              <a:rPr lang="en-US" altLang="zh-CN" sz="1800" dirty="0"/>
              <a:t>        </a:t>
            </a:r>
            <a:r>
              <a:rPr lang="zh-CN" altLang="zh-CN" sz="1800" dirty="0"/>
              <a:t>也可以减小搜索范围，目前的搜索把所有未下子的空白位置都搜索了一遍，事实上并没必要，一般只需要考虑据棋子</a:t>
            </a:r>
            <a:r>
              <a:rPr lang="en-US" altLang="zh-CN" sz="1800" dirty="0"/>
              <a:t>2</a:t>
            </a:r>
            <a:r>
              <a:rPr lang="zh-CN" altLang="zh-CN" sz="1800" dirty="0"/>
              <a:t>格左右的位置就可以了。</a:t>
            </a:r>
          </a:p>
          <a:p>
            <a:endParaRPr lang="zh-CN" altLang="en-US" dirty="0"/>
          </a:p>
        </p:txBody>
      </p:sp>
    </p:spTree>
    <p:extLst>
      <p:ext uri="{BB962C8B-B14F-4D97-AF65-F5344CB8AC3E}">
        <p14:creationId xmlns:p14="http://schemas.microsoft.com/office/powerpoint/2010/main" val="287144737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CD1E1768-4A6B-4F24-98BF-54A8F80B7012}"/>
              </a:ext>
            </a:extLst>
          </p:cNvPr>
          <p:cNvGraphicFramePr/>
          <p:nvPr>
            <p:extLst>
              <p:ext uri="{D42A27DB-BD31-4B8C-83A1-F6EECF244321}">
                <p14:modId xmlns:p14="http://schemas.microsoft.com/office/powerpoint/2010/main" val="2471302026"/>
              </p:ext>
            </p:extLst>
          </p:nvPr>
        </p:nvGraphicFramePr>
        <p:xfrm>
          <a:off x="1295401" y="1010107"/>
          <a:ext cx="2362199" cy="886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a:extLst>
              <a:ext uri="{FF2B5EF4-FFF2-40B4-BE49-F238E27FC236}">
                <a16:creationId xmlns:a16="http://schemas.microsoft.com/office/drawing/2014/main" id="{743114DA-91B6-4C5E-A4EC-B02BE3988DAB}"/>
              </a:ext>
            </a:extLst>
          </p:cNvPr>
          <p:cNvSpPr>
            <a:spLocks noGrp="1"/>
          </p:cNvSpPr>
          <p:nvPr>
            <p:ph idx="1"/>
          </p:nvPr>
        </p:nvSpPr>
        <p:spPr/>
        <p:txBody>
          <a:bodyPr>
            <a:normAutofit fontScale="62500" lnSpcReduction="20000"/>
          </a:bodyPr>
          <a:lstStyle/>
          <a:p>
            <a:r>
              <a:rPr lang="en-US" altLang="zh-CN" u="sng" dirty="0">
                <a:hlinkClick r:id="rId7"/>
              </a:rPr>
              <a:t>https://www.ctolib.com/yfismine-GoBang-AI.html</a:t>
            </a:r>
            <a:endParaRPr lang="zh-CN" altLang="zh-CN" dirty="0"/>
          </a:p>
          <a:p>
            <a:r>
              <a:rPr lang="en-US" altLang="zh-CN" dirty="0"/>
              <a:t> </a:t>
            </a:r>
            <a:endParaRPr lang="zh-CN" altLang="zh-CN" dirty="0"/>
          </a:p>
          <a:p>
            <a:r>
              <a:rPr lang="en-US" altLang="zh-CN" dirty="0"/>
              <a:t>https://blog.csdn.net/livingsu/article/details/104544562?utm_medium=distribute.pc_relevant.none-task-blog-BlogCommendFromBaidu-4&amp;depth_1-utm_source=distribute.pc_relevant.none-task-blog-BlogCommendFromBaidu-4</a:t>
            </a:r>
            <a:endParaRPr lang="zh-CN" altLang="zh-CN" dirty="0"/>
          </a:p>
          <a:p>
            <a:r>
              <a:rPr lang="en-US" altLang="zh-CN" dirty="0"/>
              <a:t> </a:t>
            </a:r>
            <a:endParaRPr lang="zh-CN" altLang="zh-CN" dirty="0"/>
          </a:p>
          <a:p>
            <a:r>
              <a:rPr lang="en-US" altLang="zh-CN" dirty="0"/>
              <a:t>https://blog.csdn.net/livingsu/article/details/104655537?utm_medium=distribute.pc_relevant.none-task-blog-OPENSEARCH-6&amp;depth_1-utm_source=distribute.pc_relevant.none-task-blog-OPENSEARCH-6</a:t>
            </a:r>
            <a:endParaRPr lang="zh-CN" altLang="zh-CN" dirty="0"/>
          </a:p>
          <a:p>
            <a:r>
              <a:rPr lang="en-US" altLang="zh-CN" dirty="0"/>
              <a:t> </a:t>
            </a:r>
            <a:endParaRPr lang="zh-CN" altLang="zh-CN" dirty="0"/>
          </a:p>
          <a:p>
            <a:r>
              <a:rPr lang="en-US" altLang="zh-CN" dirty="0"/>
              <a:t>https://blog.csdn.net/lihongxun945/article/details/50730231</a:t>
            </a:r>
            <a:endParaRPr lang="zh-CN" altLang="zh-CN" dirty="0"/>
          </a:p>
          <a:p>
            <a:r>
              <a:rPr lang="en-US" altLang="zh-CN" dirty="0"/>
              <a:t> </a:t>
            </a:r>
            <a:endParaRPr lang="zh-CN" altLang="zh-CN" dirty="0"/>
          </a:p>
          <a:p>
            <a:r>
              <a:rPr lang="en-US" altLang="zh-CN" dirty="0"/>
              <a:t>https://www.cnblogs.com/maxuewei2/x,y/4825520.html</a:t>
            </a:r>
            <a:endParaRPr lang="zh-CN" altLang="zh-CN" dirty="0"/>
          </a:p>
          <a:p>
            <a:endParaRPr lang="zh-CN" altLang="en-US" dirty="0"/>
          </a:p>
        </p:txBody>
      </p:sp>
    </p:spTree>
    <p:extLst>
      <p:ext uri="{BB962C8B-B14F-4D97-AF65-F5344CB8AC3E}">
        <p14:creationId xmlns:p14="http://schemas.microsoft.com/office/powerpoint/2010/main" val="19819057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4E6EE8E9-504D-4EC9-8430-8255D005EFE5}"/>
              </a:ext>
            </a:extLst>
          </p:cNvPr>
          <p:cNvGraphicFramePr/>
          <p:nvPr>
            <p:extLst>
              <p:ext uri="{D42A27DB-BD31-4B8C-83A1-F6EECF244321}">
                <p14:modId xmlns:p14="http://schemas.microsoft.com/office/powerpoint/2010/main" val="1299939875"/>
              </p:ext>
            </p:extLst>
          </p:nvPr>
        </p:nvGraphicFramePr>
        <p:xfrm>
          <a:off x="3836504" y="982132"/>
          <a:ext cx="3359426" cy="85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4">
            <a:extLst>
              <a:ext uri="{FF2B5EF4-FFF2-40B4-BE49-F238E27FC236}">
                <a16:creationId xmlns:a16="http://schemas.microsoft.com/office/drawing/2014/main" id="{58938A43-3059-47D2-9A72-25CD7DECE9B5}"/>
              </a:ext>
            </a:extLst>
          </p:cNvPr>
          <p:cNvGraphicFramePr>
            <a:graphicFrameLocks noGrp="1"/>
          </p:cNvGraphicFramePr>
          <p:nvPr>
            <p:ph idx="1"/>
            <p:extLst>
              <p:ext uri="{D42A27DB-BD31-4B8C-83A1-F6EECF244321}">
                <p14:modId xmlns:p14="http://schemas.microsoft.com/office/powerpoint/2010/main" val="3502578771"/>
              </p:ext>
            </p:extLst>
          </p:nvPr>
        </p:nvGraphicFramePr>
        <p:xfrm>
          <a:off x="2464902" y="2981740"/>
          <a:ext cx="6897757" cy="2514601"/>
        </p:xfrm>
        <a:graphic>
          <a:graphicData uri="http://schemas.openxmlformats.org/drawingml/2006/table">
            <a:tbl>
              <a:tblPr firstRow="1" firstCol="1" bandRow="1">
                <a:tableStyleId>{5C22544A-7EE6-4342-B048-85BDC9FD1C3A}</a:tableStyleId>
              </a:tblPr>
              <a:tblGrid>
                <a:gridCol w="1848681">
                  <a:extLst>
                    <a:ext uri="{9D8B030D-6E8A-4147-A177-3AD203B41FA5}">
                      <a16:colId xmlns:a16="http://schemas.microsoft.com/office/drawing/2014/main" val="2128029434"/>
                    </a:ext>
                  </a:extLst>
                </a:gridCol>
                <a:gridCol w="5049076">
                  <a:extLst>
                    <a:ext uri="{9D8B030D-6E8A-4147-A177-3AD203B41FA5}">
                      <a16:colId xmlns:a16="http://schemas.microsoft.com/office/drawing/2014/main" val="4075874423"/>
                    </a:ext>
                  </a:extLst>
                </a:gridCol>
              </a:tblGrid>
              <a:tr h="627628">
                <a:tc>
                  <a:txBody>
                    <a:bodyPr/>
                    <a:lstStyle/>
                    <a:p>
                      <a:pPr algn="just">
                        <a:lnSpc>
                          <a:spcPts val="1800"/>
                        </a:lnSpc>
                        <a:spcAft>
                          <a:spcPts val="0"/>
                        </a:spcAft>
                      </a:pPr>
                      <a:r>
                        <a:rPr lang="zh-CN" sz="1000" kern="0" dirty="0">
                          <a:effectLst/>
                        </a:rPr>
                        <a:t>成员</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000" kern="0">
                          <a:effectLst/>
                        </a:rPr>
                        <a:t>分工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8314576"/>
                  </a:ext>
                </a:extLst>
              </a:tr>
              <a:tr h="627628">
                <a:tc>
                  <a:txBody>
                    <a:bodyPr/>
                    <a:lstStyle/>
                    <a:p>
                      <a:pPr algn="just">
                        <a:lnSpc>
                          <a:spcPts val="1800"/>
                        </a:lnSpc>
                        <a:spcAft>
                          <a:spcPts val="0"/>
                        </a:spcAft>
                      </a:pPr>
                      <a:r>
                        <a:rPr lang="zh-CN" sz="1000" kern="0">
                          <a:effectLst/>
                        </a:rPr>
                        <a:t>李辉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altLang="en-US" sz="1600" kern="0" dirty="0">
                          <a:effectLst/>
                        </a:rPr>
                        <a:t>评估函数和</a:t>
                      </a:r>
                      <a:r>
                        <a:rPr lang="zh-CN" sz="1600" kern="0" dirty="0">
                          <a:effectLst/>
                        </a:rPr>
                        <a:t>搜索过程的实现，编写代码</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1005359"/>
                  </a:ext>
                </a:extLst>
              </a:tr>
              <a:tr h="631717">
                <a:tc>
                  <a:txBody>
                    <a:bodyPr/>
                    <a:lstStyle/>
                    <a:p>
                      <a:pPr algn="just">
                        <a:lnSpc>
                          <a:spcPts val="1800"/>
                        </a:lnSpc>
                        <a:spcAft>
                          <a:spcPts val="0"/>
                        </a:spcAft>
                      </a:pPr>
                      <a:r>
                        <a:rPr lang="zh-CN" sz="1000" kern="0" dirty="0">
                          <a:effectLst/>
                        </a:rPr>
                        <a:t>刘兵</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600" kern="0" dirty="0">
                          <a:effectLst/>
                        </a:rPr>
                        <a:t>总结实验，撰写实验报告，制作</a:t>
                      </a:r>
                      <a:r>
                        <a:rPr lang="en-US" sz="1600" kern="0" dirty="0">
                          <a:effectLst/>
                        </a:rPr>
                        <a:t>PPT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4719889"/>
                  </a:ext>
                </a:extLst>
              </a:tr>
              <a:tr h="627628">
                <a:tc>
                  <a:txBody>
                    <a:bodyPr/>
                    <a:lstStyle/>
                    <a:p>
                      <a:pPr algn="just">
                        <a:lnSpc>
                          <a:spcPts val="1800"/>
                        </a:lnSpc>
                        <a:spcAft>
                          <a:spcPts val="0"/>
                        </a:spcAft>
                      </a:pPr>
                      <a:r>
                        <a:rPr lang="zh-CN" sz="1000" kern="0">
                          <a:effectLst/>
                        </a:rPr>
                        <a:t>孙文丽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1800"/>
                        </a:lnSpc>
                        <a:spcAft>
                          <a:spcPts val="0"/>
                        </a:spcAft>
                      </a:pPr>
                      <a:r>
                        <a:rPr lang="zh-CN" sz="1600" kern="0" dirty="0">
                          <a:effectLst/>
                        </a:rPr>
                        <a:t>五子棋游戏的图形化界面实现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5283392"/>
                  </a:ext>
                </a:extLst>
              </a:tr>
            </a:tbl>
          </a:graphicData>
        </a:graphic>
      </p:graphicFrame>
    </p:spTree>
    <p:extLst>
      <p:ext uri="{BB962C8B-B14F-4D97-AF65-F5344CB8AC3E}">
        <p14:creationId xmlns:p14="http://schemas.microsoft.com/office/powerpoint/2010/main" val="2448000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B8E45040-6B03-4A8D-BFEA-87934779AD2A}"/>
              </a:ext>
            </a:extLst>
          </p:cNvPr>
          <p:cNvGraphicFramePr/>
          <p:nvPr>
            <p:extLst>
              <p:ext uri="{D42A27DB-BD31-4B8C-83A1-F6EECF244321}">
                <p14:modId xmlns:p14="http://schemas.microsoft.com/office/powerpoint/2010/main" val="1821153059"/>
              </p:ext>
            </p:extLst>
          </p:nvPr>
        </p:nvGraphicFramePr>
        <p:xfrm>
          <a:off x="4283765" y="2572393"/>
          <a:ext cx="2574235" cy="1303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4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a:extLst>
              <a:ext uri="{FF2B5EF4-FFF2-40B4-BE49-F238E27FC236}">
                <a16:creationId xmlns:a16="http://schemas.microsoft.com/office/drawing/2014/main" id="{0AE2E3E3-CD7F-4DCE-AF37-6D6C874FA6DE}"/>
              </a:ext>
            </a:extLst>
          </p:cNvPr>
          <p:cNvGraphicFramePr/>
          <p:nvPr>
            <p:extLst>
              <p:ext uri="{D42A27DB-BD31-4B8C-83A1-F6EECF244321}">
                <p14:modId xmlns:p14="http://schemas.microsoft.com/office/powerpoint/2010/main" val="4213229214"/>
              </p:ext>
            </p:extLst>
          </p:nvPr>
        </p:nvGraphicFramePr>
        <p:xfrm>
          <a:off x="2015067" y="1027050"/>
          <a:ext cx="8158688" cy="182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图示 18">
            <a:extLst>
              <a:ext uri="{FF2B5EF4-FFF2-40B4-BE49-F238E27FC236}">
                <a16:creationId xmlns:a16="http://schemas.microsoft.com/office/drawing/2014/main" id="{3392B2F7-7DB7-4815-9308-085D16336A9A}"/>
              </a:ext>
            </a:extLst>
          </p:cNvPr>
          <p:cNvGraphicFramePr/>
          <p:nvPr>
            <p:extLst>
              <p:ext uri="{D42A27DB-BD31-4B8C-83A1-F6EECF244321}">
                <p14:modId xmlns:p14="http://schemas.microsoft.com/office/powerpoint/2010/main" val="448418663"/>
              </p:ext>
            </p:extLst>
          </p:nvPr>
        </p:nvGraphicFramePr>
        <p:xfrm>
          <a:off x="2015067" y="3091069"/>
          <a:ext cx="7983330" cy="2888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719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4CD11855-76D5-4F21-BEC3-1C00368308DA}"/>
              </a:ext>
            </a:extLst>
          </p:cNvPr>
          <p:cNvGraphicFramePr/>
          <p:nvPr>
            <p:extLst>
              <p:ext uri="{D42A27DB-BD31-4B8C-83A1-F6EECF244321}">
                <p14:modId xmlns:p14="http://schemas.microsoft.com/office/powerpoint/2010/main" val="2757268325"/>
              </p:ext>
            </p:extLst>
          </p:nvPr>
        </p:nvGraphicFramePr>
        <p:xfrm>
          <a:off x="762739" y="1034218"/>
          <a:ext cx="2626504" cy="954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a:extLst>
              <a:ext uri="{FF2B5EF4-FFF2-40B4-BE49-F238E27FC236}">
                <a16:creationId xmlns:a16="http://schemas.microsoft.com/office/drawing/2014/main" id="{BDC5F02E-3609-45E0-AC07-0B5F370A0908}"/>
              </a:ext>
            </a:extLst>
          </p:cNvPr>
          <p:cNvGraphicFramePr/>
          <p:nvPr>
            <p:extLst>
              <p:ext uri="{D42A27DB-BD31-4B8C-83A1-F6EECF244321}">
                <p14:modId xmlns:p14="http://schemas.microsoft.com/office/powerpoint/2010/main" val="2665162639"/>
              </p:ext>
            </p:extLst>
          </p:nvPr>
        </p:nvGraphicFramePr>
        <p:xfrm>
          <a:off x="1918252" y="3856383"/>
          <a:ext cx="8255505" cy="1490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926493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4CD11855-76D5-4F21-BEC3-1C00368308DA}"/>
              </a:ext>
            </a:extLst>
          </p:cNvPr>
          <p:cNvGraphicFramePr/>
          <p:nvPr>
            <p:extLst>
              <p:ext uri="{D42A27DB-BD31-4B8C-83A1-F6EECF244321}">
                <p14:modId xmlns:p14="http://schemas.microsoft.com/office/powerpoint/2010/main" val="203555529"/>
              </p:ext>
            </p:extLst>
          </p:nvPr>
        </p:nvGraphicFramePr>
        <p:xfrm>
          <a:off x="762739" y="1034218"/>
          <a:ext cx="2626504" cy="954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a:extLst>
              <a:ext uri="{FF2B5EF4-FFF2-40B4-BE49-F238E27FC236}">
                <a16:creationId xmlns:a16="http://schemas.microsoft.com/office/drawing/2014/main" id="{038CC6DC-207F-432A-B5A2-79DB70F63F7E}"/>
              </a:ext>
            </a:extLst>
          </p:cNvPr>
          <p:cNvGraphicFramePr/>
          <p:nvPr>
            <p:extLst>
              <p:ext uri="{D42A27DB-BD31-4B8C-83A1-F6EECF244321}">
                <p14:modId xmlns:p14="http://schemas.microsoft.com/office/powerpoint/2010/main" val="3116862892"/>
              </p:ext>
            </p:extLst>
          </p:nvPr>
        </p:nvGraphicFramePr>
        <p:xfrm>
          <a:off x="834888" y="2375452"/>
          <a:ext cx="10048460" cy="35780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472597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a:extLst>
              <a:ext uri="{FF2B5EF4-FFF2-40B4-BE49-F238E27FC236}">
                <a16:creationId xmlns:a16="http://schemas.microsoft.com/office/drawing/2014/main" id="{0AE2E3E3-CD7F-4DCE-AF37-6D6C874FA6DE}"/>
              </a:ext>
            </a:extLst>
          </p:cNvPr>
          <p:cNvGraphicFramePr/>
          <p:nvPr>
            <p:extLst>
              <p:ext uri="{D42A27DB-BD31-4B8C-83A1-F6EECF244321}">
                <p14:modId xmlns:p14="http://schemas.microsoft.com/office/powerpoint/2010/main" val="3541089462"/>
              </p:ext>
            </p:extLst>
          </p:nvPr>
        </p:nvGraphicFramePr>
        <p:xfrm>
          <a:off x="2015067" y="1027050"/>
          <a:ext cx="8158688" cy="182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图示 18">
            <a:extLst>
              <a:ext uri="{FF2B5EF4-FFF2-40B4-BE49-F238E27FC236}">
                <a16:creationId xmlns:a16="http://schemas.microsoft.com/office/drawing/2014/main" id="{3392B2F7-7DB7-4815-9308-085D16336A9A}"/>
              </a:ext>
            </a:extLst>
          </p:cNvPr>
          <p:cNvGraphicFramePr/>
          <p:nvPr>
            <p:extLst>
              <p:ext uri="{D42A27DB-BD31-4B8C-83A1-F6EECF244321}">
                <p14:modId xmlns:p14="http://schemas.microsoft.com/office/powerpoint/2010/main" val="3927315178"/>
              </p:ext>
            </p:extLst>
          </p:nvPr>
        </p:nvGraphicFramePr>
        <p:xfrm>
          <a:off x="2015067" y="3091069"/>
          <a:ext cx="7983330" cy="2888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443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4CD11855-76D5-4F21-BEC3-1C00368308DA}"/>
              </a:ext>
            </a:extLst>
          </p:cNvPr>
          <p:cNvGraphicFramePr/>
          <p:nvPr>
            <p:extLst>
              <p:ext uri="{D42A27DB-BD31-4B8C-83A1-F6EECF244321}">
                <p14:modId xmlns:p14="http://schemas.microsoft.com/office/powerpoint/2010/main" val="616540855"/>
              </p:ext>
            </p:extLst>
          </p:nvPr>
        </p:nvGraphicFramePr>
        <p:xfrm>
          <a:off x="762738" y="1034218"/>
          <a:ext cx="4654087" cy="1122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id="{E1946A78-6E05-47BA-B522-BBBC5286643D}"/>
              </a:ext>
            </a:extLst>
          </p:cNvPr>
          <p:cNvGraphicFramePr/>
          <p:nvPr>
            <p:extLst>
              <p:ext uri="{D42A27DB-BD31-4B8C-83A1-F6EECF244321}">
                <p14:modId xmlns:p14="http://schemas.microsoft.com/office/powerpoint/2010/main" val="2888820988"/>
              </p:ext>
            </p:extLst>
          </p:nvPr>
        </p:nvGraphicFramePr>
        <p:xfrm>
          <a:off x="1659835" y="3041374"/>
          <a:ext cx="8513922" cy="23051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7941290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画布 16">
            <a:extLst>
              <a:ext uri="{FF2B5EF4-FFF2-40B4-BE49-F238E27FC236}">
                <a16:creationId xmlns:a16="http://schemas.microsoft.com/office/drawing/2014/main" id="{BFD8725B-9198-4E1E-A31E-5868E8A495FB}"/>
              </a:ext>
            </a:extLst>
          </p:cNvPr>
          <p:cNvGrpSpPr/>
          <p:nvPr/>
        </p:nvGrpSpPr>
        <p:grpSpPr>
          <a:xfrm>
            <a:off x="522782" y="761718"/>
            <a:ext cx="5652883" cy="5370725"/>
            <a:chOff x="0" y="0"/>
            <a:chExt cx="6305550" cy="4303395"/>
          </a:xfrm>
        </p:grpSpPr>
        <p:sp>
          <p:nvSpPr>
            <p:cNvPr id="3" name="矩形 2">
              <a:extLst>
                <a:ext uri="{FF2B5EF4-FFF2-40B4-BE49-F238E27FC236}">
                  <a16:creationId xmlns:a16="http://schemas.microsoft.com/office/drawing/2014/main" id="{D967733C-02B5-456F-BDAC-C23E33EFFF05}"/>
                </a:ext>
              </a:extLst>
            </p:cNvPr>
            <p:cNvSpPr/>
            <p:nvPr/>
          </p:nvSpPr>
          <p:spPr>
            <a:xfrm>
              <a:off x="0" y="0"/>
              <a:ext cx="6305550" cy="4303395"/>
            </a:xfrm>
            <a:prstGeom prst="rect">
              <a:avLst/>
            </a:prstGeom>
          </p:spPr>
        </p:sp>
        <p:sp>
          <p:nvSpPr>
            <p:cNvPr id="4" name="矩形: 圆角 3">
              <a:extLst>
                <a:ext uri="{FF2B5EF4-FFF2-40B4-BE49-F238E27FC236}">
                  <a16:creationId xmlns:a16="http://schemas.microsoft.com/office/drawing/2014/main" id="{F2E31E3B-873E-47DF-8CF2-8CDE0D3D9CBF}"/>
                </a:ext>
              </a:extLst>
            </p:cNvPr>
            <p:cNvSpPr/>
            <p:nvPr/>
          </p:nvSpPr>
          <p:spPr>
            <a:xfrm>
              <a:off x="2225040" y="99060"/>
              <a:ext cx="1013460" cy="4114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750" kern="100">
                  <a:effectLst/>
                  <a:ea typeface="等线" panose="02010600030101010101" pitchFamily="2" charset="-122"/>
                  <a:cs typeface="Times New Roman" panose="02020603050405020304" pitchFamily="18" charset="0"/>
                </a:rPr>
                <a:t>开始</a:t>
              </a:r>
              <a:endParaRPr lang="zh-CN" sz="1050" kern="100">
                <a:effectLst/>
                <a:ea typeface="等线" panose="02010600030101010101" pitchFamily="2" charset="-122"/>
                <a:cs typeface="Times New Roman" panose="02020603050405020304" pitchFamily="18" charset="0"/>
              </a:endParaRPr>
            </a:p>
          </p:txBody>
        </p:sp>
        <p:sp>
          <p:nvSpPr>
            <p:cNvPr id="5" name="矩形: 圆角 4">
              <a:extLst>
                <a:ext uri="{FF2B5EF4-FFF2-40B4-BE49-F238E27FC236}">
                  <a16:creationId xmlns:a16="http://schemas.microsoft.com/office/drawing/2014/main" id="{CB7C7F16-EC12-4208-BDCA-9AF144B2A908}"/>
                </a:ext>
              </a:extLst>
            </p:cNvPr>
            <p:cNvSpPr/>
            <p:nvPr/>
          </p:nvSpPr>
          <p:spPr>
            <a:xfrm>
              <a:off x="2217420" y="713400"/>
              <a:ext cx="1013460" cy="4114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获得棋局</a:t>
              </a:r>
              <a:r>
                <a:rPr lang="en-US" sz="750">
                  <a:effectLst/>
                  <a:latin typeface="宋体" panose="02010600030101010101" pitchFamily="2" charset="-122"/>
                  <a:ea typeface="宋体" panose="02010600030101010101" pitchFamily="2" charset="-122"/>
                  <a:cs typeface="宋体" panose="02010600030101010101" pitchFamily="2" charset="-122"/>
                </a:rPr>
                <a:t>X</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6" name="矩形: 圆角 5">
              <a:extLst>
                <a:ext uri="{FF2B5EF4-FFF2-40B4-BE49-F238E27FC236}">
                  <a16:creationId xmlns:a16="http://schemas.microsoft.com/office/drawing/2014/main" id="{3664B62F-0C3A-416A-8ED2-227C7C8D307B}"/>
                </a:ext>
              </a:extLst>
            </p:cNvPr>
            <p:cNvSpPr/>
            <p:nvPr/>
          </p:nvSpPr>
          <p:spPr>
            <a:xfrm>
              <a:off x="4782480" y="2161200"/>
              <a:ext cx="1013460" cy="7648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将</a:t>
              </a:r>
              <a:r>
                <a:rPr lang="en-US" sz="750">
                  <a:effectLst/>
                  <a:latin typeface="宋体" panose="02010600030101010101" pitchFamily="2" charset="-122"/>
                  <a:ea typeface="宋体" panose="02010600030101010101" pitchFamily="2" charset="-122"/>
                  <a:cs typeface="宋体" panose="02010600030101010101" pitchFamily="2" charset="-122"/>
                </a:rPr>
                <a:t>g(x)</a:t>
              </a:r>
              <a:r>
                <a:rPr lang="zh-CN" sz="750">
                  <a:effectLst/>
                  <a:latin typeface="宋体" panose="02010600030101010101" pitchFamily="2" charset="-122"/>
                  <a:ea typeface="宋体" panose="02010600030101010101" pitchFamily="2" charset="-122"/>
                  <a:cs typeface="宋体" panose="02010600030101010101" pitchFamily="2" charset="-122"/>
                </a:rPr>
                <a:t>作为</a:t>
              </a:r>
              <a:r>
                <a:rPr lang="en-US" sz="750">
                  <a:effectLst/>
                  <a:latin typeface="宋体" panose="02010600030101010101" pitchFamily="2" charset="-122"/>
                  <a:ea typeface="宋体" panose="02010600030101010101" pitchFamily="2" charset="-122"/>
                  <a:cs typeface="宋体" panose="02010600030101010101" pitchFamily="2" charset="-122"/>
                </a:rPr>
                <a:t>f(x)</a:t>
              </a:r>
              <a:r>
                <a:rPr lang="zh-CN" sz="750">
                  <a:effectLst/>
                  <a:latin typeface="宋体" panose="02010600030101010101" pitchFamily="2" charset="-122"/>
                  <a:ea typeface="宋体" panose="02010600030101010101" pitchFamily="2" charset="-122"/>
                  <a:cs typeface="宋体" panose="02010600030101010101" pitchFamily="2" charset="-122"/>
                </a:rPr>
                <a:t>返回</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矩形: 圆角 6">
              <a:extLst>
                <a:ext uri="{FF2B5EF4-FFF2-40B4-BE49-F238E27FC236}">
                  <a16:creationId xmlns:a16="http://schemas.microsoft.com/office/drawing/2014/main" id="{52B7E85C-A04E-4283-BF20-DFBDB9D87DF2}"/>
                </a:ext>
              </a:extLst>
            </p:cNvPr>
            <p:cNvSpPr/>
            <p:nvPr/>
          </p:nvSpPr>
          <p:spPr>
            <a:xfrm>
              <a:off x="2217420" y="1338240"/>
              <a:ext cx="1013460" cy="56676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调整搜索深度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菱形 7">
              <a:extLst>
                <a:ext uri="{FF2B5EF4-FFF2-40B4-BE49-F238E27FC236}">
                  <a16:creationId xmlns:a16="http://schemas.microsoft.com/office/drawing/2014/main" id="{E28109CC-7400-4C16-BABB-7556AA56EB8A}"/>
                </a:ext>
              </a:extLst>
            </p:cNvPr>
            <p:cNvSpPr/>
            <p:nvPr/>
          </p:nvSpPr>
          <p:spPr>
            <a:xfrm>
              <a:off x="1582080" y="2123100"/>
              <a:ext cx="2296500" cy="772500"/>
            </a:xfrm>
            <a:prstGeom prst="diamond">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超过最大深度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矩形: 圆角 8">
              <a:extLst>
                <a:ext uri="{FF2B5EF4-FFF2-40B4-BE49-F238E27FC236}">
                  <a16:creationId xmlns:a16="http://schemas.microsoft.com/office/drawing/2014/main" id="{B6A742D9-D38E-42C0-959C-AF8691EF1CA9}"/>
                </a:ext>
              </a:extLst>
            </p:cNvPr>
            <p:cNvSpPr/>
            <p:nvPr/>
          </p:nvSpPr>
          <p:spPr>
            <a:xfrm>
              <a:off x="2308520" y="3060360"/>
              <a:ext cx="1013460" cy="9630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对靠近已有棋子</a:t>
              </a:r>
              <a:r>
                <a:rPr lang="en-US" sz="750">
                  <a:effectLst/>
                  <a:latin typeface="宋体" panose="02010600030101010101" pitchFamily="2" charset="-122"/>
                  <a:ea typeface="宋体" panose="02010600030101010101" pitchFamily="2" charset="-122"/>
                  <a:cs typeface="宋体" panose="02010600030101010101" pitchFamily="2" charset="-122"/>
                </a:rPr>
                <a:t>2</a:t>
              </a:r>
              <a:r>
                <a:rPr lang="zh-CN" sz="750">
                  <a:effectLst/>
                  <a:latin typeface="宋体" panose="02010600030101010101" pitchFamily="2" charset="-122"/>
                  <a:ea typeface="宋体" panose="02010600030101010101" pitchFamily="2" charset="-122"/>
                  <a:cs typeface="宋体" panose="02010600030101010101" pitchFamily="2" charset="-122"/>
                </a:rPr>
                <a:t>格之内的无子位置进行估值</a:t>
              </a:r>
              <a:r>
                <a:rPr lang="en-US" sz="750">
                  <a:effectLst/>
                  <a:latin typeface="宋体" panose="02010600030101010101" pitchFamily="2" charset="-122"/>
                  <a:ea typeface="宋体" panose="02010600030101010101" pitchFamily="2" charset="-122"/>
                  <a:cs typeface="宋体" panose="02010600030101010101" pitchFamily="2" charset="-122"/>
                </a:rPr>
                <a:t>g(x)</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0" name="直接箭头连接符 9">
              <a:extLst>
                <a:ext uri="{FF2B5EF4-FFF2-40B4-BE49-F238E27FC236}">
                  <a16:creationId xmlns:a16="http://schemas.microsoft.com/office/drawing/2014/main" id="{8F66EF23-1626-4242-A6CF-D5C4B55946A6}"/>
                </a:ext>
              </a:extLst>
            </p:cNvPr>
            <p:cNvCxnSpPr>
              <a:stCxn id="4" idx="2"/>
              <a:endCxn id="5" idx="0"/>
            </p:cNvCxnSpPr>
            <p:nvPr/>
          </p:nvCxnSpPr>
          <p:spPr>
            <a:xfrm flipH="1">
              <a:off x="2724150" y="510540"/>
              <a:ext cx="7620" cy="20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1D0AF3D-0362-46FF-8A6C-C26A549521D0}"/>
                </a:ext>
              </a:extLst>
            </p:cNvPr>
            <p:cNvCxnSpPr/>
            <p:nvPr/>
          </p:nvCxnSpPr>
          <p:spPr>
            <a:xfrm flipH="1" flipV="1">
              <a:off x="1341120" y="579120"/>
              <a:ext cx="141732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1418D2F-A8C2-4F5C-8FD5-1B844DFCC7EB}"/>
                </a:ext>
              </a:extLst>
            </p:cNvPr>
            <p:cNvCxnSpPr/>
            <p:nvPr/>
          </p:nvCxnSpPr>
          <p:spPr>
            <a:xfrm>
              <a:off x="1356360" y="539115"/>
              <a:ext cx="38100" cy="3764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B39B5C9-A643-4906-9427-A298549E4FD0}"/>
                </a:ext>
              </a:extLst>
            </p:cNvPr>
            <p:cNvCxnSpPr>
              <a:stCxn id="5" idx="2"/>
              <a:endCxn id="7" idx="0"/>
            </p:cNvCxnSpPr>
            <p:nvPr/>
          </p:nvCxnSpPr>
          <p:spPr>
            <a:xfrm>
              <a:off x="2724150" y="112488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AD0A1AB-10DF-47D8-A356-17FF06A4E050}"/>
                </a:ext>
              </a:extLst>
            </p:cNvPr>
            <p:cNvCxnSpPr>
              <a:stCxn id="7" idx="2"/>
              <a:endCxn id="8" idx="0"/>
            </p:cNvCxnSpPr>
            <p:nvPr/>
          </p:nvCxnSpPr>
          <p:spPr>
            <a:xfrm>
              <a:off x="2724150" y="1905000"/>
              <a:ext cx="6180" cy="21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4942C48-0DF5-44C4-9305-2D4E6B86B4C3}"/>
                </a:ext>
              </a:extLst>
            </p:cNvPr>
            <p:cNvCxnSpPr>
              <a:stCxn id="8" idx="3"/>
              <a:endCxn id="6" idx="1"/>
            </p:cNvCxnSpPr>
            <p:nvPr/>
          </p:nvCxnSpPr>
          <p:spPr>
            <a:xfrm>
              <a:off x="3878580" y="2509350"/>
              <a:ext cx="903900" cy="3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5E50FE7-7230-4F2C-8A3D-0F5FB6C991B7}"/>
                </a:ext>
              </a:extLst>
            </p:cNvPr>
            <p:cNvCxnSpPr/>
            <p:nvPr/>
          </p:nvCxnSpPr>
          <p:spPr>
            <a:xfrm>
              <a:off x="2811780" y="4038600"/>
              <a:ext cx="7620" cy="26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05588F0-F738-40E4-86F3-466B815FBD28}"/>
                </a:ext>
              </a:extLst>
            </p:cNvPr>
            <p:cNvCxnSpPr>
              <a:stCxn id="6" idx="3"/>
            </p:cNvCxnSpPr>
            <p:nvPr/>
          </p:nvCxnSpPr>
          <p:spPr>
            <a:xfrm>
              <a:off x="5795940" y="2543640"/>
              <a:ext cx="307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91B237E-23DE-4A32-A55A-5F0C746999B6}"/>
                </a:ext>
              </a:extLst>
            </p:cNvPr>
            <p:cNvCxnSpPr/>
            <p:nvPr/>
          </p:nvCxnSpPr>
          <p:spPr>
            <a:xfrm>
              <a:off x="6118860" y="2560320"/>
              <a:ext cx="15240" cy="174307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2">
              <a:extLst>
                <a:ext uri="{FF2B5EF4-FFF2-40B4-BE49-F238E27FC236}">
                  <a16:creationId xmlns:a16="http://schemas.microsoft.com/office/drawing/2014/main" id="{D3ECC3A3-915D-495C-A1BE-A867E4E83409}"/>
                </a:ext>
              </a:extLst>
            </p:cNvPr>
            <p:cNvSpPr txBox="1">
              <a:spLocks noChangeArrowheads="1"/>
            </p:cNvSpPr>
            <p:nvPr/>
          </p:nvSpPr>
          <p:spPr bwMode="auto">
            <a:xfrm>
              <a:off x="4066200" y="2191680"/>
              <a:ext cx="358140"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spcAft>
                  <a:spcPts val="0"/>
                </a:spcAft>
              </a:pPr>
              <a:r>
                <a:rPr lang="zh-CN" sz="1050">
                  <a:effectLst/>
                  <a:latin typeface="宋体" panose="02010600030101010101" pitchFamily="2" charset="-122"/>
                  <a:ea typeface="等线" panose="02010600030101010101" pitchFamily="2" charset="-122"/>
                  <a:cs typeface="Times New Roman" panose="02020603050405020304" pitchFamily="18" charset="0"/>
                </a:rPr>
                <a:t>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0" name="文本框 2">
              <a:extLst>
                <a:ext uri="{FF2B5EF4-FFF2-40B4-BE49-F238E27FC236}">
                  <a16:creationId xmlns:a16="http://schemas.microsoft.com/office/drawing/2014/main" id="{A56F73EB-427B-4612-8274-48DA1CCC905B}"/>
                </a:ext>
              </a:extLst>
            </p:cNvPr>
            <p:cNvSpPr txBox="1">
              <a:spLocks noChangeArrowheads="1"/>
            </p:cNvSpPr>
            <p:nvPr/>
          </p:nvSpPr>
          <p:spPr bwMode="auto">
            <a:xfrm>
              <a:off x="3128940" y="2732700"/>
              <a:ext cx="350520" cy="3276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spcAft>
                  <a:spcPts val="0"/>
                </a:spcAft>
              </a:pPr>
              <a:r>
                <a:rPr lang="zh-CN" sz="1050">
                  <a:effectLst/>
                  <a:latin typeface="宋体" panose="02010600030101010101" pitchFamily="2" charset="-122"/>
                  <a:ea typeface="等线" panose="02010600030101010101" pitchFamily="2" charset="-122"/>
                  <a:cs typeface="Times New Roman" panose="02020603050405020304" pitchFamily="18" charset="0"/>
                </a:rPr>
                <a:t>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1" name="直接箭头连接符 20">
              <a:extLst>
                <a:ext uri="{FF2B5EF4-FFF2-40B4-BE49-F238E27FC236}">
                  <a16:creationId xmlns:a16="http://schemas.microsoft.com/office/drawing/2014/main" id="{DA61B9A9-682D-4580-BDEE-92B2AB48E890}"/>
                </a:ext>
              </a:extLst>
            </p:cNvPr>
            <p:cNvCxnSpPr/>
            <p:nvPr/>
          </p:nvCxnSpPr>
          <p:spPr>
            <a:xfrm>
              <a:off x="2717800" y="2843530"/>
              <a:ext cx="6350" cy="24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直接连接符 22">
            <a:extLst>
              <a:ext uri="{FF2B5EF4-FFF2-40B4-BE49-F238E27FC236}">
                <a16:creationId xmlns:a16="http://schemas.microsoft.com/office/drawing/2014/main" id="{1BC5D8AC-5C90-4D95-873A-79405C91C66A}"/>
              </a:ext>
            </a:extLst>
          </p:cNvPr>
          <p:cNvCxnSpPr/>
          <p:nvPr/>
        </p:nvCxnSpPr>
        <p:spPr>
          <a:xfrm>
            <a:off x="6311348" y="517636"/>
            <a:ext cx="0" cy="57875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画布 27">
            <a:extLst>
              <a:ext uri="{FF2B5EF4-FFF2-40B4-BE49-F238E27FC236}">
                <a16:creationId xmlns:a16="http://schemas.microsoft.com/office/drawing/2014/main" id="{B8ED8D1B-1CE2-4974-996B-DFDAE8E80E34}"/>
              </a:ext>
            </a:extLst>
          </p:cNvPr>
          <p:cNvGrpSpPr/>
          <p:nvPr/>
        </p:nvGrpSpPr>
        <p:grpSpPr>
          <a:xfrm>
            <a:off x="5174882" y="642905"/>
            <a:ext cx="6438584" cy="5159068"/>
            <a:chOff x="0" y="0"/>
            <a:chExt cx="6377940" cy="4968240"/>
          </a:xfrm>
        </p:grpSpPr>
        <p:sp>
          <p:nvSpPr>
            <p:cNvPr id="25" name="矩形 24">
              <a:extLst>
                <a:ext uri="{FF2B5EF4-FFF2-40B4-BE49-F238E27FC236}">
                  <a16:creationId xmlns:a16="http://schemas.microsoft.com/office/drawing/2014/main" id="{CCBFC9F3-8AB8-4845-A8CB-8B7763805CC5}"/>
                </a:ext>
              </a:extLst>
            </p:cNvPr>
            <p:cNvSpPr/>
            <p:nvPr/>
          </p:nvSpPr>
          <p:spPr>
            <a:xfrm>
              <a:off x="0" y="0"/>
              <a:ext cx="6377940" cy="4968240"/>
            </a:xfrm>
            <a:prstGeom prst="rect">
              <a:avLst/>
            </a:prstGeom>
          </p:spPr>
        </p:sp>
        <p:sp>
          <p:nvSpPr>
            <p:cNvPr id="26" name="矩形: 圆角 25">
              <a:extLst>
                <a:ext uri="{FF2B5EF4-FFF2-40B4-BE49-F238E27FC236}">
                  <a16:creationId xmlns:a16="http://schemas.microsoft.com/office/drawing/2014/main" id="{6323471D-A1D6-4DAE-B061-EB04AFE47BE1}"/>
                </a:ext>
              </a:extLst>
            </p:cNvPr>
            <p:cNvSpPr/>
            <p:nvPr/>
          </p:nvSpPr>
          <p:spPr>
            <a:xfrm>
              <a:off x="2374560" y="198120"/>
              <a:ext cx="1013460" cy="73152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 </a:t>
              </a:r>
              <a:r>
                <a:rPr lang="zh-CN" sz="750">
                  <a:effectLst/>
                  <a:latin typeface="宋体" panose="02010600030101010101" pitchFamily="2" charset="-122"/>
                  <a:ea typeface="宋体" panose="02010600030101010101" pitchFamily="2" charset="-122"/>
                  <a:cs typeface="宋体" panose="02010600030101010101" pitchFamily="2" charset="-122"/>
                </a:rPr>
                <a:t>对</a:t>
              </a:r>
              <a:r>
                <a:rPr lang="en-US" sz="750">
                  <a:effectLst/>
                  <a:latin typeface="宋体" panose="02010600030101010101" pitchFamily="2" charset="-122"/>
                  <a:ea typeface="宋体" panose="02010600030101010101" pitchFamily="2" charset="-122"/>
                  <a:cs typeface="宋体" panose="02010600030101010101" pitchFamily="2" charset="-122"/>
                </a:rPr>
                <a:t>x</a:t>
              </a:r>
              <a:r>
                <a:rPr lang="zh-CN" sz="750">
                  <a:effectLst/>
                  <a:latin typeface="宋体" panose="02010600030101010101" pitchFamily="2" charset="-122"/>
                  <a:ea typeface="宋体" panose="02010600030101010101" pitchFamily="2" charset="-122"/>
                  <a:cs typeface="宋体" panose="02010600030101010101" pitchFamily="2" charset="-122"/>
                </a:rPr>
                <a:t>的每个子局面</a:t>
              </a:r>
              <a:r>
                <a:rPr lang="en-US" sz="750">
                  <a:effectLst/>
                  <a:latin typeface="宋体" panose="02010600030101010101" pitchFamily="2" charset="-122"/>
                  <a:ea typeface="宋体" panose="02010600030101010101" pitchFamily="2" charset="-122"/>
                  <a:cs typeface="宋体" panose="02010600030101010101" pitchFamily="2" charset="-122"/>
                </a:rPr>
                <a:t>k</a:t>
              </a:r>
              <a:r>
                <a:rPr lang="zh-CN" sz="750">
                  <a:effectLst/>
                  <a:latin typeface="宋体" panose="02010600030101010101" pitchFamily="2" charset="-122"/>
                  <a:ea typeface="宋体" panose="02010600030101010101" pitchFamily="2" charset="-122"/>
                  <a:cs typeface="宋体" panose="02010600030101010101" pitchFamily="2" charset="-122"/>
                </a:rPr>
                <a:t>递归计算</a:t>
              </a:r>
              <a:r>
                <a:rPr lang="en-US" sz="750">
                  <a:effectLst/>
                  <a:latin typeface="宋体" panose="02010600030101010101" pitchFamily="2" charset="-122"/>
                  <a:ea typeface="宋体" panose="02010600030101010101" pitchFamily="2" charset="-122"/>
                  <a:cs typeface="宋体" panose="02010600030101010101" pitchFamily="2" charset="-122"/>
                </a:rPr>
                <a:t>f(k)</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菱形 26">
              <a:extLst>
                <a:ext uri="{FF2B5EF4-FFF2-40B4-BE49-F238E27FC236}">
                  <a16:creationId xmlns:a16="http://schemas.microsoft.com/office/drawing/2014/main" id="{9D156809-B3B8-40AD-AA21-861145728878}"/>
                </a:ext>
              </a:extLst>
            </p:cNvPr>
            <p:cNvSpPr/>
            <p:nvPr/>
          </p:nvSpPr>
          <p:spPr>
            <a:xfrm>
              <a:off x="1848780" y="1162980"/>
              <a:ext cx="2103120" cy="772500"/>
            </a:xfrm>
            <a:prstGeom prst="diamond">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sz="750">
                  <a:effectLst/>
                  <a:latin typeface="宋体" panose="02010600030101010101" pitchFamily="2" charset="-122"/>
                  <a:ea typeface="宋体" panose="02010600030101010101" pitchFamily="2" charset="-122"/>
                  <a:cs typeface="宋体" panose="02010600030101010101" pitchFamily="2" charset="-122"/>
                </a:rPr>
                <a:t>Alpha–Beta</a:t>
              </a:r>
              <a:r>
                <a:rPr lang="zh-CN" sz="750">
                  <a:effectLst/>
                  <a:latin typeface="宋体" panose="02010600030101010101" pitchFamily="2" charset="-122"/>
                  <a:ea typeface="宋体" panose="02010600030101010101" pitchFamily="2" charset="-122"/>
                  <a:cs typeface="宋体" panose="02010600030101010101" pitchFamily="2" charset="-122"/>
                </a:rPr>
                <a:t>减枝</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矩形: 圆角 27">
              <a:extLst>
                <a:ext uri="{FF2B5EF4-FFF2-40B4-BE49-F238E27FC236}">
                  <a16:creationId xmlns:a16="http://schemas.microsoft.com/office/drawing/2014/main" id="{FD23A6E0-BAFD-4471-9ADA-E029019C3A07}"/>
                </a:ext>
              </a:extLst>
            </p:cNvPr>
            <p:cNvSpPr/>
            <p:nvPr/>
          </p:nvSpPr>
          <p:spPr>
            <a:xfrm>
              <a:off x="4260850" y="1254420"/>
              <a:ext cx="1013460" cy="5820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中止棋局</a:t>
              </a:r>
              <a:r>
                <a:rPr lang="en-US" sz="750">
                  <a:effectLst/>
                  <a:latin typeface="宋体" panose="02010600030101010101" pitchFamily="2" charset="-122"/>
                  <a:ea typeface="宋体" panose="02010600030101010101" pitchFamily="2" charset="-122"/>
                  <a:cs typeface="宋体" panose="02010600030101010101" pitchFamily="2" charset="-122"/>
                </a:rPr>
                <a:t>X</a:t>
              </a:r>
              <a:r>
                <a:rPr lang="zh-CN" sz="750">
                  <a:effectLst/>
                  <a:latin typeface="宋体" panose="02010600030101010101" pitchFamily="2" charset="-122"/>
                  <a:ea typeface="宋体" panose="02010600030101010101" pitchFamily="2" charset="-122"/>
                  <a:cs typeface="宋体" panose="02010600030101010101" pitchFamily="2" charset="-122"/>
                </a:rPr>
                <a:t>的计算</a:t>
              </a:r>
              <a:r>
                <a:rPr lang="en-US" sz="1200">
                  <a:effectLst/>
                  <a:latin typeface="宋体" panose="02010600030101010101" pitchFamily="2" charset="-122"/>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矩形: 圆角 28">
              <a:extLst>
                <a:ext uri="{FF2B5EF4-FFF2-40B4-BE49-F238E27FC236}">
                  <a16:creationId xmlns:a16="http://schemas.microsoft.com/office/drawing/2014/main" id="{3DA677C6-4304-4CC8-8443-164BD300A595}"/>
                </a:ext>
              </a:extLst>
            </p:cNvPr>
            <p:cNvSpPr/>
            <p:nvPr/>
          </p:nvSpPr>
          <p:spPr>
            <a:xfrm>
              <a:off x="2420280" y="2199300"/>
              <a:ext cx="1013460" cy="7344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极大极小原理取相应子节点为</a:t>
              </a:r>
              <a:r>
                <a:rPr lang="en-US" sz="750">
                  <a:effectLst/>
                  <a:latin typeface="宋体" panose="02010600030101010101" pitchFamily="2" charset="-122"/>
                  <a:ea typeface="宋体" panose="02010600030101010101" pitchFamily="2" charset="-122"/>
                  <a:cs typeface="宋体" panose="02010600030101010101" pitchFamily="2" charset="-122"/>
                </a:rPr>
                <a:t>f(x) </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菱形 29">
              <a:extLst>
                <a:ext uri="{FF2B5EF4-FFF2-40B4-BE49-F238E27FC236}">
                  <a16:creationId xmlns:a16="http://schemas.microsoft.com/office/drawing/2014/main" id="{D9D4EF7D-986F-4D38-8753-1A59DF73C662}"/>
                </a:ext>
              </a:extLst>
            </p:cNvPr>
            <p:cNvSpPr/>
            <p:nvPr/>
          </p:nvSpPr>
          <p:spPr>
            <a:xfrm>
              <a:off x="1874520" y="3205140"/>
              <a:ext cx="2103120" cy="670560"/>
            </a:xfrm>
            <a:prstGeom prst="diamond">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238125">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胜负已分</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矩形: 圆角 30">
              <a:extLst>
                <a:ext uri="{FF2B5EF4-FFF2-40B4-BE49-F238E27FC236}">
                  <a16:creationId xmlns:a16="http://schemas.microsoft.com/office/drawing/2014/main" id="{10930579-5830-4E94-AA2D-F582DF9EADE0}"/>
                </a:ext>
              </a:extLst>
            </p:cNvPr>
            <p:cNvSpPr/>
            <p:nvPr/>
          </p:nvSpPr>
          <p:spPr>
            <a:xfrm>
              <a:off x="2425360" y="4089060"/>
              <a:ext cx="1013460" cy="41148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750">
                  <a:effectLst/>
                  <a:latin typeface="宋体" panose="02010600030101010101" pitchFamily="2" charset="-122"/>
                  <a:ea typeface="宋体" panose="02010600030101010101" pitchFamily="2" charset="-122"/>
                  <a:cs typeface="宋体" panose="02010600030101010101" pitchFamily="2" charset="-122"/>
                </a:rPr>
                <a:t>结束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连接符 31">
              <a:extLst>
                <a:ext uri="{FF2B5EF4-FFF2-40B4-BE49-F238E27FC236}">
                  <a16:creationId xmlns:a16="http://schemas.microsoft.com/office/drawing/2014/main" id="{1D67FF2E-93CC-49BD-8839-1C028BBA89E1}"/>
                </a:ext>
              </a:extLst>
            </p:cNvPr>
            <p:cNvCxnSpPr/>
            <p:nvPr/>
          </p:nvCxnSpPr>
          <p:spPr>
            <a:xfrm flipH="1" flipV="1">
              <a:off x="1386840" y="22860"/>
              <a:ext cx="15240" cy="3512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4197FD6-3979-4631-87A7-64B08D488E6B}"/>
                </a:ext>
              </a:extLst>
            </p:cNvPr>
            <p:cNvCxnSpPr/>
            <p:nvPr/>
          </p:nvCxnSpPr>
          <p:spPr>
            <a:xfrm flipV="1">
              <a:off x="1432560" y="3535680"/>
              <a:ext cx="44196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49C7ECC-E71C-411E-9CF6-4D3912590353}"/>
                </a:ext>
              </a:extLst>
            </p:cNvPr>
            <p:cNvCxnSpPr>
              <a:endCxn id="27" idx="0"/>
            </p:cNvCxnSpPr>
            <p:nvPr/>
          </p:nvCxnSpPr>
          <p:spPr>
            <a:xfrm>
              <a:off x="2887980" y="937260"/>
              <a:ext cx="12360" cy="225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F4C1FD0-8253-4318-B60E-B035AB714477}"/>
                </a:ext>
              </a:extLst>
            </p:cNvPr>
            <p:cNvCxnSpPr>
              <a:endCxn id="29" idx="0"/>
            </p:cNvCxnSpPr>
            <p:nvPr/>
          </p:nvCxnSpPr>
          <p:spPr>
            <a:xfrm>
              <a:off x="2910840" y="1965960"/>
              <a:ext cx="16170" cy="23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9938FFB-EC18-4D73-A744-8324ACEC6CBB}"/>
                </a:ext>
              </a:extLst>
            </p:cNvPr>
            <p:cNvCxnSpPr>
              <a:endCxn id="30" idx="0"/>
            </p:cNvCxnSpPr>
            <p:nvPr/>
          </p:nvCxnSpPr>
          <p:spPr>
            <a:xfrm>
              <a:off x="2900340" y="2948940"/>
              <a:ext cx="25740" cy="25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2AB34FF2-6E88-4627-A9ED-E06CBC6797C8}"/>
                </a:ext>
              </a:extLst>
            </p:cNvPr>
            <p:cNvCxnSpPr>
              <a:stCxn id="27" idx="3"/>
              <a:endCxn id="28" idx="1"/>
            </p:cNvCxnSpPr>
            <p:nvPr/>
          </p:nvCxnSpPr>
          <p:spPr>
            <a:xfrm flipV="1">
              <a:off x="3951900" y="1545420"/>
              <a:ext cx="308950" cy="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4953F9F-7C37-420F-ACB8-61EE9F838E82}"/>
                </a:ext>
              </a:extLst>
            </p:cNvPr>
            <p:cNvCxnSpPr/>
            <p:nvPr/>
          </p:nvCxnSpPr>
          <p:spPr>
            <a:xfrm>
              <a:off x="5303520" y="1549230"/>
              <a:ext cx="716280" cy="3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D793266-9A0A-4E82-9E74-1EF1F5F08BF0}"/>
                </a:ext>
              </a:extLst>
            </p:cNvPr>
            <p:cNvCxnSpPr>
              <a:stCxn id="30" idx="2"/>
              <a:endCxn id="31" idx="0"/>
            </p:cNvCxnSpPr>
            <p:nvPr/>
          </p:nvCxnSpPr>
          <p:spPr>
            <a:xfrm>
              <a:off x="2926080" y="3875700"/>
              <a:ext cx="601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a:extLst>
              <a:ext uri="{FF2B5EF4-FFF2-40B4-BE49-F238E27FC236}">
                <a16:creationId xmlns:a16="http://schemas.microsoft.com/office/drawing/2014/main" id="{14397C5B-8B3B-423B-B297-C6C75509DE13}"/>
              </a:ext>
            </a:extLst>
          </p:cNvPr>
          <p:cNvCxnSpPr>
            <a:endCxn id="26" idx="0"/>
          </p:cNvCxnSpPr>
          <p:nvPr/>
        </p:nvCxnSpPr>
        <p:spPr>
          <a:xfrm flipH="1">
            <a:off x="8083568" y="556385"/>
            <a:ext cx="33248" cy="2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34C577A4-D073-46B2-93D4-AD4E279AD22A}"/>
              </a:ext>
            </a:extLst>
          </p:cNvPr>
          <p:cNvCxnSpPr/>
          <p:nvPr/>
        </p:nvCxnSpPr>
        <p:spPr>
          <a:xfrm>
            <a:off x="11221278" y="553658"/>
            <a:ext cx="0" cy="403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5B9B4DCA-DD35-4792-A644-A052EF7197A6}"/>
              </a:ext>
            </a:extLst>
          </p:cNvPr>
          <p:cNvCxnSpPr/>
          <p:nvPr/>
        </p:nvCxnSpPr>
        <p:spPr>
          <a:xfrm flipH="1">
            <a:off x="8161606" y="4625285"/>
            <a:ext cx="309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90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247A271-502E-46B3-83C1-8808D552DF89}"/>
              </a:ext>
            </a:extLst>
          </p:cNvPr>
          <p:cNvPicPr/>
          <p:nvPr/>
        </p:nvPicPr>
        <p:blipFill>
          <a:blip r:embed="rId2">
            <a:extLst>
              <a:ext uri="{28A0092B-C50C-407E-A947-70E740481C1C}">
                <a14:useLocalDpi xmlns:a14="http://schemas.microsoft.com/office/drawing/2010/main" val="0"/>
              </a:ext>
            </a:extLst>
          </a:blip>
          <a:stretch>
            <a:fillRect/>
          </a:stretch>
        </p:blipFill>
        <p:spPr>
          <a:xfrm>
            <a:off x="7154635" y="750763"/>
            <a:ext cx="4065905" cy="2098675"/>
          </a:xfrm>
          <a:prstGeom prst="rect">
            <a:avLst/>
          </a:prstGeom>
        </p:spPr>
      </p:pic>
      <p:graphicFrame>
        <p:nvGraphicFramePr>
          <p:cNvPr id="4" name="图示 3">
            <a:extLst>
              <a:ext uri="{FF2B5EF4-FFF2-40B4-BE49-F238E27FC236}">
                <a16:creationId xmlns:a16="http://schemas.microsoft.com/office/drawing/2014/main" id="{4CD11855-76D5-4F21-BEC3-1C00368308DA}"/>
              </a:ext>
            </a:extLst>
          </p:cNvPr>
          <p:cNvGraphicFramePr/>
          <p:nvPr>
            <p:extLst>
              <p:ext uri="{D42A27DB-BD31-4B8C-83A1-F6EECF244321}">
                <p14:modId xmlns:p14="http://schemas.microsoft.com/office/powerpoint/2010/main" val="3454822208"/>
              </p:ext>
            </p:extLst>
          </p:nvPr>
        </p:nvGraphicFramePr>
        <p:xfrm>
          <a:off x="762738" y="1034218"/>
          <a:ext cx="4375791" cy="954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graphicFrame>
            <p:nvGraphicFramePr>
              <p:cNvPr id="11" name="图示 10">
                <a:extLst>
                  <a:ext uri="{FF2B5EF4-FFF2-40B4-BE49-F238E27FC236}">
                    <a16:creationId xmlns:a16="http://schemas.microsoft.com/office/drawing/2014/main" id="{BDC5F02E-3609-45E0-AC07-0B5F370A0908}"/>
                  </a:ext>
                </a:extLst>
              </p:cNvPr>
              <p:cNvGraphicFramePr/>
              <p:nvPr>
                <p:extLst>
                  <p:ext uri="{D42A27DB-BD31-4B8C-83A1-F6EECF244321}">
                    <p14:modId xmlns:p14="http://schemas.microsoft.com/office/powerpoint/2010/main" val="3299283911"/>
                  </p:ext>
                </p:extLst>
              </p:nvPr>
            </p:nvGraphicFramePr>
            <p:xfrm>
              <a:off x="1918252" y="2594113"/>
              <a:ext cx="8255505" cy="32296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p:graphicFrame>
            <p:nvGraphicFramePr>
              <p:cNvPr id="11" name="图示 10">
                <a:extLst>
                  <a:ext uri="{FF2B5EF4-FFF2-40B4-BE49-F238E27FC236}">
                    <a16:creationId xmlns:a16="http://schemas.microsoft.com/office/drawing/2014/main" id="{BDC5F02E-3609-45E0-AC07-0B5F370A0908}"/>
                  </a:ext>
                </a:extLst>
              </p:cNvPr>
              <p:cNvGraphicFramePr/>
              <p:nvPr>
                <p:extLst>
                  <p:ext uri="{D42A27DB-BD31-4B8C-83A1-F6EECF244321}">
                    <p14:modId xmlns:p14="http://schemas.microsoft.com/office/powerpoint/2010/main" val="3299283911"/>
                  </p:ext>
                </p:extLst>
              </p:nvPr>
            </p:nvGraphicFramePr>
            <p:xfrm>
              <a:off x="1918252" y="2594113"/>
              <a:ext cx="8255505" cy="3229669"/>
            </p:xfrm>
            <a:graphic>
              <a:graphicData uri="http://schemas.openxmlformats.org/drawingml/2006/diagram">
                <dgm:relIds xmlns:dgm="http://schemas.openxmlformats.org/drawingml/2006/diagram" xmlns:r="http://schemas.openxmlformats.org/officeDocument/2006/relationships" r:dm="rId13" r:lo="rId9" r:qs="rId10" r:cs="rId11"/>
              </a:graphicData>
            </a:graphic>
          </p:graphicFrame>
        </mc:Fallback>
      </mc:AlternateContent>
      <p:graphicFrame>
        <p:nvGraphicFramePr>
          <p:cNvPr id="8" name="图示 7">
            <a:extLst>
              <a:ext uri="{FF2B5EF4-FFF2-40B4-BE49-F238E27FC236}">
                <a16:creationId xmlns:a16="http://schemas.microsoft.com/office/drawing/2014/main" id="{AE1F1BE4-AF20-45C5-AB03-5E07E7FA0BA5}"/>
              </a:ext>
            </a:extLst>
          </p:cNvPr>
          <p:cNvGraphicFramePr/>
          <p:nvPr>
            <p:extLst>
              <p:ext uri="{D42A27DB-BD31-4B8C-83A1-F6EECF244321}">
                <p14:modId xmlns:p14="http://schemas.microsoft.com/office/powerpoint/2010/main" val="3671013347"/>
              </p:ext>
            </p:extLst>
          </p:nvPr>
        </p:nvGraphicFramePr>
        <p:xfrm>
          <a:off x="2018243" y="2771471"/>
          <a:ext cx="8030218" cy="278450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184584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11"/>
                                        </p:tgtEl>
                                      </p:cBhvr>
                                    </p:animEffect>
                                    <p:anim calcmode="lin" valueType="num">
                                      <p:cBhvr>
                                        <p:cTn id="25" dur="1000"/>
                                        <p:tgtEl>
                                          <p:spTgt spid="11"/>
                                        </p:tgtEl>
                                        <p:attrNameLst>
                                          <p:attrName>ppt_x</p:attrName>
                                        </p:attrNameLst>
                                      </p:cBhvr>
                                      <p:tavLst>
                                        <p:tav tm="0">
                                          <p:val>
                                            <p:strVal val="ppt_x"/>
                                          </p:val>
                                        </p:tav>
                                        <p:tav tm="100000">
                                          <p:val>
                                            <p:strVal val="ppt_x"/>
                                          </p:val>
                                        </p:tav>
                                      </p:tavLst>
                                    </p:anim>
                                    <p:anim calcmode="lin" valueType="num">
                                      <p:cBhvr>
                                        <p:cTn id="26" dur="1000"/>
                                        <p:tgtEl>
                                          <p:spTgt spid="11"/>
                                        </p:tgtEl>
                                        <p:attrNameLst>
                                          <p:attrName>ppt_y</p:attrName>
                                        </p:attrNameLst>
                                      </p:cBhvr>
                                      <p:tavLst>
                                        <p:tav tm="0">
                                          <p:val>
                                            <p:strVal val="ppt_y"/>
                                          </p:val>
                                        </p:tav>
                                        <p:tav tm="100000">
                                          <p:val>
                                            <p:strVal val="ppt_y+.1"/>
                                          </p:val>
                                        </p:tav>
                                      </p:tavLst>
                                    </p:anim>
                                    <p:set>
                                      <p:cBhvr>
                                        <p:cTn id="27" dur="1" fill="hold">
                                          <p:stCondLst>
                                            <p:cond delay="9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2" nodeType="clickEffect">
                                  <p:stCondLst>
                                    <p:cond delay="0"/>
                                  </p:stCondLst>
                                  <p:childTnLst>
                                    <p:animEffect transition="out" filter="fade">
                                      <p:cBhvr>
                                        <p:cTn id="31" dur="1000"/>
                                        <p:tgtEl>
                                          <p:spTgt spid="11"/>
                                        </p:tgtEl>
                                      </p:cBhvr>
                                    </p:animEffect>
                                    <p:anim calcmode="lin" valueType="num">
                                      <p:cBhvr>
                                        <p:cTn id="32" dur="1000"/>
                                        <p:tgtEl>
                                          <p:spTgt spid="11"/>
                                        </p:tgtEl>
                                        <p:attrNameLst>
                                          <p:attrName>ppt_x</p:attrName>
                                        </p:attrNameLst>
                                      </p:cBhvr>
                                      <p:tavLst>
                                        <p:tav tm="0">
                                          <p:val>
                                            <p:strVal val="ppt_x"/>
                                          </p:val>
                                        </p:tav>
                                        <p:tav tm="100000">
                                          <p:val>
                                            <p:strVal val="ppt_x"/>
                                          </p:val>
                                        </p:tav>
                                      </p:tavLst>
                                    </p:anim>
                                    <p:anim calcmode="lin" valueType="num">
                                      <p:cBhvr>
                                        <p:cTn id="33" dur="1000"/>
                                        <p:tgtEl>
                                          <p:spTgt spid="11"/>
                                        </p:tgtEl>
                                        <p:attrNameLst>
                                          <p:attrName>ppt_y</p:attrName>
                                        </p:attrNameLst>
                                      </p:cBhvr>
                                      <p:tavLst>
                                        <p:tav tm="0">
                                          <p:val>
                                            <p:strVal val="ppt_y"/>
                                          </p:val>
                                        </p:tav>
                                        <p:tav tm="100000">
                                          <p:val>
                                            <p:strVal val="ppt_y+.1"/>
                                          </p:val>
                                        </p:tav>
                                      </p:tavLst>
                                    </p:anim>
                                    <p:set>
                                      <p:cBhvr>
                                        <p:cTn id="34"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Graphic spid="11" grpId="2">
        <p:bldAsOne/>
      </p:bldGraphic>
      <p:bldGraphic spid="8" grpId="0">
        <p:bldAsOne/>
      </p:bldGraphic>
      <p:bldGraphic spid="8" grpId="1">
        <p:bldAsOne/>
      </p:bldGraphic>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341</TotalTime>
  <Words>2048</Words>
  <Application>Microsoft Office PowerPoint</Application>
  <PresentationFormat>宽屏</PresentationFormat>
  <Paragraphs>174</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方正舒体</vt:lpstr>
      <vt:lpstr>宋体</vt:lpstr>
      <vt:lpstr>Arial</vt:lpstr>
      <vt:lpstr>Cambria Math</vt:lpstr>
      <vt:lpstr>Garamond</vt:lpstr>
      <vt:lpstr>Times New Roman</vt:lpstr>
      <vt:lpstr>环保</vt:lpstr>
      <vt:lpstr>五子棋实验</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兵 刘</dc:creator>
  <cp:lastModifiedBy>兵 刘</cp:lastModifiedBy>
  <cp:revision>20</cp:revision>
  <dcterms:created xsi:type="dcterms:W3CDTF">2020-05-10T02:11:39Z</dcterms:created>
  <dcterms:modified xsi:type="dcterms:W3CDTF">2020-05-10T07:52:40Z</dcterms:modified>
</cp:coreProperties>
</file>