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82" d="100"/>
          <a:sy n="82" d="100"/>
        </p:scale>
        <p:origin x="490" y="58"/>
      </p:cViewPr>
      <p:guideLst/>
    </p:cSldViewPr>
  </p:slideViewPr>
  <p:notesTextViewPr>
    <p:cViewPr>
      <p:scale>
        <a:sx n="1" d="1"/>
        <a:sy n="1" d="1"/>
      </p:scale>
      <p:origin x="0" y="0"/>
    </p:cViewPr>
  </p:notesTextViewPr>
  <p:sorterViewPr>
    <p:cViewPr>
      <p:scale>
        <a:sx n="100" d="100"/>
        <a:sy n="100" d="100"/>
      </p:scale>
      <p:origin x="0" y="-61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841EC9-BB66-443C-B774-08174AC9D475}"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zh-CN" altLang="en-US"/>
        </a:p>
      </dgm:t>
    </dgm:pt>
    <dgm:pt modelId="{9F59AE60-71B5-4ADA-870D-7818C4194A25}">
      <dgm:prSet phldrT="[文本]"/>
      <dgm:spPr>
        <a:solidFill>
          <a:schemeClr val="accent6">
            <a:lumMod val="50000"/>
          </a:schemeClr>
        </a:solidFill>
      </dgm:spPr>
      <dgm:t>
        <a:bodyPr/>
        <a:lstStyle/>
        <a:p>
          <a:r>
            <a:rPr lang="zh-CN" altLang="en-US" dirty="0"/>
            <a:t>实验概述</a:t>
          </a:r>
        </a:p>
      </dgm:t>
    </dgm:pt>
    <dgm:pt modelId="{3BD8D389-DD9E-47B8-BE91-C1DCD33F5515}" type="parTrans" cxnId="{343A8CC1-E211-45E7-A7EA-35E3C0D03060}">
      <dgm:prSet/>
      <dgm:spPr/>
      <dgm:t>
        <a:bodyPr/>
        <a:lstStyle/>
        <a:p>
          <a:endParaRPr lang="zh-CN" altLang="en-US"/>
        </a:p>
      </dgm:t>
    </dgm:pt>
    <dgm:pt modelId="{0203A79A-95B2-405A-8C56-F8FF14D21AF5}" type="sibTrans" cxnId="{343A8CC1-E211-45E7-A7EA-35E3C0D03060}">
      <dgm:prSet/>
      <dgm:spPr/>
      <dgm:t>
        <a:bodyPr/>
        <a:lstStyle/>
        <a:p>
          <a:endParaRPr lang="zh-CN" altLang="en-US"/>
        </a:p>
      </dgm:t>
    </dgm:pt>
    <dgm:pt modelId="{A4B061CA-ED4C-4879-892A-ACBCA4608538}">
      <dgm:prSet phldrT="[文本]"/>
      <dgm:spPr>
        <a:solidFill>
          <a:schemeClr val="accent4">
            <a:lumMod val="40000"/>
            <a:lumOff val="60000"/>
          </a:schemeClr>
        </a:solidFill>
      </dgm:spPr>
      <dgm:t>
        <a:bodyPr/>
        <a:lstStyle/>
        <a:p>
          <a:r>
            <a:rPr lang="zh-CN" altLang="en-US" dirty="0"/>
            <a:t>方案设计</a:t>
          </a:r>
        </a:p>
      </dgm:t>
    </dgm:pt>
    <dgm:pt modelId="{724807E6-7481-4061-A2BD-100D1A785CC6}" type="parTrans" cxnId="{4B2FF5B6-49BB-4899-A584-92DE4215F695}">
      <dgm:prSet/>
      <dgm:spPr/>
      <dgm:t>
        <a:bodyPr/>
        <a:lstStyle/>
        <a:p>
          <a:endParaRPr lang="zh-CN" altLang="en-US"/>
        </a:p>
      </dgm:t>
    </dgm:pt>
    <dgm:pt modelId="{A4523B84-B814-44E5-B1C1-B9FD61A294FD}" type="sibTrans" cxnId="{4B2FF5B6-49BB-4899-A584-92DE4215F695}">
      <dgm:prSet/>
      <dgm:spPr/>
      <dgm:t>
        <a:bodyPr/>
        <a:lstStyle/>
        <a:p>
          <a:endParaRPr lang="zh-CN" altLang="en-US"/>
        </a:p>
      </dgm:t>
    </dgm:pt>
    <dgm:pt modelId="{0DF14ABE-30FC-4791-9045-AE14C5E826D4}">
      <dgm:prSet phldrT="[文本]"/>
      <dgm:spPr>
        <a:solidFill>
          <a:schemeClr val="accent2">
            <a:lumMod val="20000"/>
            <a:lumOff val="80000"/>
          </a:schemeClr>
        </a:solidFill>
      </dgm:spPr>
      <dgm:t>
        <a:bodyPr/>
        <a:lstStyle/>
        <a:p>
          <a:r>
            <a:rPr lang="zh-CN" altLang="en-US" dirty="0"/>
            <a:t>实验过程</a:t>
          </a:r>
        </a:p>
      </dgm:t>
    </dgm:pt>
    <dgm:pt modelId="{E65B4C5C-22D8-4FEA-99D1-458AD1584B16}" type="parTrans" cxnId="{7C927835-4C5F-4898-809B-8343C02B4DAA}">
      <dgm:prSet/>
      <dgm:spPr/>
      <dgm:t>
        <a:bodyPr/>
        <a:lstStyle/>
        <a:p>
          <a:endParaRPr lang="zh-CN" altLang="en-US"/>
        </a:p>
      </dgm:t>
    </dgm:pt>
    <dgm:pt modelId="{B17F8C87-A825-491B-B706-6C755F9CAE79}" type="sibTrans" cxnId="{7C927835-4C5F-4898-809B-8343C02B4DAA}">
      <dgm:prSet/>
      <dgm:spPr/>
      <dgm:t>
        <a:bodyPr/>
        <a:lstStyle/>
        <a:p>
          <a:endParaRPr lang="zh-CN" altLang="en-US"/>
        </a:p>
      </dgm:t>
    </dgm:pt>
    <dgm:pt modelId="{2FA0D528-3415-4FD3-A28B-0BE5D4A51ACB}">
      <dgm:prSet phldrT="[文本]"/>
      <dgm:spPr>
        <a:solidFill>
          <a:schemeClr val="tx2">
            <a:lumMod val="60000"/>
            <a:lumOff val="40000"/>
          </a:schemeClr>
        </a:solidFill>
      </dgm:spPr>
      <dgm:t>
        <a:bodyPr/>
        <a:lstStyle/>
        <a:p>
          <a:r>
            <a:rPr lang="zh-CN" altLang="en-US" dirty="0"/>
            <a:t>实验总结</a:t>
          </a:r>
          <a:endParaRPr lang="en-US" altLang="zh-CN" dirty="0"/>
        </a:p>
      </dgm:t>
    </dgm:pt>
    <dgm:pt modelId="{0F43A491-EBF7-459F-81CC-8CE65217CD2B}" type="parTrans" cxnId="{C1A4BA0B-DB9D-4D1A-A283-98BE5F05FB23}">
      <dgm:prSet/>
      <dgm:spPr/>
      <dgm:t>
        <a:bodyPr/>
        <a:lstStyle/>
        <a:p>
          <a:endParaRPr lang="zh-CN" altLang="en-US"/>
        </a:p>
      </dgm:t>
    </dgm:pt>
    <dgm:pt modelId="{F77E8170-0D1C-4A24-B56E-0217DE1265D5}" type="sibTrans" cxnId="{C1A4BA0B-DB9D-4D1A-A283-98BE5F05FB23}">
      <dgm:prSet/>
      <dgm:spPr/>
      <dgm:t>
        <a:bodyPr/>
        <a:lstStyle/>
        <a:p>
          <a:endParaRPr lang="zh-CN" altLang="en-US"/>
        </a:p>
      </dgm:t>
    </dgm:pt>
    <dgm:pt modelId="{D22F934B-8672-4E2E-9F9C-3A815BBA42B0}" type="pres">
      <dgm:prSet presAssocID="{6C841EC9-BB66-443C-B774-08174AC9D475}" presName="matrix" presStyleCnt="0">
        <dgm:presLayoutVars>
          <dgm:chMax val="1"/>
          <dgm:dir/>
          <dgm:resizeHandles val="exact"/>
        </dgm:presLayoutVars>
      </dgm:prSet>
      <dgm:spPr/>
    </dgm:pt>
    <dgm:pt modelId="{BA18A7AD-467E-43D9-A0A1-201255943131}" type="pres">
      <dgm:prSet presAssocID="{6C841EC9-BB66-443C-B774-08174AC9D475}" presName="diamond" presStyleLbl="bgShp" presStyleIdx="0" presStyleCnt="1"/>
      <dgm:spPr/>
    </dgm:pt>
    <dgm:pt modelId="{0D0FFC06-D9ED-4B90-BF33-CDBF4276A065}" type="pres">
      <dgm:prSet presAssocID="{6C841EC9-BB66-443C-B774-08174AC9D475}" presName="quad1" presStyleLbl="node1" presStyleIdx="0" presStyleCnt="4">
        <dgm:presLayoutVars>
          <dgm:chMax val="0"/>
          <dgm:chPref val="0"/>
          <dgm:bulletEnabled val="1"/>
        </dgm:presLayoutVars>
      </dgm:prSet>
      <dgm:spPr/>
    </dgm:pt>
    <dgm:pt modelId="{03236FE6-771B-4972-98FF-AE4DD53539C4}" type="pres">
      <dgm:prSet presAssocID="{6C841EC9-BB66-443C-B774-08174AC9D475}" presName="quad2" presStyleLbl="node1" presStyleIdx="1" presStyleCnt="4">
        <dgm:presLayoutVars>
          <dgm:chMax val="0"/>
          <dgm:chPref val="0"/>
          <dgm:bulletEnabled val="1"/>
        </dgm:presLayoutVars>
      </dgm:prSet>
      <dgm:spPr/>
    </dgm:pt>
    <dgm:pt modelId="{7227C787-E05F-4AD4-90FC-59888CBE70AC}" type="pres">
      <dgm:prSet presAssocID="{6C841EC9-BB66-443C-B774-08174AC9D475}" presName="quad3" presStyleLbl="node1" presStyleIdx="2" presStyleCnt="4">
        <dgm:presLayoutVars>
          <dgm:chMax val="0"/>
          <dgm:chPref val="0"/>
          <dgm:bulletEnabled val="1"/>
        </dgm:presLayoutVars>
      </dgm:prSet>
      <dgm:spPr/>
    </dgm:pt>
    <dgm:pt modelId="{FF416109-C02C-4315-A446-126A4511D2E7}" type="pres">
      <dgm:prSet presAssocID="{6C841EC9-BB66-443C-B774-08174AC9D475}" presName="quad4" presStyleLbl="node1" presStyleIdx="3" presStyleCnt="4">
        <dgm:presLayoutVars>
          <dgm:chMax val="0"/>
          <dgm:chPref val="0"/>
          <dgm:bulletEnabled val="1"/>
        </dgm:presLayoutVars>
      </dgm:prSet>
      <dgm:spPr/>
    </dgm:pt>
  </dgm:ptLst>
  <dgm:cxnLst>
    <dgm:cxn modelId="{C1A4BA0B-DB9D-4D1A-A283-98BE5F05FB23}" srcId="{6C841EC9-BB66-443C-B774-08174AC9D475}" destId="{2FA0D528-3415-4FD3-A28B-0BE5D4A51ACB}" srcOrd="3" destOrd="0" parTransId="{0F43A491-EBF7-459F-81CC-8CE65217CD2B}" sibTransId="{F77E8170-0D1C-4A24-B56E-0217DE1265D5}"/>
    <dgm:cxn modelId="{5BA08413-62F6-4382-A9D6-629642880E1A}" type="presOf" srcId="{0DF14ABE-30FC-4791-9045-AE14C5E826D4}" destId="{7227C787-E05F-4AD4-90FC-59888CBE70AC}" srcOrd="0" destOrd="0" presId="urn:microsoft.com/office/officeart/2005/8/layout/matrix3"/>
    <dgm:cxn modelId="{7C927835-4C5F-4898-809B-8343C02B4DAA}" srcId="{6C841EC9-BB66-443C-B774-08174AC9D475}" destId="{0DF14ABE-30FC-4791-9045-AE14C5E826D4}" srcOrd="2" destOrd="0" parTransId="{E65B4C5C-22D8-4FEA-99D1-458AD1584B16}" sibTransId="{B17F8C87-A825-491B-B706-6C755F9CAE79}"/>
    <dgm:cxn modelId="{E939CA3B-1429-43A9-A0BE-6D4318293391}" type="presOf" srcId="{A4B061CA-ED4C-4879-892A-ACBCA4608538}" destId="{03236FE6-771B-4972-98FF-AE4DD53539C4}" srcOrd="0" destOrd="0" presId="urn:microsoft.com/office/officeart/2005/8/layout/matrix3"/>
    <dgm:cxn modelId="{4B2FF5B6-49BB-4899-A584-92DE4215F695}" srcId="{6C841EC9-BB66-443C-B774-08174AC9D475}" destId="{A4B061CA-ED4C-4879-892A-ACBCA4608538}" srcOrd="1" destOrd="0" parTransId="{724807E6-7481-4061-A2BD-100D1A785CC6}" sibTransId="{A4523B84-B814-44E5-B1C1-B9FD61A294FD}"/>
    <dgm:cxn modelId="{343A8CC1-E211-45E7-A7EA-35E3C0D03060}" srcId="{6C841EC9-BB66-443C-B774-08174AC9D475}" destId="{9F59AE60-71B5-4ADA-870D-7818C4194A25}" srcOrd="0" destOrd="0" parTransId="{3BD8D389-DD9E-47B8-BE91-C1DCD33F5515}" sibTransId="{0203A79A-95B2-405A-8C56-F8FF14D21AF5}"/>
    <dgm:cxn modelId="{F4D792C6-31FA-4820-8E6B-D96D81122F25}" type="presOf" srcId="{6C841EC9-BB66-443C-B774-08174AC9D475}" destId="{D22F934B-8672-4E2E-9F9C-3A815BBA42B0}" srcOrd="0" destOrd="0" presId="urn:microsoft.com/office/officeart/2005/8/layout/matrix3"/>
    <dgm:cxn modelId="{714D60C9-19A3-4B82-A786-E25321CD8691}" type="presOf" srcId="{2FA0D528-3415-4FD3-A28B-0BE5D4A51ACB}" destId="{FF416109-C02C-4315-A446-126A4511D2E7}" srcOrd="0" destOrd="0" presId="urn:microsoft.com/office/officeart/2005/8/layout/matrix3"/>
    <dgm:cxn modelId="{B37DCDE4-BA5A-4F8F-8627-4C73C132E9EF}" type="presOf" srcId="{9F59AE60-71B5-4ADA-870D-7818C4194A25}" destId="{0D0FFC06-D9ED-4B90-BF33-CDBF4276A065}" srcOrd="0" destOrd="0" presId="urn:microsoft.com/office/officeart/2005/8/layout/matrix3"/>
    <dgm:cxn modelId="{8539DEDB-73F3-48E9-9530-5F75BBE01B71}" type="presParOf" srcId="{D22F934B-8672-4E2E-9F9C-3A815BBA42B0}" destId="{BA18A7AD-467E-43D9-A0A1-201255943131}" srcOrd="0" destOrd="0" presId="urn:microsoft.com/office/officeart/2005/8/layout/matrix3"/>
    <dgm:cxn modelId="{7EA24787-EBC4-4DBE-833B-EBE7C5DF95E2}" type="presParOf" srcId="{D22F934B-8672-4E2E-9F9C-3A815BBA42B0}" destId="{0D0FFC06-D9ED-4B90-BF33-CDBF4276A065}" srcOrd="1" destOrd="0" presId="urn:microsoft.com/office/officeart/2005/8/layout/matrix3"/>
    <dgm:cxn modelId="{D5304F11-9B62-4837-8C04-C001556E52C7}" type="presParOf" srcId="{D22F934B-8672-4E2E-9F9C-3A815BBA42B0}" destId="{03236FE6-771B-4972-98FF-AE4DD53539C4}" srcOrd="2" destOrd="0" presId="urn:microsoft.com/office/officeart/2005/8/layout/matrix3"/>
    <dgm:cxn modelId="{3CA2609C-734A-498C-BFCA-E5707D31FA3A}" type="presParOf" srcId="{D22F934B-8672-4E2E-9F9C-3A815BBA42B0}" destId="{7227C787-E05F-4AD4-90FC-59888CBE70AC}" srcOrd="3" destOrd="0" presId="urn:microsoft.com/office/officeart/2005/8/layout/matrix3"/>
    <dgm:cxn modelId="{A2FD9CF6-A4FB-4008-93B2-8699AEACF08C}" type="presParOf" srcId="{D22F934B-8672-4E2E-9F9C-3A815BBA42B0}" destId="{FF416109-C02C-4315-A446-126A4511D2E7}"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2A7E2A1-0A4B-4010-BCED-9DC4E11963F2}" type="doc">
      <dgm:prSet loTypeId="urn:microsoft.com/office/officeart/2005/8/layout/list1" loCatId="list" qsTypeId="urn:microsoft.com/office/officeart/2005/8/quickstyle/simple1" qsCatId="simple" csTypeId="urn:microsoft.com/office/officeart/2005/8/colors/accent6_5" csCatId="accent6" phldr="1"/>
      <dgm:spPr/>
      <dgm:t>
        <a:bodyPr/>
        <a:lstStyle/>
        <a:p>
          <a:endParaRPr lang="zh-CN" altLang="en-US"/>
        </a:p>
      </dgm:t>
    </dgm:pt>
    <dgm:pt modelId="{C2BD2FB1-C142-4109-BE15-0DA5BBB157AF}">
      <dgm:prSet phldrT="[文本]" custT="1"/>
      <dgm:spPr/>
      <dgm:t>
        <a:bodyPr/>
        <a:lstStyle/>
        <a:p>
          <a:r>
            <a:rPr lang="zh-CN" altLang="en-US" sz="1200" b="1" dirty="0">
              <a:solidFill>
                <a:srgbClr val="FFC000"/>
              </a:solidFill>
            </a:rPr>
            <a:t>算法</a:t>
          </a:r>
          <a:r>
            <a:rPr lang="zh-CN" altLang="en-US" sz="1200" dirty="0"/>
            <a:t>：线性本实验并没有涉及到很复杂的算法，其过程是模拟手写推导过程，需要将 </a:t>
          </a:r>
          <a:r>
            <a:rPr lang="en-US" altLang="en-US" sz="1200" dirty="0"/>
            <a:t>Horn </a:t>
          </a:r>
          <a:r>
            <a:rPr lang="zh-CN" altLang="en-US" sz="1200" dirty="0"/>
            <a:t>子句，输入执行 </a:t>
          </a:r>
          <a:r>
            <a:rPr lang="en-US" altLang="en-US" sz="1200" dirty="0"/>
            <a:t>main </a:t>
          </a:r>
          <a:r>
            <a:rPr lang="zh-CN" altLang="en-US" sz="1200" dirty="0"/>
            <a:t>文件中，最主要的两个函数是 </a:t>
          </a:r>
          <a:r>
            <a:rPr lang="en-US" altLang="en-US" sz="1200" dirty="0" err="1"/>
            <a:t>mgu</a:t>
          </a:r>
          <a:r>
            <a:rPr lang="en-US" altLang="en-US" sz="1200" dirty="0"/>
            <a:t>(self, other, limit=None)</a:t>
          </a:r>
          <a:r>
            <a:rPr lang="zh-CN" altLang="en-US" sz="1200" dirty="0"/>
            <a:t>（实现置换合一）</a:t>
          </a:r>
          <a:r>
            <a:rPr lang="en-US" altLang="zh-CN" sz="1200" dirty="0"/>
            <a:t>,</a:t>
          </a:r>
          <a:r>
            <a:rPr lang="en-US" altLang="en-US" sz="1200" dirty="0"/>
            <a:t>resolution(self, exp: Expression)</a:t>
          </a:r>
          <a:r>
            <a:rPr lang="zh-CN" altLang="en-US" sz="1200" dirty="0"/>
            <a:t>（子句归结），都是通过遍历所有子句（从数组里面取出） ，尝试所有可能的表达式</a:t>
          </a:r>
          <a:r>
            <a:rPr lang="en-US" altLang="en-US" sz="1200" dirty="0"/>
            <a:t>/</a:t>
          </a:r>
          <a:r>
            <a:rPr lang="zh-CN" altLang="en-US" sz="1200" dirty="0"/>
            <a:t>单元，进行置换合一和归结，其中，子句归结过程主要通过递归证明置换后的新目标，返回一条证明步骤。 </a:t>
          </a:r>
        </a:p>
      </dgm:t>
    </dgm:pt>
    <dgm:pt modelId="{CC7B6D97-32FB-444C-920C-478B32D5A38F}" type="parTrans" cxnId="{C42721BA-C224-45E5-9EA7-8315B00BA668}">
      <dgm:prSet/>
      <dgm:spPr/>
      <dgm:t>
        <a:bodyPr/>
        <a:lstStyle/>
        <a:p>
          <a:endParaRPr lang="zh-CN" altLang="en-US"/>
        </a:p>
      </dgm:t>
    </dgm:pt>
    <dgm:pt modelId="{CF842654-0204-4AFE-A9B8-AEF9CC12EAAB}" type="sibTrans" cxnId="{C42721BA-C224-45E5-9EA7-8315B00BA668}">
      <dgm:prSet/>
      <dgm:spPr/>
      <dgm:t>
        <a:bodyPr/>
        <a:lstStyle/>
        <a:p>
          <a:endParaRPr lang="zh-CN" altLang="en-US"/>
        </a:p>
      </dgm:t>
    </dgm:pt>
    <dgm:pt modelId="{0993DF07-F00A-4556-A5F4-7F771608E6E9}" type="pres">
      <dgm:prSet presAssocID="{52A7E2A1-0A4B-4010-BCED-9DC4E11963F2}" presName="linear" presStyleCnt="0">
        <dgm:presLayoutVars>
          <dgm:dir/>
          <dgm:animLvl val="lvl"/>
          <dgm:resizeHandles val="exact"/>
        </dgm:presLayoutVars>
      </dgm:prSet>
      <dgm:spPr/>
    </dgm:pt>
    <dgm:pt modelId="{8B11E729-93C1-4E61-BA24-2D11DD4D4FE6}" type="pres">
      <dgm:prSet presAssocID="{C2BD2FB1-C142-4109-BE15-0DA5BBB157AF}" presName="parentLin" presStyleCnt="0"/>
      <dgm:spPr/>
    </dgm:pt>
    <dgm:pt modelId="{1E18ED68-ED44-4D8D-9ADA-DB79CDA4392C}" type="pres">
      <dgm:prSet presAssocID="{C2BD2FB1-C142-4109-BE15-0DA5BBB157AF}" presName="parentLeftMargin" presStyleLbl="node1" presStyleIdx="0" presStyleCnt="1"/>
      <dgm:spPr/>
    </dgm:pt>
    <dgm:pt modelId="{BDE760CF-532B-4977-9481-E899C9399B5C}" type="pres">
      <dgm:prSet presAssocID="{C2BD2FB1-C142-4109-BE15-0DA5BBB157AF}" presName="parentText" presStyleLbl="node1" presStyleIdx="0" presStyleCnt="1">
        <dgm:presLayoutVars>
          <dgm:chMax val="0"/>
          <dgm:bulletEnabled val="1"/>
        </dgm:presLayoutVars>
      </dgm:prSet>
      <dgm:spPr/>
    </dgm:pt>
    <dgm:pt modelId="{CA73781E-DEE5-46A6-A355-DF4F73887308}" type="pres">
      <dgm:prSet presAssocID="{C2BD2FB1-C142-4109-BE15-0DA5BBB157AF}" presName="negativeSpace" presStyleCnt="0"/>
      <dgm:spPr/>
    </dgm:pt>
    <dgm:pt modelId="{A1D25B8A-46C1-4164-96B7-880A1B587E38}" type="pres">
      <dgm:prSet presAssocID="{C2BD2FB1-C142-4109-BE15-0DA5BBB157AF}" presName="childText" presStyleLbl="conFgAcc1" presStyleIdx="0" presStyleCnt="1">
        <dgm:presLayoutVars>
          <dgm:bulletEnabled val="1"/>
        </dgm:presLayoutVars>
      </dgm:prSet>
      <dgm:spPr/>
    </dgm:pt>
  </dgm:ptLst>
  <dgm:cxnLst>
    <dgm:cxn modelId="{26004521-383E-4C19-B43A-939802694BD0}" type="presOf" srcId="{C2BD2FB1-C142-4109-BE15-0DA5BBB157AF}" destId="{BDE760CF-532B-4977-9481-E899C9399B5C}" srcOrd="1" destOrd="0" presId="urn:microsoft.com/office/officeart/2005/8/layout/list1"/>
    <dgm:cxn modelId="{C42721BA-C224-45E5-9EA7-8315B00BA668}" srcId="{52A7E2A1-0A4B-4010-BCED-9DC4E11963F2}" destId="{C2BD2FB1-C142-4109-BE15-0DA5BBB157AF}" srcOrd="0" destOrd="0" parTransId="{CC7B6D97-32FB-444C-920C-478B32D5A38F}" sibTransId="{CF842654-0204-4AFE-A9B8-AEF9CC12EAAB}"/>
    <dgm:cxn modelId="{B4464DC2-44C6-4648-914C-AA2F0B3AC2AE}" type="presOf" srcId="{C2BD2FB1-C142-4109-BE15-0DA5BBB157AF}" destId="{1E18ED68-ED44-4D8D-9ADA-DB79CDA4392C}" srcOrd="0" destOrd="0" presId="urn:microsoft.com/office/officeart/2005/8/layout/list1"/>
    <dgm:cxn modelId="{21432CFC-2C03-430C-87C8-FB71EF0A1EEA}" type="presOf" srcId="{52A7E2A1-0A4B-4010-BCED-9DC4E11963F2}" destId="{0993DF07-F00A-4556-A5F4-7F771608E6E9}" srcOrd="0" destOrd="0" presId="urn:microsoft.com/office/officeart/2005/8/layout/list1"/>
    <dgm:cxn modelId="{EA7659D1-0F12-499D-889E-A3222BC44D32}" type="presParOf" srcId="{0993DF07-F00A-4556-A5F4-7F771608E6E9}" destId="{8B11E729-93C1-4E61-BA24-2D11DD4D4FE6}" srcOrd="0" destOrd="0" presId="urn:microsoft.com/office/officeart/2005/8/layout/list1"/>
    <dgm:cxn modelId="{2F68F6A2-71DB-4330-97BA-1FFB6AF8259C}" type="presParOf" srcId="{8B11E729-93C1-4E61-BA24-2D11DD4D4FE6}" destId="{1E18ED68-ED44-4D8D-9ADA-DB79CDA4392C}" srcOrd="0" destOrd="0" presId="urn:microsoft.com/office/officeart/2005/8/layout/list1"/>
    <dgm:cxn modelId="{93181172-8CFE-4521-A54A-18248B8C6E61}" type="presParOf" srcId="{8B11E729-93C1-4E61-BA24-2D11DD4D4FE6}" destId="{BDE760CF-532B-4977-9481-E899C9399B5C}" srcOrd="1" destOrd="0" presId="urn:microsoft.com/office/officeart/2005/8/layout/list1"/>
    <dgm:cxn modelId="{843F5F8E-F3BE-4EE4-8997-3BDA2050C3CD}" type="presParOf" srcId="{0993DF07-F00A-4556-A5F4-7F771608E6E9}" destId="{CA73781E-DEE5-46A6-A355-DF4F73887308}" srcOrd="1" destOrd="0" presId="urn:microsoft.com/office/officeart/2005/8/layout/list1"/>
    <dgm:cxn modelId="{EE50A4F9-FE4C-4EB3-A430-1159CE8D18D0}" type="presParOf" srcId="{0993DF07-F00A-4556-A5F4-7F771608E6E9}" destId="{A1D25B8A-46C1-4164-96B7-880A1B587E38}"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2A7E2A1-0A4B-4010-BCED-9DC4E11963F2}" type="doc">
      <dgm:prSet loTypeId="urn:microsoft.com/office/officeart/2005/8/layout/list1" loCatId="list" qsTypeId="urn:microsoft.com/office/officeart/2005/8/quickstyle/simple1" qsCatId="simple" csTypeId="urn:microsoft.com/office/officeart/2005/8/colors/accent6_5" csCatId="accent6" phldr="1"/>
      <dgm:spPr/>
      <dgm:t>
        <a:bodyPr/>
        <a:lstStyle/>
        <a:p>
          <a:endParaRPr lang="zh-CN" altLang="en-US"/>
        </a:p>
      </dgm:t>
    </dgm:pt>
    <dgm:pt modelId="{C2BD2FB1-C142-4109-BE15-0DA5BBB157AF}">
      <dgm:prSet phldrT="[文本]" custT="1"/>
      <dgm:spPr/>
      <dgm:t>
        <a:bodyPr/>
        <a:lstStyle/>
        <a:p>
          <a:r>
            <a:rPr lang="zh-CN" altLang="en-US" sz="1200" b="1" dirty="0">
              <a:solidFill>
                <a:srgbClr val="FFC000"/>
              </a:solidFill>
            </a:rPr>
            <a:t>关于机器推理</a:t>
          </a:r>
          <a:r>
            <a:rPr lang="zh-CN" altLang="en-US" sz="1200" dirty="0"/>
            <a:t>：机器推理（</a:t>
          </a:r>
          <a:r>
            <a:rPr lang="en-US" altLang="en-US" sz="1200" dirty="0"/>
            <a:t>Machine Reasoning</a:t>
          </a:r>
          <a:r>
            <a:rPr lang="zh-CN" altLang="en-US" sz="1200" dirty="0"/>
            <a:t>），是指基于已有知识对未见问题进行理解和推</a:t>
          </a:r>
        </a:p>
        <a:p>
          <a:r>
            <a:rPr lang="zh-CN" altLang="en-US" sz="1200" dirty="0"/>
            <a:t>断，并得出问题对应答案的过程。根据该定义，机器推理涉及 </a:t>
          </a:r>
          <a:r>
            <a:rPr lang="en-US" altLang="en-US" sz="1200" dirty="0"/>
            <a:t>4 </a:t>
          </a:r>
          <a:r>
            <a:rPr lang="zh-CN" altLang="en-US" sz="1200" dirty="0"/>
            <a:t>个主要问题：（</a:t>
          </a:r>
          <a:r>
            <a:rPr lang="en-US" altLang="en-US" sz="1200" dirty="0"/>
            <a:t>1</a:t>
          </a:r>
          <a:r>
            <a:rPr lang="zh-CN" altLang="en-US" sz="1200" dirty="0"/>
            <a:t>）如何对输入进行理解和表示？（</a:t>
          </a:r>
          <a:r>
            <a:rPr lang="en-US" altLang="en-US" sz="1200" dirty="0"/>
            <a:t>2</a:t>
          </a:r>
          <a:r>
            <a:rPr lang="zh-CN" altLang="en-US" sz="1200" dirty="0"/>
            <a:t>）如何定义知识？（</a:t>
          </a:r>
          <a:r>
            <a:rPr lang="en-US" altLang="en-US" sz="1200" dirty="0"/>
            <a:t>3</a:t>
          </a:r>
          <a:r>
            <a:rPr lang="zh-CN" altLang="en-US" sz="1200" dirty="0"/>
            <a:t>）如何抽取和表示与输入相关的知识？（</a:t>
          </a:r>
          <a:r>
            <a:rPr lang="en-US" altLang="en-US" sz="1200" dirty="0"/>
            <a:t>4</a:t>
          </a:r>
          <a:r>
            <a:rPr lang="zh-CN" altLang="en-US" sz="1200" dirty="0"/>
            <a:t>）基于对输入及其相关知识的理解，如何推断出输入对应的输出？下图给出机器推理的整体框架： </a:t>
          </a:r>
        </a:p>
      </dgm:t>
    </dgm:pt>
    <dgm:pt modelId="{CC7B6D97-32FB-444C-920C-478B32D5A38F}" type="parTrans" cxnId="{C42721BA-C224-45E5-9EA7-8315B00BA668}">
      <dgm:prSet/>
      <dgm:spPr/>
      <dgm:t>
        <a:bodyPr/>
        <a:lstStyle/>
        <a:p>
          <a:endParaRPr lang="zh-CN" altLang="en-US"/>
        </a:p>
      </dgm:t>
    </dgm:pt>
    <dgm:pt modelId="{CF842654-0204-4AFE-A9B8-AEF9CC12EAAB}" type="sibTrans" cxnId="{C42721BA-C224-45E5-9EA7-8315B00BA668}">
      <dgm:prSet/>
      <dgm:spPr/>
      <dgm:t>
        <a:bodyPr/>
        <a:lstStyle/>
        <a:p>
          <a:endParaRPr lang="zh-CN" altLang="en-US"/>
        </a:p>
      </dgm:t>
    </dgm:pt>
    <dgm:pt modelId="{0993DF07-F00A-4556-A5F4-7F771608E6E9}" type="pres">
      <dgm:prSet presAssocID="{52A7E2A1-0A4B-4010-BCED-9DC4E11963F2}" presName="linear" presStyleCnt="0">
        <dgm:presLayoutVars>
          <dgm:dir/>
          <dgm:animLvl val="lvl"/>
          <dgm:resizeHandles val="exact"/>
        </dgm:presLayoutVars>
      </dgm:prSet>
      <dgm:spPr/>
    </dgm:pt>
    <dgm:pt modelId="{8B11E729-93C1-4E61-BA24-2D11DD4D4FE6}" type="pres">
      <dgm:prSet presAssocID="{C2BD2FB1-C142-4109-BE15-0DA5BBB157AF}" presName="parentLin" presStyleCnt="0"/>
      <dgm:spPr/>
    </dgm:pt>
    <dgm:pt modelId="{1E18ED68-ED44-4D8D-9ADA-DB79CDA4392C}" type="pres">
      <dgm:prSet presAssocID="{C2BD2FB1-C142-4109-BE15-0DA5BBB157AF}" presName="parentLeftMargin" presStyleLbl="node1" presStyleIdx="0" presStyleCnt="1"/>
      <dgm:spPr/>
    </dgm:pt>
    <dgm:pt modelId="{BDE760CF-532B-4977-9481-E899C9399B5C}" type="pres">
      <dgm:prSet presAssocID="{C2BD2FB1-C142-4109-BE15-0DA5BBB157AF}" presName="parentText" presStyleLbl="node1" presStyleIdx="0" presStyleCnt="1" custScaleY="100685">
        <dgm:presLayoutVars>
          <dgm:chMax val="0"/>
          <dgm:bulletEnabled val="1"/>
        </dgm:presLayoutVars>
      </dgm:prSet>
      <dgm:spPr/>
    </dgm:pt>
    <dgm:pt modelId="{CA73781E-DEE5-46A6-A355-DF4F73887308}" type="pres">
      <dgm:prSet presAssocID="{C2BD2FB1-C142-4109-BE15-0DA5BBB157AF}" presName="negativeSpace" presStyleCnt="0"/>
      <dgm:spPr/>
    </dgm:pt>
    <dgm:pt modelId="{A1D25B8A-46C1-4164-96B7-880A1B587E38}" type="pres">
      <dgm:prSet presAssocID="{C2BD2FB1-C142-4109-BE15-0DA5BBB157AF}" presName="childText" presStyleLbl="conFgAcc1" presStyleIdx="0" presStyleCnt="1">
        <dgm:presLayoutVars>
          <dgm:bulletEnabled val="1"/>
        </dgm:presLayoutVars>
      </dgm:prSet>
      <dgm:spPr/>
    </dgm:pt>
  </dgm:ptLst>
  <dgm:cxnLst>
    <dgm:cxn modelId="{26004521-383E-4C19-B43A-939802694BD0}" type="presOf" srcId="{C2BD2FB1-C142-4109-BE15-0DA5BBB157AF}" destId="{BDE760CF-532B-4977-9481-E899C9399B5C}" srcOrd="1" destOrd="0" presId="urn:microsoft.com/office/officeart/2005/8/layout/list1"/>
    <dgm:cxn modelId="{C42721BA-C224-45E5-9EA7-8315B00BA668}" srcId="{52A7E2A1-0A4B-4010-BCED-9DC4E11963F2}" destId="{C2BD2FB1-C142-4109-BE15-0DA5BBB157AF}" srcOrd="0" destOrd="0" parTransId="{CC7B6D97-32FB-444C-920C-478B32D5A38F}" sibTransId="{CF842654-0204-4AFE-A9B8-AEF9CC12EAAB}"/>
    <dgm:cxn modelId="{B4464DC2-44C6-4648-914C-AA2F0B3AC2AE}" type="presOf" srcId="{C2BD2FB1-C142-4109-BE15-0DA5BBB157AF}" destId="{1E18ED68-ED44-4D8D-9ADA-DB79CDA4392C}" srcOrd="0" destOrd="0" presId="urn:microsoft.com/office/officeart/2005/8/layout/list1"/>
    <dgm:cxn modelId="{21432CFC-2C03-430C-87C8-FB71EF0A1EEA}" type="presOf" srcId="{52A7E2A1-0A4B-4010-BCED-9DC4E11963F2}" destId="{0993DF07-F00A-4556-A5F4-7F771608E6E9}" srcOrd="0" destOrd="0" presId="urn:microsoft.com/office/officeart/2005/8/layout/list1"/>
    <dgm:cxn modelId="{EA7659D1-0F12-499D-889E-A3222BC44D32}" type="presParOf" srcId="{0993DF07-F00A-4556-A5F4-7F771608E6E9}" destId="{8B11E729-93C1-4E61-BA24-2D11DD4D4FE6}" srcOrd="0" destOrd="0" presId="urn:microsoft.com/office/officeart/2005/8/layout/list1"/>
    <dgm:cxn modelId="{2F68F6A2-71DB-4330-97BA-1FFB6AF8259C}" type="presParOf" srcId="{8B11E729-93C1-4E61-BA24-2D11DD4D4FE6}" destId="{1E18ED68-ED44-4D8D-9ADA-DB79CDA4392C}" srcOrd="0" destOrd="0" presId="urn:microsoft.com/office/officeart/2005/8/layout/list1"/>
    <dgm:cxn modelId="{93181172-8CFE-4521-A54A-18248B8C6E61}" type="presParOf" srcId="{8B11E729-93C1-4E61-BA24-2D11DD4D4FE6}" destId="{BDE760CF-532B-4977-9481-E899C9399B5C}" srcOrd="1" destOrd="0" presId="urn:microsoft.com/office/officeart/2005/8/layout/list1"/>
    <dgm:cxn modelId="{843F5F8E-F3BE-4EE4-8997-3BDA2050C3CD}" type="presParOf" srcId="{0993DF07-F00A-4556-A5F4-7F771608E6E9}" destId="{CA73781E-DEE5-46A6-A355-DF4F73887308}" srcOrd="1" destOrd="0" presId="urn:microsoft.com/office/officeart/2005/8/layout/list1"/>
    <dgm:cxn modelId="{EE50A4F9-FE4C-4EB3-A430-1159CE8D18D0}" type="presParOf" srcId="{0993DF07-F00A-4556-A5F4-7F771608E6E9}" destId="{A1D25B8A-46C1-4164-96B7-880A1B587E38}"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2A7E2A1-0A4B-4010-BCED-9DC4E11963F2}" type="doc">
      <dgm:prSet loTypeId="urn:microsoft.com/office/officeart/2005/8/layout/list1" loCatId="list" qsTypeId="urn:microsoft.com/office/officeart/2005/8/quickstyle/simple1" qsCatId="simple" csTypeId="urn:microsoft.com/office/officeart/2005/8/colors/accent6_5" csCatId="accent6" phldr="1"/>
      <dgm:spPr/>
      <dgm:t>
        <a:bodyPr/>
        <a:lstStyle/>
        <a:p>
          <a:endParaRPr lang="zh-CN" altLang="en-US"/>
        </a:p>
      </dgm:t>
    </dgm:pt>
    <dgm:pt modelId="{C2BD2FB1-C142-4109-BE15-0DA5BBB157AF}">
      <dgm:prSet phldrT="[文本]" custT="1"/>
      <dgm:spPr/>
      <dgm:t>
        <a:bodyPr/>
        <a:lstStyle/>
        <a:p>
          <a:pPr algn="l">
            <a:lnSpc>
              <a:spcPct val="150000"/>
            </a:lnSpc>
          </a:pPr>
          <a:r>
            <a:rPr lang="zh-CN" altLang="en-US" sz="1200" dirty="0"/>
            <a:t>两个</a:t>
          </a:r>
          <a:r>
            <a:rPr lang="en-US" altLang="zh-CN" sz="1200" dirty="0" err="1"/>
            <a:t>py</a:t>
          </a:r>
          <a:r>
            <a:rPr lang="zh-CN" altLang="en-US" sz="1200" dirty="0"/>
            <a:t>文件：</a:t>
          </a:r>
          <a:endParaRPr lang="en-US" altLang="zh-CN" sz="1200" dirty="0"/>
        </a:p>
        <a:p>
          <a:pPr algn="l">
            <a:lnSpc>
              <a:spcPct val="150000"/>
            </a:lnSpc>
          </a:pPr>
          <a:r>
            <a:rPr lang="en-US" altLang="zh-CN" sz="1200" dirty="0"/>
            <a:t>1</a:t>
          </a:r>
          <a:r>
            <a:rPr lang="zh-CN" altLang="en-US" sz="1200" dirty="0"/>
            <a:t>）</a:t>
          </a:r>
          <a:r>
            <a:rPr lang="en-US" altLang="zh-CN" sz="1200" dirty="0"/>
            <a:t>main.py </a:t>
          </a:r>
          <a:r>
            <a:rPr lang="zh-CN" altLang="zh-CN" sz="1200" dirty="0"/>
            <a:t>为入口文件，用于输入输出，控制流程 </a:t>
          </a:r>
        </a:p>
        <a:p>
          <a:pPr algn="l">
            <a:lnSpc>
              <a:spcPct val="150000"/>
            </a:lnSpc>
          </a:pPr>
          <a:r>
            <a:rPr lang="en-US" altLang="zh-CN" sz="1200" dirty="0"/>
            <a:t>2</a:t>
          </a:r>
          <a:r>
            <a:rPr lang="zh-CN" altLang="en-US" sz="1200" dirty="0"/>
            <a:t>）</a:t>
          </a:r>
          <a:r>
            <a:rPr lang="en-US" altLang="zh-CN" sz="1200" dirty="0"/>
            <a:t>_init_.py </a:t>
          </a:r>
          <a:r>
            <a:rPr lang="zh-CN" altLang="zh-CN" sz="1200" dirty="0"/>
            <a:t>包含 </a:t>
          </a:r>
          <a:r>
            <a:rPr lang="en-US" altLang="zh-CN" sz="1200" dirty="0"/>
            <a:t>3 </a:t>
          </a:r>
          <a:r>
            <a:rPr lang="zh-CN" altLang="zh-CN" sz="1200" dirty="0"/>
            <a:t>个类，分别为 </a:t>
          </a:r>
          <a:r>
            <a:rPr lang="en-US" altLang="zh-CN" sz="1200" dirty="0"/>
            <a:t>Unit(</a:t>
          </a:r>
          <a:r>
            <a:rPr lang="zh-CN" altLang="zh-CN" sz="1200" dirty="0"/>
            <a:t>过程体或函数），</a:t>
          </a:r>
          <a:r>
            <a:rPr lang="en-US" altLang="zh-CN" sz="1200" dirty="0"/>
            <a:t>Expression</a:t>
          </a:r>
          <a:r>
            <a:rPr lang="zh-CN" altLang="zh-CN" sz="1200" dirty="0"/>
            <a:t>（事实，过程，目标）</a:t>
          </a:r>
          <a:r>
            <a:rPr lang="en-US" altLang="zh-CN" sz="1200" dirty="0"/>
            <a:t>, Engine</a:t>
          </a:r>
          <a:r>
            <a:rPr lang="zh-CN" altLang="zh-CN" sz="1200" dirty="0"/>
            <a:t>（归结法核心） </a:t>
          </a:r>
          <a:endParaRPr lang="zh-CN" altLang="en-US" sz="1200" dirty="0"/>
        </a:p>
      </dgm:t>
    </dgm:pt>
    <dgm:pt modelId="{CC7B6D97-32FB-444C-920C-478B32D5A38F}" type="parTrans" cxnId="{C42721BA-C224-45E5-9EA7-8315B00BA668}">
      <dgm:prSet/>
      <dgm:spPr/>
      <dgm:t>
        <a:bodyPr/>
        <a:lstStyle/>
        <a:p>
          <a:endParaRPr lang="zh-CN" altLang="en-US"/>
        </a:p>
      </dgm:t>
    </dgm:pt>
    <dgm:pt modelId="{CF842654-0204-4AFE-A9B8-AEF9CC12EAAB}" type="sibTrans" cxnId="{C42721BA-C224-45E5-9EA7-8315B00BA668}">
      <dgm:prSet/>
      <dgm:spPr/>
      <dgm:t>
        <a:bodyPr/>
        <a:lstStyle/>
        <a:p>
          <a:endParaRPr lang="zh-CN" altLang="en-US"/>
        </a:p>
      </dgm:t>
    </dgm:pt>
    <dgm:pt modelId="{0993DF07-F00A-4556-A5F4-7F771608E6E9}" type="pres">
      <dgm:prSet presAssocID="{52A7E2A1-0A4B-4010-BCED-9DC4E11963F2}" presName="linear" presStyleCnt="0">
        <dgm:presLayoutVars>
          <dgm:dir/>
          <dgm:animLvl val="lvl"/>
          <dgm:resizeHandles val="exact"/>
        </dgm:presLayoutVars>
      </dgm:prSet>
      <dgm:spPr/>
    </dgm:pt>
    <dgm:pt modelId="{8B11E729-93C1-4E61-BA24-2D11DD4D4FE6}" type="pres">
      <dgm:prSet presAssocID="{C2BD2FB1-C142-4109-BE15-0DA5BBB157AF}" presName="parentLin" presStyleCnt="0"/>
      <dgm:spPr/>
    </dgm:pt>
    <dgm:pt modelId="{1E18ED68-ED44-4D8D-9ADA-DB79CDA4392C}" type="pres">
      <dgm:prSet presAssocID="{C2BD2FB1-C142-4109-BE15-0DA5BBB157AF}" presName="parentLeftMargin" presStyleLbl="node1" presStyleIdx="0" presStyleCnt="1"/>
      <dgm:spPr/>
    </dgm:pt>
    <dgm:pt modelId="{BDE760CF-532B-4977-9481-E899C9399B5C}" type="pres">
      <dgm:prSet presAssocID="{C2BD2FB1-C142-4109-BE15-0DA5BBB157AF}" presName="parentText" presStyleLbl="node1" presStyleIdx="0" presStyleCnt="1">
        <dgm:presLayoutVars>
          <dgm:chMax val="0"/>
          <dgm:bulletEnabled val="1"/>
        </dgm:presLayoutVars>
      </dgm:prSet>
      <dgm:spPr/>
    </dgm:pt>
    <dgm:pt modelId="{CA73781E-DEE5-46A6-A355-DF4F73887308}" type="pres">
      <dgm:prSet presAssocID="{C2BD2FB1-C142-4109-BE15-0DA5BBB157AF}" presName="negativeSpace" presStyleCnt="0"/>
      <dgm:spPr/>
    </dgm:pt>
    <dgm:pt modelId="{A1D25B8A-46C1-4164-96B7-880A1B587E38}" type="pres">
      <dgm:prSet presAssocID="{C2BD2FB1-C142-4109-BE15-0DA5BBB157AF}" presName="childText" presStyleLbl="conFgAcc1" presStyleIdx="0" presStyleCnt="1">
        <dgm:presLayoutVars>
          <dgm:bulletEnabled val="1"/>
        </dgm:presLayoutVars>
      </dgm:prSet>
      <dgm:spPr/>
    </dgm:pt>
  </dgm:ptLst>
  <dgm:cxnLst>
    <dgm:cxn modelId="{26004521-383E-4C19-B43A-939802694BD0}" type="presOf" srcId="{C2BD2FB1-C142-4109-BE15-0DA5BBB157AF}" destId="{BDE760CF-532B-4977-9481-E899C9399B5C}" srcOrd="1" destOrd="0" presId="urn:microsoft.com/office/officeart/2005/8/layout/list1"/>
    <dgm:cxn modelId="{C42721BA-C224-45E5-9EA7-8315B00BA668}" srcId="{52A7E2A1-0A4B-4010-BCED-9DC4E11963F2}" destId="{C2BD2FB1-C142-4109-BE15-0DA5BBB157AF}" srcOrd="0" destOrd="0" parTransId="{CC7B6D97-32FB-444C-920C-478B32D5A38F}" sibTransId="{CF842654-0204-4AFE-A9B8-AEF9CC12EAAB}"/>
    <dgm:cxn modelId="{B4464DC2-44C6-4648-914C-AA2F0B3AC2AE}" type="presOf" srcId="{C2BD2FB1-C142-4109-BE15-0DA5BBB157AF}" destId="{1E18ED68-ED44-4D8D-9ADA-DB79CDA4392C}" srcOrd="0" destOrd="0" presId="urn:microsoft.com/office/officeart/2005/8/layout/list1"/>
    <dgm:cxn modelId="{21432CFC-2C03-430C-87C8-FB71EF0A1EEA}" type="presOf" srcId="{52A7E2A1-0A4B-4010-BCED-9DC4E11963F2}" destId="{0993DF07-F00A-4556-A5F4-7F771608E6E9}" srcOrd="0" destOrd="0" presId="urn:microsoft.com/office/officeart/2005/8/layout/list1"/>
    <dgm:cxn modelId="{EA7659D1-0F12-499D-889E-A3222BC44D32}" type="presParOf" srcId="{0993DF07-F00A-4556-A5F4-7F771608E6E9}" destId="{8B11E729-93C1-4E61-BA24-2D11DD4D4FE6}" srcOrd="0" destOrd="0" presId="urn:microsoft.com/office/officeart/2005/8/layout/list1"/>
    <dgm:cxn modelId="{2F68F6A2-71DB-4330-97BA-1FFB6AF8259C}" type="presParOf" srcId="{8B11E729-93C1-4E61-BA24-2D11DD4D4FE6}" destId="{1E18ED68-ED44-4D8D-9ADA-DB79CDA4392C}" srcOrd="0" destOrd="0" presId="urn:microsoft.com/office/officeart/2005/8/layout/list1"/>
    <dgm:cxn modelId="{93181172-8CFE-4521-A54A-18248B8C6E61}" type="presParOf" srcId="{8B11E729-93C1-4E61-BA24-2D11DD4D4FE6}" destId="{BDE760CF-532B-4977-9481-E899C9399B5C}" srcOrd="1" destOrd="0" presId="urn:microsoft.com/office/officeart/2005/8/layout/list1"/>
    <dgm:cxn modelId="{843F5F8E-F3BE-4EE4-8997-3BDA2050C3CD}" type="presParOf" srcId="{0993DF07-F00A-4556-A5F4-7F771608E6E9}" destId="{CA73781E-DEE5-46A6-A355-DF4F73887308}" srcOrd="1" destOrd="0" presId="urn:microsoft.com/office/officeart/2005/8/layout/list1"/>
    <dgm:cxn modelId="{EE50A4F9-FE4C-4EB3-A430-1159CE8D18D0}" type="presParOf" srcId="{0993DF07-F00A-4556-A5F4-7F771608E6E9}" destId="{A1D25B8A-46C1-4164-96B7-880A1B587E38}"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2A7E2A1-0A4B-4010-BCED-9DC4E11963F2}" type="doc">
      <dgm:prSet loTypeId="urn:microsoft.com/office/officeart/2005/8/layout/list1" loCatId="list" qsTypeId="urn:microsoft.com/office/officeart/2005/8/quickstyle/simple1" qsCatId="simple" csTypeId="urn:microsoft.com/office/officeart/2005/8/colors/accent6_5" csCatId="accent6" phldr="1"/>
      <dgm:spPr/>
      <dgm:t>
        <a:bodyPr/>
        <a:lstStyle/>
        <a:p>
          <a:endParaRPr lang="zh-CN" altLang="en-US"/>
        </a:p>
      </dgm:t>
    </dgm:pt>
    <dgm:pt modelId="{C2BD2FB1-C142-4109-BE15-0DA5BBB157AF}">
      <dgm:prSet phldrT="[文本]" custT="1"/>
      <dgm:spPr/>
      <dgm:t>
        <a:bodyPr/>
        <a:lstStyle/>
        <a:p>
          <a:pPr algn="l">
            <a:lnSpc>
              <a:spcPct val="150000"/>
            </a:lnSpc>
          </a:pPr>
          <a:r>
            <a:rPr lang="zh-CN" altLang="en-US" sz="1200" dirty="0"/>
            <a:t>创新点：开始在处理非语句的时候考虑在肯定语句前加上“</a:t>
          </a:r>
          <a:r>
            <a:rPr lang="en-US" altLang="en-US" sz="1200" dirty="0"/>
            <a:t>&lt;-”</a:t>
          </a:r>
          <a:r>
            <a:rPr lang="zh-CN" altLang="en-US" sz="1200" dirty="0"/>
            <a:t>来表示否定，例如：“</a:t>
          </a:r>
          <a:r>
            <a:rPr lang="en-US" altLang="en-US" sz="1200" dirty="0"/>
            <a:t>A </a:t>
          </a:r>
          <a:r>
            <a:rPr lang="zh-CN" altLang="en-US" sz="1200" dirty="0"/>
            <a:t>所恨的人，</a:t>
          </a:r>
          <a:r>
            <a:rPr lang="en-US" altLang="en-US" sz="1200" dirty="0"/>
            <a:t>C </a:t>
          </a:r>
          <a:r>
            <a:rPr lang="zh-CN" altLang="en-US" sz="1200" dirty="0"/>
            <a:t>一定不恨。”表示为“</a:t>
          </a:r>
          <a:r>
            <a:rPr lang="en-US" altLang="en-US" sz="1200" dirty="0"/>
            <a:t>&lt;-hate(C,*X)&lt;-hate(A,*X)”</a:t>
          </a:r>
          <a:r>
            <a:rPr lang="zh-CN" altLang="en-US" sz="1200" dirty="0"/>
            <a:t>结果这样实现起来会很麻烦，因为一个 </a:t>
          </a:r>
          <a:r>
            <a:rPr lang="en-US" altLang="en-US" sz="1200" dirty="0"/>
            <a:t>Horn </a:t>
          </a:r>
          <a:r>
            <a:rPr lang="zh-CN" altLang="en-US" sz="1200" dirty="0"/>
            <a:t>语句中有两个“</a:t>
          </a:r>
          <a:r>
            <a:rPr lang="en-US" altLang="en-US" sz="1200" dirty="0"/>
            <a:t>&lt;-”</a:t>
          </a:r>
          <a:r>
            <a:rPr lang="zh-CN" altLang="en-US" sz="1200" dirty="0"/>
            <a:t>，给正则语句分析造成了混淆，最后考虑在原肯定语句的基础上，在前面加上 </a:t>
          </a:r>
          <a:r>
            <a:rPr lang="en-US" altLang="en-US" sz="1200" dirty="0"/>
            <a:t>n </a:t>
          </a:r>
          <a:r>
            <a:rPr lang="zh-CN" altLang="en-US" sz="1200" dirty="0"/>
            <a:t>表否定，如“</a:t>
          </a:r>
          <a:r>
            <a:rPr lang="en-US" altLang="en-US" sz="1200" dirty="0" err="1"/>
            <a:t>nhate</a:t>
          </a:r>
          <a:r>
            <a:rPr lang="en-US" altLang="en-US" sz="1200" dirty="0"/>
            <a:t>(C,*X)&lt;-hate(A,*X)”</a:t>
          </a:r>
          <a:r>
            <a:rPr lang="zh-CN" altLang="en-US" sz="1200" dirty="0"/>
            <a:t>，事实上还是一个肯定句，但语义是否定的，通过这种方法，使得证明步骤的实现方便了很多。 </a:t>
          </a:r>
        </a:p>
      </dgm:t>
    </dgm:pt>
    <dgm:pt modelId="{CF842654-0204-4AFE-A9B8-AEF9CC12EAAB}" type="sibTrans" cxnId="{C42721BA-C224-45E5-9EA7-8315B00BA668}">
      <dgm:prSet/>
      <dgm:spPr/>
      <dgm:t>
        <a:bodyPr/>
        <a:lstStyle/>
        <a:p>
          <a:endParaRPr lang="zh-CN" altLang="en-US"/>
        </a:p>
      </dgm:t>
    </dgm:pt>
    <dgm:pt modelId="{CC7B6D97-32FB-444C-920C-478B32D5A38F}" type="parTrans" cxnId="{C42721BA-C224-45E5-9EA7-8315B00BA668}">
      <dgm:prSet/>
      <dgm:spPr/>
      <dgm:t>
        <a:bodyPr/>
        <a:lstStyle/>
        <a:p>
          <a:endParaRPr lang="zh-CN" altLang="en-US"/>
        </a:p>
      </dgm:t>
    </dgm:pt>
    <dgm:pt modelId="{0993DF07-F00A-4556-A5F4-7F771608E6E9}" type="pres">
      <dgm:prSet presAssocID="{52A7E2A1-0A4B-4010-BCED-9DC4E11963F2}" presName="linear" presStyleCnt="0">
        <dgm:presLayoutVars>
          <dgm:dir/>
          <dgm:animLvl val="lvl"/>
          <dgm:resizeHandles val="exact"/>
        </dgm:presLayoutVars>
      </dgm:prSet>
      <dgm:spPr/>
    </dgm:pt>
    <dgm:pt modelId="{8B11E729-93C1-4E61-BA24-2D11DD4D4FE6}" type="pres">
      <dgm:prSet presAssocID="{C2BD2FB1-C142-4109-BE15-0DA5BBB157AF}" presName="parentLin" presStyleCnt="0"/>
      <dgm:spPr/>
    </dgm:pt>
    <dgm:pt modelId="{1E18ED68-ED44-4D8D-9ADA-DB79CDA4392C}" type="pres">
      <dgm:prSet presAssocID="{C2BD2FB1-C142-4109-BE15-0DA5BBB157AF}" presName="parentLeftMargin" presStyleLbl="node1" presStyleIdx="0" presStyleCnt="1"/>
      <dgm:spPr/>
    </dgm:pt>
    <dgm:pt modelId="{BDE760CF-532B-4977-9481-E899C9399B5C}" type="pres">
      <dgm:prSet presAssocID="{C2BD2FB1-C142-4109-BE15-0DA5BBB157AF}" presName="parentText" presStyleLbl="node1" presStyleIdx="0" presStyleCnt="1">
        <dgm:presLayoutVars>
          <dgm:chMax val="0"/>
          <dgm:bulletEnabled val="1"/>
        </dgm:presLayoutVars>
      </dgm:prSet>
      <dgm:spPr/>
    </dgm:pt>
    <dgm:pt modelId="{CA73781E-DEE5-46A6-A355-DF4F73887308}" type="pres">
      <dgm:prSet presAssocID="{C2BD2FB1-C142-4109-BE15-0DA5BBB157AF}" presName="negativeSpace" presStyleCnt="0"/>
      <dgm:spPr/>
    </dgm:pt>
    <dgm:pt modelId="{A1D25B8A-46C1-4164-96B7-880A1B587E38}" type="pres">
      <dgm:prSet presAssocID="{C2BD2FB1-C142-4109-BE15-0DA5BBB157AF}" presName="childText" presStyleLbl="conFgAcc1" presStyleIdx="0" presStyleCnt="1">
        <dgm:presLayoutVars>
          <dgm:bulletEnabled val="1"/>
        </dgm:presLayoutVars>
      </dgm:prSet>
      <dgm:spPr/>
    </dgm:pt>
  </dgm:ptLst>
  <dgm:cxnLst>
    <dgm:cxn modelId="{26004521-383E-4C19-B43A-939802694BD0}" type="presOf" srcId="{C2BD2FB1-C142-4109-BE15-0DA5BBB157AF}" destId="{BDE760CF-532B-4977-9481-E899C9399B5C}" srcOrd="1" destOrd="0" presId="urn:microsoft.com/office/officeart/2005/8/layout/list1"/>
    <dgm:cxn modelId="{C42721BA-C224-45E5-9EA7-8315B00BA668}" srcId="{52A7E2A1-0A4B-4010-BCED-9DC4E11963F2}" destId="{C2BD2FB1-C142-4109-BE15-0DA5BBB157AF}" srcOrd="0" destOrd="0" parTransId="{CC7B6D97-32FB-444C-920C-478B32D5A38F}" sibTransId="{CF842654-0204-4AFE-A9B8-AEF9CC12EAAB}"/>
    <dgm:cxn modelId="{B4464DC2-44C6-4648-914C-AA2F0B3AC2AE}" type="presOf" srcId="{C2BD2FB1-C142-4109-BE15-0DA5BBB157AF}" destId="{1E18ED68-ED44-4D8D-9ADA-DB79CDA4392C}" srcOrd="0" destOrd="0" presId="urn:microsoft.com/office/officeart/2005/8/layout/list1"/>
    <dgm:cxn modelId="{21432CFC-2C03-430C-87C8-FB71EF0A1EEA}" type="presOf" srcId="{52A7E2A1-0A4B-4010-BCED-9DC4E11963F2}" destId="{0993DF07-F00A-4556-A5F4-7F771608E6E9}" srcOrd="0" destOrd="0" presId="urn:microsoft.com/office/officeart/2005/8/layout/list1"/>
    <dgm:cxn modelId="{EA7659D1-0F12-499D-889E-A3222BC44D32}" type="presParOf" srcId="{0993DF07-F00A-4556-A5F4-7F771608E6E9}" destId="{8B11E729-93C1-4E61-BA24-2D11DD4D4FE6}" srcOrd="0" destOrd="0" presId="urn:microsoft.com/office/officeart/2005/8/layout/list1"/>
    <dgm:cxn modelId="{2F68F6A2-71DB-4330-97BA-1FFB6AF8259C}" type="presParOf" srcId="{8B11E729-93C1-4E61-BA24-2D11DD4D4FE6}" destId="{1E18ED68-ED44-4D8D-9ADA-DB79CDA4392C}" srcOrd="0" destOrd="0" presId="urn:microsoft.com/office/officeart/2005/8/layout/list1"/>
    <dgm:cxn modelId="{93181172-8CFE-4521-A54A-18248B8C6E61}" type="presParOf" srcId="{8B11E729-93C1-4E61-BA24-2D11DD4D4FE6}" destId="{BDE760CF-532B-4977-9481-E899C9399B5C}" srcOrd="1" destOrd="0" presId="urn:microsoft.com/office/officeart/2005/8/layout/list1"/>
    <dgm:cxn modelId="{843F5F8E-F3BE-4EE4-8997-3BDA2050C3CD}" type="presParOf" srcId="{0993DF07-F00A-4556-A5F4-7F771608E6E9}" destId="{CA73781E-DEE5-46A6-A355-DF4F73887308}" srcOrd="1" destOrd="0" presId="urn:microsoft.com/office/officeart/2005/8/layout/list1"/>
    <dgm:cxn modelId="{EE50A4F9-FE4C-4EB3-A430-1159CE8D18D0}" type="presParOf" srcId="{0993DF07-F00A-4556-A5F4-7F771608E6E9}" destId="{A1D25B8A-46C1-4164-96B7-880A1B587E38}"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FE60654-4785-4C90-B551-A001B553E60B}" type="doc">
      <dgm:prSet loTypeId="urn:microsoft.com/office/officeart/2008/layout/VerticalCurvedList" loCatId="list" qsTypeId="urn:microsoft.com/office/officeart/2005/8/quickstyle/3d2" qsCatId="3D" csTypeId="urn:microsoft.com/office/officeart/2005/8/colors/accent6_4" csCatId="accent6" phldr="1"/>
      <dgm:spPr/>
      <dgm:t>
        <a:bodyPr/>
        <a:lstStyle/>
        <a:p>
          <a:endParaRPr lang="zh-CN" altLang="en-US"/>
        </a:p>
      </dgm:t>
    </dgm:pt>
    <dgm:pt modelId="{07CF1998-D593-4310-BBAA-9B6699A7D748}">
      <dgm:prSet phldrT="[文本]"/>
      <dgm:spPr/>
      <dgm:t>
        <a:bodyPr/>
        <a:lstStyle/>
        <a:p>
          <a:r>
            <a:rPr lang="zh-CN" altLang="en-US" dirty="0"/>
            <a:t>环境说明</a:t>
          </a:r>
        </a:p>
      </dgm:t>
    </dgm:pt>
    <dgm:pt modelId="{B932600F-C4A2-45F9-99A1-2C50A96B2E9B}" type="sibTrans" cxnId="{3879C2DC-11B8-44FF-A8D9-F6D4A508668A}">
      <dgm:prSet/>
      <dgm:spPr/>
      <dgm:t>
        <a:bodyPr/>
        <a:lstStyle/>
        <a:p>
          <a:endParaRPr lang="zh-CN" altLang="en-US"/>
        </a:p>
      </dgm:t>
    </dgm:pt>
    <dgm:pt modelId="{3EC3CB5E-325A-442D-A807-5628266DCED6}" type="parTrans" cxnId="{3879C2DC-11B8-44FF-A8D9-F6D4A508668A}">
      <dgm:prSet/>
      <dgm:spPr/>
      <dgm:t>
        <a:bodyPr/>
        <a:lstStyle/>
        <a:p>
          <a:endParaRPr lang="zh-CN" altLang="en-US"/>
        </a:p>
      </dgm:t>
    </dgm:pt>
    <dgm:pt modelId="{29C7E260-2713-4F88-93DA-FB28AAA13282}">
      <dgm:prSet phldrT="[文本]"/>
      <dgm:spPr/>
      <dgm:t>
        <a:bodyPr/>
        <a:lstStyle/>
        <a:p>
          <a:r>
            <a:rPr lang="zh-CN" altLang="en-US" dirty="0"/>
            <a:t>  实验结果展示 </a:t>
          </a:r>
        </a:p>
        <a:p>
          <a:endParaRPr lang="zh-CN" altLang="en-US" dirty="0"/>
        </a:p>
      </dgm:t>
    </dgm:pt>
    <dgm:pt modelId="{8AD76F11-14C1-4B46-B87C-8100CEEFB0A0}" type="parTrans" cxnId="{5CBC4BFF-3FEE-4C57-AE37-77797FDE681E}">
      <dgm:prSet/>
      <dgm:spPr/>
      <dgm:t>
        <a:bodyPr/>
        <a:lstStyle/>
        <a:p>
          <a:endParaRPr lang="zh-CN" altLang="en-US"/>
        </a:p>
      </dgm:t>
    </dgm:pt>
    <dgm:pt modelId="{19169C60-372A-4181-843F-CF705A69E142}" type="sibTrans" cxnId="{5CBC4BFF-3FEE-4C57-AE37-77797FDE681E}">
      <dgm:prSet/>
      <dgm:spPr/>
      <dgm:t>
        <a:bodyPr/>
        <a:lstStyle/>
        <a:p>
          <a:endParaRPr lang="zh-CN" altLang="en-US"/>
        </a:p>
      </dgm:t>
    </dgm:pt>
    <dgm:pt modelId="{67AE39C6-A1CD-4A9F-8F93-57F571254657}">
      <dgm:prSet phldrT="[文本]"/>
      <dgm:spPr/>
      <dgm:t>
        <a:bodyPr/>
        <a:lstStyle/>
        <a:p>
          <a:r>
            <a:rPr lang="zh-CN" altLang="en-US" dirty="0"/>
            <a:t>主要函数清单 </a:t>
          </a:r>
        </a:p>
      </dgm:t>
    </dgm:pt>
    <dgm:pt modelId="{BD41DC97-C432-409C-A1CD-D6F2D077A5DF}" type="sibTrans" cxnId="{A4ADDCB8-E519-46AF-8BB9-6497F3A4712C}">
      <dgm:prSet/>
      <dgm:spPr/>
      <dgm:t>
        <a:bodyPr/>
        <a:lstStyle/>
        <a:p>
          <a:endParaRPr lang="zh-CN" altLang="en-US"/>
        </a:p>
      </dgm:t>
    </dgm:pt>
    <dgm:pt modelId="{98EC2A49-F8AB-4F37-831E-72EAB2A4C9C1}" type="parTrans" cxnId="{A4ADDCB8-E519-46AF-8BB9-6497F3A4712C}">
      <dgm:prSet/>
      <dgm:spPr/>
      <dgm:t>
        <a:bodyPr/>
        <a:lstStyle/>
        <a:p>
          <a:endParaRPr lang="zh-CN" altLang="en-US"/>
        </a:p>
      </dgm:t>
    </dgm:pt>
    <dgm:pt modelId="{45B72203-7244-4978-8E45-647B43C85EDB}" type="pres">
      <dgm:prSet presAssocID="{9FE60654-4785-4C90-B551-A001B553E60B}" presName="Name0" presStyleCnt="0">
        <dgm:presLayoutVars>
          <dgm:chMax val="7"/>
          <dgm:chPref val="7"/>
          <dgm:dir/>
        </dgm:presLayoutVars>
      </dgm:prSet>
      <dgm:spPr/>
    </dgm:pt>
    <dgm:pt modelId="{B18D872C-2A5A-433B-B067-79415636C4C9}" type="pres">
      <dgm:prSet presAssocID="{9FE60654-4785-4C90-B551-A001B553E60B}" presName="Name1" presStyleCnt="0"/>
      <dgm:spPr/>
    </dgm:pt>
    <dgm:pt modelId="{6462A149-0343-4DAC-BB8A-828A77B92FD4}" type="pres">
      <dgm:prSet presAssocID="{9FE60654-4785-4C90-B551-A001B553E60B}" presName="cycle" presStyleCnt="0"/>
      <dgm:spPr/>
    </dgm:pt>
    <dgm:pt modelId="{13EFBFC4-564A-43D7-882F-2A4B3D7D184A}" type="pres">
      <dgm:prSet presAssocID="{9FE60654-4785-4C90-B551-A001B553E60B}" presName="srcNode" presStyleLbl="node1" presStyleIdx="0" presStyleCnt="3"/>
      <dgm:spPr/>
    </dgm:pt>
    <dgm:pt modelId="{0C7FBD1F-E7F3-4B65-8343-EC3173B55C3B}" type="pres">
      <dgm:prSet presAssocID="{9FE60654-4785-4C90-B551-A001B553E60B}" presName="conn" presStyleLbl="parChTrans1D2" presStyleIdx="0" presStyleCnt="1"/>
      <dgm:spPr/>
    </dgm:pt>
    <dgm:pt modelId="{4E8B970E-8AA8-459E-A6BA-B2D40DE0A25A}" type="pres">
      <dgm:prSet presAssocID="{9FE60654-4785-4C90-B551-A001B553E60B}" presName="extraNode" presStyleLbl="node1" presStyleIdx="0" presStyleCnt="3"/>
      <dgm:spPr/>
    </dgm:pt>
    <dgm:pt modelId="{60D48F89-DFA8-461B-AD65-9A78E0C37522}" type="pres">
      <dgm:prSet presAssocID="{9FE60654-4785-4C90-B551-A001B553E60B}" presName="dstNode" presStyleLbl="node1" presStyleIdx="0" presStyleCnt="3"/>
      <dgm:spPr/>
    </dgm:pt>
    <dgm:pt modelId="{68CFF4CC-C892-497C-AF0F-4EC050DED4FC}" type="pres">
      <dgm:prSet presAssocID="{07CF1998-D593-4310-BBAA-9B6699A7D748}" presName="text_1" presStyleLbl="node1" presStyleIdx="0" presStyleCnt="3">
        <dgm:presLayoutVars>
          <dgm:bulletEnabled val="1"/>
        </dgm:presLayoutVars>
      </dgm:prSet>
      <dgm:spPr/>
    </dgm:pt>
    <dgm:pt modelId="{14C0AB01-7B51-44E0-B78D-B4A38D3999FC}" type="pres">
      <dgm:prSet presAssocID="{07CF1998-D593-4310-BBAA-9B6699A7D748}" presName="accent_1" presStyleCnt="0"/>
      <dgm:spPr/>
    </dgm:pt>
    <dgm:pt modelId="{325CBEE1-D0FC-47E3-8CC6-5426C6E75CC4}" type="pres">
      <dgm:prSet presAssocID="{07CF1998-D593-4310-BBAA-9B6699A7D748}" presName="accentRepeatNode" presStyleLbl="solidFgAcc1" presStyleIdx="0" presStyleCnt="3"/>
      <dgm:spPr/>
    </dgm:pt>
    <dgm:pt modelId="{DBBECC90-CAFB-4340-8EEE-5DED5BA0AA61}" type="pres">
      <dgm:prSet presAssocID="{67AE39C6-A1CD-4A9F-8F93-57F571254657}" presName="text_2" presStyleLbl="node1" presStyleIdx="1" presStyleCnt="3">
        <dgm:presLayoutVars>
          <dgm:bulletEnabled val="1"/>
        </dgm:presLayoutVars>
      </dgm:prSet>
      <dgm:spPr/>
    </dgm:pt>
    <dgm:pt modelId="{95EBE348-EF00-4640-9D23-6D80AD38BD12}" type="pres">
      <dgm:prSet presAssocID="{67AE39C6-A1CD-4A9F-8F93-57F571254657}" presName="accent_2" presStyleCnt="0"/>
      <dgm:spPr/>
    </dgm:pt>
    <dgm:pt modelId="{EF77415A-F8A3-4794-8530-231F3AB73366}" type="pres">
      <dgm:prSet presAssocID="{67AE39C6-A1CD-4A9F-8F93-57F571254657}" presName="accentRepeatNode" presStyleLbl="solidFgAcc1" presStyleIdx="1" presStyleCnt="3"/>
      <dgm:spPr/>
    </dgm:pt>
    <dgm:pt modelId="{5AA640E0-CD3A-406E-832C-B67B0F6D2691}" type="pres">
      <dgm:prSet presAssocID="{29C7E260-2713-4F88-93DA-FB28AAA13282}" presName="text_3" presStyleLbl="node1" presStyleIdx="2" presStyleCnt="3">
        <dgm:presLayoutVars>
          <dgm:bulletEnabled val="1"/>
        </dgm:presLayoutVars>
      </dgm:prSet>
      <dgm:spPr/>
    </dgm:pt>
    <dgm:pt modelId="{E2B68479-E8B0-4AE3-8AF2-7BFD76DA4E0C}" type="pres">
      <dgm:prSet presAssocID="{29C7E260-2713-4F88-93DA-FB28AAA13282}" presName="accent_3" presStyleCnt="0"/>
      <dgm:spPr/>
    </dgm:pt>
    <dgm:pt modelId="{7770A81D-F0DA-408D-B300-98773B1527CF}" type="pres">
      <dgm:prSet presAssocID="{29C7E260-2713-4F88-93DA-FB28AAA13282}" presName="accentRepeatNode" presStyleLbl="solidFgAcc1" presStyleIdx="2" presStyleCnt="3"/>
      <dgm:spPr/>
    </dgm:pt>
  </dgm:ptLst>
  <dgm:cxnLst>
    <dgm:cxn modelId="{1BFD6C18-71C0-4A81-BAE4-407D379F8568}" type="presOf" srcId="{67AE39C6-A1CD-4A9F-8F93-57F571254657}" destId="{DBBECC90-CAFB-4340-8EEE-5DED5BA0AA61}" srcOrd="0" destOrd="0" presId="urn:microsoft.com/office/officeart/2008/layout/VerticalCurvedList"/>
    <dgm:cxn modelId="{80C2C725-1946-490A-BC90-4232ABEA2027}" type="presOf" srcId="{B932600F-C4A2-45F9-99A1-2C50A96B2E9B}" destId="{0C7FBD1F-E7F3-4B65-8343-EC3173B55C3B}" srcOrd="0" destOrd="0" presId="urn:microsoft.com/office/officeart/2008/layout/VerticalCurvedList"/>
    <dgm:cxn modelId="{BB28E52D-2B5F-4231-B90B-F7E100706538}" type="presOf" srcId="{9FE60654-4785-4C90-B551-A001B553E60B}" destId="{45B72203-7244-4978-8E45-647B43C85EDB}" srcOrd="0" destOrd="0" presId="urn:microsoft.com/office/officeart/2008/layout/VerticalCurvedList"/>
    <dgm:cxn modelId="{C8863939-52DD-47E6-B4E8-B68D7C3209CD}" type="presOf" srcId="{07CF1998-D593-4310-BBAA-9B6699A7D748}" destId="{68CFF4CC-C892-497C-AF0F-4EC050DED4FC}" srcOrd="0" destOrd="0" presId="urn:microsoft.com/office/officeart/2008/layout/VerticalCurvedList"/>
    <dgm:cxn modelId="{2875408C-5EA3-4005-A51E-BF44AFCA8025}" type="presOf" srcId="{29C7E260-2713-4F88-93DA-FB28AAA13282}" destId="{5AA640E0-CD3A-406E-832C-B67B0F6D2691}" srcOrd="0" destOrd="0" presId="urn:microsoft.com/office/officeart/2008/layout/VerticalCurvedList"/>
    <dgm:cxn modelId="{A4ADDCB8-E519-46AF-8BB9-6497F3A4712C}" srcId="{9FE60654-4785-4C90-B551-A001B553E60B}" destId="{67AE39C6-A1CD-4A9F-8F93-57F571254657}" srcOrd="1" destOrd="0" parTransId="{98EC2A49-F8AB-4F37-831E-72EAB2A4C9C1}" sibTransId="{BD41DC97-C432-409C-A1CD-D6F2D077A5DF}"/>
    <dgm:cxn modelId="{3879C2DC-11B8-44FF-A8D9-F6D4A508668A}" srcId="{9FE60654-4785-4C90-B551-A001B553E60B}" destId="{07CF1998-D593-4310-BBAA-9B6699A7D748}" srcOrd="0" destOrd="0" parTransId="{3EC3CB5E-325A-442D-A807-5628266DCED6}" sibTransId="{B932600F-C4A2-45F9-99A1-2C50A96B2E9B}"/>
    <dgm:cxn modelId="{5CBC4BFF-3FEE-4C57-AE37-77797FDE681E}" srcId="{9FE60654-4785-4C90-B551-A001B553E60B}" destId="{29C7E260-2713-4F88-93DA-FB28AAA13282}" srcOrd="2" destOrd="0" parTransId="{8AD76F11-14C1-4B46-B87C-8100CEEFB0A0}" sibTransId="{19169C60-372A-4181-843F-CF705A69E142}"/>
    <dgm:cxn modelId="{48BA6322-80DC-42C8-8635-9371870CD616}" type="presParOf" srcId="{45B72203-7244-4978-8E45-647B43C85EDB}" destId="{B18D872C-2A5A-433B-B067-79415636C4C9}" srcOrd="0" destOrd="0" presId="urn:microsoft.com/office/officeart/2008/layout/VerticalCurvedList"/>
    <dgm:cxn modelId="{4DCB32DE-608A-4369-8DA1-8B0B20D36A29}" type="presParOf" srcId="{B18D872C-2A5A-433B-B067-79415636C4C9}" destId="{6462A149-0343-4DAC-BB8A-828A77B92FD4}" srcOrd="0" destOrd="0" presId="urn:microsoft.com/office/officeart/2008/layout/VerticalCurvedList"/>
    <dgm:cxn modelId="{3DFD979C-D01C-4CB0-811C-7DFD814EA064}" type="presParOf" srcId="{6462A149-0343-4DAC-BB8A-828A77B92FD4}" destId="{13EFBFC4-564A-43D7-882F-2A4B3D7D184A}" srcOrd="0" destOrd="0" presId="urn:microsoft.com/office/officeart/2008/layout/VerticalCurvedList"/>
    <dgm:cxn modelId="{6F4FBAE7-71C9-477C-B700-3C3EB07ADC96}" type="presParOf" srcId="{6462A149-0343-4DAC-BB8A-828A77B92FD4}" destId="{0C7FBD1F-E7F3-4B65-8343-EC3173B55C3B}" srcOrd="1" destOrd="0" presId="urn:microsoft.com/office/officeart/2008/layout/VerticalCurvedList"/>
    <dgm:cxn modelId="{01941C5B-27C1-469A-9BA1-587F9EC82C53}" type="presParOf" srcId="{6462A149-0343-4DAC-BB8A-828A77B92FD4}" destId="{4E8B970E-8AA8-459E-A6BA-B2D40DE0A25A}" srcOrd="2" destOrd="0" presId="urn:microsoft.com/office/officeart/2008/layout/VerticalCurvedList"/>
    <dgm:cxn modelId="{5D8514A4-F77A-486D-9EC1-9F9BECCD5792}" type="presParOf" srcId="{6462A149-0343-4DAC-BB8A-828A77B92FD4}" destId="{60D48F89-DFA8-461B-AD65-9A78E0C37522}" srcOrd="3" destOrd="0" presId="urn:microsoft.com/office/officeart/2008/layout/VerticalCurvedList"/>
    <dgm:cxn modelId="{2B9EB64E-AA76-4390-974C-BB0252F00BAC}" type="presParOf" srcId="{B18D872C-2A5A-433B-B067-79415636C4C9}" destId="{68CFF4CC-C892-497C-AF0F-4EC050DED4FC}" srcOrd="1" destOrd="0" presId="urn:microsoft.com/office/officeart/2008/layout/VerticalCurvedList"/>
    <dgm:cxn modelId="{71F39C3B-C54C-492F-9185-F03BA0FF5CA9}" type="presParOf" srcId="{B18D872C-2A5A-433B-B067-79415636C4C9}" destId="{14C0AB01-7B51-44E0-B78D-B4A38D3999FC}" srcOrd="2" destOrd="0" presId="urn:microsoft.com/office/officeart/2008/layout/VerticalCurvedList"/>
    <dgm:cxn modelId="{D0DB241F-005E-433A-B03D-02652276928E}" type="presParOf" srcId="{14C0AB01-7B51-44E0-B78D-B4A38D3999FC}" destId="{325CBEE1-D0FC-47E3-8CC6-5426C6E75CC4}" srcOrd="0" destOrd="0" presId="urn:microsoft.com/office/officeart/2008/layout/VerticalCurvedList"/>
    <dgm:cxn modelId="{2FAF6D72-4291-4838-9C81-D03519A80001}" type="presParOf" srcId="{B18D872C-2A5A-433B-B067-79415636C4C9}" destId="{DBBECC90-CAFB-4340-8EEE-5DED5BA0AA61}" srcOrd="3" destOrd="0" presId="urn:microsoft.com/office/officeart/2008/layout/VerticalCurvedList"/>
    <dgm:cxn modelId="{72EF5EDF-0E0F-4094-A6E6-9180EC5316E7}" type="presParOf" srcId="{B18D872C-2A5A-433B-B067-79415636C4C9}" destId="{95EBE348-EF00-4640-9D23-6D80AD38BD12}" srcOrd="4" destOrd="0" presId="urn:microsoft.com/office/officeart/2008/layout/VerticalCurvedList"/>
    <dgm:cxn modelId="{72183CB0-793E-414C-A5F9-E5FB9D8D135F}" type="presParOf" srcId="{95EBE348-EF00-4640-9D23-6D80AD38BD12}" destId="{EF77415A-F8A3-4794-8530-231F3AB73366}" srcOrd="0" destOrd="0" presId="urn:microsoft.com/office/officeart/2008/layout/VerticalCurvedList"/>
    <dgm:cxn modelId="{6D547402-2D9C-424C-8608-952B9A983808}" type="presParOf" srcId="{B18D872C-2A5A-433B-B067-79415636C4C9}" destId="{5AA640E0-CD3A-406E-832C-B67B0F6D2691}" srcOrd="5" destOrd="0" presId="urn:microsoft.com/office/officeart/2008/layout/VerticalCurvedList"/>
    <dgm:cxn modelId="{A6E8FB91-22FA-4731-BA6C-0D5C7D87403C}" type="presParOf" srcId="{B18D872C-2A5A-433B-B067-79415636C4C9}" destId="{E2B68479-E8B0-4AE3-8AF2-7BFD76DA4E0C}" srcOrd="6" destOrd="0" presId="urn:microsoft.com/office/officeart/2008/layout/VerticalCurvedList"/>
    <dgm:cxn modelId="{391A0BED-62DA-4992-ADF9-D93FDCABAD30}" type="presParOf" srcId="{E2B68479-E8B0-4AE3-8AF2-7BFD76DA4E0C}" destId="{7770A81D-F0DA-408D-B300-98773B1527C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0DB3E3-F2D2-4B92-9AA6-0660567DF022}" type="doc">
      <dgm:prSet loTypeId="urn:microsoft.com/office/officeart/2005/8/layout/list1" loCatId="list" qsTypeId="urn:microsoft.com/office/officeart/2005/8/quickstyle/simple1" qsCatId="simple" csTypeId="urn:microsoft.com/office/officeart/2005/8/colors/accent6_5" csCatId="accent6" phldr="1"/>
      <dgm:spPr/>
      <dgm:t>
        <a:bodyPr/>
        <a:lstStyle/>
        <a:p>
          <a:endParaRPr lang="zh-CN" altLang="en-US"/>
        </a:p>
      </dgm:t>
    </dgm:pt>
    <dgm:pt modelId="{DB85B4F1-943C-44BD-AB4B-9F32870D07ED}">
      <dgm:prSet phldrT="[文本]"/>
      <dgm:spPr/>
      <dgm:t>
        <a:bodyPr/>
        <a:lstStyle/>
        <a:p>
          <a:r>
            <a:rPr lang="zh-CN" altLang="en-US" dirty="0"/>
            <a:t>⚫操作系统：</a:t>
          </a:r>
          <a:r>
            <a:rPr lang="en-US" altLang="en-US" dirty="0"/>
            <a:t>windows10 </a:t>
          </a:r>
          <a:endParaRPr lang="zh-CN" altLang="en-US" dirty="0"/>
        </a:p>
      </dgm:t>
    </dgm:pt>
    <dgm:pt modelId="{7222FD16-1DDE-4137-9896-D4E9BC8D9D8C}" type="parTrans" cxnId="{C6E8594E-3F20-482D-84F2-58FB15708007}">
      <dgm:prSet/>
      <dgm:spPr/>
      <dgm:t>
        <a:bodyPr/>
        <a:lstStyle/>
        <a:p>
          <a:endParaRPr lang="zh-CN" altLang="en-US"/>
        </a:p>
      </dgm:t>
    </dgm:pt>
    <dgm:pt modelId="{C2481A91-90AF-47F1-9783-B2FA22BC944C}" type="sibTrans" cxnId="{C6E8594E-3F20-482D-84F2-58FB15708007}">
      <dgm:prSet/>
      <dgm:spPr/>
      <dgm:t>
        <a:bodyPr/>
        <a:lstStyle/>
        <a:p>
          <a:endParaRPr lang="zh-CN" altLang="en-US"/>
        </a:p>
      </dgm:t>
    </dgm:pt>
    <dgm:pt modelId="{BDF32BE7-5EC3-41E5-8B8C-24C3CBC3D96B}">
      <dgm:prSet phldrT="[文本]"/>
      <dgm:spPr/>
      <dgm:t>
        <a:bodyPr/>
        <a:lstStyle/>
        <a:p>
          <a:r>
            <a:rPr lang="zh-CN" altLang="en-US" dirty="0"/>
            <a:t>⚫开发语言：</a:t>
          </a:r>
          <a:r>
            <a:rPr lang="en-US" altLang="en-US" dirty="0"/>
            <a:t>Python 3.7 </a:t>
          </a:r>
          <a:endParaRPr lang="zh-CN" altLang="en-US" dirty="0"/>
        </a:p>
      </dgm:t>
    </dgm:pt>
    <dgm:pt modelId="{B98CAFAD-B67A-4D6F-9FAD-BF93DB371DBF}" type="parTrans" cxnId="{27B7A1E9-EB43-45F7-B3F4-9177BF63378B}">
      <dgm:prSet/>
      <dgm:spPr/>
      <dgm:t>
        <a:bodyPr/>
        <a:lstStyle/>
        <a:p>
          <a:endParaRPr lang="zh-CN" altLang="en-US"/>
        </a:p>
      </dgm:t>
    </dgm:pt>
    <dgm:pt modelId="{8BB9C7F7-6355-4CFA-B010-A27A16572C34}" type="sibTrans" cxnId="{27B7A1E9-EB43-45F7-B3F4-9177BF63378B}">
      <dgm:prSet/>
      <dgm:spPr/>
      <dgm:t>
        <a:bodyPr/>
        <a:lstStyle/>
        <a:p>
          <a:endParaRPr lang="zh-CN" altLang="en-US"/>
        </a:p>
      </dgm:t>
    </dgm:pt>
    <dgm:pt modelId="{D0F5A090-F226-41C0-991E-9870C2121909}">
      <dgm:prSet phldrT="[文本]"/>
      <dgm:spPr/>
      <dgm:t>
        <a:bodyPr/>
        <a:lstStyle/>
        <a:p>
          <a:r>
            <a:rPr lang="zh-CN" altLang="en-US" dirty="0"/>
            <a:t>⚫核心使用库：</a:t>
          </a:r>
          <a:r>
            <a:rPr lang="en-US" altLang="en-US" dirty="0"/>
            <a:t>re</a:t>
          </a:r>
          <a:r>
            <a:rPr lang="zh-CN" altLang="en-US" dirty="0"/>
            <a:t>、</a:t>
          </a:r>
          <a:r>
            <a:rPr lang="en-US" altLang="en-US" dirty="0"/>
            <a:t>copy </a:t>
          </a:r>
          <a:endParaRPr lang="zh-CN" altLang="en-US" dirty="0"/>
        </a:p>
      </dgm:t>
    </dgm:pt>
    <dgm:pt modelId="{875C619B-235F-4481-98CD-B7581ACD8AFA}" type="parTrans" cxnId="{2A6DC4E6-E919-47CE-A576-81A518AF6FA9}">
      <dgm:prSet/>
      <dgm:spPr/>
      <dgm:t>
        <a:bodyPr/>
        <a:lstStyle/>
        <a:p>
          <a:endParaRPr lang="zh-CN" altLang="en-US"/>
        </a:p>
      </dgm:t>
    </dgm:pt>
    <dgm:pt modelId="{AC012B79-218B-4758-8263-E4C03B6611BB}" type="sibTrans" cxnId="{2A6DC4E6-E919-47CE-A576-81A518AF6FA9}">
      <dgm:prSet/>
      <dgm:spPr/>
      <dgm:t>
        <a:bodyPr/>
        <a:lstStyle/>
        <a:p>
          <a:endParaRPr lang="zh-CN" altLang="en-US"/>
        </a:p>
      </dgm:t>
    </dgm:pt>
    <dgm:pt modelId="{3FCF59EE-70D1-4BFA-B1F7-B7689364BA02}">
      <dgm:prSet phldrT="[文本]"/>
      <dgm:spPr/>
      <dgm:t>
        <a:bodyPr/>
        <a:lstStyle/>
        <a:p>
          <a:r>
            <a:rPr lang="zh-CN" altLang="en-US" dirty="0"/>
            <a:t>⚫开发环境：</a:t>
          </a:r>
          <a:r>
            <a:rPr lang="en-US" altLang="en-US" dirty="0"/>
            <a:t>PyCharm Professional 2017 </a:t>
          </a:r>
          <a:endParaRPr lang="zh-CN" altLang="en-US" dirty="0"/>
        </a:p>
      </dgm:t>
    </dgm:pt>
    <dgm:pt modelId="{1F317262-F6A3-4F81-8E76-C4F1BABA5288}" type="parTrans" cxnId="{A23EDF05-9FF9-48FA-8087-0EEDDE6B24F3}">
      <dgm:prSet/>
      <dgm:spPr/>
      <dgm:t>
        <a:bodyPr/>
        <a:lstStyle/>
        <a:p>
          <a:endParaRPr lang="zh-CN" altLang="en-US"/>
        </a:p>
      </dgm:t>
    </dgm:pt>
    <dgm:pt modelId="{27C682E5-40CA-4688-9F30-1E4C12A2050D}" type="sibTrans" cxnId="{A23EDF05-9FF9-48FA-8087-0EEDDE6B24F3}">
      <dgm:prSet/>
      <dgm:spPr/>
      <dgm:t>
        <a:bodyPr/>
        <a:lstStyle/>
        <a:p>
          <a:endParaRPr lang="zh-CN" altLang="en-US"/>
        </a:p>
      </dgm:t>
    </dgm:pt>
    <dgm:pt modelId="{6E2D582E-3168-43EE-A703-9264B99AA4E4}" type="pres">
      <dgm:prSet presAssocID="{6E0DB3E3-F2D2-4B92-9AA6-0660567DF022}" presName="linear" presStyleCnt="0">
        <dgm:presLayoutVars>
          <dgm:dir/>
          <dgm:animLvl val="lvl"/>
          <dgm:resizeHandles val="exact"/>
        </dgm:presLayoutVars>
      </dgm:prSet>
      <dgm:spPr/>
    </dgm:pt>
    <dgm:pt modelId="{CAC3D083-0855-4C14-B0E6-CC6E2516948C}" type="pres">
      <dgm:prSet presAssocID="{DB85B4F1-943C-44BD-AB4B-9F32870D07ED}" presName="parentLin" presStyleCnt="0"/>
      <dgm:spPr/>
    </dgm:pt>
    <dgm:pt modelId="{322D2E62-31A8-439D-B27B-A51FDC7F8D60}" type="pres">
      <dgm:prSet presAssocID="{DB85B4F1-943C-44BD-AB4B-9F32870D07ED}" presName="parentLeftMargin" presStyleLbl="node1" presStyleIdx="0" presStyleCnt="4"/>
      <dgm:spPr/>
    </dgm:pt>
    <dgm:pt modelId="{DF27572D-F906-45D5-A657-A84068AF63B0}" type="pres">
      <dgm:prSet presAssocID="{DB85B4F1-943C-44BD-AB4B-9F32870D07ED}" presName="parentText" presStyleLbl="node1" presStyleIdx="0" presStyleCnt="4">
        <dgm:presLayoutVars>
          <dgm:chMax val="0"/>
          <dgm:bulletEnabled val="1"/>
        </dgm:presLayoutVars>
      </dgm:prSet>
      <dgm:spPr/>
    </dgm:pt>
    <dgm:pt modelId="{CD95F5F6-F8D7-425D-A109-1C78D87A3B34}" type="pres">
      <dgm:prSet presAssocID="{DB85B4F1-943C-44BD-AB4B-9F32870D07ED}" presName="negativeSpace" presStyleCnt="0"/>
      <dgm:spPr/>
    </dgm:pt>
    <dgm:pt modelId="{DAD370B9-B3A8-4F92-AFC1-D9D30EE67CF9}" type="pres">
      <dgm:prSet presAssocID="{DB85B4F1-943C-44BD-AB4B-9F32870D07ED}" presName="childText" presStyleLbl="conFgAcc1" presStyleIdx="0" presStyleCnt="4" custLinFactNeighborY="-7200">
        <dgm:presLayoutVars>
          <dgm:bulletEnabled val="1"/>
        </dgm:presLayoutVars>
      </dgm:prSet>
      <dgm:spPr/>
    </dgm:pt>
    <dgm:pt modelId="{5CE97C61-5CC3-4A85-AA38-F5BD5B8D49A5}" type="pres">
      <dgm:prSet presAssocID="{C2481A91-90AF-47F1-9783-B2FA22BC944C}" presName="spaceBetweenRectangles" presStyleCnt="0"/>
      <dgm:spPr/>
    </dgm:pt>
    <dgm:pt modelId="{94C3D51F-C905-48EE-8EB6-EDDC1CE9A211}" type="pres">
      <dgm:prSet presAssocID="{BDF32BE7-5EC3-41E5-8B8C-24C3CBC3D96B}" presName="parentLin" presStyleCnt="0"/>
      <dgm:spPr/>
    </dgm:pt>
    <dgm:pt modelId="{14F9EF89-DD99-4F47-A31F-A21A4A37EE6F}" type="pres">
      <dgm:prSet presAssocID="{BDF32BE7-5EC3-41E5-8B8C-24C3CBC3D96B}" presName="parentLeftMargin" presStyleLbl="node1" presStyleIdx="0" presStyleCnt="4"/>
      <dgm:spPr/>
    </dgm:pt>
    <dgm:pt modelId="{04BD25FD-E457-4E65-B251-5CF4972F8AC9}" type="pres">
      <dgm:prSet presAssocID="{BDF32BE7-5EC3-41E5-8B8C-24C3CBC3D96B}" presName="parentText" presStyleLbl="node1" presStyleIdx="1" presStyleCnt="4">
        <dgm:presLayoutVars>
          <dgm:chMax val="0"/>
          <dgm:bulletEnabled val="1"/>
        </dgm:presLayoutVars>
      </dgm:prSet>
      <dgm:spPr/>
    </dgm:pt>
    <dgm:pt modelId="{E55FC49A-C6A4-4C9C-B2F9-3D83C363F7B2}" type="pres">
      <dgm:prSet presAssocID="{BDF32BE7-5EC3-41E5-8B8C-24C3CBC3D96B}" presName="negativeSpace" presStyleCnt="0"/>
      <dgm:spPr/>
    </dgm:pt>
    <dgm:pt modelId="{94B80064-29B9-4F01-BB38-E2A88A06F7E8}" type="pres">
      <dgm:prSet presAssocID="{BDF32BE7-5EC3-41E5-8B8C-24C3CBC3D96B}" presName="childText" presStyleLbl="conFgAcc1" presStyleIdx="1" presStyleCnt="4">
        <dgm:presLayoutVars>
          <dgm:bulletEnabled val="1"/>
        </dgm:presLayoutVars>
      </dgm:prSet>
      <dgm:spPr/>
    </dgm:pt>
    <dgm:pt modelId="{2D239E73-54B6-4229-8DEB-F19821E1E3DD}" type="pres">
      <dgm:prSet presAssocID="{8BB9C7F7-6355-4CFA-B010-A27A16572C34}" presName="spaceBetweenRectangles" presStyleCnt="0"/>
      <dgm:spPr/>
    </dgm:pt>
    <dgm:pt modelId="{735EC08C-332D-405F-8AEE-07701F64C38F}" type="pres">
      <dgm:prSet presAssocID="{3FCF59EE-70D1-4BFA-B1F7-B7689364BA02}" presName="parentLin" presStyleCnt="0"/>
      <dgm:spPr/>
    </dgm:pt>
    <dgm:pt modelId="{F2CAF9EA-E029-497C-8567-76A4564A2956}" type="pres">
      <dgm:prSet presAssocID="{3FCF59EE-70D1-4BFA-B1F7-B7689364BA02}" presName="parentLeftMargin" presStyleLbl="node1" presStyleIdx="1" presStyleCnt="4"/>
      <dgm:spPr/>
    </dgm:pt>
    <dgm:pt modelId="{38A52727-1D20-455D-B6A1-BAE0FC8639DE}" type="pres">
      <dgm:prSet presAssocID="{3FCF59EE-70D1-4BFA-B1F7-B7689364BA02}" presName="parentText" presStyleLbl="node1" presStyleIdx="2" presStyleCnt="4">
        <dgm:presLayoutVars>
          <dgm:chMax val="0"/>
          <dgm:bulletEnabled val="1"/>
        </dgm:presLayoutVars>
      </dgm:prSet>
      <dgm:spPr/>
    </dgm:pt>
    <dgm:pt modelId="{A3A94C31-2110-43CF-8D5A-0B8DC075BCEC}" type="pres">
      <dgm:prSet presAssocID="{3FCF59EE-70D1-4BFA-B1F7-B7689364BA02}" presName="negativeSpace" presStyleCnt="0"/>
      <dgm:spPr/>
    </dgm:pt>
    <dgm:pt modelId="{BDD5A8BB-81AF-4B8F-AEC3-32D2AC25BAD1}" type="pres">
      <dgm:prSet presAssocID="{3FCF59EE-70D1-4BFA-B1F7-B7689364BA02}" presName="childText" presStyleLbl="conFgAcc1" presStyleIdx="2" presStyleCnt="4">
        <dgm:presLayoutVars>
          <dgm:bulletEnabled val="1"/>
        </dgm:presLayoutVars>
      </dgm:prSet>
      <dgm:spPr/>
    </dgm:pt>
    <dgm:pt modelId="{E9870D1E-0D5D-45FE-B9E9-9F0AF4D99077}" type="pres">
      <dgm:prSet presAssocID="{27C682E5-40CA-4688-9F30-1E4C12A2050D}" presName="spaceBetweenRectangles" presStyleCnt="0"/>
      <dgm:spPr/>
    </dgm:pt>
    <dgm:pt modelId="{8522EA22-F03C-448E-BEEA-707AB661285E}" type="pres">
      <dgm:prSet presAssocID="{D0F5A090-F226-41C0-991E-9870C2121909}" presName="parentLin" presStyleCnt="0"/>
      <dgm:spPr/>
    </dgm:pt>
    <dgm:pt modelId="{FCD6A05E-D376-49FF-871E-295D2D3D0BAF}" type="pres">
      <dgm:prSet presAssocID="{D0F5A090-F226-41C0-991E-9870C2121909}" presName="parentLeftMargin" presStyleLbl="node1" presStyleIdx="2" presStyleCnt="4"/>
      <dgm:spPr/>
    </dgm:pt>
    <dgm:pt modelId="{39105835-DA7E-47D8-A846-8B73E56E0705}" type="pres">
      <dgm:prSet presAssocID="{D0F5A090-F226-41C0-991E-9870C2121909}" presName="parentText" presStyleLbl="node1" presStyleIdx="3" presStyleCnt="4">
        <dgm:presLayoutVars>
          <dgm:chMax val="0"/>
          <dgm:bulletEnabled val="1"/>
        </dgm:presLayoutVars>
      </dgm:prSet>
      <dgm:spPr/>
    </dgm:pt>
    <dgm:pt modelId="{748FD544-EFCB-4C9D-9277-FF873C0F9186}" type="pres">
      <dgm:prSet presAssocID="{D0F5A090-F226-41C0-991E-9870C2121909}" presName="negativeSpace" presStyleCnt="0"/>
      <dgm:spPr/>
    </dgm:pt>
    <dgm:pt modelId="{1F0D67BC-4A71-4B47-B5F7-815556026F3E}" type="pres">
      <dgm:prSet presAssocID="{D0F5A090-F226-41C0-991E-9870C2121909}" presName="childText" presStyleLbl="conFgAcc1" presStyleIdx="3" presStyleCnt="4">
        <dgm:presLayoutVars>
          <dgm:bulletEnabled val="1"/>
        </dgm:presLayoutVars>
      </dgm:prSet>
      <dgm:spPr/>
    </dgm:pt>
  </dgm:ptLst>
  <dgm:cxnLst>
    <dgm:cxn modelId="{A23EDF05-9FF9-48FA-8087-0EEDDE6B24F3}" srcId="{6E0DB3E3-F2D2-4B92-9AA6-0660567DF022}" destId="{3FCF59EE-70D1-4BFA-B1F7-B7689364BA02}" srcOrd="2" destOrd="0" parTransId="{1F317262-F6A3-4F81-8E76-C4F1BABA5288}" sibTransId="{27C682E5-40CA-4688-9F30-1E4C12A2050D}"/>
    <dgm:cxn modelId="{C3B6233F-FC75-45A4-85C9-75FD98E95B23}" type="presOf" srcId="{D0F5A090-F226-41C0-991E-9870C2121909}" destId="{39105835-DA7E-47D8-A846-8B73E56E0705}" srcOrd="1" destOrd="0" presId="urn:microsoft.com/office/officeart/2005/8/layout/list1"/>
    <dgm:cxn modelId="{067D7B44-DDBE-4103-93F4-C6E2CBE90442}" type="presOf" srcId="{D0F5A090-F226-41C0-991E-9870C2121909}" destId="{FCD6A05E-D376-49FF-871E-295D2D3D0BAF}" srcOrd="0" destOrd="0" presId="urn:microsoft.com/office/officeart/2005/8/layout/list1"/>
    <dgm:cxn modelId="{FB5CA546-AE4B-4D72-8CA4-7C73B4AABCD1}" type="presOf" srcId="{DB85B4F1-943C-44BD-AB4B-9F32870D07ED}" destId="{322D2E62-31A8-439D-B27B-A51FDC7F8D60}" srcOrd="0" destOrd="0" presId="urn:microsoft.com/office/officeart/2005/8/layout/list1"/>
    <dgm:cxn modelId="{C6E8594E-3F20-482D-84F2-58FB15708007}" srcId="{6E0DB3E3-F2D2-4B92-9AA6-0660567DF022}" destId="{DB85B4F1-943C-44BD-AB4B-9F32870D07ED}" srcOrd="0" destOrd="0" parTransId="{7222FD16-1DDE-4137-9896-D4E9BC8D9D8C}" sibTransId="{C2481A91-90AF-47F1-9783-B2FA22BC944C}"/>
    <dgm:cxn modelId="{5E486870-D548-434D-8D5B-ADD1E66D3A2E}" type="presOf" srcId="{3FCF59EE-70D1-4BFA-B1F7-B7689364BA02}" destId="{38A52727-1D20-455D-B6A1-BAE0FC8639DE}" srcOrd="1" destOrd="0" presId="urn:microsoft.com/office/officeart/2005/8/layout/list1"/>
    <dgm:cxn modelId="{B86ECAA7-DB5E-4774-98A5-CBF43325574F}" type="presOf" srcId="{BDF32BE7-5EC3-41E5-8B8C-24C3CBC3D96B}" destId="{14F9EF89-DD99-4F47-A31F-A21A4A37EE6F}" srcOrd="0" destOrd="0" presId="urn:microsoft.com/office/officeart/2005/8/layout/list1"/>
    <dgm:cxn modelId="{EC5C32B7-4472-4CCC-B6A0-7B1E99604F7E}" type="presOf" srcId="{BDF32BE7-5EC3-41E5-8B8C-24C3CBC3D96B}" destId="{04BD25FD-E457-4E65-B251-5CF4972F8AC9}" srcOrd="1" destOrd="0" presId="urn:microsoft.com/office/officeart/2005/8/layout/list1"/>
    <dgm:cxn modelId="{72160CD9-2206-4B4C-89DA-C02E1862A5DA}" type="presOf" srcId="{6E0DB3E3-F2D2-4B92-9AA6-0660567DF022}" destId="{6E2D582E-3168-43EE-A703-9264B99AA4E4}" srcOrd="0" destOrd="0" presId="urn:microsoft.com/office/officeart/2005/8/layout/list1"/>
    <dgm:cxn modelId="{2A6DC4E6-E919-47CE-A576-81A518AF6FA9}" srcId="{6E0DB3E3-F2D2-4B92-9AA6-0660567DF022}" destId="{D0F5A090-F226-41C0-991E-9870C2121909}" srcOrd="3" destOrd="0" parTransId="{875C619B-235F-4481-98CD-B7581ACD8AFA}" sibTransId="{AC012B79-218B-4758-8263-E4C03B6611BB}"/>
    <dgm:cxn modelId="{27B7A1E9-EB43-45F7-B3F4-9177BF63378B}" srcId="{6E0DB3E3-F2D2-4B92-9AA6-0660567DF022}" destId="{BDF32BE7-5EC3-41E5-8B8C-24C3CBC3D96B}" srcOrd="1" destOrd="0" parTransId="{B98CAFAD-B67A-4D6F-9FAD-BF93DB371DBF}" sibTransId="{8BB9C7F7-6355-4CFA-B010-A27A16572C34}"/>
    <dgm:cxn modelId="{7F4FC5EA-C415-43D6-91A7-F5391E5BE614}" type="presOf" srcId="{DB85B4F1-943C-44BD-AB4B-9F32870D07ED}" destId="{DF27572D-F906-45D5-A657-A84068AF63B0}" srcOrd="1" destOrd="0" presId="urn:microsoft.com/office/officeart/2005/8/layout/list1"/>
    <dgm:cxn modelId="{F6FD59FF-739C-4D1E-8B54-28DCA3F49E40}" type="presOf" srcId="{3FCF59EE-70D1-4BFA-B1F7-B7689364BA02}" destId="{F2CAF9EA-E029-497C-8567-76A4564A2956}" srcOrd="0" destOrd="0" presId="urn:microsoft.com/office/officeart/2005/8/layout/list1"/>
    <dgm:cxn modelId="{83E8641F-53D8-4A5F-8CC8-407A1BB04F99}" type="presParOf" srcId="{6E2D582E-3168-43EE-A703-9264B99AA4E4}" destId="{CAC3D083-0855-4C14-B0E6-CC6E2516948C}" srcOrd="0" destOrd="0" presId="urn:microsoft.com/office/officeart/2005/8/layout/list1"/>
    <dgm:cxn modelId="{75167218-A44F-41C6-8880-6FED1C4A0F35}" type="presParOf" srcId="{CAC3D083-0855-4C14-B0E6-CC6E2516948C}" destId="{322D2E62-31A8-439D-B27B-A51FDC7F8D60}" srcOrd="0" destOrd="0" presId="urn:microsoft.com/office/officeart/2005/8/layout/list1"/>
    <dgm:cxn modelId="{D1D5BFCD-8B89-4C65-B9CC-6579D15AF10A}" type="presParOf" srcId="{CAC3D083-0855-4C14-B0E6-CC6E2516948C}" destId="{DF27572D-F906-45D5-A657-A84068AF63B0}" srcOrd="1" destOrd="0" presId="urn:microsoft.com/office/officeart/2005/8/layout/list1"/>
    <dgm:cxn modelId="{181E3094-7777-4D8B-A1A5-5BF89D175AD6}" type="presParOf" srcId="{6E2D582E-3168-43EE-A703-9264B99AA4E4}" destId="{CD95F5F6-F8D7-425D-A109-1C78D87A3B34}" srcOrd="1" destOrd="0" presId="urn:microsoft.com/office/officeart/2005/8/layout/list1"/>
    <dgm:cxn modelId="{89C24526-25CA-4E28-9476-82F5E635D59F}" type="presParOf" srcId="{6E2D582E-3168-43EE-A703-9264B99AA4E4}" destId="{DAD370B9-B3A8-4F92-AFC1-D9D30EE67CF9}" srcOrd="2" destOrd="0" presId="urn:microsoft.com/office/officeart/2005/8/layout/list1"/>
    <dgm:cxn modelId="{D860D73A-32C1-451F-9BA7-B24E4E5B73B2}" type="presParOf" srcId="{6E2D582E-3168-43EE-A703-9264B99AA4E4}" destId="{5CE97C61-5CC3-4A85-AA38-F5BD5B8D49A5}" srcOrd="3" destOrd="0" presId="urn:microsoft.com/office/officeart/2005/8/layout/list1"/>
    <dgm:cxn modelId="{79AA8D41-EC8D-4C2D-9C4A-F86FDF296134}" type="presParOf" srcId="{6E2D582E-3168-43EE-A703-9264B99AA4E4}" destId="{94C3D51F-C905-48EE-8EB6-EDDC1CE9A211}" srcOrd="4" destOrd="0" presId="urn:microsoft.com/office/officeart/2005/8/layout/list1"/>
    <dgm:cxn modelId="{5CD07162-7190-4877-81FB-B11EE4956677}" type="presParOf" srcId="{94C3D51F-C905-48EE-8EB6-EDDC1CE9A211}" destId="{14F9EF89-DD99-4F47-A31F-A21A4A37EE6F}" srcOrd="0" destOrd="0" presId="urn:microsoft.com/office/officeart/2005/8/layout/list1"/>
    <dgm:cxn modelId="{798EA526-4A0C-4E43-9E91-2DA8F3966228}" type="presParOf" srcId="{94C3D51F-C905-48EE-8EB6-EDDC1CE9A211}" destId="{04BD25FD-E457-4E65-B251-5CF4972F8AC9}" srcOrd="1" destOrd="0" presId="urn:microsoft.com/office/officeart/2005/8/layout/list1"/>
    <dgm:cxn modelId="{CC662C29-911A-4BE4-8393-FD3A7A080783}" type="presParOf" srcId="{6E2D582E-3168-43EE-A703-9264B99AA4E4}" destId="{E55FC49A-C6A4-4C9C-B2F9-3D83C363F7B2}" srcOrd="5" destOrd="0" presId="urn:microsoft.com/office/officeart/2005/8/layout/list1"/>
    <dgm:cxn modelId="{2F663989-C85A-4348-AA4B-9CFCAC0E7AE8}" type="presParOf" srcId="{6E2D582E-3168-43EE-A703-9264B99AA4E4}" destId="{94B80064-29B9-4F01-BB38-E2A88A06F7E8}" srcOrd="6" destOrd="0" presId="urn:microsoft.com/office/officeart/2005/8/layout/list1"/>
    <dgm:cxn modelId="{BA2AE94D-23D9-4259-B865-658CD07154BD}" type="presParOf" srcId="{6E2D582E-3168-43EE-A703-9264B99AA4E4}" destId="{2D239E73-54B6-4229-8DEB-F19821E1E3DD}" srcOrd="7" destOrd="0" presId="urn:microsoft.com/office/officeart/2005/8/layout/list1"/>
    <dgm:cxn modelId="{E68D7AB5-ECEF-4018-A0F3-EF2EF9B0E5C1}" type="presParOf" srcId="{6E2D582E-3168-43EE-A703-9264B99AA4E4}" destId="{735EC08C-332D-405F-8AEE-07701F64C38F}" srcOrd="8" destOrd="0" presId="urn:microsoft.com/office/officeart/2005/8/layout/list1"/>
    <dgm:cxn modelId="{FC9F3D7D-543A-4E80-B0B3-2589892FCE03}" type="presParOf" srcId="{735EC08C-332D-405F-8AEE-07701F64C38F}" destId="{F2CAF9EA-E029-497C-8567-76A4564A2956}" srcOrd="0" destOrd="0" presId="urn:microsoft.com/office/officeart/2005/8/layout/list1"/>
    <dgm:cxn modelId="{6FE1C6F3-F4C7-44BC-8450-C30F95F0909E}" type="presParOf" srcId="{735EC08C-332D-405F-8AEE-07701F64C38F}" destId="{38A52727-1D20-455D-B6A1-BAE0FC8639DE}" srcOrd="1" destOrd="0" presId="urn:microsoft.com/office/officeart/2005/8/layout/list1"/>
    <dgm:cxn modelId="{AE514FA9-583C-44C2-902E-015516BD6D02}" type="presParOf" srcId="{6E2D582E-3168-43EE-A703-9264B99AA4E4}" destId="{A3A94C31-2110-43CF-8D5A-0B8DC075BCEC}" srcOrd="9" destOrd="0" presId="urn:microsoft.com/office/officeart/2005/8/layout/list1"/>
    <dgm:cxn modelId="{D8FB096B-5997-4A1E-8D86-B0044472343F}" type="presParOf" srcId="{6E2D582E-3168-43EE-A703-9264B99AA4E4}" destId="{BDD5A8BB-81AF-4B8F-AEC3-32D2AC25BAD1}" srcOrd="10" destOrd="0" presId="urn:microsoft.com/office/officeart/2005/8/layout/list1"/>
    <dgm:cxn modelId="{0C652AB7-8424-4F2F-AB8E-133FCCE56BB6}" type="presParOf" srcId="{6E2D582E-3168-43EE-A703-9264B99AA4E4}" destId="{E9870D1E-0D5D-45FE-B9E9-9F0AF4D99077}" srcOrd="11" destOrd="0" presId="urn:microsoft.com/office/officeart/2005/8/layout/list1"/>
    <dgm:cxn modelId="{10A23E93-9575-4EB2-8EDD-68861B7413EE}" type="presParOf" srcId="{6E2D582E-3168-43EE-A703-9264B99AA4E4}" destId="{8522EA22-F03C-448E-BEEA-707AB661285E}" srcOrd="12" destOrd="0" presId="urn:microsoft.com/office/officeart/2005/8/layout/list1"/>
    <dgm:cxn modelId="{CD3B05C0-B1D2-4C33-898F-1CC798F0744C}" type="presParOf" srcId="{8522EA22-F03C-448E-BEEA-707AB661285E}" destId="{FCD6A05E-D376-49FF-871E-295D2D3D0BAF}" srcOrd="0" destOrd="0" presId="urn:microsoft.com/office/officeart/2005/8/layout/list1"/>
    <dgm:cxn modelId="{292F6525-375C-450A-878E-A2E8C69843C5}" type="presParOf" srcId="{8522EA22-F03C-448E-BEEA-707AB661285E}" destId="{39105835-DA7E-47D8-A846-8B73E56E0705}" srcOrd="1" destOrd="0" presId="urn:microsoft.com/office/officeart/2005/8/layout/list1"/>
    <dgm:cxn modelId="{3220DF41-86D9-415B-A87D-9E73A973C30B}" type="presParOf" srcId="{6E2D582E-3168-43EE-A703-9264B99AA4E4}" destId="{748FD544-EFCB-4C9D-9277-FF873C0F9186}" srcOrd="13" destOrd="0" presId="urn:microsoft.com/office/officeart/2005/8/layout/list1"/>
    <dgm:cxn modelId="{B995B0C4-AE01-401F-A185-4E627B31A756}" type="presParOf" srcId="{6E2D582E-3168-43EE-A703-9264B99AA4E4}" destId="{1F0D67BC-4A71-4B47-B5F7-815556026F3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FE60654-4785-4C90-B551-A001B553E60B}" type="doc">
      <dgm:prSet loTypeId="urn:microsoft.com/office/officeart/2008/layout/VerticalCurvedList" loCatId="list" qsTypeId="urn:microsoft.com/office/officeart/2005/8/quickstyle/3d2" qsCatId="3D" csTypeId="urn:microsoft.com/office/officeart/2005/8/colors/accent6_4" csCatId="accent6" phldr="1"/>
      <dgm:spPr/>
      <dgm:t>
        <a:bodyPr/>
        <a:lstStyle/>
        <a:p>
          <a:endParaRPr lang="zh-CN" altLang="en-US"/>
        </a:p>
      </dgm:t>
    </dgm:pt>
    <dgm:pt modelId="{07CF1998-D593-4310-BBAA-9B6699A7D748}">
      <dgm:prSet phldrT="[文本]"/>
      <dgm:spPr/>
      <dgm:t>
        <a:bodyPr/>
        <a:lstStyle/>
        <a:p>
          <a:r>
            <a:rPr lang="zh-CN" altLang="en-US" dirty="0"/>
            <a:t>实验中存在的问题及解决方案 </a:t>
          </a:r>
        </a:p>
      </dgm:t>
    </dgm:pt>
    <dgm:pt modelId="{B932600F-C4A2-45F9-99A1-2C50A96B2E9B}" type="sibTrans" cxnId="{3879C2DC-11B8-44FF-A8D9-F6D4A508668A}">
      <dgm:prSet/>
      <dgm:spPr/>
      <dgm:t>
        <a:bodyPr/>
        <a:lstStyle/>
        <a:p>
          <a:endParaRPr lang="zh-CN" altLang="en-US"/>
        </a:p>
      </dgm:t>
    </dgm:pt>
    <dgm:pt modelId="{3EC3CB5E-325A-442D-A807-5628266DCED6}" type="parTrans" cxnId="{3879C2DC-11B8-44FF-A8D9-F6D4A508668A}">
      <dgm:prSet/>
      <dgm:spPr/>
      <dgm:t>
        <a:bodyPr/>
        <a:lstStyle/>
        <a:p>
          <a:endParaRPr lang="zh-CN" altLang="en-US"/>
        </a:p>
      </dgm:t>
    </dgm:pt>
    <dgm:pt modelId="{29C7E260-2713-4F88-93DA-FB28AAA13282}">
      <dgm:prSet phldrT="[文本]"/>
      <dgm:spPr/>
      <dgm:t>
        <a:bodyPr/>
        <a:lstStyle/>
        <a:p>
          <a:r>
            <a:rPr lang="zh-CN" altLang="en-US" dirty="0"/>
            <a:t> 后续改进方向 </a:t>
          </a:r>
        </a:p>
      </dgm:t>
    </dgm:pt>
    <dgm:pt modelId="{8AD76F11-14C1-4B46-B87C-8100CEEFB0A0}" type="parTrans" cxnId="{5CBC4BFF-3FEE-4C57-AE37-77797FDE681E}">
      <dgm:prSet/>
      <dgm:spPr/>
      <dgm:t>
        <a:bodyPr/>
        <a:lstStyle/>
        <a:p>
          <a:endParaRPr lang="zh-CN" altLang="en-US"/>
        </a:p>
      </dgm:t>
    </dgm:pt>
    <dgm:pt modelId="{19169C60-372A-4181-843F-CF705A69E142}" type="sibTrans" cxnId="{5CBC4BFF-3FEE-4C57-AE37-77797FDE681E}">
      <dgm:prSet/>
      <dgm:spPr/>
      <dgm:t>
        <a:bodyPr/>
        <a:lstStyle/>
        <a:p>
          <a:endParaRPr lang="zh-CN" altLang="en-US"/>
        </a:p>
      </dgm:t>
    </dgm:pt>
    <dgm:pt modelId="{5ECDB240-2AB6-44A1-84B3-F697349D802E}">
      <dgm:prSet phldrT="[文本]"/>
      <dgm:spPr/>
      <dgm:t>
        <a:bodyPr/>
        <a:lstStyle/>
        <a:p>
          <a:r>
            <a:rPr lang="zh-CN" altLang="en-US" dirty="0"/>
            <a:t> 总结 </a:t>
          </a:r>
        </a:p>
      </dgm:t>
    </dgm:pt>
    <dgm:pt modelId="{1FE01184-DFC8-4D05-98C7-2B791A3165F9}" type="parTrans" cxnId="{9A9D3766-A929-4135-B923-A17446EBFCC3}">
      <dgm:prSet/>
      <dgm:spPr/>
      <dgm:t>
        <a:bodyPr/>
        <a:lstStyle/>
        <a:p>
          <a:endParaRPr lang="zh-CN" altLang="en-US"/>
        </a:p>
      </dgm:t>
    </dgm:pt>
    <dgm:pt modelId="{DFDC5A9A-D1A4-4BE1-B66A-CC130E51AB0F}" type="sibTrans" cxnId="{9A9D3766-A929-4135-B923-A17446EBFCC3}">
      <dgm:prSet/>
      <dgm:spPr/>
      <dgm:t>
        <a:bodyPr/>
        <a:lstStyle/>
        <a:p>
          <a:endParaRPr lang="zh-CN" altLang="en-US"/>
        </a:p>
      </dgm:t>
    </dgm:pt>
    <dgm:pt modelId="{67AE39C6-A1CD-4A9F-8F93-57F571254657}">
      <dgm:prSet phldrT="[文本]"/>
      <dgm:spPr/>
      <dgm:t>
        <a:bodyPr/>
        <a:lstStyle/>
        <a:p>
          <a:r>
            <a:rPr lang="zh-CN" altLang="en-US" dirty="0"/>
            <a:t> 心得体会 </a:t>
          </a:r>
        </a:p>
      </dgm:t>
    </dgm:pt>
    <dgm:pt modelId="{BD41DC97-C432-409C-A1CD-D6F2D077A5DF}" type="sibTrans" cxnId="{A4ADDCB8-E519-46AF-8BB9-6497F3A4712C}">
      <dgm:prSet/>
      <dgm:spPr/>
      <dgm:t>
        <a:bodyPr/>
        <a:lstStyle/>
        <a:p>
          <a:endParaRPr lang="zh-CN" altLang="en-US"/>
        </a:p>
      </dgm:t>
    </dgm:pt>
    <dgm:pt modelId="{98EC2A49-F8AB-4F37-831E-72EAB2A4C9C1}" type="parTrans" cxnId="{A4ADDCB8-E519-46AF-8BB9-6497F3A4712C}">
      <dgm:prSet/>
      <dgm:spPr/>
      <dgm:t>
        <a:bodyPr/>
        <a:lstStyle/>
        <a:p>
          <a:endParaRPr lang="zh-CN" altLang="en-US"/>
        </a:p>
      </dgm:t>
    </dgm:pt>
    <dgm:pt modelId="{45B72203-7244-4978-8E45-647B43C85EDB}" type="pres">
      <dgm:prSet presAssocID="{9FE60654-4785-4C90-B551-A001B553E60B}" presName="Name0" presStyleCnt="0">
        <dgm:presLayoutVars>
          <dgm:chMax val="7"/>
          <dgm:chPref val="7"/>
          <dgm:dir/>
        </dgm:presLayoutVars>
      </dgm:prSet>
      <dgm:spPr/>
    </dgm:pt>
    <dgm:pt modelId="{B18D872C-2A5A-433B-B067-79415636C4C9}" type="pres">
      <dgm:prSet presAssocID="{9FE60654-4785-4C90-B551-A001B553E60B}" presName="Name1" presStyleCnt="0"/>
      <dgm:spPr/>
    </dgm:pt>
    <dgm:pt modelId="{6462A149-0343-4DAC-BB8A-828A77B92FD4}" type="pres">
      <dgm:prSet presAssocID="{9FE60654-4785-4C90-B551-A001B553E60B}" presName="cycle" presStyleCnt="0"/>
      <dgm:spPr/>
    </dgm:pt>
    <dgm:pt modelId="{13EFBFC4-564A-43D7-882F-2A4B3D7D184A}" type="pres">
      <dgm:prSet presAssocID="{9FE60654-4785-4C90-B551-A001B553E60B}" presName="srcNode" presStyleLbl="node1" presStyleIdx="0" presStyleCnt="4"/>
      <dgm:spPr/>
    </dgm:pt>
    <dgm:pt modelId="{0C7FBD1F-E7F3-4B65-8343-EC3173B55C3B}" type="pres">
      <dgm:prSet presAssocID="{9FE60654-4785-4C90-B551-A001B553E60B}" presName="conn" presStyleLbl="parChTrans1D2" presStyleIdx="0" presStyleCnt="1"/>
      <dgm:spPr/>
    </dgm:pt>
    <dgm:pt modelId="{4E8B970E-8AA8-459E-A6BA-B2D40DE0A25A}" type="pres">
      <dgm:prSet presAssocID="{9FE60654-4785-4C90-B551-A001B553E60B}" presName="extraNode" presStyleLbl="node1" presStyleIdx="0" presStyleCnt="4"/>
      <dgm:spPr/>
    </dgm:pt>
    <dgm:pt modelId="{60D48F89-DFA8-461B-AD65-9A78E0C37522}" type="pres">
      <dgm:prSet presAssocID="{9FE60654-4785-4C90-B551-A001B553E60B}" presName="dstNode" presStyleLbl="node1" presStyleIdx="0" presStyleCnt="4"/>
      <dgm:spPr/>
    </dgm:pt>
    <dgm:pt modelId="{68CFF4CC-C892-497C-AF0F-4EC050DED4FC}" type="pres">
      <dgm:prSet presAssocID="{07CF1998-D593-4310-BBAA-9B6699A7D748}" presName="text_1" presStyleLbl="node1" presStyleIdx="0" presStyleCnt="4">
        <dgm:presLayoutVars>
          <dgm:bulletEnabled val="1"/>
        </dgm:presLayoutVars>
      </dgm:prSet>
      <dgm:spPr/>
    </dgm:pt>
    <dgm:pt modelId="{14C0AB01-7B51-44E0-B78D-B4A38D3999FC}" type="pres">
      <dgm:prSet presAssocID="{07CF1998-D593-4310-BBAA-9B6699A7D748}" presName="accent_1" presStyleCnt="0"/>
      <dgm:spPr/>
    </dgm:pt>
    <dgm:pt modelId="{325CBEE1-D0FC-47E3-8CC6-5426C6E75CC4}" type="pres">
      <dgm:prSet presAssocID="{07CF1998-D593-4310-BBAA-9B6699A7D748}" presName="accentRepeatNode" presStyleLbl="solidFgAcc1" presStyleIdx="0" presStyleCnt="4"/>
      <dgm:spPr/>
    </dgm:pt>
    <dgm:pt modelId="{DBBECC90-CAFB-4340-8EEE-5DED5BA0AA61}" type="pres">
      <dgm:prSet presAssocID="{67AE39C6-A1CD-4A9F-8F93-57F571254657}" presName="text_2" presStyleLbl="node1" presStyleIdx="1" presStyleCnt="4">
        <dgm:presLayoutVars>
          <dgm:bulletEnabled val="1"/>
        </dgm:presLayoutVars>
      </dgm:prSet>
      <dgm:spPr/>
    </dgm:pt>
    <dgm:pt modelId="{95EBE348-EF00-4640-9D23-6D80AD38BD12}" type="pres">
      <dgm:prSet presAssocID="{67AE39C6-A1CD-4A9F-8F93-57F571254657}" presName="accent_2" presStyleCnt="0"/>
      <dgm:spPr/>
    </dgm:pt>
    <dgm:pt modelId="{EF77415A-F8A3-4794-8530-231F3AB73366}" type="pres">
      <dgm:prSet presAssocID="{67AE39C6-A1CD-4A9F-8F93-57F571254657}" presName="accentRepeatNode" presStyleLbl="solidFgAcc1" presStyleIdx="1" presStyleCnt="4"/>
      <dgm:spPr/>
    </dgm:pt>
    <dgm:pt modelId="{5AA640E0-CD3A-406E-832C-B67B0F6D2691}" type="pres">
      <dgm:prSet presAssocID="{29C7E260-2713-4F88-93DA-FB28AAA13282}" presName="text_3" presStyleLbl="node1" presStyleIdx="2" presStyleCnt="4">
        <dgm:presLayoutVars>
          <dgm:bulletEnabled val="1"/>
        </dgm:presLayoutVars>
      </dgm:prSet>
      <dgm:spPr/>
    </dgm:pt>
    <dgm:pt modelId="{E2B68479-E8B0-4AE3-8AF2-7BFD76DA4E0C}" type="pres">
      <dgm:prSet presAssocID="{29C7E260-2713-4F88-93DA-FB28AAA13282}" presName="accent_3" presStyleCnt="0"/>
      <dgm:spPr/>
    </dgm:pt>
    <dgm:pt modelId="{7770A81D-F0DA-408D-B300-98773B1527CF}" type="pres">
      <dgm:prSet presAssocID="{29C7E260-2713-4F88-93DA-FB28AAA13282}" presName="accentRepeatNode" presStyleLbl="solidFgAcc1" presStyleIdx="2" presStyleCnt="4"/>
      <dgm:spPr/>
    </dgm:pt>
    <dgm:pt modelId="{E81A6527-4945-4BD7-A811-4389DEA87B1D}" type="pres">
      <dgm:prSet presAssocID="{5ECDB240-2AB6-44A1-84B3-F697349D802E}" presName="text_4" presStyleLbl="node1" presStyleIdx="3" presStyleCnt="4">
        <dgm:presLayoutVars>
          <dgm:bulletEnabled val="1"/>
        </dgm:presLayoutVars>
      </dgm:prSet>
      <dgm:spPr/>
    </dgm:pt>
    <dgm:pt modelId="{92EAFF76-5BC4-4585-A71B-574A5032CBE9}" type="pres">
      <dgm:prSet presAssocID="{5ECDB240-2AB6-44A1-84B3-F697349D802E}" presName="accent_4" presStyleCnt="0"/>
      <dgm:spPr/>
    </dgm:pt>
    <dgm:pt modelId="{447DB9E7-D087-4D2B-98C9-5FECE251D04A}" type="pres">
      <dgm:prSet presAssocID="{5ECDB240-2AB6-44A1-84B3-F697349D802E}" presName="accentRepeatNode" presStyleLbl="solidFgAcc1" presStyleIdx="3" presStyleCnt="4"/>
      <dgm:spPr/>
    </dgm:pt>
  </dgm:ptLst>
  <dgm:cxnLst>
    <dgm:cxn modelId="{1BFD6C18-71C0-4A81-BAE4-407D379F8568}" type="presOf" srcId="{67AE39C6-A1CD-4A9F-8F93-57F571254657}" destId="{DBBECC90-CAFB-4340-8EEE-5DED5BA0AA61}" srcOrd="0" destOrd="0" presId="urn:microsoft.com/office/officeart/2008/layout/VerticalCurvedList"/>
    <dgm:cxn modelId="{80C2C725-1946-490A-BC90-4232ABEA2027}" type="presOf" srcId="{B932600F-C4A2-45F9-99A1-2C50A96B2E9B}" destId="{0C7FBD1F-E7F3-4B65-8343-EC3173B55C3B}" srcOrd="0" destOrd="0" presId="urn:microsoft.com/office/officeart/2008/layout/VerticalCurvedList"/>
    <dgm:cxn modelId="{BB28E52D-2B5F-4231-B90B-F7E100706538}" type="presOf" srcId="{9FE60654-4785-4C90-B551-A001B553E60B}" destId="{45B72203-7244-4978-8E45-647B43C85EDB}" srcOrd="0" destOrd="0" presId="urn:microsoft.com/office/officeart/2008/layout/VerticalCurvedList"/>
    <dgm:cxn modelId="{C8863939-52DD-47E6-B4E8-B68D7C3209CD}" type="presOf" srcId="{07CF1998-D593-4310-BBAA-9B6699A7D748}" destId="{68CFF4CC-C892-497C-AF0F-4EC050DED4FC}" srcOrd="0" destOrd="0" presId="urn:microsoft.com/office/officeart/2008/layout/VerticalCurvedList"/>
    <dgm:cxn modelId="{9A9D3766-A929-4135-B923-A17446EBFCC3}" srcId="{9FE60654-4785-4C90-B551-A001B553E60B}" destId="{5ECDB240-2AB6-44A1-84B3-F697349D802E}" srcOrd="3" destOrd="0" parTransId="{1FE01184-DFC8-4D05-98C7-2B791A3165F9}" sibTransId="{DFDC5A9A-D1A4-4BE1-B66A-CC130E51AB0F}"/>
    <dgm:cxn modelId="{43247D49-D8CF-4F03-8D54-997561EF080C}" type="presOf" srcId="{5ECDB240-2AB6-44A1-84B3-F697349D802E}" destId="{E81A6527-4945-4BD7-A811-4389DEA87B1D}" srcOrd="0" destOrd="0" presId="urn:microsoft.com/office/officeart/2008/layout/VerticalCurvedList"/>
    <dgm:cxn modelId="{2875408C-5EA3-4005-A51E-BF44AFCA8025}" type="presOf" srcId="{29C7E260-2713-4F88-93DA-FB28AAA13282}" destId="{5AA640E0-CD3A-406E-832C-B67B0F6D2691}" srcOrd="0" destOrd="0" presId="urn:microsoft.com/office/officeart/2008/layout/VerticalCurvedList"/>
    <dgm:cxn modelId="{A4ADDCB8-E519-46AF-8BB9-6497F3A4712C}" srcId="{9FE60654-4785-4C90-B551-A001B553E60B}" destId="{67AE39C6-A1CD-4A9F-8F93-57F571254657}" srcOrd="1" destOrd="0" parTransId="{98EC2A49-F8AB-4F37-831E-72EAB2A4C9C1}" sibTransId="{BD41DC97-C432-409C-A1CD-D6F2D077A5DF}"/>
    <dgm:cxn modelId="{3879C2DC-11B8-44FF-A8D9-F6D4A508668A}" srcId="{9FE60654-4785-4C90-B551-A001B553E60B}" destId="{07CF1998-D593-4310-BBAA-9B6699A7D748}" srcOrd="0" destOrd="0" parTransId="{3EC3CB5E-325A-442D-A807-5628266DCED6}" sibTransId="{B932600F-C4A2-45F9-99A1-2C50A96B2E9B}"/>
    <dgm:cxn modelId="{5CBC4BFF-3FEE-4C57-AE37-77797FDE681E}" srcId="{9FE60654-4785-4C90-B551-A001B553E60B}" destId="{29C7E260-2713-4F88-93DA-FB28AAA13282}" srcOrd="2" destOrd="0" parTransId="{8AD76F11-14C1-4B46-B87C-8100CEEFB0A0}" sibTransId="{19169C60-372A-4181-843F-CF705A69E142}"/>
    <dgm:cxn modelId="{48BA6322-80DC-42C8-8635-9371870CD616}" type="presParOf" srcId="{45B72203-7244-4978-8E45-647B43C85EDB}" destId="{B18D872C-2A5A-433B-B067-79415636C4C9}" srcOrd="0" destOrd="0" presId="urn:microsoft.com/office/officeart/2008/layout/VerticalCurvedList"/>
    <dgm:cxn modelId="{4DCB32DE-608A-4369-8DA1-8B0B20D36A29}" type="presParOf" srcId="{B18D872C-2A5A-433B-B067-79415636C4C9}" destId="{6462A149-0343-4DAC-BB8A-828A77B92FD4}" srcOrd="0" destOrd="0" presId="urn:microsoft.com/office/officeart/2008/layout/VerticalCurvedList"/>
    <dgm:cxn modelId="{3DFD979C-D01C-4CB0-811C-7DFD814EA064}" type="presParOf" srcId="{6462A149-0343-4DAC-BB8A-828A77B92FD4}" destId="{13EFBFC4-564A-43D7-882F-2A4B3D7D184A}" srcOrd="0" destOrd="0" presId="urn:microsoft.com/office/officeart/2008/layout/VerticalCurvedList"/>
    <dgm:cxn modelId="{6F4FBAE7-71C9-477C-B700-3C3EB07ADC96}" type="presParOf" srcId="{6462A149-0343-4DAC-BB8A-828A77B92FD4}" destId="{0C7FBD1F-E7F3-4B65-8343-EC3173B55C3B}" srcOrd="1" destOrd="0" presId="urn:microsoft.com/office/officeart/2008/layout/VerticalCurvedList"/>
    <dgm:cxn modelId="{01941C5B-27C1-469A-9BA1-587F9EC82C53}" type="presParOf" srcId="{6462A149-0343-4DAC-BB8A-828A77B92FD4}" destId="{4E8B970E-8AA8-459E-A6BA-B2D40DE0A25A}" srcOrd="2" destOrd="0" presId="urn:microsoft.com/office/officeart/2008/layout/VerticalCurvedList"/>
    <dgm:cxn modelId="{5D8514A4-F77A-486D-9EC1-9F9BECCD5792}" type="presParOf" srcId="{6462A149-0343-4DAC-BB8A-828A77B92FD4}" destId="{60D48F89-DFA8-461B-AD65-9A78E0C37522}" srcOrd="3" destOrd="0" presId="urn:microsoft.com/office/officeart/2008/layout/VerticalCurvedList"/>
    <dgm:cxn modelId="{2B9EB64E-AA76-4390-974C-BB0252F00BAC}" type="presParOf" srcId="{B18D872C-2A5A-433B-B067-79415636C4C9}" destId="{68CFF4CC-C892-497C-AF0F-4EC050DED4FC}" srcOrd="1" destOrd="0" presId="urn:microsoft.com/office/officeart/2008/layout/VerticalCurvedList"/>
    <dgm:cxn modelId="{71F39C3B-C54C-492F-9185-F03BA0FF5CA9}" type="presParOf" srcId="{B18D872C-2A5A-433B-B067-79415636C4C9}" destId="{14C0AB01-7B51-44E0-B78D-B4A38D3999FC}" srcOrd="2" destOrd="0" presId="urn:microsoft.com/office/officeart/2008/layout/VerticalCurvedList"/>
    <dgm:cxn modelId="{D0DB241F-005E-433A-B03D-02652276928E}" type="presParOf" srcId="{14C0AB01-7B51-44E0-B78D-B4A38D3999FC}" destId="{325CBEE1-D0FC-47E3-8CC6-5426C6E75CC4}" srcOrd="0" destOrd="0" presId="urn:microsoft.com/office/officeart/2008/layout/VerticalCurvedList"/>
    <dgm:cxn modelId="{2FAF6D72-4291-4838-9C81-D03519A80001}" type="presParOf" srcId="{B18D872C-2A5A-433B-B067-79415636C4C9}" destId="{DBBECC90-CAFB-4340-8EEE-5DED5BA0AA61}" srcOrd="3" destOrd="0" presId="urn:microsoft.com/office/officeart/2008/layout/VerticalCurvedList"/>
    <dgm:cxn modelId="{72EF5EDF-0E0F-4094-A6E6-9180EC5316E7}" type="presParOf" srcId="{B18D872C-2A5A-433B-B067-79415636C4C9}" destId="{95EBE348-EF00-4640-9D23-6D80AD38BD12}" srcOrd="4" destOrd="0" presId="urn:microsoft.com/office/officeart/2008/layout/VerticalCurvedList"/>
    <dgm:cxn modelId="{72183CB0-793E-414C-A5F9-E5FB9D8D135F}" type="presParOf" srcId="{95EBE348-EF00-4640-9D23-6D80AD38BD12}" destId="{EF77415A-F8A3-4794-8530-231F3AB73366}" srcOrd="0" destOrd="0" presId="urn:microsoft.com/office/officeart/2008/layout/VerticalCurvedList"/>
    <dgm:cxn modelId="{6D547402-2D9C-424C-8608-952B9A983808}" type="presParOf" srcId="{B18D872C-2A5A-433B-B067-79415636C4C9}" destId="{5AA640E0-CD3A-406E-832C-B67B0F6D2691}" srcOrd="5" destOrd="0" presId="urn:microsoft.com/office/officeart/2008/layout/VerticalCurvedList"/>
    <dgm:cxn modelId="{A6E8FB91-22FA-4731-BA6C-0D5C7D87403C}" type="presParOf" srcId="{B18D872C-2A5A-433B-B067-79415636C4C9}" destId="{E2B68479-E8B0-4AE3-8AF2-7BFD76DA4E0C}" srcOrd="6" destOrd="0" presId="urn:microsoft.com/office/officeart/2008/layout/VerticalCurvedList"/>
    <dgm:cxn modelId="{391A0BED-62DA-4992-ADF9-D93FDCABAD30}" type="presParOf" srcId="{E2B68479-E8B0-4AE3-8AF2-7BFD76DA4E0C}" destId="{7770A81D-F0DA-408D-B300-98773B1527CF}" srcOrd="0" destOrd="0" presId="urn:microsoft.com/office/officeart/2008/layout/VerticalCurvedList"/>
    <dgm:cxn modelId="{0F3BC49D-6560-46BF-8767-BF15DA678079}" type="presParOf" srcId="{B18D872C-2A5A-433B-B067-79415636C4C9}" destId="{E81A6527-4945-4BD7-A811-4389DEA87B1D}" srcOrd="7" destOrd="0" presId="urn:microsoft.com/office/officeart/2008/layout/VerticalCurvedList"/>
    <dgm:cxn modelId="{2B27F98B-5EC9-469E-9EAA-9551F16735D6}" type="presParOf" srcId="{B18D872C-2A5A-433B-B067-79415636C4C9}" destId="{92EAFF76-5BC4-4585-A71B-574A5032CBE9}" srcOrd="8" destOrd="0" presId="urn:microsoft.com/office/officeart/2008/layout/VerticalCurvedList"/>
    <dgm:cxn modelId="{6813B639-F47F-42F5-B78D-AD0E2EA9ED00}" type="presParOf" srcId="{92EAFF76-5BC4-4585-A71B-574A5032CBE9}" destId="{447DB9E7-D087-4D2B-98C9-5FECE251D04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2A7E2A1-0A4B-4010-BCED-9DC4E11963F2}" type="doc">
      <dgm:prSet loTypeId="urn:microsoft.com/office/officeart/2005/8/layout/list1" loCatId="list" qsTypeId="urn:microsoft.com/office/officeart/2005/8/quickstyle/simple1" qsCatId="simple" csTypeId="urn:microsoft.com/office/officeart/2005/8/colors/accent6_5" csCatId="accent6" phldr="1"/>
      <dgm:spPr/>
      <dgm:t>
        <a:bodyPr/>
        <a:lstStyle/>
        <a:p>
          <a:endParaRPr lang="zh-CN" altLang="en-US"/>
        </a:p>
      </dgm:t>
    </dgm:pt>
    <dgm:pt modelId="{C2BD2FB1-C142-4109-BE15-0DA5BBB157AF}">
      <dgm:prSet phldrT="[文本]" custT="1"/>
      <dgm:spPr/>
      <dgm:t>
        <a:bodyPr/>
        <a:lstStyle/>
        <a:p>
          <a:pPr algn="l">
            <a:lnSpc>
              <a:spcPct val="150000"/>
            </a:lnSpc>
          </a:pPr>
          <a:r>
            <a:rPr lang="zh-CN" altLang="en-US" sz="1200" dirty="0"/>
            <a:t>       开始在处理非语句的时候考虑在肯定语句前加上“</a:t>
          </a:r>
          <a:r>
            <a:rPr lang="en-US" altLang="en-US" sz="1200" dirty="0"/>
            <a:t>&lt;-”</a:t>
          </a:r>
          <a:r>
            <a:rPr lang="zh-CN" altLang="en-US" sz="1200" dirty="0"/>
            <a:t>来表示否定，例如：“</a:t>
          </a:r>
          <a:r>
            <a:rPr lang="en-US" altLang="en-US" sz="1200" dirty="0"/>
            <a:t>A</a:t>
          </a:r>
          <a:r>
            <a:rPr lang="zh-CN" altLang="en-US" sz="1200" dirty="0"/>
            <a:t>所恨的人，</a:t>
          </a:r>
          <a:r>
            <a:rPr lang="en-US" altLang="en-US" sz="1200" dirty="0"/>
            <a:t>C </a:t>
          </a:r>
          <a:r>
            <a:rPr lang="zh-CN" altLang="en-US" sz="1200" dirty="0"/>
            <a:t>一定不恨。”表示为“</a:t>
          </a:r>
          <a:r>
            <a:rPr lang="en-US" altLang="en-US" sz="1200" dirty="0"/>
            <a:t>&lt;-hate(C,*X)&lt;-hate(A,*X)”</a:t>
          </a:r>
          <a:r>
            <a:rPr lang="zh-CN" altLang="en-US" sz="1200" dirty="0"/>
            <a:t>结果这样实现起来会很麻烦，因为一个 </a:t>
          </a:r>
          <a:r>
            <a:rPr lang="en-US" altLang="en-US" sz="1200" dirty="0"/>
            <a:t>Horn </a:t>
          </a:r>
          <a:r>
            <a:rPr lang="zh-CN" altLang="en-US" sz="1200" dirty="0"/>
            <a:t>语句中有两个“</a:t>
          </a:r>
          <a:r>
            <a:rPr lang="en-US" altLang="en-US" sz="1200" dirty="0"/>
            <a:t>&lt;-”</a:t>
          </a:r>
          <a:r>
            <a:rPr lang="zh-CN" altLang="en-US" sz="1200" dirty="0"/>
            <a:t>，给正则语句分析造成了混淆，最后考虑在原肯定语句的基础上，在前面加上</a:t>
          </a:r>
          <a:r>
            <a:rPr lang="en-US" altLang="en-US" sz="1200" dirty="0"/>
            <a:t>n</a:t>
          </a:r>
          <a:r>
            <a:rPr lang="zh-CN" altLang="en-US" sz="1200" dirty="0"/>
            <a:t>表否定，如“</a:t>
          </a:r>
          <a:r>
            <a:rPr lang="en-US" altLang="en-US" sz="1200" dirty="0" err="1"/>
            <a:t>nhate</a:t>
          </a:r>
          <a:r>
            <a:rPr lang="en-US" altLang="en-US" sz="1200" dirty="0"/>
            <a:t>(C,*X)&lt;-hate(A,*X)”</a:t>
          </a:r>
          <a:r>
            <a:rPr lang="zh-CN" altLang="en-US" sz="1200" dirty="0"/>
            <a:t>，事实上还是一个肯定句，但语义是否定的，通过这种方法，使得原来的混淆问题得</a:t>
          </a:r>
        </a:p>
        <a:p>
          <a:pPr algn="l"/>
          <a:r>
            <a:rPr lang="zh-CN" altLang="en-US" sz="1200" dirty="0"/>
            <a:t>到很好的解决。 </a:t>
          </a:r>
        </a:p>
      </dgm:t>
    </dgm:pt>
    <dgm:pt modelId="{CC7B6D97-32FB-444C-920C-478B32D5A38F}" type="parTrans" cxnId="{C42721BA-C224-45E5-9EA7-8315B00BA668}">
      <dgm:prSet/>
      <dgm:spPr/>
      <dgm:t>
        <a:bodyPr/>
        <a:lstStyle/>
        <a:p>
          <a:endParaRPr lang="zh-CN" altLang="en-US"/>
        </a:p>
      </dgm:t>
    </dgm:pt>
    <dgm:pt modelId="{CF842654-0204-4AFE-A9B8-AEF9CC12EAAB}" type="sibTrans" cxnId="{C42721BA-C224-45E5-9EA7-8315B00BA668}">
      <dgm:prSet/>
      <dgm:spPr/>
      <dgm:t>
        <a:bodyPr/>
        <a:lstStyle/>
        <a:p>
          <a:endParaRPr lang="zh-CN" altLang="en-US"/>
        </a:p>
      </dgm:t>
    </dgm:pt>
    <dgm:pt modelId="{0993DF07-F00A-4556-A5F4-7F771608E6E9}" type="pres">
      <dgm:prSet presAssocID="{52A7E2A1-0A4B-4010-BCED-9DC4E11963F2}" presName="linear" presStyleCnt="0">
        <dgm:presLayoutVars>
          <dgm:dir/>
          <dgm:animLvl val="lvl"/>
          <dgm:resizeHandles val="exact"/>
        </dgm:presLayoutVars>
      </dgm:prSet>
      <dgm:spPr/>
    </dgm:pt>
    <dgm:pt modelId="{8B11E729-93C1-4E61-BA24-2D11DD4D4FE6}" type="pres">
      <dgm:prSet presAssocID="{C2BD2FB1-C142-4109-BE15-0DA5BBB157AF}" presName="parentLin" presStyleCnt="0"/>
      <dgm:spPr/>
    </dgm:pt>
    <dgm:pt modelId="{1E18ED68-ED44-4D8D-9ADA-DB79CDA4392C}" type="pres">
      <dgm:prSet presAssocID="{C2BD2FB1-C142-4109-BE15-0DA5BBB157AF}" presName="parentLeftMargin" presStyleLbl="node1" presStyleIdx="0" presStyleCnt="1"/>
      <dgm:spPr/>
    </dgm:pt>
    <dgm:pt modelId="{BDE760CF-532B-4977-9481-E899C9399B5C}" type="pres">
      <dgm:prSet presAssocID="{C2BD2FB1-C142-4109-BE15-0DA5BBB157AF}" presName="parentText" presStyleLbl="node1" presStyleIdx="0" presStyleCnt="1">
        <dgm:presLayoutVars>
          <dgm:chMax val="0"/>
          <dgm:bulletEnabled val="1"/>
        </dgm:presLayoutVars>
      </dgm:prSet>
      <dgm:spPr/>
    </dgm:pt>
    <dgm:pt modelId="{CA73781E-DEE5-46A6-A355-DF4F73887308}" type="pres">
      <dgm:prSet presAssocID="{C2BD2FB1-C142-4109-BE15-0DA5BBB157AF}" presName="negativeSpace" presStyleCnt="0"/>
      <dgm:spPr/>
    </dgm:pt>
    <dgm:pt modelId="{A1D25B8A-46C1-4164-96B7-880A1B587E38}" type="pres">
      <dgm:prSet presAssocID="{C2BD2FB1-C142-4109-BE15-0DA5BBB157AF}" presName="childText" presStyleLbl="conFgAcc1" presStyleIdx="0" presStyleCnt="1">
        <dgm:presLayoutVars>
          <dgm:bulletEnabled val="1"/>
        </dgm:presLayoutVars>
      </dgm:prSet>
      <dgm:spPr/>
    </dgm:pt>
  </dgm:ptLst>
  <dgm:cxnLst>
    <dgm:cxn modelId="{26004521-383E-4C19-B43A-939802694BD0}" type="presOf" srcId="{C2BD2FB1-C142-4109-BE15-0DA5BBB157AF}" destId="{BDE760CF-532B-4977-9481-E899C9399B5C}" srcOrd="1" destOrd="0" presId="urn:microsoft.com/office/officeart/2005/8/layout/list1"/>
    <dgm:cxn modelId="{C42721BA-C224-45E5-9EA7-8315B00BA668}" srcId="{52A7E2A1-0A4B-4010-BCED-9DC4E11963F2}" destId="{C2BD2FB1-C142-4109-BE15-0DA5BBB157AF}" srcOrd="0" destOrd="0" parTransId="{CC7B6D97-32FB-444C-920C-478B32D5A38F}" sibTransId="{CF842654-0204-4AFE-A9B8-AEF9CC12EAAB}"/>
    <dgm:cxn modelId="{B4464DC2-44C6-4648-914C-AA2F0B3AC2AE}" type="presOf" srcId="{C2BD2FB1-C142-4109-BE15-0DA5BBB157AF}" destId="{1E18ED68-ED44-4D8D-9ADA-DB79CDA4392C}" srcOrd="0" destOrd="0" presId="urn:microsoft.com/office/officeart/2005/8/layout/list1"/>
    <dgm:cxn modelId="{21432CFC-2C03-430C-87C8-FB71EF0A1EEA}" type="presOf" srcId="{52A7E2A1-0A4B-4010-BCED-9DC4E11963F2}" destId="{0993DF07-F00A-4556-A5F4-7F771608E6E9}" srcOrd="0" destOrd="0" presId="urn:microsoft.com/office/officeart/2005/8/layout/list1"/>
    <dgm:cxn modelId="{EA7659D1-0F12-499D-889E-A3222BC44D32}" type="presParOf" srcId="{0993DF07-F00A-4556-A5F4-7F771608E6E9}" destId="{8B11E729-93C1-4E61-BA24-2D11DD4D4FE6}" srcOrd="0" destOrd="0" presId="urn:microsoft.com/office/officeart/2005/8/layout/list1"/>
    <dgm:cxn modelId="{2F68F6A2-71DB-4330-97BA-1FFB6AF8259C}" type="presParOf" srcId="{8B11E729-93C1-4E61-BA24-2D11DD4D4FE6}" destId="{1E18ED68-ED44-4D8D-9ADA-DB79CDA4392C}" srcOrd="0" destOrd="0" presId="urn:microsoft.com/office/officeart/2005/8/layout/list1"/>
    <dgm:cxn modelId="{93181172-8CFE-4521-A54A-18248B8C6E61}" type="presParOf" srcId="{8B11E729-93C1-4E61-BA24-2D11DD4D4FE6}" destId="{BDE760CF-532B-4977-9481-E899C9399B5C}" srcOrd="1" destOrd="0" presId="urn:microsoft.com/office/officeart/2005/8/layout/list1"/>
    <dgm:cxn modelId="{843F5F8E-F3BE-4EE4-8997-3BDA2050C3CD}" type="presParOf" srcId="{0993DF07-F00A-4556-A5F4-7F771608E6E9}" destId="{CA73781E-DEE5-46A6-A355-DF4F73887308}" srcOrd="1" destOrd="0" presId="urn:microsoft.com/office/officeart/2005/8/layout/list1"/>
    <dgm:cxn modelId="{EE50A4F9-FE4C-4EB3-A430-1159CE8D18D0}" type="presParOf" srcId="{0993DF07-F00A-4556-A5F4-7F771608E6E9}" destId="{A1D25B8A-46C1-4164-96B7-880A1B587E38}"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2A7E2A1-0A4B-4010-BCED-9DC4E11963F2}" type="doc">
      <dgm:prSet loTypeId="urn:microsoft.com/office/officeart/2005/8/layout/list1" loCatId="list" qsTypeId="urn:microsoft.com/office/officeart/2005/8/quickstyle/simple1" qsCatId="simple" csTypeId="urn:microsoft.com/office/officeart/2005/8/colors/accent6_5" csCatId="accent6" phldr="1"/>
      <dgm:spPr/>
      <dgm:t>
        <a:bodyPr/>
        <a:lstStyle/>
        <a:p>
          <a:endParaRPr lang="zh-CN" altLang="en-US"/>
        </a:p>
      </dgm:t>
    </dgm:pt>
    <dgm:pt modelId="{C2BD2FB1-C142-4109-BE15-0DA5BBB157AF}">
      <dgm:prSet phldrT="[文本]" custT="1"/>
      <dgm:spPr/>
      <dgm:t>
        <a:bodyPr/>
        <a:lstStyle/>
        <a:p>
          <a:pPr algn="l">
            <a:lnSpc>
              <a:spcPct val="150000"/>
            </a:lnSpc>
          </a:pPr>
          <a:r>
            <a:rPr lang="zh-CN" altLang="en-US" sz="1200" dirty="0"/>
            <a:t>       通过本次实验，使我们加深了对子句归结求解过程的理解，并且掌握了基于</a:t>
          </a:r>
          <a:r>
            <a:rPr lang="en-US" altLang="en-US" sz="1200" dirty="0"/>
            <a:t>Horn </a:t>
          </a:r>
          <a:r>
            <a:rPr lang="zh-CN" altLang="en-US" sz="1200" dirty="0"/>
            <a:t>子句归结的方法。结合机器推理的过程进行实验，提高了我们用逻辑方法表示知识的能力。同时，过程中的合作也是很关键的，只有每位组员融入到实验中来，才能达到实验效果，提高每位组员对所学知识的掌握和提升。 </a:t>
          </a:r>
        </a:p>
      </dgm:t>
    </dgm:pt>
    <dgm:pt modelId="{CC7B6D97-32FB-444C-920C-478B32D5A38F}" type="parTrans" cxnId="{C42721BA-C224-45E5-9EA7-8315B00BA668}">
      <dgm:prSet/>
      <dgm:spPr/>
      <dgm:t>
        <a:bodyPr/>
        <a:lstStyle/>
        <a:p>
          <a:endParaRPr lang="zh-CN" altLang="en-US"/>
        </a:p>
      </dgm:t>
    </dgm:pt>
    <dgm:pt modelId="{CF842654-0204-4AFE-A9B8-AEF9CC12EAAB}" type="sibTrans" cxnId="{C42721BA-C224-45E5-9EA7-8315B00BA668}">
      <dgm:prSet/>
      <dgm:spPr/>
      <dgm:t>
        <a:bodyPr/>
        <a:lstStyle/>
        <a:p>
          <a:endParaRPr lang="zh-CN" altLang="en-US"/>
        </a:p>
      </dgm:t>
    </dgm:pt>
    <dgm:pt modelId="{0993DF07-F00A-4556-A5F4-7F771608E6E9}" type="pres">
      <dgm:prSet presAssocID="{52A7E2A1-0A4B-4010-BCED-9DC4E11963F2}" presName="linear" presStyleCnt="0">
        <dgm:presLayoutVars>
          <dgm:dir/>
          <dgm:animLvl val="lvl"/>
          <dgm:resizeHandles val="exact"/>
        </dgm:presLayoutVars>
      </dgm:prSet>
      <dgm:spPr/>
    </dgm:pt>
    <dgm:pt modelId="{8B11E729-93C1-4E61-BA24-2D11DD4D4FE6}" type="pres">
      <dgm:prSet presAssocID="{C2BD2FB1-C142-4109-BE15-0DA5BBB157AF}" presName="parentLin" presStyleCnt="0"/>
      <dgm:spPr/>
    </dgm:pt>
    <dgm:pt modelId="{1E18ED68-ED44-4D8D-9ADA-DB79CDA4392C}" type="pres">
      <dgm:prSet presAssocID="{C2BD2FB1-C142-4109-BE15-0DA5BBB157AF}" presName="parentLeftMargin" presStyleLbl="node1" presStyleIdx="0" presStyleCnt="1"/>
      <dgm:spPr/>
    </dgm:pt>
    <dgm:pt modelId="{BDE760CF-532B-4977-9481-E899C9399B5C}" type="pres">
      <dgm:prSet presAssocID="{C2BD2FB1-C142-4109-BE15-0DA5BBB157AF}" presName="parentText" presStyleLbl="node1" presStyleIdx="0" presStyleCnt="1">
        <dgm:presLayoutVars>
          <dgm:chMax val="0"/>
          <dgm:bulletEnabled val="1"/>
        </dgm:presLayoutVars>
      </dgm:prSet>
      <dgm:spPr/>
    </dgm:pt>
    <dgm:pt modelId="{CA73781E-DEE5-46A6-A355-DF4F73887308}" type="pres">
      <dgm:prSet presAssocID="{C2BD2FB1-C142-4109-BE15-0DA5BBB157AF}" presName="negativeSpace" presStyleCnt="0"/>
      <dgm:spPr/>
    </dgm:pt>
    <dgm:pt modelId="{A1D25B8A-46C1-4164-96B7-880A1B587E38}" type="pres">
      <dgm:prSet presAssocID="{C2BD2FB1-C142-4109-BE15-0DA5BBB157AF}" presName="childText" presStyleLbl="conFgAcc1" presStyleIdx="0" presStyleCnt="1">
        <dgm:presLayoutVars>
          <dgm:bulletEnabled val="1"/>
        </dgm:presLayoutVars>
      </dgm:prSet>
      <dgm:spPr/>
    </dgm:pt>
  </dgm:ptLst>
  <dgm:cxnLst>
    <dgm:cxn modelId="{26004521-383E-4C19-B43A-939802694BD0}" type="presOf" srcId="{C2BD2FB1-C142-4109-BE15-0DA5BBB157AF}" destId="{BDE760CF-532B-4977-9481-E899C9399B5C}" srcOrd="1" destOrd="0" presId="urn:microsoft.com/office/officeart/2005/8/layout/list1"/>
    <dgm:cxn modelId="{C42721BA-C224-45E5-9EA7-8315B00BA668}" srcId="{52A7E2A1-0A4B-4010-BCED-9DC4E11963F2}" destId="{C2BD2FB1-C142-4109-BE15-0DA5BBB157AF}" srcOrd="0" destOrd="0" parTransId="{CC7B6D97-32FB-444C-920C-478B32D5A38F}" sibTransId="{CF842654-0204-4AFE-A9B8-AEF9CC12EAAB}"/>
    <dgm:cxn modelId="{B4464DC2-44C6-4648-914C-AA2F0B3AC2AE}" type="presOf" srcId="{C2BD2FB1-C142-4109-BE15-0DA5BBB157AF}" destId="{1E18ED68-ED44-4D8D-9ADA-DB79CDA4392C}" srcOrd="0" destOrd="0" presId="urn:microsoft.com/office/officeart/2005/8/layout/list1"/>
    <dgm:cxn modelId="{21432CFC-2C03-430C-87C8-FB71EF0A1EEA}" type="presOf" srcId="{52A7E2A1-0A4B-4010-BCED-9DC4E11963F2}" destId="{0993DF07-F00A-4556-A5F4-7F771608E6E9}" srcOrd="0" destOrd="0" presId="urn:microsoft.com/office/officeart/2005/8/layout/list1"/>
    <dgm:cxn modelId="{EA7659D1-0F12-499D-889E-A3222BC44D32}" type="presParOf" srcId="{0993DF07-F00A-4556-A5F4-7F771608E6E9}" destId="{8B11E729-93C1-4E61-BA24-2D11DD4D4FE6}" srcOrd="0" destOrd="0" presId="urn:microsoft.com/office/officeart/2005/8/layout/list1"/>
    <dgm:cxn modelId="{2F68F6A2-71DB-4330-97BA-1FFB6AF8259C}" type="presParOf" srcId="{8B11E729-93C1-4E61-BA24-2D11DD4D4FE6}" destId="{1E18ED68-ED44-4D8D-9ADA-DB79CDA4392C}" srcOrd="0" destOrd="0" presId="urn:microsoft.com/office/officeart/2005/8/layout/list1"/>
    <dgm:cxn modelId="{93181172-8CFE-4521-A54A-18248B8C6E61}" type="presParOf" srcId="{8B11E729-93C1-4E61-BA24-2D11DD4D4FE6}" destId="{BDE760CF-532B-4977-9481-E899C9399B5C}" srcOrd="1" destOrd="0" presId="urn:microsoft.com/office/officeart/2005/8/layout/list1"/>
    <dgm:cxn modelId="{843F5F8E-F3BE-4EE4-8997-3BDA2050C3CD}" type="presParOf" srcId="{0993DF07-F00A-4556-A5F4-7F771608E6E9}" destId="{CA73781E-DEE5-46A6-A355-DF4F73887308}" srcOrd="1" destOrd="0" presId="urn:microsoft.com/office/officeart/2005/8/layout/list1"/>
    <dgm:cxn modelId="{EE50A4F9-FE4C-4EB3-A430-1159CE8D18D0}" type="presParOf" srcId="{0993DF07-F00A-4556-A5F4-7F771608E6E9}" destId="{A1D25B8A-46C1-4164-96B7-880A1B587E38}"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2A7E2A1-0A4B-4010-BCED-9DC4E11963F2}" type="doc">
      <dgm:prSet loTypeId="urn:microsoft.com/office/officeart/2005/8/layout/list1" loCatId="list" qsTypeId="urn:microsoft.com/office/officeart/2005/8/quickstyle/simple1" qsCatId="simple" csTypeId="urn:microsoft.com/office/officeart/2005/8/colors/accent6_5" csCatId="accent6" phldr="1"/>
      <dgm:spPr/>
      <dgm:t>
        <a:bodyPr/>
        <a:lstStyle/>
        <a:p>
          <a:endParaRPr lang="zh-CN" altLang="en-US"/>
        </a:p>
      </dgm:t>
    </dgm:pt>
    <dgm:pt modelId="{C2BD2FB1-C142-4109-BE15-0DA5BBB157AF}">
      <dgm:prSet phldrT="[文本]" custT="1"/>
      <dgm:spPr/>
      <dgm:t>
        <a:bodyPr/>
        <a:lstStyle/>
        <a:p>
          <a:pPr algn="l">
            <a:lnSpc>
              <a:spcPct val="150000"/>
            </a:lnSpc>
          </a:pPr>
          <a:r>
            <a:rPr lang="zh-CN" altLang="en-US" sz="1200" dirty="0"/>
            <a:t>       本次实验是机器推理的一个简单开端，基于已知知识对未见问题进行推导求解。不过本实验只能达到先做出假设，再进行论证过程，如果最后归结结果为空，则假设为真，依照这种方法，需要作出三次假设，进行三次推导。这个过程还是比较复杂的，如果一个房子里有 </a:t>
          </a:r>
          <a:r>
            <a:rPr lang="en-US" altLang="en-US" sz="1200" dirty="0"/>
            <a:t>10 </a:t>
          </a:r>
          <a:r>
            <a:rPr lang="zh-CN" altLang="en-US" sz="1200" dirty="0"/>
            <a:t>个人，就要作出 </a:t>
          </a:r>
          <a:r>
            <a:rPr lang="en-US" altLang="en-US" sz="1200" dirty="0"/>
            <a:t>10 </a:t>
          </a:r>
          <a:r>
            <a:rPr lang="zh-CN" altLang="en-US" sz="1200" dirty="0"/>
            <a:t>次假设和推导，显然不利于实验证明的简洁性。所以后续可以考虑引入基于问题求解的知识推导体系 。即采用 𝐴𝑛𝑠𝑤𝑒𝑟</a:t>
          </a:r>
          <a:r>
            <a:rPr lang="en-US" altLang="en-US" sz="1200" dirty="0"/>
            <a:t>(</a:t>
          </a:r>
          <a:r>
            <a:rPr lang="zh-CN" altLang="en-US" sz="1200" dirty="0"/>
            <a:t>𝑢</a:t>
          </a:r>
          <a:r>
            <a:rPr lang="en-US" altLang="en-US" sz="1200" dirty="0"/>
            <a:t>)⋁</a:t>
          </a:r>
          <a:r>
            <a:rPr lang="zh-CN" altLang="en-US" sz="1200" dirty="0"/>
            <a:t>𝑘𝑖𝑙𝑙</a:t>
          </a:r>
          <a:r>
            <a:rPr lang="en-US" altLang="en-US" sz="1200" dirty="0"/>
            <a:t>(</a:t>
          </a:r>
          <a:r>
            <a:rPr lang="zh-CN" altLang="en-US" sz="1200" dirty="0"/>
            <a:t>𝑢</a:t>
          </a:r>
          <a:r>
            <a:rPr lang="en-US" altLang="en-US" sz="1200" dirty="0"/>
            <a:t>,</a:t>
          </a:r>
          <a:r>
            <a:rPr lang="zh-CN" altLang="en-US" sz="1200" dirty="0"/>
            <a:t>𝐴</a:t>
          </a:r>
          <a:r>
            <a:rPr lang="en-US" altLang="en-US" sz="1200" dirty="0"/>
            <a:t>)</a:t>
          </a:r>
          <a:r>
            <a:rPr lang="zh-CN" altLang="en-US" sz="1200" dirty="0"/>
            <a:t>这种形式，将其取反，加入到字句集中，这样，就能达到一 步求解的目的。</a:t>
          </a:r>
        </a:p>
      </dgm:t>
    </dgm:pt>
    <dgm:pt modelId="{CC7B6D97-32FB-444C-920C-478B32D5A38F}" type="parTrans" cxnId="{C42721BA-C224-45E5-9EA7-8315B00BA668}">
      <dgm:prSet/>
      <dgm:spPr/>
      <dgm:t>
        <a:bodyPr/>
        <a:lstStyle/>
        <a:p>
          <a:endParaRPr lang="zh-CN" altLang="en-US"/>
        </a:p>
      </dgm:t>
    </dgm:pt>
    <dgm:pt modelId="{CF842654-0204-4AFE-A9B8-AEF9CC12EAAB}" type="sibTrans" cxnId="{C42721BA-C224-45E5-9EA7-8315B00BA668}">
      <dgm:prSet/>
      <dgm:spPr/>
      <dgm:t>
        <a:bodyPr/>
        <a:lstStyle/>
        <a:p>
          <a:endParaRPr lang="zh-CN" altLang="en-US"/>
        </a:p>
      </dgm:t>
    </dgm:pt>
    <dgm:pt modelId="{0993DF07-F00A-4556-A5F4-7F771608E6E9}" type="pres">
      <dgm:prSet presAssocID="{52A7E2A1-0A4B-4010-BCED-9DC4E11963F2}" presName="linear" presStyleCnt="0">
        <dgm:presLayoutVars>
          <dgm:dir/>
          <dgm:animLvl val="lvl"/>
          <dgm:resizeHandles val="exact"/>
        </dgm:presLayoutVars>
      </dgm:prSet>
      <dgm:spPr/>
    </dgm:pt>
    <dgm:pt modelId="{8B11E729-93C1-4E61-BA24-2D11DD4D4FE6}" type="pres">
      <dgm:prSet presAssocID="{C2BD2FB1-C142-4109-BE15-0DA5BBB157AF}" presName="parentLin" presStyleCnt="0"/>
      <dgm:spPr/>
    </dgm:pt>
    <dgm:pt modelId="{1E18ED68-ED44-4D8D-9ADA-DB79CDA4392C}" type="pres">
      <dgm:prSet presAssocID="{C2BD2FB1-C142-4109-BE15-0DA5BBB157AF}" presName="parentLeftMargin" presStyleLbl="node1" presStyleIdx="0" presStyleCnt="1"/>
      <dgm:spPr/>
    </dgm:pt>
    <dgm:pt modelId="{BDE760CF-532B-4977-9481-E899C9399B5C}" type="pres">
      <dgm:prSet presAssocID="{C2BD2FB1-C142-4109-BE15-0DA5BBB157AF}" presName="parentText" presStyleLbl="node1" presStyleIdx="0" presStyleCnt="1">
        <dgm:presLayoutVars>
          <dgm:chMax val="0"/>
          <dgm:bulletEnabled val="1"/>
        </dgm:presLayoutVars>
      </dgm:prSet>
      <dgm:spPr/>
    </dgm:pt>
    <dgm:pt modelId="{CA73781E-DEE5-46A6-A355-DF4F73887308}" type="pres">
      <dgm:prSet presAssocID="{C2BD2FB1-C142-4109-BE15-0DA5BBB157AF}" presName="negativeSpace" presStyleCnt="0"/>
      <dgm:spPr/>
    </dgm:pt>
    <dgm:pt modelId="{A1D25B8A-46C1-4164-96B7-880A1B587E38}" type="pres">
      <dgm:prSet presAssocID="{C2BD2FB1-C142-4109-BE15-0DA5BBB157AF}" presName="childText" presStyleLbl="conFgAcc1" presStyleIdx="0" presStyleCnt="1">
        <dgm:presLayoutVars>
          <dgm:bulletEnabled val="1"/>
        </dgm:presLayoutVars>
      </dgm:prSet>
      <dgm:spPr/>
    </dgm:pt>
  </dgm:ptLst>
  <dgm:cxnLst>
    <dgm:cxn modelId="{26004521-383E-4C19-B43A-939802694BD0}" type="presOf" srcId="{C2BD2FB1-C142-4109-BE15-0DA5BBB157AF}" destId="{BDE760CF-532B-4977-9481-E899C9399B5C}" srcOrd="1" destOrd="0" presId="urn:microsoft.com/office/officeart/2005/8/layout/list1"/>
    <dgm:cxn modelId="{C42721BA-C224-45E5-9EA7-8315B00BA668}" srcId="{52A7E2A1-0A4B-4010-BCED-9DC4E11963F2}" destId="{C2BD2FB1-C142-4109-BE15-0DA5BBB157AF}" srcOrd="0" destOrd="0" parTransId="{CC7B6D97-32FB-444C-920C-478B32D5A38F}" sibTransId="{CF842654-0204-4AFE-A9B8-AEF9CC12EAAB}"/>
    <dgm:cxn modelId="{B4464DC2-44C6-4648-914C-AA2F0B3AC2AE}" type="presOf" srcId="{C2BD2FB1-C142-4109-BE15-0DA5BBB157AF}" destId="{1E18ED68-ED44-4D8D-9ADA-DB79CDA4392C}" srcOrd="0" destOrd="0" presId="urn:microsoft.com/office/officeart/2005/8/layout/list1"/>
    <dgm:cxn modelId="{21432CFC-2C03-430C-87C8-FB71EF0A1EEA}" type="presOf" srcId="{52A7E2A1-0A4B-4010-BCED-9DC4E11963F2}" destId="{0993DF07-F00A-4556-A5F4-7F771608E6E9}" srcOrd="0" destOrd="0" presId="urn:microsoft.com/office/officeart/2005/8/layout/list1"/>
    <dgm:cxn modelId="{EA7659D1-0F12-499D-889E-A3222BC44D32}" type="presParOf" srcId="{0993DF07-F00A-4556-A5F4-7F771608E6E9}" destId="{8B11E729-93C1-4E61-BA24-2D11DD4D4FE6}" srcOrd="0" destOrd="0" presId="urn:microsoft.com/office/officeart/2005/8/layout/list1"/>
    <dgm:cxn modelId="{2F68F6A2-71DB-4330-97BA-1FFB6AF8259C}" type="presParOf" srcId="{8B11E729-93C1-4E61-BA24-2D11DD4D4FE6}" destId="{1E18ED68-ED44-4D8D-9ADA-DB79CDA4392C}" srcOrd="0" destOrd="0" presId="urn:microsoft.com/office/officeart/2005/8/layout/list1"/>
    <dgm:cxn modelId="{93181172-8CFE-4521-A54A-18248B8C6E61}" type="presParOf" srcId="{8B11E729-93C1-4E61-BA24-2D11DD4D4FE6}" destId="{BDE760CF-532B-4977-9481-E899C9399B5C}" srcOrd="1" destOrd="0" presId="urn:microsoft.com/office/officeart/2005/8/layout/list1"/>
    <dgm:cxn modelId="{843F5F8E-F3BE-4EE4-8997-3BDA2050C3CD}" type="presParOf" srcId="{0993DF07-F00A-4556-A5F4-7F771608E6E9}" destId="{CA73781E-DEE5-46A6-A355-DF4F73887308}" srcOrd="1" destOrd="0" presId="urn:microsoft.com/office/officeart/2005/8/layout/list1"/>
    <dgm:cxn modelId="{EE50A4F9-FE4C-4EB3-A430-1159CE8D18D0}" type="presParOf" srcId="{0993DF07-F00A-4556-A5F4-7F771608E6E9}" destId="{A1D25B8A-46C1-4164-96B7-880A1B587E38}"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E60654-4785-4C90-B551-A001B553E60B}" type="doc">
      <dgm:prSet loTypeId="urn:microsoft.com/office/officeart/2008/layout/VerticalCurvedList" loCatId="list" qsTypeId="urn:microsoft.com/office/officeart/2005/8/quickstyle/3d2" qsCatId="3D" csTypeId="urn:microsoft.com/office/officeart/2005/8/colors/accent6_4" csCatId="accent6" phldr="1"/>
      <dgm:spPr/>
      <dgm:t>
        <a:bodyPr/>
        <a:lstStyle/>
        <a:p>
          <a:endParaRPr lang="zh-CN" altLang="en-US"/>
        </a:p>
      </dgm:t>
    </dgm:pt>
    <dgm:pt modelId="{07CF1998-D593-4310-BBAA-9B6699A7D748}">
      <dgm:prSet phldrT="[文本]"/>
      <dgm:spPr/>
      <dgm:t>
        <a:bodyPr/>
        <a:lstStyle/>
        <a:p>
          <a:r>
            <a:rPr lang="zh-CN" altLang="en-US" dirty="0"/>
            <a:t>实验目的</a:t>
          </a:r>
        </a:p>
      </dgm:t>
    </dgm:pt>
    <dgm:pt modelId="{3EC3CB5E-325A-442D-A807-5628266DCED6}" type="parTrans" cxnId="{3879C2DC-11B8-44FF-A8D9-F6D4A508668A}">
      <dgm:prSet/>
      <dgm:spPr/>
      <dgm:t>
        <a:bodyPr/>
        <a:lstStyle/>
        <a:p>
          <a:endParaRPr lang="zh-CN" altLang="en-US"/>
        </a:p>
      </dgm:t>
    </dgm:pt>
    <dgm:pt modelId="{B932600F-C4A2-45F9-99A1-2C50A96B2E9B}" type="sibTrans" cxnId="{3879C2DC-11B8-44FF-A8D9-F6D4A508668A}">
      <dgm:prSet/>
      <dgm:spPr/>
      <dgm:t>
        <a:bodyPr/>
        <a:lstStyle/>
        <a:p>
          <a:endParaRPr lang="zh-CN" altLang="en-US"/>
        </a:p>
      </dgm:t>
    </dgm:pt>
    <dgm:pt modelId="{67AE39C6-A1CD-4A9F-8F93-57F571254657}">
      <dgm:prSet phldrT="[文本]"/>
      <dgm:spPr/>
      <dgm:t>
        <a:bodyPr/>
        <a:lstStyle/>
        <a:p>
          <a:r>
            <a:rPr lang="zh-CN" altLang="en-US" dirty="0"/>
            <a:t>实验内容</a:t>
          </a:r>
        </a:p>
      </dgm:t>
    </dgm:pt>
    <dgm:pt modelId="{98EC2A49-F8AB-4F37-831E-72EAB2A4C9C1}" type="parTrans" cxnId="{A4ADDCB8-E519-46AF-8BB9-6497F3A4712C}">
      <dgm:prSet/>
      <dgm:spPr/>
      <dgm:t>
        <a:bodyPr/>
        <a:lstStyle/>
        <a:p>
          <a:endParaRPr lang="zh-CN" altLang="en-US"/>
        </a:p>
      </dgm:t>
    </dgm:pt>
    <dgm:pt modelId="{BD41DC97-C432-409C-A1CD-D6F2D077A5DF}" type="sibTrans" cxnId="{A4ADDCB8-E519-46AF-8BB9-6497F3A4712C}">
      <dgm:prSet/>
      <dgm:spPr/>
      <dgm:t>
        <a:bodyPr/>
        <a:lstStyle/>
        <a:p>
          <a:endParaRPr lang="zh-CN" altLang="en-US"/>
        </a:p>
      </dgm:t>
    </dgm:pt>
    <dgm:pt modelId="{45B72203-7244-4978-8E45-647B43C85EDB}" type="pres">
      <dgm:prSet presAssocID="{9FE60654-4785-4C90-B551-A001B553E60B}" presName="Name0" presStyleCnt="0">
        <dgm:presLayoutVars>
          <dgm:chMax val="7"/>
          <dgm:chPref val="7"/>
          <dgm:dir/>
        </dgm:presLayoutVars>
      </dgm:prSet>
      <dgm:spPr/>
    </dgm:pt>
    <dgm:pt modelId="{B18D872C-2A5A-433B-B067-79415636C4C9}" type="pres">
      <dgm:prSet presAssocID="{9FE60654-4785-4C90-B551-A001B553E60B}" presName="Name1" presStyleCnt="0"/>
      <dgm:spPr/>
    </dgm:pt>
    <dgm:pt modelId="{6462A149-0343-4DAC-BB8A-828A77B92FD4}" type="pres">
      <dgm:prSet presAssocID="{9FE60654-4785-4C90-B551-A001B553E60B}" presName="cycle" presStyleCnt="0"/>
      <dgm:spPr/>
    </dgm:pt>
    <dgm:pt modelId="{13EFBFC4-564A-43D7-882F-2A4B3D7D184A}" type="pres">
      <dgm:prSet presAssocID="{9FE60654-4785-4C90-B551-A001B553E60B}" presName="srcNode" presStyleLbl="node1" presStyleIdx="0" presStyleCnt="2"/>
      <dgm:spPr/>
    </dgm:pt>
    <dgm:pt modelId="{0C7FBD1F-E7F3-4B65-8343-EC3173B55C3B}" type="pres">
      <dgm:prSet presAssocID="{9FE60654-4785-4C90-B551-A001B553E60B}" presName="conn" presStyleLbl="parChTrans1D2" presStyleIdx="0" presStyleCnt="1"/>
      <dgm:spPr/>
    </dgm:pt>
    <dgm:pt modelId="{4E8B970E-8AA8-459E-A6BA-B2D40DE0A25A}" type="pres">
      <dgm:prSet presAssocID="{9FE60654-4785-4C90-B551-A001B553E60B}" presName="extraNode" presStyleLbl="node1" presStyleIdx="0" presStyleCnt="2"/>
      <dgm:spPr/>
    </dgm:pt>
    <dgm:pt modelId="{60D48F89-DFA8-461B-AD65-9A78E0C37522}" type="pres">
      <dgm:prSet presAssocID="{9FE60654-4785-4C90-B551-A001B553E60B}" presName="dstNode" presStyleLbl="node1" presStyleIdx="0" presStyleCnt="2"/>
      <dgm:spPr/>
    </dgm:pt>
    <dgm:pt modelId="{68CFF4CC-C892-497C-AF0F-4EC050DED4FC}" type="pres">
      <dgm:prSet presAssocID="{07CF1998-D593-4310-BBAA-9B6699A7D748}" presName="text_1" presStyleLbl="node1" presStyleIdx="0" presStyleCnt="2">
        <dgm:presLayoutVars>
          <dgm:bulletEnabled val="1"/>
        </dgm:presLayoutVars>
      </dgm:prSet>
      <dgm:spPr/>
    </dgm:pt>
    <dgm:pt modelId="{14C0AB01-7B51-44E0-B78D-B4A38D3999FC}" type="pres">
      <dgm:prSet presAssocID="{07CF1998-D593-4310-BBAA-9B6699A7D748}" presName="accent_1" presStyleCnt="0"/>
      <dgm:spPr/>
    </dgm:pt>
    <dgm:pt modelId="{325CBEE1-D0FC-47E3-8CC6-5426C6E75CC4}" type="pres">
      <dgm:prSet presAssocID="{07CF1998-D593-4310-BBAA-9B6699A7D748}" presName="accentRepeatNode" presStyleLbl="solidFgAcc1" presStyleIdx="0" presStyleCnt="2"/>
      <dgm:spPr/>
    </dgm:pt>
    <dgm:pt modelId="{DBBECC90-CAFB-4340-8EEE-5DED5BA0AA61}" type="pres">
      <dgm:prSet presAssocID="{67AE39C6-A1CD-4A9F-8F93-57F571254657}" presName="text_2" presStyleLbl="node1" presStyleIdx="1" presStyleCnt="2">
        <dgm:presLayoutVars>
          <dgm:bulletEnabled val="1"/>
        </dgm:presLayoutVars>
      </dgm:prSet>
      <dgm:spPr/>
    </dgm:pt>
    <dgm:pt modelId="{95EBE348-EF00-4640-9D23-6D80AD38BD12}" type="pres">
      <dgm:prSet presAssocID="{67AE39C6-A1CD-4A9F-8F93-57F571254657}" presName="accent_2" presStyleCnt="0"/>
      <dgm:spPr/>
    </dgm:pt>
    <dgm:pt modelId="{EF77415A-F8A3-4794-8530-231F3AB73366}" type="pres">
      <dgm:prSet presAssocID="{67AE39C6-A1CD-4A9F-8F93-57F571254657}" presName="accentRepeatNode" presStyleLbl="solidFgAcc1" presStyleIdx="1" presStyleCnt="2"/>
      <dgm:spPr/>
    </dgm:pt>
  </dgm:ptLst>
  <dgm:cxnLst>
    <dgm:cxn modelId="{1BFD6C18-71C0-4A81-BAE4-407D379F8568}" type="presOf" srcId="{67AE39C6-A1CD-4A9F-8F93-57F571254657}" destId="{DBBECC90-CAFB-4340-8EEE-5DED5BA0AA61}" srcOrd="0" destOrd="0" presId="urn:microsoft.com/office/officeart/2008/layout/VerticalCurvedList"/>
    <dgm:cxn modelId="{80C2C725-1946-490A-BC90-4232ABEA2027}" type="presOf" srcId="{B932600F-C4A2-45F9-99A1-2C50A96B2E9B}" destId="{0C7FBD1F-E7F3-4B65-8343-EC3173B55C3B}" srcOrd="0" destOrd="0" presId="urn:microsoft.com/office/officeart/2008/layout/VerticalCurvedList"/>
    <dgm:cxn modelId="{BB28E52D-2B5F-4231-B90B-F7E100706538}" type="presOf" srcId="{9FE60654-4785-4C90-B551-A001B553E60B}" destId="{45B72203-7244-4978-8E45-647B43C85EDB}" srcOrd="0" destOrd="0" presId="urn:microsoft.com/office/officeart/2008/layout/VerticalCurvedList"/>
    <dgm:cxn modelId="{C8863939-52DD-47E6-B4E8-B68D7C3209CD}" type="presOf" srcId="{07CF1998-D593-4310-BBAA-9B6699A7D748}" destId="{68CFF4CC-C892-497C-AF0F-4EC050DED4FC}" srcOrd="0" destOrd="0" presId="urn:microsoft.com/office/officeart/2008/layout/VerticalCurvedList"/>
    <dgm:cxn modelId="{A4ADDCB8-E519-46AF-8BB9-6497F3A4712C}" srcId="{9FE60654-4785-4C90-B551-A001B553E60B}" destId="{67AE39C6-A1CD-4A9F-8F93-57F571254657}" srcOrd="1" destOrd="0" parTransId="{98EC2A49-F8AB-4F37-831E-72EAB2A4C9C1}" sibTransId="{BD41DC97-C432-409C-A1CD-D6F2D077A5DF}"/>
    <dgm:cxn modelId="{3879C2DC-11B8-44FF-A8D9-F6D4A508668A}" srcId="{9FE60654-4785-4C90-B551-A001B553E60B}" destId="{07CF1998-D593-4310-BBAA-9B6699A7D748}" srcOrd="0" destOrd="0" parTransId="{3EC3CB5E-325A-442D-A807-5628266DCED6}" sibTransId="{B932600F-C4A2-45F9-99A1-2C50A96B2E9B}"/>
    <dgm:cxn modelId="{48BA6322-80DC-42C8-8635-9371870CD616}" type="presParOf" srcId="{45B72203-7244-4978-8E45-647B43C85EDB}" destId="{B18D872C-2A5A-433B-B067-79415636C4C9}" srcOrd="0" destOrd="0" presId="urn:microsoft.com/office/officeart/2008/layout/VerticalCurvedList"/>
    <dgm:cxn modelId="{4DCB32DE-608A-4369-8DA1-8B0B20D36A29}" type="presParOf" srcId="{B18D872C-2A5A-433B-B067-79415636C4C9}" destId="{6462A149-0343-4DAC-BB8A-828A77B92FD4}" srcOrd="0" destOrd="0" presId="urn:microsoft.com/office/officeart/2008/layout/VerticalCurvedList"/>
    <dgm:cxn modelId="{3DFD979C-D01C-4CB0-811C-7DFD814EA064}" type="presParOf" srcId="{6462A149-0343-4DAC-BB8A-828A77B92FD4}" destId="{13EFBFC4-564A-43D7-882F-2A4B3D7D184A}" srcOrd="0" destOrd="0" presId="urn:microsoft.com/office/officeart/2008/layout/VerticalCurvedList"/>
    <dgm:cxn modelId="{6F4FBAE7-71C9-477C-B700-3C3EB07ADC96}" type="presParOf" srcId="{6462A149-0343-4DAC-BB8A-828A77B92FD4}" destId="{0C7FBD1F-E7F3-4B65-8343-EC3173B55C3B}" srcOrd="1" destOrd="0" presId="urn:microsoft.com/office/officeart/2008/layout/VerticalCurvedList"/>
    <dgm:cxn modelId="{01941C5B-27C1-469A-9BA1-587F9EC82C53}" type="presParOf" srcId="{6462A149-0343-4DAC-BB8A-828A77B92FD4}" destId="{4E8B970E-8AA8-459E-A6BA-B2D40DE0A25A}" srcOrd="2" destOrd="0" presId="urn:microsoft.com/office/officeart/2008/layout/VerticalCurvedList"/>
    <dgm:cxn modelId="{5D8514A4-F77A-486D-9EC1-9F9BECCD5792}" type="presParOf" srcId="{6462A149-0343-4DAC-BB8A-828A77B92FD4}" destId="{60D48F89-DFA8-461B-AD65-9A78E0C37522}" srcOrd="3" destOrd="0" presId="urn:microsoft.com/office/officeart/2008/layout/VerticalCurvedList"/>
    <dgm:cxn modelId="{2B9EB64E-AA76-4390-974C-BB0252F00BAC}" type="presParOf" srcId="{B18D872C-2A5A-433B-B067-79415636C4C9}" destId="{68CFF4CC-C892-497C-AF0F-4EC050DED4FC}" srcOrd="1" destOrd="0" presId="urn:microsoft.com/office/officeart/2008/layout/VerticalCurvedList"/>
    <dgm:cxn modelId="{71F39C3B-C54C-492F-9185-F03BA0FF5CA9}" type="presParOf" srcId="{B18D872C-2A5A-433B-B067-79415636C4C9}" destId="{14C0AB01-7B51-44E0-B78D-B4A38D3999FC}" srcOrd="2" destOrd="0" presId="urn:microsoft.com/office/officeart/2008/layout/VerticalCurvedList"/>
    <dgm:cxn modelId="{D0DB241F-005E-433A-B03D-02652276928E}" type="presParOf" srcId="{14C0AB01-7B51-44E0-B78D-B4A38D3999FC}" destId="{325CBEE1-D0FC-47E3-8CC6-5426C6E75CC4}" srcOrd="0" destOrd="0" presId="urn:microsoft.com/office/officeart/2008/layout/VerticalCurvedList"/>
    <dgm:cxn modelId="{2FAF6D72-4291-4838-9C81-D03519A80001}" type="presParOf" srcId="{B18D872C-2A5A-433B-B067-79415636C4C9}" destId="{DBBECC90-CAFB-4340-8EEE-5DED5BA0AA61}" srcOrd="3" destOrd="0" presId="urn:microsoft.com/office/officeart/2008/layout/VerticalCurvedList"/>
    <dgm:cxn modelId="{72EF5EDF-0E0F-4094-A6E6-9180EC5316E7}" type="presParOf" srcId="{B18D872C-2A5A-433B-B067-79415636C4C9}" destId="{95EBE348-EF00-4640-9D23-6D80AD38BD12}" srcOrd="4" destOrd="0" presId="urn:microsoft.com/office/officeart/2008/layout/VerticalCurvedList"/>
    <dgm:cxn modelId="{72183CB0-793E-414C-A5F9-E5FB9D8D135F}" type="presParOf" srcId="{95EBE348-EF00-4640-9D23-6D80AD38BD12}" destId="{EF77415A-F8A3-4794-8530-231F3AB7336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2A7E2A1-0A4B-4010-BCED-9DC4E11963F2}" type="doc">
      <dgm:prSet loTypeId="urn:microsoft.com/office/officeart/2005/8/layout/list1" loCatId="list" qsTypeId="urn:microsoft.com/office/officeart/2005/8/quickstyle/simple1" qsCatId="simple" csTypeId="urn:microsoft.com/office/officeart/2005/8/colors/accent6_5" csCatId="accent6" phldr="1"/>
      <dgm:spPr/>
      <dgm:t>
        <a:bodyPr/>
        <a:lstStyle/>
        <a:p>
          <a:endParaRPr lang="zh-CN" altLang="en-US"/>
        </a:p>
      </dgm:t>
    </dgm:pt>
    <dgm:pt modelId="{C2BD2FB1-C142-4109-BE15-0DA5BBB157AF}">
      <dgm:prSet phldrT="[文本]" custT="1"/>
      <dgm:spPr/>
      <dgm:t>
        <a:bodyPr/>
        <a:lstStyle/>
        <a:p>
          <a:pPr algn="l">
            <a:lnSpc>
              <a:spcPct val="150000"/>
            </a:lnSpc>
          </a:pPr>
          <a:r>
            <a:rPr lang="zh-CN" altLang="en-US" sz="1200" dirty="0"/>
            <a:t>       本实验以 </a:t>
          </a:r>
          <a:r>
            <a:rPr lang="en-US" altLang="en-US" sz="1200" dirty="0"/>
            <a:t>Horn </a:t>
          </a:r>
          <a:r>
            <a:rPr lang="zh-CN" altLang="en-US" sz="1200" dirty="0"/>
            <a:t>子句定义一阶逻辑表示的知识，通过正则表达式对输入进行理解和表示，对于每一条子句，程序都会递归的寻找子句集中是否存在满足归结条件的子句，若存在，通过置换合一，进行子句归结，若在过程中得到空子句，则论证了假设的正确性。这就是机器推理过程在本实验中的具体表示和实现。 </a:t>
          </a:r>
        </a:p>
      </dgm:t>
    </dgm:pt>
    <dgm:pt modelId="{CC7B6D97-32FB-444C-920C-478B32D5A38F}" type="parTrans" cxnId="{C42721BA-C224-45E5-9EA7-8315B00BA668}">
      <dgm:prSet/>
      <dgm:spPr/>
      <dgm:t>
        <a:bodyPr/>
        <a:lstStyle/>
        <a:p>
          <a:endParaRPr lang="zh-CN" altLang="en-US"/>
        </a:p>
      </dgm:t>
    </dgm:pt>
    <dgm:pt modelId="{CF842654-0204-4AFE-A9B8-AEF9CC12EAAB}" type="sibTrans" cxnId="{C42721BA-C224-45E5-9EA7-8315B00BA668}">
      <dgm:prSet/>
      <dgm:spPr/>
      <dgm:t>
        <a:bodyPr/>
        <a:lstStyle/>
        <a:p>
          <a:endParaRPr lang="zh-CN" altLang="en-US"/>
        </a:p>
      </dgm:t>
    </dgm:pt>
    <dgm:pt modelId="{0993DF07-F00A-4556-A5F4-7F771608E6E9}" type="pres">
      <dgm:prSet presAssocID="{52A7E2A1-0A4B-4010-BCED-9DC4E11963F2}" presName="linear" presStyleCnt="0">
        <dgm:presLayoutVars>
          <dgm:dir/>
          <dgm:animLvl val="lvl"/>
          <dgm:resizeHandles val="exact"/>
        </dgm:presLayoutVars>
      </dgm:prSet>
      <dgm:spPr/>
    </dgm:pt>
    <dgm:pt modelId="{8B11E729-93C1-4E61-BA24-2D11DD4D4FE6}" type="pres">
      <dgm:prSet presAssocID="{C2BD2FB1-C142-4109-BE15-0DA5BBB157AF}" presName="parentLin" presStyleCnt="0"/>
      <dgm:spPr/>
    </dgm:pt>
    <dgm:pt modelId="{1E18ED68-ED44-4D8D-9ADA-DB79CDA4392C}" type="pres">
      <dgm:prSet presAssocID="{C2BD2FB1-C142-4109-BE15-0DA5BBB157AF}" presName="parentLeftMargin" presStyleLbl="node1" presStyleIdx="0" presStyleCnt="1"/>
      <dgm:spPr/>
    </dgm:pt>
    <dgm:pt modelId="{BDE760CF-532B-4977-9481-E899C9399B5C}" type="pres">
      <dgm:prSet presAssocID="{C2BD2FB1-C142-4109-BE15-0DA5BBB157AF}" presName="parentText" presStyleLbl="node1" presStyleIdx="0" presStyleCnt="1">
        <dgm:presLayoutVars>
          <dgm:chMax val="0"/>
          <dgm:bulletEnabled val="1"/>
        </dgm:presLayoutVars>
      </dgm:prSet>
      <dgm:spPr/>
    </dgm:pt>
    <dgm:pt modelId="{CA73781E-DEE5-46A6-A355-DF4F73887308}" type="pres">
      <dgm:prSet presAssocID="{C2BD2FB1-C142-4109-BE15-0DA5BBB157AF}" presName="negativeSpace" presStyleCnt="0"/>
      <dgm:spPr/>
    </dgm:pt>
    <dgm:pt modelId="{A1D25B8A-46C1-4164-96B7-880A1B587E38}" type="pres">
      <dgm:prSet presAssocID="{C2BD2FB1-C142-4109-BE15-0DA5BBB157AF}" presName="childText" presStyleLbl="conFgAcc1" presStyleIdx="0" presStyleCnt="1">
        <dgm:presLayoutVars>
          <dgm:bulletEnabled val="1"/>
        </dgm:presLayoutVars>
      </dgm:prSet>
      <dgm:spPr/>
    </dgm:pt>
  </dgm:ptLst>
  <dgm:cxnLst>
    <dgm:cxn modelId="{26004521-383E-4C19-B43A-939802694BD0}" type="presOf" srcId="{C2BD2FB1-C142-4109-BE15-0DA5BBB157AF}" destId="{BDE760CF-532B-4977-9481-E899C9399B5C}" srcOrd="1" destOrd="0" presId="urn:microsoft.com/office/officeart/2005/8/layout/list1"/>
    <dgm:cxn modelId="{C42721BA-C224-45E5-9EA7-8315B00BA668}" srcId="{52A7E2A1-0A4B-4010-BCED-9DC4E11963F2}" destId="{C2BD2FB1-C142-4109-BE15-0DA5BBB157AF}" srcOrd="0" destOrd="0" parTransId="{CC7B6D97-32FB-444C-920C-478B32D5A38F}" sibTransId="{CF842654-0204-4AFE-A9B8-AEF9CC12EAAB}"/>
    <dgm:cxn modelId="{B4464DC2-44C6-4648-914C-AA2F0B3AC2AE}" type="presOf" srcId="{C2BD2FB1-C142-4109-BE15-0DA5BBB157AF}" destId="{1E18ED68-ED44-4D8D-9ADA-DB79CDA4392C}" srcOrd="0" destOrd="0" presId="urn:microsoft.com/office/officeart/2005/8/layout/list1"/>
    <dgm:cxn modelId="{21432CFC-2C03-430C-87C8-FB71EF0A1EEA}" type="presOf" srcId="{52A7E2A1-0A4B-4010-BCED-9DC4E11963F2}" destId="{0993DF07-F00A-4556-A5F4-7F771608E6E9}" srcOrd="0" destOrd="0" presId="urn:microsoft.com/office/officeart/2005/8/layout/list1"/>
    <dgm:cxn modelId="{EA7659D1-0F12-499D-889E-A3222BC44D32}" type="presParOf" srcId="{0993DF07-F00A-4556-A5F4-7F771608E6E9}" destId="{8B11E729-93C1-4E61-BA24-2D11DD4D4FE6}" srcOrd="0" destOrd="0" presId="urn:microsoft.com/office/officeart/2005/8/layout/list1"/>
    <dgm:cxn modelId="{2F68F6A2-71DB-4330-97BA-1FFB6AF8259C}" type="presParOf" srcId="{8B11E729-93C1-4E61-BA24-2D11DD4D4FE6}" destId="{1E18ED68-ED44-4D8D-9ADA-DB79CDA4392C}" srcOrd="0" destOrd="0" presId="urn:microsoft.com/office/officeart/2005/8/layout/list1"/>
    <dgm:cxn modelId="{93181172-8CFE-4521-A54A-18248B8C6E61}" type="presParOf" srcId="{8B11E729-93C1-4E61-BA24-2D11DD4D4FE6}" destId="{BDE760CF-532B-4977-9481-E899C9399B5C}" srcOrd="1" destOrd="0" presId="urn:microsoft.com/office/officeart/2005/8/layout/list1"/>
    <dgm:cxn modelId="{843F5F8E-F3BE-4EE4-8997-3BDA2050C3CD}" type="presParOf" srcId="{0993DF07-F00A-4556-A5F4-7F771608E6E9}" destId="{CA73781E-DEE5-46A6-A355-DF4F73887308}" srcOrd="1" destOrd="0" presId="urn:microsoft.com/office/officeart/2005/8/layout/list1"/>
    <dgm:cxn modelId="{EE50A4F9-FE4C-4EB3-A430-1159CE8D18D0}" type="presParOf" srcId="{0993DF07-F00A-4556-A5F4-7F771608E6E9}" destId="{A1D25B8A-46C1-4164-96B7-880A1B587E38}"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F5CAF9-42B2-44FB-91C3-79F898F6BE4E}" type="doc">
      <dgm:prSet loTypeId="urn:microsoft.com/office/officeart/2005/8/layout/pyramid2" loCatId="list" qsTypeId="urn:microsoft.com/office/officeart/2005/8/quickstyle/simple1" qsCatId="simple" csTypeId="urn:microsoft.com/office/officeart/2005/8/colors/accent6_5" csCatId="accent6" phldr="1"/>
      <dgm:spPr/>
    </dgm:pt>
    <dgm:pt modelId="{85A51B5A-589C-4CC7-8BAE-469C509E48EA}">
      <dgm:prSet phldrT="[文本]" custT="1"/>
      <dgm:spPr/>
      <dgm:t>
        <a:bodyPr/>
        <a:lstStyle/>
        <a:p>
          <a:pPr algn="l"/>
          <a:r>
            <a:rPr lang="zh-CN" altLang="en-US" sz="2000" dirty="0"/>
            <a:t>    </a:t>
          </a:r>
          <a:r>
            <a:rPr lang="zh-CN" altLang="en-US" sz="2000" spc="300" dirty="0"/>
            <a:t>熟悉和掌握归结原理的基本思想和基本方法，通过实验培养学生利用逻辑方法表示知识，并掌握采用机器推理来进行问题求解的基本方法。 </a:t>
          </a:r>
        </a:p>
      </dgm:t>
    </dgm:pt>
    <dgm:pt modelId="{3BB2CF9F-CA9A-4BAA-AFF8-AA8D7641789C}" type="parTrans" cxnId="{67B9FDFD-0345-4207-B6A8-C5AD6793DE05}">
      <dgm:prSet/>
      <dgm:spPr/>
      <dgm:t>
        <a:bodyPr/>
        <a:lstStyle/>
        <a:p>
          <a:endParaRPr lang="zh-CN" altLang="en-US"/>
        </a:p>
      </dgm:t>
    </dgm:pt>
    <dgm:pt modelId="{76374E85-3AA4-43A5-B86B-02642E655166}" type="sibTrans" cxnId="{67B9FDFD-0345-4207-B6A8-C5AD6793DE05}">
      <dgm:prSet/>
      <dgm:spPr/>
      <dgm:t>
        <a:bodyPr/>
        <a:lstStyle/>
        <a:p>
          <a:endParaRPr lang="zh-CN" altLang="en-US"/>
        </a:p>
      </dgm:t>
    </dgm:pt>
    <dgm:pt modelId="{4B37B717-6CDD-434E-8F8A-918C53D3561C}" type="pres">
      <dgm:prSet presAssocID="{1CF5CAF9-42B2-44FB-91C3-79F898F6BE4E}" presName="compositeShape" presStyleCnt="0">
        <dgm:presLayoutVars>
          <dgm:dir/>
          <dgm:resizeHandles/>
        </dgm:presLayoutVars>
      </dgm:prSet>
      <dgm:spPr/>
    </dgm:pt>
    <dgm:pt modelId="{73A9A84B-1889-4612-AB10-BB564E79E287}" type="pres">
      <dgm:prSet presAssocID="{1CF5CAF9-42B2-44FB-91C3-79F898F6BE4E}" presName="pyramid" presStyleLbl="node1" presStyleIdx="0" presStyleCnt="1" custLinFactX="-24664" custLinFactNeighborX="-100000"/>
      <dgm:spPr/>
    </dgm:pt>
    <dgm:pt modelId="{277429CE-7DB9-401C-90E0-F248C912D602}" type="pres">
      <dgm:prSet presAssocID="{1CF5CAF9-42B2-44FB-91C3-79F898F6BE4E}" presName="theList" presStyleCnt="0"/>
      <dgm:spPr/>
    </dgm:pt>
    <dgm:pt modelId="{C5D85CD0-02A6-4528-9FEF-2D0DB7899B19}" type="pres">
      <dgm:prSet presAssocID="{85A51B5A-589C-4CC7-8BAE-469C509E48EA}" presName="aNode" presStyleLbl="fgAcc1" presStyleIdx="0" presStyleCnt="1" custScaleX="331857" custLinFactNeighborX="-31365" custLinFactNeighborY="71417">
        <dgm:presLayoutVars>
          <dgm:bulletEnabled val="1"/>
        </dgm:presLayoutVars>
      </dgm:prSet>
      <dgm:spPr/>
    </dgm:pt>
    <dgm:pt modelId="{8061FF54-2CEF-4ED8-B153-B055203865D2}" type="pres">
      <dgm:prSet presAssocID="{85A51B5A-589C-4CC7-8BAE-469C509E48EA}" presName="aSpace" presStyleCnt="0"/>
      <dgm:spPr/>
    </dgm:pt>
  </dgm:ptLst>
  <dgm:cxnLst>
    <dgm:cxn modelId="{EF694F18-F1AB-49FA-A5CC-100A8055B03C}" type="presOf" srcId="{1CF5CAF9-42B2-44FB-91C3-79F898F6BE4E}" destId="{4B37B717-6CDD-434E-8F8A-918C53D3561C}" srcOrd="0" destOrd="0" presId="urn:microsoft.com/office/officeart/2005/8/layout/pyramid2"/>
    <dgm:cxn modelId="{72DC9269-DF51-4AC8-92FA-8213C6A13972}" type="presOf" srcId="{85A51B5A-589C-4CC7-8BAE-469C509E48EA}" destId="{C5D85CD0-02A6-4528-9FEF-2D0DB7899B19}" srcOrd="0" destOrd="0" presId="urn:microsoft.com/office/officeart/2005/8/layout/pyramid2"/>
    <dgm:cxn modelId="{67B9FDFD-0345-4207-B6A8-C5AD6793DE05}" srcId="{1CF5CAF9-42B2-44FB-91C3-79F898F6BE4E}" destId="{85A51B5A-589C-4CC7-8BAE-469C509E48EA}" srcOrd="0" destOrd="0" parTransId="{3BB2CF9F-CA9A-4BAA-AFF8-AA8D7641789C}" sibTransId="{76374E85-3AA4-43A5-B86B-02642E655166}"/>
    <dgm:cxn modelId="{448DDF6C-A93A-49C2-94F8-ACA761277FEB}" type="presParOf" srcId="{4B37B717-6CDD-434E-8F8A-918C53D3561C}" destId="{73A9A84B-1889-4612-AB10-BB564E79E287}" srcOrd="0" destOrd="0" presId="urn:microsoft.com/office/officeart/2005/8/layout/pyramid2"/>
    <dgm:cxn modelId="{0973926F-BD10-472C-9F02-8B2B523C9C22}" type="presParOf" srcId="{4B37B717-6CDD-434E-8F8A-918C53D3561C}" destId="{277429CE-7DB9-401C-90E0-F248C912D602}" srcOrd="1" destOrd="0" presId="urn:microsoft.com/office/officeart/2005/8/layout/pyramid2"/>
    <dgm:cxn modelId="{95DEA66C-BBBF-43F4-8093-BE403F482575}" type="presParOf" srcId="{277429CE-7DB9-401C-90E0-F248C912D602}" destId="{C5D85CD0-02A6-4528-9FEF-2D0DB7899B19}" srcOrd="0" destOrd="0" presId="urn:microsoft.com/office/officeart/2005/8/layout/pyramid2"/>
    <dgm:cxn modelId="{C12B651D-12ED-41A6-ADC8-94FCF03A9AD4}" type="presParOf" srcId="{277429CE-7DB9-401C-90E0-F248C912D602}" destId="{8061FF54-2CEF-4ED8-B153-B055203865D2}" srcOrd="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F5CAF9-42B2-44FB-91C3-79F898F6BE4E}" type="doc">
      <dgm:prSet loTypeId="urn:microsoft.com/office/officeart/2005/8/layout/pyramid2" loCatId="list" qsTypeId="urn:microsoft.com/office/officeart/2005/8/quickstyle/simple1" qsCatId="simple" csTypeId="urn:microsoft.com/office/officeart/2005/8/colors/accent6_5" csCatId="accent6" phldr="1"/>
      <dgm:spPr/>
    </dgm:pt>
    <dgm:pt modelId="{85A51B5A-589C-4CC7-8BAE-469C509E48EA}">
      <dgm:prSet phldrT="[文本]" custT="1"/>
      <dgm:spPr/>
      <dgm:t>
        <a:bodyPr/>
        <a:lstStyle/>
        <a:p>
          <a:pPr algn="l"/>
          <a:r>
            <a:rPr lang="en-US" altLang="en-US" sz="2000" spc="0" dirty="0">
              <a:latin typeface="+mn-lt"/>
            </a:rPr>
            <a:t>1. </a:t>
          </a:r>
          <a:r>
            <a:rPr lang="zh-CN" altLang="en-US" sz="2000" spc="0" dirty="0">
              <a:latin typeface="+mn-lt"/>
            </a:rPr>
            <a:t>对所给问题进行知识的逻辑表示，转换为子句，对子句进行归结求解。 </a:t>
          </a:r>
        </a:p>
      </dgm:t>
    </dgm:pt>
    <dgm:pt modelId="{3BB2CF9F-CA9A-4BAA-AFF8-AA8D7641789C}" type="parTrans" cxnId="{67B9FDFD-0345-4207-B6A8-C5AD6793DE05}">
      <dgm:prSet/>
      <dgm:spPr/>
      <dgm:t>
        <a:bodyPr/>
        <a:lstStyle/>
        <a:p>
          <a:endParaRPr lang="zh-CN" altLang="en-US"/>
        </a:p>
      </dgm:t>
    </dgm:pt>
    <dgm:pt modelId="{76374E85-3AA4-43A5-B86B-02642E655166}" type="sibTrans" cxnId="{67B9FDFD-0345-4207-B6A8-C5AD6793DE05}">
      <dgm:prSet/>
      <dgm:spPr/>
      <dgm:t>
        <a:bodyPr/>
        <a:lstStyle/>
        <a:p>
          <a:endParaRPr lang="zh-CN" altLang="en-US"/>
        </a:p>
      </dgm:t>
    </dgm:pt>
    <dgm:pt modelId="{8693FA4F-DBB0-4FB7-B905-8BFBE7D66F9D}">
      <dgm:prSet phldrT="[文本]" custT="1"/>
      <dgm:spPr/>
      <dgm:t>
        <a:bodyPr/>
        <a:lstStyle/>
        <a:p>
          <a:pPr algn="l"/>
          <a:r>
            <a:rPr lang="en-US" altLang="en-US" sz="2000" spc="300" dirty="0">
              <a:latin typeface="+mn-lt"/>
            </a:rPr>
            <a:t>2. </a:t>
          </a:r>
          <a:r>
            <a:rPr lang="zh-CN" altLang="en-US" sz="2000" spc="300" dirty="0">
              <a:latin typeface="+mn-lt"/>
            </a:rPr>
            <a:t>选用一种编程语言，在逻辑框架中实现 </a:t>
          </a:r>
          <a:r>
            <a:rPr lang="en-US" altLang="en-US" sz="2000" spc="300" dirty="0">
              <a:latin typeface="+mn-lt"/>
            </a:rPr>
            <a:t>Horn </a:t>
          </a:r>
          <a:r>
            <a:rPr lang="zh-CN" altLang="en-US" sz="2000" spc="300" dirty="0">
              <a:latin typeface="+mn-lt"/>
            </a:rPr>
            <a:t>子句的归结求解。 </a:t>
          </a:r>
        </a:p>
      </dgm:t>
    </dgm:pt>
    <dgm:pt modelId="{336FA8A4-E58F-432E-AFAB-E669BD0E6ABF}" type="parTrans" cxnId="{D37CB5A1-66FF-469F-8131-DB425FCF3BE1}">
      <dgm:prSet/>
      <dgm:spPr/>
      <dgm:t>
        <a:bodyPr/>
        <a:lstStyle/>
        <a:p>
          <a:endParaRPr lang="zh-CN" altLang="en-US"/>
        </a:p>
      </dgm:t>
    </dgm:pt>
    <dgm:pt modelId="{C2891C7F-B442-4AA4-9BB5-833676FF137B}" type="sibTrans" cxnId="{D37CB5A1-66FF-469F-8131-DB425FCF3BE1}">
      <dgm:prSet/>
      <dgm:spPr/>
      <dgm:t>
        <a:bodyPr/>
        <a:lstStyle/>
        <a:p>
          <a:endParaRPr lang="zh-CN" altLang="en-US"/>
        </a:p>
      </dgm:t>
    </dgm:pt>
    <dgm:pt modelId="{922CCFE6-CD7C-43D3-B659-A63ED2042D2B}">
      <dgm:prSet phldrT="[文本]" custT="1"/>
      <dgm:spPr/>
      <dgm:t>
        <a:bodyPr/>
        <a:lstStyle/>
        <a:p>
          <a:pPr algn="l"/>
          <a:r>
            <a:rPr lang="en-US" altLang="en-US" sz="2000" spc="300" dirty="0">
              <a:latin typeface="+mn-lt"/>
            </a:rPr>
            <a:t>3. </a:t>
          </a:r>
          <a:r>
            <a:rPr lang="zh-CN" altLang="en-US" sz="2000" spc="300" dirty="0">
              <a:latin typeface="+mn-lt"/>
            </a:rPr>
            <a:t>对下列问题用逻辑推理的归结原理进行求解，要求界面显示每一步的求解过程。 </a:t>
          </a:r>
        </a:p>
      </dgm:t>
    </dgm:pt>
    <dgm:pt modelId="{7EE63C84-7030-4318-981A-97D75E08CFF3}" type="parTrans" cxnId="{6C9DD7C6-E943-4CDC-BC80-8274D4236835}">
      <dgm:prSet/>
      <dgm:spPr/>
      <dgm:t>
        <a:bodyPr/>
        <a:lstStyle/>
        <a:p>
          <a:endParaRPr lang="zh-CN" altLang="en-US"/>
        </a:p>
      </dgm:t>
    </dgm:pt>
    <dgm:pt modelId="{339F153D-21DE-4B8D-AAA2-D66738187DB8}" type="sibTrans" cxnId="{6C9DD7C6-E943-4CDC-BC80-8274D4236835}">
      <dgm:prSet/>
      <dgm:spPr/>
      <dgm:t>
        <a:bodyPr/>
        <a:lstStyle/>
        <a:p>
          <a:endParaRPr lang="zh-CN" altLang="en-US"/>
        </a:p>
      </dgm:t>
    </dgm:pt>
    <dgm:pt modelId="{4B37B717-6CDD-434E-8F8A-918C53D3561C}" type="pres">
      <dgm:prSet presAssocID="{1CF5CAF9-42B2-44FB-91C3-79F898F6BE4E}" presName="compositeShape" presStyleCnt="0">
        <dgm:presLayoutVars>
          <dgm:dir/>
          <dgm:resizeHandles/>
        </dgm:presLayoutVars>
      </dgm:prSet>
      <dgm:spPr/>
    </dgm:pt>
    <dgm:pt modelId="{73A9A84B-1889-4612-AB10-BB564E79E287}" type="pres">
      <dgm:prSet presAssocID="{1CF5CAF9-42B2-44FB-91C3-79F898F6BE4E}" presName="pyramid" presStyleLbl="node1" presStyleIdx="0" presStyleCnt="1" custLinFactX="-24664" custLinFactNeighborX="-100000"/>
      <dgm:spPr/>
    </dgm:pt>
    <dgm:pt modelId="{277429CE-7DB9-401C-90E0-F248C912D602}" type="pres">
      <dgm:prSet presAssocID="{1CF5CAF9-42B2-44FB-91C3-79F898F6BE4E}" presName="theList" presStyleCnt="0"/>
      <dgm:spPr/>
    </dgm:pt>
    <dgm:pt modelId="{C5D85CD0-02A6-4528-9FEF-2D0DB7899B19}" type="pres">
      <dgm:prSet presAssocID="{85A51B5A-589C-4CC7-8BAE-469C509E48EA}" presName="aNode" presStyleLbl="fgAcc1" presStyleIdx="0" presStyleCnt="3" custScaleX="331857" custLinFactY="944" custLinFactNeighborX="13595" custLinFactNeighborY="100000">
        <dgm:presLayoutVars>
          <dgm:bulletEnabled val="1"/>
        </dgm:presLayoutVars>
      </dgm:prSet>
      <dgm:spPr/>
    </dgm:pt>
    <dgm:pt modelId="{8061FF54-2CEF-4ED8-B153-B055203865D2}" type="pres">
      <dgm:prSet presAssocID="{85A51B5A-589C-4CC7-8BAE-469C509E48EA}" presName="aSpace" presStyleCnt="0"/>
      <dgm:spPr/>
    </dgm:pt>
    <dgm:pt modelId="{4D464F03-6B2F-4FBF-A423-79D0BEB8F176}" type="pres">
      <dgm:prSet presAssocID="{8693FA4F-DBB0-4FB7-B905-8BFBE7D66F9D}" presName="aNode" presStyleLbl="fgAcc1" presStyleIdx="1" presStyleCnt="3" custScaleX="331857" custLinFactNeighborX="13595" custLinFactNeighborY="58476">
        <dgm:presLayoutVars>
          <dgm:bulletEnabled val="1"/>
        </dgm:presLayoutVars>
      </dgm:prSet>
      <dgm:spPr/>
    </dgm:pt>
    <dgm:pt modelId="{C6529FE4-B158-4CE2-83C3-14ACA6FE26EC}" type="pres">
      <dgm:prSet presAssocID="{8693FA4F-DBB0-4FB7-B905-8BFBE7D66F9D}" presName="aSpace" presStyleCnt="0"/>
      <dgm:spPr/>
    </dgm:pt>
    <dgm:pt modelId="{1318A70B-051D-4609-A6B6-00A48B1D688E}" type="pres">
      <dgm:prSet presAssocID="{922CCFE6-CD7C-43D3-B659-A63ED2042D2B}" presName="aNode" presStyleLbl="fgAcc1" presStyleIdx="2" presStyleCnt="3" custScaleX="331857" custLinFactNeighborX="12498" custLinFactNeighborY="23239">
        <dgm:presLayoutVars>
          <dgm:bulletEnabled val="1"/>
        </dgm:presLayoutVars>
      </dgm:prSet>
      <dgm:spPr/>
    </dgm:pt>
    <dgm:pt modelId="{722DA1F0-0EDC-49CB-B387-63114C77E095}" type="pres">
      <dgm:prSet presAssocID="{922CCFE6-CD7C-43D3-B659-A63ED2042D2B}" presName="aSpace" presStyleCnt="0"/>
      <dgm:spPr/>
    </dgm:pt>
  </dgm:ptLst>
  <dgm:cxnLst>
    <dgm:cxn modelId="{EF694F18-F1AB-49FA-A5CC-100A8055B03C}" type="presOf" srcId="{1CF5CAF9-42B2-44FB-91C3-79F898F6BE4E}" destId="{4B37B717-6CDD-434E-8F8A-918C53D3561C}" srcOrd="0" destOrd="0" presId="urn:microsoft.com/office/officeart/2005/8/layout/pyramid2"/>
    <dgm:cxn modelId="{AA3BF840-D731-446F-8F00-46700E157BED}" type="presOf" srcId="{8693FA4F-DBB0-4FB7-B905-8BFBE7D66F9D}" destId="{4D464F03-6B2F-4FBF-A423-79D0BEB8F176}" srcOrd="0" destOrd="0" presId="urn:microsoft.com/office/officeart/2005/8/layout/pyramid2"/>
    <dgm:cxn modelId="{72DC9269-DF51-4AC8-92FA-8213C6A13972}" type="presOf" srcId="{85A51B5A-589C-4CC7-8BAE-469C509E48EA}" destId="{C5D85CD0-02A6-4528-9FEF-2D0DB7899B19}" srcOrd="0" destOrd="0" presId="urn:microsoft.com/office/officeart/2005/8/layout/pyramid2"/>
    <dgm:cxn modelId="{D8A851A0-CC04-47F1-ACF7-05A6983FE5A2}" type="presOf" srcId="{922CCFE6-CD7C-43D3-B659-A63ED2042D2B}" destId="{1318A70B-051D-4609-A6B6-00A48B1D688E}" srcOrd="0" destOrd="0" presId="urn:microsoft.com/office/officeart/2005/8/layout/pyramid2"/>
    <dgm:cxn modelId="{D37CB5A1-66FF-469F-8131-DB425FCF3BE1}" srcId="{1CF5CAF9-42B2-44FB-91C3-79F898F6BE4E}" destId="{8693FA4F-DBB0-4FB7-B905-8BFBE7D66F9D}" srcOrd="1" destOrd="0" parTransId="{336FA8A4-E58F-432E-AFAB-E669BD0E6ABF}" sibTransId="{C2891C7F-B442-4AA4-9BB5-833676FF137B}"/>
    <dgm:cxn modelId="{6C9DD7C6-E943-4CDC-BC80-8274D4236835}" srcId="{1CF5CAF9-42B2-44FB-91C3-79F898F6BE4E}" destId="{922CCFE6-CD7C-43D3-B659-A63ED2042D2B}" srcOrd="2" destOrd="0" parTransId="{7EE63C84-7030-4318-981A-97D75E08CFF3}" sibTransId="{339F153D-21DE-4B8D-AAA2-D66738187DB8}"/>
    <dgm:cxn modelId="{67B9FDFD-0345-4207-B6A8-C5AD6793DE05}" srcId="{1CF5CAF9-42B2-44FB-91C3-79F898F6BE4E}" destId="{85A51B5A-589C-4CC7-8BAE-469C509E48EA}" srcOrd="0" destOrd="0" parTransId="{3BB2CF9F-CA9A-4BAA-AFF8-AA8D7641789C}" sibTransId="{76374E85-3AA4-43A5-B86B-02642E655166}"/>
    <dgm:cxn modelId="{448DDF6C-A93A-49C2-94F8-ACA761277FEB}" type="presParOf" srcId="{4B37B717-6CDD-434E-8F8A-918C53D3561C}" destId="{73A9A84B-1889-4612-AB10-BB564E79E287}" srcOrd="0" destOrd="0" presId="urn:microsoft.com/office/officeart/2005/8/layout/pyramid2"/>
    <dgm:cxn modelId="{0973926F-BD10-472C-9F02-8B2B523C9C22}" type="presParOf" srcId="{4B37B717-6CDD-434E-8F8A-918C53D3561C}" destId="{277429CE-7DB9-401C-90E0-F248C912D602}" srcOrd="1" destOrd="0" presId="urn:microsoft.com/office/officeart/2005/8/layout/pyramid2"/>
    <dgm:cxn modelId="{95DEA66C-BBBF-43F4-8093-BE403F482575}" type="presParOf" srcId="{277429CE-7DB9-401C-90E0-F248C912D602}" destId="{C5D85CD0-02A6-4528-9FEF-2D0DB7899B19}" srcOrd="0" destOrd="0" presId="urn:microsoft.com/office/officeart/2005/8/layout/pyramid2"/>
    <dgm:cxn modelId="{C12B651D-12ED-41A6-ADC8-94FCF03A9AD4}" type="presParOf" srcId="{277429CE-7DB9-401C-90E0-F248C912D602}" destId="{8061FF54-2CEF-4ED8-B153-B055203865D2}" srcOrd="1" destOrd="0" presId="urn:microsoft.com/office/officeart/2005/8/layout/pyramid2"/>
    <dgm:cxn modelId="{5A32ACBE-A84B-4600-A5C3-F99EA5761D43}" type="presParOf" srcId="{277429CE-7DB9-401C-90E0-F248C912D602}" destId="{4D464F03-6B2F-4FBF-A423-79D0BEB8F176}" srcOrd="2" destOrd="0" presId="urn:microsoft.com/office/officeart/2005/8/layout/pyramid2"/>
    <dgm:cxn modelId="{D05005AF-91A6-47A6-9191-308749BF82CA}" type="presParOf" srcId="{277429CE-7DB9-401C-90E0-F248C912D602}" destId="{C6529FE4-B158-4CE2-83C3-14ACA6FE26EC}" srcOrd="3" destOrd="0" presId="urn:microsoft.com/office/officeart/2005/8/layout/pyramid2"/>
    <dgm:cxn modelId="{4CB52BCF-DAE2-423E-88B4-F5D4218AB68B}" type="presParOf" srcId="{277429CE-7DB9-401C-90E0-F248C912D602}" destId="{1318A70B-051D-4609-A6B6-00A48B1D688E}" srcOrd="4" destOrd="0" presId="urn:microsoft.com/office/officeart/2005/8/layout/pyramid2"/>
    <dgm:cxn modelId="{79565EBE-2762-4F40-8109-A9AA6897C3A3}" type="presParOf" srcId="{277429CE-7DB9-401C-90E0-F248C912D602}" destId="{722DA1F0-0EDC-49CB-B387-63114C77E095}"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1398791-EE6D-4AF8-A08E-AF592196DB01}" type="doc">
      <dgm:prSet loTypeId="urn:microsoft.com/office/officeart/2008/layout/VerticalCurvedList" loCatId="list" qsTypeId="urn:microsoft.com/office/officeart/2005/8/quickstyle/simple1" qsCatId="simple" csTypeId="urn:microsoft.com/office/officeart/2005/8/colors/accent6_5" csCatId="accent6" phldr="1"/>
      <dgm:spPr/>
      <dgm:t>
        <a:bodyPr/>
        <a:lstStyle/>
        <a:p>
          <a:endParaRPr lang="zh-CN" altLang="en-US"/>
        </a:p>
      </dgm:t>
    </dgm:pt>
    <dgm:pt modelId="{A2498251-EF07-460F-A766-644563274060}">
      <dgm:prSet phldrT="[文本]"/>
      <dgm:spPr/>
      <dgm:t>
        <a:bodyPr/>
        <a:lstStyle/>
        <a:p>
          <a:r>
            <a:rPr lang="en-US" altLang="zh-CN" dirty="0"/>
            <a:t>a.</a:t>
          </a:r>
          <a:r>
            <a:rPr lang="zh-CN" altLang="en-US" dirty="0"/>
            <a:t>在这栋房子里仅住有</a:t>
          </a:r>
          <a:r>
            <a:rPr lang="en-US" altLang="en-US" dirty="0"/>
            <a:t>A,B,C</a:t>
          </a:r>
          <a:r>
            <a:rPr lang="zh-CN" altLang="en-US" dirty="0"/>
            <a:t>三人</a:t>
          </a:r>
          <a:r>
            <a:rPr lang="en-US" altLang="zh-CN" dirty="0"/>
            <a:t>;</a:t>
          </a:r>
          <a:endParaRPr lang="zh-CN" altLang="en-US" dirty="0"/>
        </a:p>
      </dgm:t>
    </dgm:pt>
    <dgm:pt modelId="{98C8B8F6-7DC9-4EA4-9F4B-1A635F6A6C4E}" type="parTrans" cxnId="{511D885D-7FCC-4197-9DA7-99D9A2F53E17}">
      <dgm:prSet/>
      <dgm:spPr/>
      <dgm:t>
        <a:bodyPr/>
        <a:lstStyle/>
        <a:p>
          <a:endParaRPr lang="zh-CN" altLang="en-US"/>
        </a:p>
      </dgm:t>
    </dgm:pt>
    <dgm:pt modelId="{A3AD66A1-EC97-4B87-A842-FA398337FFC2}" type="sibTrans" cxnId="{511D885D-7FCC-4197-9DA7-99D9A2F53E17}">
      <dgm:prSet/>
      <dgm:spPr/>
      <dgm:t>
        <a:bodyPr/>
        <a:lstStyle/>
        <a:p>
          <a:endParaRPr lang="zh-CN" altLang="en-US"/>
        </a:p>
      </dgm:t>
    </dgm:pt>
    <dgm:pt modelId="{37742C48-074F-49FA-820F-74A361710C86}">
      <dgm:prSet phldrT="[文本]"/>
      <dgm:spPr/>
      <dgm:t>
        <a:bodyPr/>
        <a:lstStyle/>
        <a:p>
          <a:r>
            <a:rPr lang="en-US" altLang="zh-CN" dirty="0"/>
            <a:t>f. B</a:t>
          </a:r>
          <a:r>
            <a:rPr lang="zh-CN" altLang="zh-CN" dirty="0"/>
            <a:t>恨所有不比</a:t>
          </a:r>
          <a:r>
            <a:rPr lang="en-US" altLang="zh-CN" dirty="0"/>
            <a:t>A</a:t>
          </a:r>
          <a:r>
            <a:rPr lang="zh-CN" altLang="zh-CN" dirty="0"/>
            <a:t>富有的人； </a:t>
          </a:r>
          <a:endParaRPr lang="zh-CN" altLang="en-US" dirty="0"/>
        </a:p>
      </dgm:t>
    </dgm:pt>
    <dgm:pt modelId="{9E70F66F-FA88-4BC3-84AC-9A02F14F405E}" type="parTrans" cxnId="{B7FDFBF9-AEE9-4DC4-8346-146AEAAF6D68}">
      <dgm:prSet/>
      <dgm:spPr/>
      <dgm:t>
        <a:bodyPr/>
        <a:lstStyle/>
        <a:p>
          <a:endParaRPr lang="zh-CN" altLang="en-US"/>
        </a:p>
      </dgm:t>
    </dgm:pt>
    <dgm:pt modelId="{82A33822-128F-4733-AFC8-6A909BC1FA48}" type="sibTrans" cxnId="{B7FDFBF9-AEE9-4DC4-8346-146AEAAF6D68}">
      <dgm:prSet/>
      <dgm:spPr/>
      <dgm:t>
        <a:bodyPr/>
        <a:lstStyle/>
        <a:p>
          <a:endParaRPr lang="zh-CN" altLang="en-US"/>
        </a:p>
      </dgm:t>
    </dgm:pt>
    <dgm:pt modelId="{69063DB5-E39A-4A1D-A87F-BD05D93069A9}">
      <dgm:prSet phldrT="[文本]"/>
      <dgm:spPr/>
      <dgm:t>
        <a:bodyPr/>
        <a:lstStyle/>
        <a:p>
          <a:r>
            <a:rPr lang="en-US" altLang="zh-CN" dirty="0"/>
            <a:t>b. </a:t>
          </a:r>
          <a:r>
            <a:rPr lang="zh-CN" altLang="zh-CN" dirty="0"/>
            <a:t>是住在这栋房子里的人杀了</a:t>
          </a:r>
          <a:r>
            <a:rPr lang="en-US" altLang="zh-CN" dirty="0"/>
            <a:t>A</a:t>
          </a:r>
          <a:r>
            <a:rPr lang="zh-CN" altLang="zh-CN" dirty="0"/>
            <a:t>； </a:t>
          </a:r>
        </a:p>
      </dgm:t>
    </dgm:pt>
    <dgm:pt modelId="{27F3E2FF-3482-4100-AAF6-90B1372730AB}" type="parTrans" cxnId="{A4ABDCA6-7F23-4E78-BD29-421458CB3285}">
      <dgm:prSet/>
      <dgm:spPr/>
      <dgm:t>
        <a:bodyPr/>
        <a:lstStyle/>
        <a:p>
          <a:endParaRPr lang="zh-CN" altLang="en-US"/>
        </a:p>
      </dgm:t>
    </dgm:pt>
    <dgm:pt modelId="{897F1DEC-8CD0-4A60-A1F1-F3C8A902D7A1}" type="sibTrans" cxnId="{A4ABDCA6-7F23-4E78-BD29-421458CB3285}">
      <dgm:prSet/>
      <dgm:spPr/>
      <dgm:t>
        <a:bodyPr/>
        <a:lstStyle/>
        <a:p>
          <a:endParaRPr lang="zh-CN" altLang="en-US"/>
        </a:p>
      </dgm:t>
    </dgm:pt>
    <dgm:pt modelId="{26A098F0-AEA4-478F-806B-87120B68794B}">
      <dgm:prSet phldrT="[文本]"/>
      <dgm:spPr/>
      <dgm:t>
        <a:bodyPr/>
        <a:lstStyle/>
        <a:p>
          <a:r>
            <a:rPr lang="en-US" altLang="zh-CN" dirty="0"/>
            <a:t>c.</a:t>
          </a:r>
          <a:r>
            <a:rPr lang="zh-CN" altLang="zh-CN" dirty="0"/>
            <a:t>谋杀者非常恨受害者</a:t>
          </a:r>
          <a:r>
            <a:rPr lang="en-US" altLang="zh-CN" dirty="0"/>
            <a:t>;</a:t>
          </a:r>
          <a:endParaRPr lang="zh-CN" altLang="en-US" dirty="0"/>
        </a:p>
      </dgm:t>
    </dgm:pt>
    <dgm:pt modelId="{B739FAAB-7313-4ACC-9FCA-394D0EBFE7EF}" type="parTrans" cxnId="{1A817BC4-45A9-42CF-BFCB-682F76590923}">
      <dgm:prSet/>
      <dgm:spPr/>
      <dgm:t>
        <a:bodyPr/>
        <a:lstStyle/>
        <a:p>
          <a:endParaRPr lang="zh-CN" altLang="en-US"/>
        </a:p>
      </dgm:t>
    </dgm:pt>
    <dgm:pt modelId="{50B7723E-83A5-40E8-8905-F0297619F7FB}" type="sibTrans" cxnId="{1A817BC4-45A9-42CF-BFCB-682F76590923}">
      <dgm:prSet/>
      <dgm:spPr/>
      <dgm:t>
        <a:bodyPr/>
        <a:lstStyle/>
        <a:p>
          <a:endParaRPr lang="zh-CN" altLang="en-US"/>
        </a:p>
      </dgm:t>
    </dgm:pt>
    <dgm:pt modelId="{2B41F18D-015F-40E7-A109-12E8A8E1261D}">
      <dgm:prSet phldrT="[文本]"/>
      <dgm:spPr/>
      <dgm:t>
        <a:bodyPr/>
        <a:lstStyle/>
        <a:p>
          <a:r>
            <a:rPr lang="en-US" altLang="zh-CN" dirty="0"/>
            <a:t>d. A</a:t>
          </a:r>
          <a:r>
            <a:rPr lang="zh-CN" altLang="zh-CN" dirty="0"/>
            <a:t>所恨的人，</a:t>
          </a:r>
          <a:r>
            <a:rPr lang="en-US" altLang="zh-CN" dirty="0"/>
            <a:t>C</a:t>
          </a:r>
          <a:r>
            <a:rPr lang="zh-CN" altLang="zh-CN" dirty="0"/>
            <a:t>一定不恨； </a:t>
          </a:r>
        </a:p>
      </dgm:t>
    </dgm:pt>
    <dgm:pt modelId="{829B5B93-C81C-4C84-9DC3-ECD7B3740B75}" type="parTrans" cxnId="{63373A86-7ACE-4B39-AEA8-1D2B31121779}">
      <dgm:prSet/>
      <dgm:spPr/>
      <dgm:t>
        <a:bodyPr/>
        <a:lstStyle/>
        <a:p>
          <a:endParaRPr lang="zh-CN" altLang="en-US"/>
        </a:p>
      </dgm:t>
    </dgm:pt>
    <dgm:pt modelId="{712872F7-4A2B-484C-9D95-364CDBC1DFE7}" type="sibTrans" cxnId="{63373A86-7ACE-4B39-AEA8-1D2B31121779}">
      <dgm:prSet/>
      <dgm:spPr/>
      <dgm:t>
        <a:bodyPr/>
        <a:lstStyle/>
        <a:p>
          <a:endParaRPr lang="zh-CN" altLang="en-US"/>
        </a:p>
      </dgm:t>
    </dgm:pt>
    <dgm:pt modelId="{ED734CE8-72FF-4B58-A364-E02AAE80E86E}">
      <dgm:prSet/>
      <dgm:spPr/>
      <dgm:t>
        <a:bodyPr/>
        <a:lstStyle/>
        <a:p>
          <a:r>
            <a:rPr lang="en-US" altLang="zh-CN" dirty="0"/>
            <a:t>e.</a:t>
          </a:r>
          <a:r>
            <a:rPr lang="zh-CN" altLang="en-US" dirty="0"/>
            <a:t>除了</a:t>
          </a:r>
          <a:r>
            <a:rPr lang="en-US" altLang="en-US" dirty="0"/>
            <a:t>B</a:t>
          </a:r>
          <a:r>
            <a:rPr lang="zh-CN" altLang="en-US" dirty="0"/>
            <a:t>以外，</a:t>
          </a:r>
          <a:r>
            <a:rPr lang="en-US" altLang="en-US" dirty="0"/>
            <a:t>A</a:t>
          </a:r>
          <a:r>
            <a:rPr lang="zh-CN" altLang="en-US" dirty="0"/>
            <a:t>恨所有的人；  </a:t>
          </a:r>
        </a:p>
      </dgm:t>
    </dgm:pt>
    <dgm:pt modelId="{A840B9AF-FD1E-4858-B766-671763D1AF00}" type="parTrans" cxnId="{BEF922F4-B88C-4139-B2F6-29E8BE6FACBB}">
      <dgm:prSet/>
      <dgm:spPr/>
      <dgm:t>
        <a:bodyPr/>
        <a:lstStyle/>
        <a:p>
          <a:endParaRPr lang="zh-CN" altLang="en-US"/>
        </a:p>
      </dgm:t>
    </dgm:pt>
    <dgm:pt modelId="{93A32200-28DD-4A91-A764-F41E9BA022C4}" type="sibTrans" cxnId="{BEF922F4-B88C-4139-B2F6-29E8BE6FACBB}">
      <dgm:prSet/>
      <dgm:spPr/>
      <dgm:t>
        <a:bodyPr/>
        <a:lstStyle/>
        <a:p>
          <a:endParaRPr lang="zh-CN" altLang="en-US"/>
        </a:p>
      </dgm:t>
    </dgm:pt>
    <dgm:pt modelId="{A4AE0C92-FDF9-411A-BE23-5E727FAA1477}" type="pres">
      <dgm:prSet presAssocID="{41398791-EE6D-4AF8-A08E-AF592196DB01}" presName="Name0" presStyleCnt="0">
        <dgm:presLayoutVars>
          <dgm:chMax val="7"/>
          <dgm:chPref val="7"/>
          <dgm:dir/>
        </dgm:presLayoutVars>
      </dgm:prSet>
      <dgm:spPr/>
    </dgm:pt>
    <dgm:pt modelId="{D7948049-8C64-449A-AB8B-69599EE078DC}" type="pres">
      <dgm:prSet presAssocID="{41398791-EE6D-4AF8-A08E-AF592196DB01}" presName="Name1" presStyleCnt="0"/>
      <dgm:spPr/>
    </dgm:pt>
    <dgm:pt modelId="{B31BDD54-A4F5-43CD-B9A9-8CBFB2443336}" type="pres">
      <dgm:prSet presAssocID="{41398791-EE6D-4AF8-A08E-AF592196DB01}" presName="cycle" presStyleCnt="0"/>
      <dgm:spPr/>
    </dgm:pt>
    <dgm:pt modelId="{DFE5388C-C630-4CE2-B0D7-AC400E021964}" type="pres">
      <dgm:prSet presAssocID="{41398791-EE6D-4AF8-A08E-AF592196DB01}" presName="srcNode" presStyleLbl="node1" presStyleIdx="0" presStyleCnt="6"/>
      <dgm:spPr/>
    </dgm:pt>
    <dgm:pt modelId="{BAC306D1-AA86-4B94-8B7A-88C94B18537E}" type="pres">
      <dgm:prSet presAssocID="{41398791-EE6D-4AF8-A08E-AF592196DB01}" presName="conn" presStyleLbl="parChTrans1D2" presStyleIdx="0" presStyleCnt="1"/>
      <dgm:spPr/>
    </dgm:pt>
    <dgm:pt modelId="{6F160AA0-BFF9-47E2-B49F-9F86CF809E53}" type="pres">
      <dgm:prSet presAssocID="{41398791-EE6D-4AF8-A08E-AF592196DB01}" presName="extraNode" presStyleLbl="node1" presStyleIdx="0" presStyleCnt="6"/>
      <dgm:spPr/>
    </dgm:pt>
    <dgm:pt modelId="{6FCEAE51-4860-4D19-8757-788C42BC82CB}" type="pres">
      <dgm:prSet presAssocID="{41398791-EE6D-4AF8-A08E-AF592196DB01}" presName="dstNode" presStyleLbl="node1" presStyleIdx="0" presStyleCnt="6"/>
      <dgm:spPr/>
    </dgm:pt>
    <dgm:pt modelId="{6BF8E535-977E-4D9F-9B9A-8F1F321389D1}" type="pres">
      <dgm:prSet presAssocID="{A2498251-EF07-460F-A766-644563274060}" presName="text_1" presStyleLbl="node1" presStyleIdx="0" presStyleCnt="6">
        <dgm:presLayoutVars>
          <dgm:bulletEnabled val="1"/>
        </dgm:presLayoutVars>
      </dgm:prSet>
      <dgm:spPr/>
    </dgm:pt>
    <dgm:pt modelId="{A56A5C4F-6C27-4D1B-A0D8-22F111FD5482}" type="pres">
      <dgm:prSet presAssocID="{A2498251-EF07-460F-A766-644563274060}" presName="accent_1" presStyleCnt="0"/>
      <dgm:spPr/>
    </dgm:pt>
    <dgm:pt modelId="{8797BF30-3430-4260-BCE6-0EEE73E55232}" type="pres">
      <dgm:prSet presAssocID="{A2498251-EF07-460F-A766-644563274060}" presName="accentRepeatNode" presStyleLbl="solidFgAcc1" presStyleIdx="0" presStyleCnt="6"/>
      <dgm:spPr/>
    </dgm:pt>
    <dgm:pt modelId="{BE272491-51FF-465A-8E23-0E97ABA41D28}" type="pres">
      <dgm:prSet presAssocID="{69063DB5-E39A-4A1D-A87F-BD05D93069A9}" presName="text_2" presStyleLbl="node1" presStyleIdx="1" presStyleCnt="6">
        <dgm:presLayoutVars>
          <dgm:bulletEnabled val="1"/>
        </dgm:presLayoutVars>
      </dgm:prSet>
      <dgm:spPr/>
    </dgm:pt>
    <dgm:pt modelId="{BF1D7DF0-BA01-4B0A-B9DF-7F9FFB50905F}" type="pres">
      <dgm:prSet presAssocID="{69063DB5-E39A-4A1D-A87F-BD05D93069A9}" presName="accent_2" presStyleCnt="0"/>
      <dgm:spPr/>
    </dgm:pt>
    <dgm:pt modelId="{E55BA831-5EB4-4593-B71A-78FBC331459E}" type="pres">
      <dgm:prSet presAssocID="{69063DB5-E39A-4A1D-A87F-BD05D93069A9}" presName="accentRepeatNode" presStyleLbl="solidFgAcc1" presStyleIdx="1" presStyleCnt="6"/>
      <dgm:spPr/>
    </dgm:pt>
    <dgm:pt modelId="{342F5B99-CD2C-4244-854F-7B868D39AFF0}" type="pres">
      <dgm:prSet presAssocID="{26A098F0-AEA4-478F-806B-87120B68794B}" presName="text_3" presStyleLbl="node1" presStyleIdx="2" presStyleCnt="6" custLinFactNeighborY="-229">
        <dgm:presLayoutVars>
          <dgm:bulletEnabled val="1"/>
        </dgm:presLayoutVars>
      </dgm:prSet>
      <dgm:spPr/>
    </dgm:pt>
    <dgm:pt modelId="{E6191CA3-274D-4B2F-8679-4D69ACE904B3}" type="pres">
      <dgm:prSet presAssocID="{26A098F0-AEA4-478F-806B-87120B68794B}" presName="accent_3" presStyleCnt="0"/>
      <dgm:spPr/>
    </dgm:pt>
    <dgm:pt modelId="{D4AE7D96-BDE5-4E20-AD3F-4DDA4F15A68E}" type="pres">
      <dgm:prSet presAssocID="{26A098F0-AEA4-478F-806B-87120B68794B}" presName="accentRepeatNode" presStyleLbl="solidFgAcc1" presStyleIdx="2" presStyleCnt="6"/>
      <dgm:spPr/>
    </dgm:pt>
    <dgm:pt modelId="{C907F4C0-208F-482D-A78C-F0CC63F0F0F5}" type="pres">
      <dgm:prSet presAssocID="{2B41F18D-015F-40E7-A109-12E8A8E1261D}" presName="text_4" presStyleLbl="node1" presStyleIdx="3" presStyleCnt="6">
        <dgm:presLayoutVars>
          <dgm:bulletEnabled val="1"/>
        </dgm:presLayoutVars>
      </dgm:prSet>
      <dgm:spPr/>
    </dgm:pt>
    <dgm:pt modelId="{A189C846-1A66-4D13-BEA6-A3E1D2014A69}" type="pres">
      <dgm:prSet presAssocID="{2B41F18D-015F-40E7-A109-12E8A8E1261D}" presName="accent_4" presStyleCnt="0"/>
      <dgm:spPr/>
    </dgm:pt>
    <dgm:pt modelId="{AB9476BC-02DA-4C43-AA54-9E749D05DE09}" type="pres">
      <dgm:prSet presAssocID="{2B41F18D-015F-40E7-A109-12E8A8E1261D}" presName="accentRepeatNode" presStyleLbl="solidFgAcc1" presStyleIdx="3" presStyleCnt="6"/>
      <dgm:spPr/>
    </dgm:pt>
    <dgm:pt modelId="{4F9C3A50-D618-4982-B011-1AE8CAB8549A}" type="pres">
      <dgm:prSet presAssocID="{ED734CE8-72FF-4B58-A364-E02AAE80E86E}" presName="text_5" presStyleLbl="node1" presStyleIdx="4" presStyleCnt="6">
        <dgm:presLayoutVars>
          <dgm:bulletEnabled val="1"/>
        </dgm:presLayoutVars>
      </dgm:prSet>
      <dgm:spPr/>
    </dgm:pt>
    <dgm:pt modelId="{1EC243D5-FA13-4E56-93CA-5ACB84B3EEBD}" type="pres">
      <dgm:prSet presAssocID="{ED734CE8-72FF-4B58-A364-E02AAE80E86E}" presName="accent_5" presStyleCnt="0"/>
      <dgm:spPr/>
    </dgm:pt>
    <dgm:pt modelId="{5E4DCD42-6F1D-487E-BC9A-ABC4FFB087E0}" type="pres">
      <dgm:prSet presAssocID="{ED734CE8-72FF-4B58-A364-E02AAE80E86E}" presName="accentRepeatNode" presStyleLbl="solidFgAcc1" presStyleIdx="4" presStyleCnt="6"/>
      <dgm:spPr/>
    </dgm:pt>
    <dgm:pt modelId="{5D9204A8-EA2E-4D82-AF4B-6249F057F96D}" type="pres">
      <dgm:prSet presAssocID="{37742C48-074F-49FA-820F-74A361710C86}" presName="text_6" presStyleLbl="node1" presStyleIdx="5" presStyleCnt="6">
        <dgm:presLayoutVars>
          <dgm:bulletEnabled val="1"/>
        </dgm:presLayoutVars>
      </dgm:prSet>
      <dgm:spPr/>
    </dgm:pt>
    <dgm:pt modelId="{DB571C93-ADC1-4C94-BC1B-A2DA58E7ACA2}" type="pres">
      <dgm:prSet presAssocID="{37742C48-074F-49FA-820F-74A361710C86}" presName="accent_6" presStyleCnt="0"/>
      <dgm:spPr/>
    </dgm:pt>
    <dgm:pt modelId="{EA6D564E-C024-473F-AC84-CB39E1C160BA}" type="pres">
      <dgm:prSet presAssocID="{37742C48-074F-49FA-820F-74A361710C86}" presName="accentRepeatNode" presStyleLbl="solidFgAcc1" presStyleIdx="5" presStyleCnt="6"/>
      <dgm:spPr/>
    </dgm:pt>
  </dgm:ptLst>
  <dgm:cxnLst>
    <dgm:cxn modelId="{10C99707-35F9-4C99-B972-8754516FA302}" type="presOf" srcId="{26A098F0-AEA4-478F-806B-87120B68794B}" destId="{342F5B99-CD2C-4244-854F-7B868D39AFF0}" srcOrd="0" destOrd="0" presId="urn:microsoft.com/office/officeart/2008/layout/VerticalCurvedList"/>
    <dgm:cxn modelId="{7DBD2911-C1BA-4C53-A8B4-46079C5A3175}" type="presOf" srcId="{37742C48-074F-49FA-820F-74A361710C86}" destId="{5D9204A8-EA2E-4D82-AF4B-6249F057F96D}" srcOrd="0" destOrd="0" presId="urn:microsoft.com/office/officeart/2008/layout/VerticalCurvedList"/>
    <dgm:cxn modelId="{61B99B2C-4D49-4A3B-99AB-0FF97556DDCD}" type="presOf" srcId="{A2498251-EF07-460F-A766-644563274060}" destId="{6BF8E535-977E-4D9F-9B9A-8F1F321389D1}" srcOrd="0" destOrd="0" presId="urn:microsoft.com/office/officeart/2008/layout/VerticalCurvedList"/>
    <dgm:cxn modelId="{511D885D-7FCC-4197-9DA7-99D9A2F53E17}" srcId="{41398791-EE6D-4AF8-A08E-AF592196DB01}" destId="{A2498251-EF07-460F-A766-644563274060}" srcOrd="0" destOrd="0" parTransId="{98C8B8F6-7DC9-4EA4-9F4B-1A635F6A6C4E}" sibTransId="{A3AD66A1-EC97-4B87-A842-FA398337FFC2}"/>
    <dgm:cxn modelId="{04833A79-205E-4025-ADEB-084CD1071962}" type="presOf" srcId="{2B41F18D-015F-40E7-A109-12E8A8E1261D}" destId="{C907F4C0-208F-482D-A78C-F0CC63F0F0F5}" srcOrd="0" destOrd="0" presId="urn:microsoft.com/office/officeart/2008/layout/VerticalCurvedList"/>
    <dgm:cxn modelId="{63373A86-7ACE-4B39-AEA8-1D2B31121779}" srcId="{41398791-EE6D-4AF8-A08E-AF592196DB01}" destId="{2B41F18D-015F-40E7-A109-12E8A8E1261D}" srcOrd="3" destOrd="0" parTransId="{829B5B93-C81C-4C84-9DC3-ECD7B3740B75}" sibTransId="{712872F7-4A2B-484C-9D95-364CDBC1DFE7}"/>
    <dgm:cxn modelId="{9313089F-DA18-40EF-AEE4-1588E35B8BA9}" type="presOf" srcId="{41398791-EE6D-4AF8-A08E-AF592196DB01}" destId="{A4AE0C92-FDF9-411A-BE23-5E727FAA1477}" srcOrd="0" destOrd="0" presId="urn:microsoft.com/office/officeart/2008/layout/VerticalCurvedList"/>
    <dgm:cxn modelId="{A4ABDCA6-7F23-4E78-BD29-421458CB3285}" srcId="{41398791-EE6D-4AF8-A08E-AF592196DB01}" destId="{69063DB5-E39A-4A1D-A87F-BD05D93069A9}" srcOrd="1" destOrd="0" parTransId="{27F3E2FF-3482-4100-AAF6-90B1372730AB}" sibTransId="{897F1DEC-8CD0-4A60-A1F1-F3C8A902D7A1}"/>
    <dgm:cxn modelId="{264FDEC1-5857-4EA9-93AA-A18CA7B772C8}" type="presOf" srcId="{A3AD66A1-EC97-4B87-A842-FA398337FFC2}" destId="{BAC306D1-AA86-4B94-8B7A-88C94B18537E}" srcOrd="0" destOrd="0" presId="urn:microsoft.com/office/officeart/2008/layout/VerticalCurvedList"/>
    <dgm:cxn modelId="{1A817BC4-45A9-42CF-BFCB-682F76590923}" srcId="{41398791-EE6D-4AF8-A08E-AF592196DB01}" destId="{26A098F0-AEA4-478F-806B-87120B68794B}" srcOrd="2" destOrd="0" parTransId="{B739FAAB-7313-4ACC-9FCA-394D0EBFE7EF}" sibTransId="{50B7723E-83A5-40E8-8905-F0297619F7FB}"/>
    <dgm:cxn modelId="{BEF922F4-B88C-4139-B2F6-29E8BE6FACBB}" srcId="{41398791-EE6D-4AF8-A08E-AF592196DB01}" destId="{ED734CE8-72FF-4B58-A364-E02AAE80E86E}" srcOrd="4" destOrd="0" parTransId="{A840B9AF-FD1E-4858-B766-671763D1AF00}" sibTransId="{93A32200-28DD-4A91-A764-F41E9BA022C4}"/>
    <dgm:cxn modelId="{5BDF6FF9-4B25-4C02-9152-6161E43B9FF2}" type="presOf" srcId="{69063DB5-E39A-4A1D-A87F-BD05D93069A9}" destId="{BE272491-51FF-465A-8E23-0E97ABA41D28}" srcOrd="0" destOrd="0" presId="urn:microsoft.com/office/officeart/2008/layout/VerticalCurvedList"/>
    <dgm:cxn modelId="{B7FDFBF9-AEE9-4DC4-8346-146AEAAF6D68}" srcId="{41398791-EE6D-4AF8-A08E-AF592196DB01}" destId="{37742C48-074F-49FA-820F-74A361710C86}" srcOrd="5" destOrd="0" parTransId="{9E70F66F-FA88-4BC3-84AC-9A02F14F405E}" sibTransId="{82A33822-128F-4733-AFC8-6A909BC1FA48}"/>
    <dgm:cxn modelId="{0E43ACFD-F949-4A03-AE76-41CAEA2FB85B}" type="presOf" srcId="{ED734CE8-72FF-4B58-A364-E02AAE80E86E}" destId="{4F9C3A50-D618-4982-B011-1AE8CAB8549A}" srcOrd="0" destOrd="0" presId="urn:microsoft.com/office/officeart/2008/layout/VerticalCurvedList"/>
    <dgm:cxn modelId="{3C184D16-BFD0-44D5-BFD4-B5C5495217D3}" type="presParOf" srcId="{A4AE0C92-FDF9-411A-BE23-5E727FAA1477}" destId="{D7948049-8C64-449A-AB8B-69599EE078DC}" srcOrd="0" destOrd="0" presId="urn:microsoft.com/office/officeart/2008/layout/VerticalCurvedList"/>
    <dgm:cxn modelId="{3385191F-64DB-42A1-9279-A748637EE266}" type="presParOf" srcId="{D7948049-8C64-449A-AB8B-69599EE078DC}" destId="{B31BDD54-A4F5-43CD-B9A9-8CBFB2443336}" srcOrd="0" destOrd="0" presId="urn:microsoft.com/office/officeart/2008/layout/VerticalCurvedList"/>
    <dgm:cxn modelId="{997185D8-7E82-40CF-9218-D23FA64512DF}" type="presParOf" srcId="{B31BDD54-A4F5-43CD-B9A9-8CBFB2443336}" destId="{DFE5388C-C630-4CE2-B0D7-AC400E021964}" srcOrd="0" destOrd="0" presId="urn:microsoft.com/office/officeart/2008/layout/VerticalCurvedList"/>
    <dgm:cxn modelId="{D9829A57-9625-4096-87EC-785470ACD326}" type="presParOf" srcId="{B31BDD54-A4F5-43CD-B9A9-8CBFB2443336}" destId="{BAC306D1-AA86-4B94-8B7A-88C94B18537E}" srcOrd="1" destOrd="0" presId="urn:microsoft.com/office/officeart/2008/layout/VerticalCurvedList"/>
    <dgm:cxn modelId="{A4B46D4B-09B6-4FD1-9410-68414805B7A6}" type="presParOf" srcId="{B31BDD54-A4F5-43CD-B9A9-8CBFB2443336}" destId="{6F160AA0-BFF9-47E2-B49F-9F86CF809E53}" srcOrd="2" destOrd="0" presId="urn:microsoft.com/office/officeart/2008/layout/VerticalCurvedList"/>
    <dgm:cxn modelId="{0861DD4B-5E8D-4F72-8512-20E3A867B08D}" type="presParOf" srcId="{B31BDD54-A4F5-43CD-B9A9-8CBFB2443336}" destId="{6FCEAE51-4860-4D19-8757-788C42BC82CB}" srcOrd="3" destOrd="0" presId="urn:microsoft.com/office/officeart/2008/layout/VerticalCurvedList"/>
    <dgm:cxn modelId="{58D5CBC5-5910-4384-A4BA-09D58393326C}" type="presParOf" srcId="{D7948049-8C64-449A-AB8B-69599EE078DC}" destId="{6BF8E535-977E-4D9F-9B9A-8F1F321389D1}" srcOrd="1" destOrd="0" presId="urn:microsoft.com/office/officeart/2008/layout/VerticalCurvedList"/>
    <dgm:cxn modelId="{960C9B5B-F0CD-4F86-9D30-2FCCFE268452}" type="presParOf" srcId="{D7948049-8C64-449A-AB8B-69599EE078DC}" destId="{A56A5C4F-6C27-4D1B-A0D8-22F111FD5482}" srcOrd="2" destOrd="0" presId="urn:microsoft.com/office/officeart/2008/layout/VerticalCurvedList"/>
    <dgm:cxn modelId="{EB5F26E8-32D1-4505-B9CF-3CA9AF088F42}" type="presParOf" srcId="{A56A5C4F-6C27-4D1B-A0D8-22F111FD5482}" destId="{8797BF30-3430-4260-BCE6-0EEE73E55232}" srcOrd="0" destOrd="0" presId="urn:microsoft.com/office/officeart/2008/layout/VerticalCurvedList"/>
    <dgm:cxn modelId="{1F1C4DE8-F947-4BA8-9BAF-1B5A2AD1D69B}" type="presParOf" srcId="{D7948049-8C64-449A-AB8B-69599EE078DC}" destId="{BE272491-51FF-465A-8E23-0E97ABA41D28}" srcOrd="3" destOrd="0" presId="urn:microsoft.com/office/officeart/2008/layout/VerticalCurvedList"/>
    <dgm:cxn modelId="{791245F2-CF43-46EA-A26C-2EFE2AE8F151}" type="presParOf" srcId="{D7948049-8C64-449A-AB8B-69599EE078DC}" destId="{BF1D7DF0-BA01-4B0A-B9DF-7F9FFB50905F}" srcOrd="4" destOrd="0" presId="urn:microsoft.com/office/officeart/2008/layout/VerticalCurvedList"/>
    <dgm:cxn modelId="{0C2F56FE-D133-40D0-90F4-49E6155C1986}" type="presParOf" srcId="{BF1D7DF0-BA01-4B0A-B9DF-7F9FFB50905F}" destId="{E55BA831-5EB4-4593-B71A-78FBC331459E}" srcOrd="0" destOrd="0" presId="urn:microsoft.com/office/officeart/2008/layout/VerticalCurvedList"/>
    <dgm:cxn modelId="{7D195E73-91F9-4A75-AF7B-F7BAC0725EFE}" type="presParOf" srcId="{D7948049-8C64-449A-AB8B-69599EE078DC}" destId="{342F5B99-CD2C-4244-854F-7B868D39AFF0}" srcOrd="5" destOrd="0" presId="urn:microsoft.com/office/officeart/2008/layout/VerticalCurvedList"/>
    <dgm:cxn modelId="{0666CE76-A0EB-4C38-9C4B-4A0DC05B160F}" type="presParOf" srcId="{D7948049-8C64-449A-AB8B-69599EE078DC}" destId="{E6191CA3-274D-4B2F-8679-4D69ACE904B3}" srcOrd="6" destOrd="0" presId="urn:microsoft.com/office/officeart/2008/layout/VerticalCurvedList"/>
    <dgm:cxn modelId="{E871C24A-4900-46E4-84C1-E2E382A2B9F0}" type="presParOf" srcId="{E6191CA3-274D-4B2F-8679-4D69ACE904B3}" destId="{D4AE7D96-BDE5-4E20-AD3F-4DDA4F15A68E}" srcOrd="0" destOrd="0" presId="urn:microsoft.com/office/officeart/2008/layout/VerticalCurvedList"/>
    <dgm:cxn modelId="{E5A18D01-302C-4B8C-BBE6-8AC12BC63855}" type="presParOf" srcId="{D7948049-8C64-449A-AB8B-69599EE078DC}" destId="{C907F4C0-208F-482D-A78C-F0CC63F0F0F5}" srcOrd="7" destOrd="0" presId="urn:microsoft.com/office/officeart/2008/layout/VerticalCurvedList"/>
    <dgm:cxn modelId="{8B147771-7919-4B9D-936F-1E891401B351}" type="presParOf" srcId="{D7948049-8C64-449A-AB8B-69599EE078DC}" destId="{A189C846-1A66-4D13-BEA6-A3E1D2014A69}" srcOrd="8" destOrd="0" presId="urn:microsoft.com/office/officeart/2008/layout/VerticalCurvedList"/>
    <dgm:cxn modelId="{ED2619BC-B546-4FB7-86B7-840D0E65B707}" type="presParOf" srcId="{A189C846-1A66-4D13-BEA6-A3E1D2014A69}" destId="{AB9476BC-02DA-4C43-AA54-9E749D05DE09}" srcOrd="0" destOrd="0" presId="urn:microsoft.com/office/officeart/2008/layout/VerticalCurvedList"/>
    <dgm:cxn modelId="{E9CD418F-485C-4C44-B28C-6CDA81CD276F}" type="presParOf" srcId="{D7948049-8C64-449A-AB8B-69599EE078DC}" destId="{4F9C3A50-D618-4982-B011-1AE8CAB8549A}" srcOrd="9" destOrd="0" presId="urn:microsoft.com/office/officeart/2008/layout/VerticalCurvedList"/>
    <dgm:cxn modelId="{D2058F0A-6F39-44BA-B86A-E2685EB9BCA4}" type="presParOf" srcId="{D7948049-8C64-449A-AB8B-69599EE078DC}" destId="{1EC243D5-FA13-4E56-93CA-5ACB84B3EEBD}" srcOrd="10" destOrd="0" presId="urn:microsoft.com/office/officeart/2008/layout/VerticalCurvedList"/>
    <dgm:cxn modelId="{E6ADC78E-25C8-4667-A510-F0A156D8EA58}" type="presParOf" srcId="{1EC243D5-FA13-4E56-93CA-5ACB84B3EEBD}" destId="{5E4DCD42-6F1D-487E-BC9A-ABC4FFB087E0}" srcOrd="0" destOrd="0" presId="urn:microsoft.com/office/officeart/2008/layout/VerticalCurvedList"/>
    <dgm:cxn modelId="{0955BF16-C0DA-4F99-B1D4-0C173022DC11}" type="presParOf" srcId="{D7948049-8C64-449A-AB8B-69599EE078DC}" destId="{5D9204A8-EA2E-4D82-AF4B-6249F057F96D}" srcOrd="11" destOrd="0" presId="urn:microsoft.com/office/officeart/2008/layout/VerticalCurvedList"/>
    <dgm:cxn modelId="{C5FF4408-3844-49E9-B804-2A36CDFA91A2}" type="presParOf" srcId="{D7948049-8C64-449A-AB8B-69599EE078DC}" destId="{DB571C93-ADC1-4C94-BC1B-A2DA58E7ACA2}" srcOrd="12" destOrd="0" presId="urn:microsoft.com/office/officeart/2008/layout/VerticalCurvedList"/>
    <dgm:cxn modelId="{EF7BA311-4FEB-4DDB-BA38-208FF6A83A38}" type="presParOf" srcId="{DB571C93-ADC1-4C94-BC1B-A2DA58E7ACA2}" destId="{EA6D564E-C024-473F-AC84-CB39E1C160B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38D81A-7D26-4E45-A99F-A5CCA208D444}" type="doc">
      <dgm:prSet loTypeId="urn:microsoft.com/office/officeart/2008/layout/VerticalCurvedList" loCatId="list" qsTypeId="urn:microsoft.com/office/officeart/2005/8/quickstyle/simple1" qsCatId="simple" csTypeId="urn:microsoft.com/office/officeart/2005/8/colors/accent6_5" csCatId="accent6" phldr="1"/>
      <dgm:spPr/>
      <dgm:t>
        <a:bodyPr/>
        <a:lstStyle/>
        <a:p>
          <a:endParaRPr lang="zh-CN" altLang="en-US"/>
        </a:p>
      </dgm:t>
    </dgm:pt>
    <dgm:pt modelId="{F231DB2F-AEEB-4B4E-920C-C21744A20E57}">
      <dgm:prSet phldrT="[文本]"/>
      <dgm:spPr/>
      <dgm:t>
        <a:bodyPr/>
        <a:lstStyle/>
        <a:p>
          <a:r>
            <a:rPr lang="en-US" altLang="zh-CN" dirty="0"/>
            <a:t>g. A</a:t>
          </a:r>
          <a:r>
            <a:rPr lang="zh-CN" altLang="zh-CN" dirty="0"/>
            <a:t>所恨的人，</a:t>
          </a:r>
          <a:r>
            <a:rPr lang="en-US" altLang="zh-CN" dirty="0"/>
            <a:t>B</a:t>
          </a:r>
          <a:r>
            <a:rPr lang="zh-CN" altLang="zh-CN" dirty="0"/>
            <a:t>也恨； </a:t>
          </a:r>
          <a:endParaRPr lang="zh-CN" altLang="en-US" dirty="0"/>
        </a:p>
      </dgm:t>
    </dgm:pt>
    <dgm:pt modelId="{F2809492-1C51-46B8-9677-C48095AC0E8C}" type="parTrans" cxnId="{ADAFC0DF-5A59-4C76-93D9-7BBCF0AE4411}">
      <dgm:prSet/>
      <dgm:spPr/>
      <dgm:t>
        <a:bodyPr/>
        <a:lstStyle/>
        <a:p>
          <a:endParaRPr lang="zh-CN" altLang="en-US"/>
        </a:p>
      </dgm:t>
    </dgm:pt>
    <dgm:pt modelId="{D56A5BFA-ACAC-425C-A1B8-5AB4FCE8DFB7}" type="sibTrans" cxnId="{ADAFC0DF-5A59-4C76-93D9-7BBCF0AE4411}">
      <dgm:prSet/>
      <dgm:spPr/>
      <dgm:t>
        <a:bodyPr/>
        <a:lstStyle/>
        <a:p>
          <a:endParaRPr lang="zh-CN" altLang="en-US"/>
        </a:p>
      </dgm:t>
    </dgm:pt>
    <dgm:pt modelId="{BB372281-081E-4BE2-B9F8-C5AA583FA501}">
      <dgm:prSet phldrT="[文本]"/>
      <dgm:spPr/>
      <dgm:t>
        <a:bodyPr/>
        <a:lstStyle/>
        <a:p>
          <a:r>
            <a:rPr lang="en-US" altLang="zh-CN" dirty="0"/>
            <a:t>h. </a:t>
          </a:r>
          <a:r>
            <a:rPr lang="zh-CN" altLang="zh-CN" dirty="0"/>
            <a:t>没有一个人恨所有的人</a:t>
          </a:r>
          <a:endParaRPr lang="zh-CN" altLang="en-US" dirty="0"/>
        </a:p>
      </dgm:t>
    </dgm:pt>
    <dgm:pt modelId="{F15115C8-9426-4EB6-8717-D924D3DA24BF}" type="parTrans" cxnId="{4B1797DF-F69A-4887-B07F-F84675540E0B}">
      <dgm:prSet/>
      <dgm:spPr/>
      <dgm:t>
        <a:bodyPr/>
        <a:lstStyle/>
        <a:p>
          <a:endParaRPr lang="zh-CN" altLang="en-US"/>
        </a:p>
      </dgm:t>
    </dgm:pt>
    <dgm:pt modelId="{949FD3CB-CCF5-464B-9919-3E51E32A7F10}" type="sibTrans" cxnId="{4B1797DF-F69A-4887-B07F-F84675540E0B}">
      <dgm:prSet/>
      <dgm:spPr/>
      <dgm:t>
        <a:bodyPr/>
        <a:lstStyle/>
        <a:p>
          <a:endParaRPr lang="zh-CN" altLang="en-US"/>
        </a:p>
      </dgm:t>
    </dgm:pt>
    <dgm:pt modelId="{A29C131E-8220-4118-8E9D-886E11335BC3}">
      <dgm:prSet phldrT="[文本]"/>
      <dgm:spPr/>
      <dgm:t>
        <a:bodyPr/>
        <a:lstStyle/>
        <a:p>
          <a:r>
            <a:rPr lang="en-US" altLang="zh-CN" dirty="0" err="1"/>
            <a:t>i</a:t>
          </a:r>
          <a:r>
            <a:rPr lang="en-US" altLang="zh-CN" dirty="0"/>
            <a:t>. </a:t>
          </a:r>
          <a:r>
            <a:rPr lang="zh-CN" altLang="zh-CN" dirty="0"/>
            <a:t>杀人嫌疑犯一定不会比受害者富有。</a:t>
          </a:r>
          <a:endParaRPr lang="zh-CN" altLang="en-US" dirty="0"/>
        </a:p>
      </dgm:t>
    </dgm:pt>
    <dgm:pt modelId="{86D6E7B3-4240-4671-BA13-E4EA9FA13ED6}" type="parTrans" cxnId="{F40F8CC3-D839-4E33-A3EA-FE6A57DA3715}">
      <dgm:prSet/>
      <dgm:spPr/>
      <dgm:t>
        <a:bodyPr/>
        <a:lstStyle/>
        <a:p>
          <a:endParaRPr lang="zh-CN" altLang="en-US"/>
        </a:p>
      </dgm:t>
    </dgm:pt>
    <dgm:pt modelId="{D09B7974-A217-4AFA-93D1-A3F2F475793B}" type="sibTrans" cxnId="{F40F8CC3-D839-4E33-A3EA-FE6A57DA3715}">
      <dgm:prSet/>
      <dgm:spPr/>
      <dgm:t>
        <a:bodyPr/>
        <a:lstStyle/>
        <a:p>
          <a:endParaRPr lang="zh-CN" altLang="en-US"/>
        </a:p>
      </dgm:t>
    </dgm:pt>
    <dgm:pt modelId="{E0705652-5EB7-4CC3-8A89-DDBCAB9A76F8}" type="pres">
      <dgm:prSet presAssocID="{0938D81A-7D26-4E45-A99F-A5CCA208D444}" presName="Name0" presStyleCnt="0">
        <dgm:presLayoutVars>
          <dgm:chMax val="7"/>
          <dgm:chPref val="7"/>
          <dgm:dir/>
        </dgm:presLayoutVars>
      </dgm:prSet>
      <dgm:spPr/>
    </dgm:pt>
    <dgm:pt modelId="{CD1998ED-B5FC-410D-929C-E73E9EB4D71A}" type="pres">
      <dgm:prSet presAssocID="{0938D81A-7D26-4E45-A99F-A5CCA208D444}" presName="Name1" presStyleCnt="0"/>
      <dgm:spPr/>
    </dgm:pt>
    <dgm:pt modelId="{BC8118F4-C787-489B-A1DC-91F1CA1E8A5B}" type="pres">
      <dgm:prSet presAssocID="{0938D81A-7D26-4E45-A99F-A5CCA208D444}" presName="cycle" presStyleCnt="0"/>
      <dgm:spPr/>
    </dgm:pt>
    <dgm:pt modelId="{11F7CEC9-7AE5-4C8A-B717-060E9D4E1E4B}" type="pres">
      <dgm:prSet presAssocID="{0938D81A-7D26-4E45-A99F-A5CCA208D444}" presName="srcNode" presStyleLbl="node1" presStyleIdx="0" presStyleCnt="3"/>
      <dgm:spPr/>
    </dgm:pt>
    <dgm:pt modelId="{63E30D3A-6402-4204-9470-3A42BAF49E9A}" type="pres">
      <dgm:prSet presAssocID="{0938D81A-7D26-4E45-A99F-A5CCA208D444}" presName="conn" presStyleLbl="parChTrans1D2" presStyleIdx="0" presStyleCnt="1"/>
      <dgm:spPr/>
    </dgm:pt>
    <dgm:pt modelId="{6C658CE2-518D-4199-9D12-376640A57277}" type="pres">
      <dgm:prSet presAssocID="{0938D81A-7D26-4E45-A99F-A5CCA208D444}" presName="extraNode" presStyleLbl="node1" presStyleIdx="0" presStyleCnt="3"/>
      <dgm:spPr/>
    </dgm:pt>
    <dgm:pt modelId="{B70FF72C-FB19-4AD8-9E5C-FA69DE98FDEE}" type="pres">
      <dgm:prSet presAssocID="{0938D81A-7D26-4E45-A99F-A5CCA208D444}" presName="dstNode" presStyleLbl="node1" presStyleIdx="0" presStyleCnt="3"/>
      <dgm:spPr/>
    </dgm:pt>
    <dgm:pt modelId="{40695A46-6C1E-48D7-BFCA-8D6B003F10A3}" type="pres">
      <dgm:prSet presAssocID="{F231DB2F-AEEB-4B4E-920C-C21744A20E57}" presName="text_1" presStyleLbl="node1" presStyleIdx="0" presStyleCnt="3">
        <dgm:presLayoutVars>
          <dgm:bulletEnabled val="1"/>
        </dgm:presLayoutVars>
      </dgm:prSet>
      <dgm:spPr/>
    </dgm:pt>
    <dgm:pt modelId="{9C9656CD-6FFE-45E4-BF27-2E172CDDE7F8}" type="pres">
      <dgm:prSet presAssocID="{F231DB2F-AEEB-4B4E-920C-C21744A20E57}" presName="accent_1" presStyleCnt="0"/>
      <dgm:spPr/>
    </dgm:pt>
    <dgm:pt modelId="{1C3A7CD1-D401-4CF5-ADCC-9B3D120CA9AB}" type="pres">
      <dgm:prSet presAssocID="{F231DB2F-AEEB-4B4E-920C-C21744A20E57}" presName="accentRepeatNode" presStyleLbl="solidFgAcc1" presStyleIdx="0" presStyleCnt="3"/>
      <dgm:spPr/>
    </dgm:pt>
    <dgm:pt modelId="{79979409-EABA-4159-AAAF-69A26C02DDC1}" type="pres">
      <dgm:prSet presAssocID="{BB372281-081E-4BE2-B9F8-C5AA583FA501}" presName="text_2" presStyleLbl="node1" presStyleIdx="1" presStyleCnt="3">
        <dgm:presLayoutVars>
          <dgm:bulletEnabled val="1"/>
        </dgm:presLayoutVars>
      </dgm:prSet>
      <dgm:spPr/>
    </dgm:pt>
    <dgm:pt modelId="{229CB5A2-B221-4AFE-922A-04615D4FCC75}" type="pres">
      <dgm:prSet presAssocID="{BB372281-081E-4BE2-B9F8-C5AA583FA501}" presName="accent_2" presStyleCnt="0"/>
      <dgm:spPr/>
    </dgm:pt>
    <dgm:pt modelId="{B7A748C8-227B-46B7-8208-DBCA3C6BBE4C}" type="pres">
      <dgm:prSet presAssocID="{BB372281-081E-4BE2-B9F8-C5AA583FA501}" presName="accentRepeatNode" presStyleLbl="solidFgAcc1" presStyleIdx="1" presStyleCnt="3"/>
      <dgm:spPr/>
    </dgm:pt>
    <dgm:pt modelId="{D927572D-D82F-4A31-9384-F1E329B7AEFC}" type="pres">
      <dgm:prSet presAssocID="{A29C131E-8220-4118-8E9D-886E11335BC3}" presName="text_3" presStyleLbl="node1" presStyleIdx="2" presStyleCnt="3">
        <dgm:presLayoutVars>
          <dgm:bulletEnabled val="1"/>
        </dgm:presLayoutVars>
      </dgm:prSet>
      <dgm:spPr/>
    </dgm:pt>
    <dgm:pt modelId="{49529C37-CF8B-4E98-87ED-06184A06A323}" type="pres">
      <dgm:prSet presAssocID="{A29C131E-8220-4118-8E9D-886E11335BC3}" presName="accent_3" presStyleCnt="0"/>
      <dgm:spPr/>
    </dgm:pt>
    <dgm:pt modelId="{849899D5-07AB-4D17-8D1F-7298222FFDA0}" type="pres">
      <dgm:prSet presAssocID="{A29C131E-8220-4118-8E9D-886E11335BC3}" presName="accentRepeatNode" presStyleLbl="solidFgAcc1" presStyleIdx="2" presStyleCnt="3"/>
      <dgm:spPr/>
    </dgm:pt>
  </dgm:ptLst>
  <dgm:cxnLst>
    <dgm:cxn modelId="{E0CDA523-08DB-4AEC-B4AB-1CE485211DD0}" type="presOf" srcId="{D56A5BFA-ACAC-425C-A1B8-5AB4FCE8DFB7}" destId="{63E30D3A-6402-4204-9470-3A42BAF49E9A}" srcOrd="0" destOrd="0" presId="urn:microsoft.com/office/officeart/2008/layout/VerticalCurvedList"/>
    <dgm:cxn modelId="{F387444B-4EC9-4095-BD24-C9FB55ABE735}" type="presOf" srcId="{0938D81A-7D26-4E45-A99F-A5CCA208D444}" destId="{E0705652-5EB7-4CC3-8A89-DDBCAB9A76F8}" srcOrd="0" destOrd="0" presId="urn:microsoft.com/office/officeart/2008/layout/VerticalCurvedList"/>
    <dgm:cxn modelId="{2DB83A75-A14F-4C74-BDD7-63BC7BFAD9CD}" type="presOf" srcId="{A29C131E-8220-4118-8E9D-886E11335BC3}" destId="{D927572D-D82F-4A31-9384-F1E329B7AEFC}" srcOrd="0" destOrd="0" presId="urn:microsoft.com/office/officeart/2008/layout/VerticalCurvedList"/>
    <dgm:cxn modelId="{18A7C985-8BE0-470C-B8C4-356ABF62F8CA}" type="presOf" srcId="{F231DB2F-AEEB-4B4E-920C-C21744A20E57}" destId="{40695A46-6C1E-48D7-BFCA-8D6B003F10A3}" srcOrd="0" destOrd="0" presId="urn:microsoft.com/office/officeart/2008/layout/VerticalCurvedList"/>
    <dgm:cxn modelId="{CD01B79A-1DAE-46A3-BA13-1D8DE694ADB1}" type="presOf" srcId="{BB372281-081E-4BE2-B9F8-C5AA583FA501}" destId="{79979409-EABA-4159-AAAF-69A26C02DDC1}" srcOrd="0" destOrd="0" presId="urn:microsoft.com/office/officeart/2008/layout/VerticalCurvedList"/>
    <dgm:cxn modelId="{F40F8CC3-D839-4E33-A3EA-FE6A57DA3715}" srcId="{0938D81A-7D26-4E45-A99F-A5CCA208D444}" destId="{A29C131E-8220-4118-8E9D-886E11335BC3}" srcOrd="2" destOrd="0" parTransId="{86D6E7B3-4240-4671-BA13-E4EA9FA13ED6}" sibTransId="{D09B7974-A217-4AFA-93D1-A3F2F475793B}"/>
    <dgm:cxn modelId="{4B1797DF-F69A-4887-B07F-F84675540E0B}" srcId="{0938D81A-7D26-4E45-A99F-A5CCA208D444}" destId="{BB372281-081E-4BE2-B9F8-C5AA583FA501}" srcOrd="1" destOrd="0" parTransId="{F15115C8-9426-4EB6-8717-D924D3DA24BF}" sibTransId="{949FD3CB-CCF5-464B-9919-3E51E32A7F10}"/>
    <dgm:cxn modelId="{ADAFC0DF-5A59-4C76-93D9-7BBCF0AE4411}" srcId="{0938D81A-7D26-4E45-A99F-A5CCA208D444}" destId="{F231DB2F-AEEB-4B4E-920C-C21744A20E57}" srcOrd="0" destOrd="0" parTransId="{F2809492-1C51-46B8-9677-C48095AC0E8C}" sibTransId="{D56A5BFA-ACAC-425C-A1B8-5AB4FCE8DFB7}"/>
    <dgm:cxn modelId="{065930F2-ADAF-4219-9625-5B4E69DC832D}" type="presParOf" srcId="{E0705652-5EB7-4CC3-8A89-DDBCAB9A76F8}" destId="{CD1998ED-B5FC-410D-929C-E73E9EB4D71A}" srcOrd="0" destOrd="0" presId="urn:microsoft.com/office/officeart/2008/layout/VerticalCurvedList"/>
    <dgm:cxn modelId="{41427D82-5F55-4ADA-BC2B-10F881290A7D}" type="presParOf" srcId="{CD1998ED-B5FC-410D-929C-E73E9EB4D71A}" destId="{BC8118F4-C787-489B-A1DC-91F1CA1E8A5B}" srcOrd="0" destOrd="0" presId="urn:microsoft.com/office/officeart/2008/layout/VerticalCurvedList"/>
    <dgm:cxn modelId="{37888D01-6209-4652-AB84-AA3EF2529254}" type="presParOf" srcId="{BC8118F4-C787-489B-A1DC-91F1CA1E8A5B}" destId="{11F7CEC9-7AE5-4C8A-B717-060E9D4E1E4B}" srcOrd="0" destOrd="0" presId="urn:microsoft.com/office/officeart/2008/layout/VerticalCurvedList"/>
    <dgm:cxn modelId="{9405CE99-2404-47CA-B86D-B93E124F000F}" type="presParOf" srcId="{BC8118F4-C787-489B-A1DC-91F1CA1E8A5B}" destId="{63E30D3A-6402-4204-9470-3A42BAF49E9A}" srcOrd="1" destOrd="0" presId="urn:microsoft.com/office/officeart/2008/layout/VerticalCurvedList"/>
    <dgm:cxn modelId="{2B6BD0AF-1704-468F-B509-43A797ACF6B1}" type="presParOf" srcId="{BC8118F4-C787-489B-A1DC-91F1CA1E8A5B}" destId="{6C658CE2-518D-4199-9D12-376640A57277}" srcOrd="2" destOrd="0" presId="urn:microsoft.com/office/officeart/2008/layout/VerticalCurvedList"/>
    <dgm:cxn modelId="{BD6FA5DD-8FF2-4028-94F3-2782DCEBB7F0}" type="presParOf" srcId="{BC8118F4-C787-489B-A1DC-91F1CA1E8A5B}" destId="{B70FF72C-FB19-4AD8-9E5C-FA69DE98FDEE}" srcOrd="3" destOrd="0" presId="urn:microsoft.com/office/officeart/2008/layout/VerticalCurvedList"/>
    <dgm:cxn modelId="{67EE07B5-6957-42D4-8A30-9972C449B011}" type="presParOf" srcId="{CD1998ED-B5FC-410D-929C-E73E9EB4D71A}" destId="{40695A46-6C1E-48D7-BFCA-8D6B003F10A3}" srcOrd="1" destOrd="0" presId="urn:microsoft.com/office/officeart/2008/layout/VerticalCurvedList"/>
    <dgm:cxn modelId="{555C72F2-D097-4B0F-9A6A-082222A1964E}" type="presParOf" srcId="{CD1998ED-B5FC-410D-929C-E73E9EB4D71A}" destId="{9C9656CD-6FFE-45E4-BF27-2E172CDDE7F8}" srcOrd="2" destOrd="0" presId="urn:microsoft.com/office/officeart/2008/layout/VerticalCurvedList"/>
    <dgm:cxn modelId="{4C7BCB0D-EF26-492E-9484-D9C53861F4E8}" type="presParOf" srcId="{9C9656CD-6FFE-45E4-BF27-2E172CDDE7F8}" destId="{1C3A7CD1-D401-4CF5-ADCC-9B3D120CA9AB}" srcOrd="0" destOrd="0" presId="urn:microsoft.com/office/officeart/2008/layout/VerticalCurvedList"/>
    <dgm:cxn modelId="{8E57E33C-B728-4F6D-9A92-A734F4EB9243}" type="presParOf" srcId="{CD1998ED-B5FC-410D-929C-E73E9EB4D71A}" destId="{79979409-EABA-4159-AAAF-69A26C02DDC1}" srcOrd="3" destOrd="0" presId="urn:microsoft.com/office/officeart/2008/layout/VerticalCurvedList"/>
    <dgm:cxn modelId="{D8866207-A397-4034-867B-096FBAB3045E}" type="presParOf" srcId="{CD1998ED-B5FC-410D-929C-E73E9EB4D71A}" destId="{229CB5A2-B221-4AFE-922A-04615D4FCC75}" srcOrd="4" destOrd="0" presId="urn:microsoft.com/office/officeart/2008/layout/VerticalCurvedList"/>
    <dgm:cxn modelId="{0F636F8D-6284-4B03-8890-30E6135713BA}" type="presParOf" srcId="{229CB5A2-B221-4AFE-922A-04615D4FCC75}" destId="{B7A748C8-227B-46B7-8208-DBCA3C6BBE4C}" srcOrd="0" destOrd="0" presId="urn:microsoft.com/office/officeart/2008/layout/VerticalCurvedList"/>
    <dgm:cxn modelId="{0EAC2EB7-FCD7-4AAB-808B-7C09F11ED5A6}" type="presParOf" srcId="{CD1998ED-B5FC-410D-929C-E73E9EB4D71A}" destId="{D927572D-D82F-4A31-9384-F1E329B7AEFC}" srcOrd="5" destOrd="0" presId="urn:microsoft.com/office/officeart/2008/layout/VerticalCurvedList"/>
    <dgm:cxn modelId="{8DF7EFB3-C3F8-4B42-8B10-203CFC271002}" type="presParOf" srcId="{CD1998ED-B5FC-410D-929C-E73E9EB4D71A}" destId="{49529C37-CF8B-4E98-87ED-06184A06A323}" srcOrd="6" destOrd="0" presId="urn:microsoft.com/office/officeart/2008/layout/VerticalCurvedList"/>
    <dgm:cxn modelId="{D5FB4111-D305-4D69-AE5A-E1D2CF6BC674}" type="presParOf" srcId="{49529C37-CF8B-4E98-87ED-06184A06A323}" destId="{849899D5-07AB-4D17-8D1F-7298222FFDA0}"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FE60654-4785-4C90-B551-A001B553E60B}" type="doc">
      <dgm:prSet loTypeId="urn:microsoft.com/office/officeart/2008/layout/VerticalCurvedList" loCatId="list" qsTypeId="urn:microsoft.com/office/officeart/2005/8/quickstyle/3d2" qsCatId="3D" csTypeId="urn:microsoft.com/office/officeart/2005/8/colors/accent6_4" csCatId="accent6" phldr="1"/>
      <dgm:spPr/>
      <dgm:t>
        <a:bodyPr/>
        <a:lstStyle/>
        <a:p>
          <a:endParaRPr lang="zh-CN" altLang="en-US"/>
        </a:p>
      </dgm:t>
    </dgm:pt>
    <dgm:pt modelId="{07CF1998-D593-4310-BBAA-9B6699A7D748}">
      <dgm:prSet phldrT="[文本]"/>
      <dgm:spPr/>
      <dgm:t>
        <a:bodyPr/>
        <a:lstStyle/>
        <a:p>
          <a:r>
            <a:rPr lang="zh-CN" altLang="en-US" dirty="0"/>
            <a:t>总体设计思路与总体架构</a:t>
          </a:r>
        </a:p>
      </dgm:t>
    </dgm:pt>
    <dgm:pt modelId="{B932600F-C4A2-45F9-99A1-2C50A96B2E9B}" type="sibTrans" cxnId="{3879C2DC-11B8-44FF-A8D9-F6D4A508668A}">
      <dgm:prSet/>
      <dgm:spPr/>
      <dgm:t>
        <a:bodyPr/>
        <a:lstStyle/>
        <a:p>
          <a:endParaRPr lang="zh-CN" altLang="en-US"/>
        </a:p>
      </dgm:t>
    </dgm:pt>
    <dgm:pt modelId="{3EC3CB5E-325A-442D-A807-5628266DCED6}" type="parTrans" cxnId="{3879C2DC-11B8-44FF-A8D9-F6D4A508668A}">
      <dgm:prSet/>
      <dgm:spPr/>
      <dgm:t>
        <a:bodyPr/>
        <a:lstStyle/>
        <a:p>
          <a:endParaRPr lang="zh-CN" altLang="en-US"/>
        </a:p>
      </dgm:t>
    </dgm:pt>
    <dgm:pt modelId="{29C7E260-2713-4F88-93DA-FB28AAA13282}">
      <dgm:prSet phldrT="[文本]"/>
      <dgm:spPr/>
      <dgm:t>
        <a:bodyPr/>
        <a:lstStyle/>
        <a:p>
          <a:r>
            <a:rPr lang="zh-CN" altLang="en-US" dirty="0"/>
            <a:t> 模块设计：本实验的具体模块设计 </a:t>
          </a:r>
        </a:p>
      </dgm:t>
    </dgm:pt>
    <dgm:pt modelId="{8AD76F11-14C1-4B46-B87C-8100CEEFB0A0}" type="parTrans" cxnId="{5CBC4BFF-3FEE-4C57-AE37-77797FDE681E}">
      <dgm:prSet/>
      <dgm:spPr/>
      <dgm:t>
        <a:bodyPr/>
        <a:lstStyle/>
        <a:p>
          <a:endParaRPr lang="zh-CN" altLang="en-US"/>
        </a:p>
      </dgm:t>
    </dgm:pt>
    <dgm:pt modelId="{19169C60-372A-4181-843F-CF705A69E142}" type="sibTrans" cxnId="{5CBC4BFF-3FEE-4C57-AE37-77797FDE681E}">
      <dgm:prSet/>
      <dgm:spPr/>
      <dgm:t>
        <a:bodyPr/>
        <a:lstStyle/>
        <a:p>
          <a:endParaRPr lang="zh-CN" altLang="en-US"/>
        </a:p>
      </dgm:t>
    </dgm:pt>
    <dgm:pt modelId="{5ECDB240-2AB6-44A1-84B3-F697349D802E}">
      <dgm:prSet phldrT="[文本]"/>
      <dgm:spPr/>
      <dgm:t>
        <a:bodyPr/>
        <a:lstStyle/>
        <a:p>
          <a:r>
            <a:rPr lang="zh-CN" altLang="en-US" dirty="0"/>
            <a:t> 其他创新内容或优化算法 </a:t>
          </a:r>
        </a:p>
      </dgm:t>
    </dgm:pt>
    <dgm:pt modelId="{1FE01184-DFC8-4D05-98C7-2B791A3165F9}" type="parTrans" cxnId="{9A9D3766-A929-4135-B923-A17446EBFCC3}">
      <dgm:prSet/>
      <dgm:spPr/>
      <dgm:t>
        <a:bodyPr/>
        <a:lstStyle/>
        <a:p>
          <a:endParaRPr lang="zh-CN" altLang="en-US"/>
        </a:p>
      </dgm:t>
    </dgm:pt>
    <dgm:pt modelId="{DFDC5A9A-D1A4-4BE1-B66A-CC130E51AB0F}" type="sibTrans" cxnId="{9A9D3766-A929-4135-B923-A17446EBFCC3}">
      <dgm:prSet/>
      <dgm:spPr/>
      <dgm:t>
        <a:bodyPr/>
        <a:lstStyle/>
        <a:p>
          <a:endParaRPr lang="zh-CN" altLang="en-US"/>
        </a:p>
      </dgm:t>
    </dgm:pt>
    <dgm:pt modelId="{67AE39C6-A1CD-4A9F-8F93-57F571254657}">
      <dgm:prSet phldrT="[文本]"/>
      <dgm:spPr/>
      <dgm:t>
        <a:bodyPr/>
        <a:lstStyle/>
        <a:p>
          <a:r>
            <a:rPr lang="zh-CN" altLang="en-US" dirty="0"/>
            <a:t>核心算法及基本原理 </a:t>
          </a:r>
        </a:p>
      </dgm:t>
    </dgm:pt>
    <dgm:pt modelId="{BD41DC97-C432-409C-A1CD-D6F2D077A5DF}" type="sibTrans" cxnId="{A4ADDCB8-E519-46AF-8BB9-6497F3A4712C}">
      <dgm:prSet/>
      <dgm:spPr/>
      <dgm:t>
        <a:bodyPr/>
        <a:lstStyle/>
        <a:p>
          <a:endParaRPr lang="zh-CN" altLang="en-US"/>
        </a:p>
      </dgm:t>
    </dgm:pt>
    <dgm:pt modelId="{98EC2A49-F8AB-4F37-831E-72EAB2A4C9C1}" type="parTrans" cxnId="{A4ADDCB8-E519-46AF-8BB9-6497F3A4712C}">
      <dgm:prSet/>
      <dgm:spPr/>
      <dgm:t>
        <a:bodyPr/>
        <a:lstStyle/>
        <a:p>
          <a:endParaRPr lang="zh-CN" altLang="en-US"/>
        </a:p>
      </dgm:t>
    </dgm:pt>
    <dgm:pt modelId="{45B72203-7244-4978-8E45-647B43C85EDB}" type="pres">
      <dgm:prSet presAssocID="{9FE60654-4785-4C90-B551-A001B553E60B}" presName="Name0" presStyleCnt="0">
        <dgm:presLayoutVars>
          <dgm:chMax val="7"/>
          <dgm:chPref val="7"/>
          <dgm:dir/>
        </dgm:presLayoutVars>
      </dgm:prSet>
      <dgm:spPr/>
    </dgm:pt>
    <dgm:pt modelId="{B18D872C-2A5A-433B-B067-79415636C4C9}" type="pres">
      <dgm:prSet presAssocID="{9FE60654-4785-4C90-B551-A001B553E60B}" presName="Name1" presStyleCnt="0"/>
      <dgm:spPr/>
    </dgm:pt>
    <dgm:pt modelId="{6462A149-0343-4DAC-BB8A-828A77B92FD4}" type="pres">
      <dgm:prSet presAssocID="{9FE60654-4785-4C90-B551-A001B553E60B}" presName="cycle" presStyleCnt="0"/>
      <dgm:spPr/>
    </dgm:pt>
    <dgm:pt modelId="{13EFBFC4-564A-43D7-882F-2A4B3D7D184A}" type="pres">
      <dgm:prSet presAssocID="{9FE60654-4785-4C90-B551-A001B553E60B}" presName="srcNode" presStyleLbl="node1" presStyleIdx="0" presStyleCnt="4"/>
      <dgm:spPr/>
    </dgm:pt>
    <dgm:pt modelId="{0C7FBD1F-E7F3-4B65-8343-EC3173B55C3B}" type="pres">
      <dgm:prSet presAssocID="{9FE60654-4785-4C90-B551-A001B553E60B}" presName="conn" presStyleLbl="parChTrans1D2" presStyleIdx="0" presStyleCnt="1"/>
      <dgm:spPr/>
    </dgm:pt>
    <dgm:pt modelId="{4E8B970E-8AA8-459E-A6BA-B2D40DE0A25A}" type="pres">
      <dgm:prSet presAssocID="{9FE60654-4785-4C90-B551-A001B553E60B}" presName="extraNode" presStyleLbl="node1" presStyleIdx="0" presStyleCnt="4"/>
      <dgm:spPr/>
    </dgm:pt>
    <dgm:pt modelId="{60D48F89-DFA8-461B-AD65-9A78E0C37522}" type="pres">
      <dgm:prSet presAssocID="{9FE60654-4785-4C90-B551-A001B553E60B}" presName="dstNode" presStyleLbl="node1" presStyleIdx="0" presStyleCnt="4"/>
      <dgm:spPr/>
    </dgm:pt>
    <dgm:pt modelId="{68CFF4CC-C892-497C-AF0F-4EC050DED4FC}" type="pres">
      <dgm:prSet presAssocID="{07CF1998-D593-4310-BBAA-9B6699A7D748}" presName="text_1" presStyleLbl="node1" presStyleIdx="0" presStyleCnt="4">
        <dgm:presLayoutVars>
          <dgm:bulletEnabled val="1"/>
        </dgm:presLayoutVars>
      </dgm:prSet>
      <dgm:spPr/>
    </dgm:pt>
    <dgm:pt modelId="{14C0AB01-7B51-44E0-B78D-B4A38D3999FC}" type="pres">
      <dgm:prSet presAssocID="{07CF1998-D593-4310-BBAA-9B6699A7D748}" presName="accent_1" presStyleCnt="0"/>
      <dgm:spPr/>
    </dgm:pt>
    <dgm:pt modelId="{325CBEE1-D0FC-47E3-8CC6-5426C6E75CC4}" type="pres">
      <dgm:prSet presAssocID="{07CF1998-D593-4310-BBAA-9B6699A7D748}" presName="accentRepeatNode" presStyleLbl="solidFgAcc1" presStyleIdx="0" presStyleCnt="4"/>
      <dgm:spPr/>
    </dgm:pt>
    <dgm:pt modelId="{DBBECC90-CAFB-4340-8EEE-5DED5BA0AA61}" type="pres">
      <dgm:prSet presAssocID="{67AE39C6-A1CD-4A9F-8F93-57F571254657}" presName="text_2" presStyleLbl="node1" presStyleIdx="1" presStyleCnt="4">
        <dgm:presLayoutVars>
          <dgm:bulletEnabled val="1"/>
        </dgm:presLayoutVars>
      </dgm:prSet>
      <dgm:spPr/>
    </dgm:pt>
    <dgm:pt modelId="{95EBE348-EF00-4640-9D23-6D80AD38BD12}" type="pres">
      <dgm:prSet presAssocID="{67AE39C6-A1CD-4A9F-8F93-57F571254657}" presName="accent_2" presStyleCnt="0"/>
      <dgm:spPr/>
    </dgm:pt>
    <dgm:pt modelId="{EF77415A-F8A3-4794-8530-231F3AB73366}" type="pres">
      <dgm:prSet presAssocID="{67AE39C6-A1CD-4A9F-8F93-57F571254657}" presName="accentRepeatNode" presStyleLbl="solidFgAcc1" presStyleIdx="1" presStyleCnt="4"/>
      <dgm:spPr/>
    </dgm:pt>
    <dgm:pt modelId="{5AA640E0-CD3A-406E-832C-B67B0F6D2691}" type="pres">
      <dgm:prSet presAssocID="{29C7E260-2713-4F88-93DA-FB28AAA13282}" presName="text_3" presStyleLbl="node1" presStyleIdx="2" presStyleCnt="4">
        <dgm:presLayoutVars>
          <dgm:bulletEnabled val="1"/>
        </dgm:presLayoutVars>
      </dgm:prSet>
      <dgm:spPr/>
    </dgm:pt>
    <dgm:pt modelId="{E2B68479-E8B0-4AE3-8AF2-7BFD76DA4E0C}" type="pres">
      <dgm:prSet presAssocID="{29C7E260-2713-4F88-93DA-FB28AAA13282}" presName="accent_3" presStyleCnt="0"/>
      <dgm:spPr/>
    </dgm:pt>
    <dgm:pt modelId="{7770A81D-F0DA-408D-B300-98773B1527CF}" type="pres">
      <dgm:prSet presAssocID="{29C7E260-2713-4F88-93DA-FB28AAA13282}" presName="accentRepeatNode" presStyleLbl="solidFgAcc1" presStyleIdx="2" presStyleCnt="4"/>
      <dgm:spPr/>
    </dgm:pt>
    <dgm:pt modelId="{E81A6527-4945-4BD7-A811-4389DEA87B1D}" type="pres">
      <dgm:prSet presAssocID="{5ECDB240-2AB6-44A1-84B3-F697349D802E}" presName="text_4" presStyleLbl="node1" presStyleIdx="3" presStyleCnt="4">
        <dgm:presLayoutVars>
          <dgm:bulletEnabled val="1"/>
        </dgm:presLayoutVars>
      </dgm:prSet>
      <dgm:spPr/>
    </dgm:pt>
    <dgm:pt modelId="{92EAFF76-5BC4-4585-A71B-574A5032CBE9}" type="pres">
      <dgm:prSet presAssocID="{5ECDB240-2AB6-44A1-84B3-F697349D802E}" presName="accent_4" presStyleCnt="0"/>
      <dgm:spPr/>
    </dgm:pt>
    <dgm:pt modelId="{447DB9E7-D087-4D2B-98C9-5FECE251D04A}" type="pres">
      <dgm:prSet presAssocID="{5ECDB240-2AB6-44A1-84B3-F697349D802E}" presName="accentRepeatNode" presStyleLbl="solidFgAcc1" presStyleIdx="3" presStyleCnt="4"/>
      <dgm:spPr/>
    </dgm:pt>
  </dgm:ptLst>
  <dgm:cxnLst>
    <dgm:cxn modelId="{1BFD6C18-71C0-4A81-BAE4-407D379F8568}" type="presOf" srcId="{67AE39C6-A1CD-4A9F-8F93-57F571254657}" destId="{DBBECC90-CAFB-4340-8EEE-5DED5BA0AA61}" srcOrd="0" destOrd="0" presId="urn:microsoft.com/office/officeart/2008/layout/VerticalCurvedList"/>
    <dgm:cxn modelId="{80C2C725-1946-490A-BC90-4232ABEA2027}" type="presOf" srcId="{B932600F-C4A2-45F9-99A1-2C50A96B2E9B}" destId="{0C7FBD1F-E7F3-4B65-8343-EC3173B55C3B}" srcOrd="0" destOrd="0" presId="urn:microsoft.com/office/officeart/2008/layout/VerticalCurvedList"/>
    <dgm:cxn modelId="{BB28E52D-2B5F-4231-B90B-F7E100706538}" type="presOf" srcId="{9FE60654-4785-4C90-B551-A001B553E60B}" destId="{45B72203-7244-4978-8E45-647B43C85EDB}" srcOrd="0" destOrd="0" presId="urn:microsoft.com/office/officeart/2008/layout/VerticalCurvedList"/>
    <dgm:cxn modelId="{C8863939-52DD-47E6-B4E8-B68D7C3209CD}" type="presOf" srcId="{07CF1998-D593-4310-BBAA-9B6699A7D748}" destId="{68CFF4CC-C892-497C-AF0F-4EC050DED4FC}" srcOrd="0" destOrd="0" presId="urn:microsoft.com/office/officeart/2008/layout/VerticalCurvedList"/>
    <dgm:cxn modelId="{9A9D3766-A929-4135-B923-A17446EBFCC3}" srcId="{9FE60654-4785-4C90-B551-A001B553E60B}" destId="{5ECDB240-2AB6-44A1-84B3-F697349D802E}" srcOrd="3" destOrd="0" parTransId="{1FE01184-DFC8-4D05-98C7-2B791A3165F9}" sibTransId="{DFDC5A9A-D1A4-4BE1-B66A-CC130E51AB0F}"/>
    <dgm:cxn modelId="{43247D49-D8CF-4F03-8D54-997561EF080C}" type="presOf" srcId="{5ECDB240-2AB6-44A1-84B3-F697349D802E}" destId="{E81A6527-4945-4BD7-A811-4389DEA87B1D}" srcOrd="0" destOrd="0" presId="urn:microsoft.com/office/officeart/2008/layout/VerticalCurvedList"/>
    <dgm:cxn modelId="{2875408C-5EA3-4005-A51E-BF44AFCA8025}" type="presOf" srcId="{29C7E260-2713-4F88-93DA-FB28AAA13282}" destId="{5AA640E0-CD3A-406E-832C-B67B0F6D2691}" srcOrd="0" destOrd="0" presId="urn:microsoft.com/office/officeart/2008/layout/VerticalCurvedList"/>
    <dgm:cxn modelId="{A4ADDCB8-E519-46AF-8BB9-6497F3A4712C}" srcId="{9FE60654-4785-4C90-B551-A001B553E60B}" destId="{67AE39C6-A1CD-4A9F-8F93-57F571254657}" srcOrd="1" destOrd="0" parTransId="{98EC2A49-F8AB-4F37-831E-72EAB2A4C9C1}" sibTransId="{BD41DC97-C432-409C-A1CD-D6F2D077A5DF}"/>
    <dgm:cxn modelId="{3879C2DC-11B8-44FF-A8D9-F6D4A508668A}" srcId="{9FE60654-4785-4C90-B551-A001B553E60B}" destId="{07CF1998-D593-4310-BBAA-9B6699A7D748}" srcOrd="0" destOrd="0" parTransId="{3EC3CB5E-325A-442D-A807-5628266DCED6}" sibTransId="{B932600F-C4A2-45F9-99A1-2C50A96B2E9B}"/>
    <dgm:cxn modelId="{5CBC4BFF-3FEE-4C57-AE37-77797FDE681E}" srcId="{9FE60654-4785-4C90-B551-A001B553E60B}" destId="{29C7E260-2713-4F88-93DA-FB28AAA13282}" srcOrd="2" destOrd="0" parTransId="{8AD76F11-14C1-4B46-B87C-8100CEEFB0A0}" sibTransId="{19169C60-372A-4181-843F-CF705A69E142}"/>
    <dgm:cxn modelId="{48BA6322-80DC-42C8-8635-9371870CD616}" type="presParOf" srcId="{45B72203-7244-4978-8E45-647B43C85EDB}" destId="{B18D872C-2A5A-433B-B067-79415636C4C9}" srcOrd="0" destOrd="0" presId="urn:microsoft.com/office/officeart/2008/layout/VerticalCurvedList"/>
    <dgm:cxn modelId="{4DCB32DE-608A-4369-8DA1-8B0B20D36A29}" type="presParOf" srcId="{B18D872C-2A5A-433B-B067-79415636C4C9}" destId="{6462A149-0343-4DAC-BB8A-828A77B92FD4}" srcOrd="0" destOrd="0" presId="urn:microsoft.com/office/officeart/2008/layout/VerticalCurvedList"/>
    <dgm:cxn modelId="{3DFD979C-D01C-4CB0-811C-7DFD814EA064}" type="presParOf" srcId="{6462A149-0343-4DAC-BB8A-828A77B92FD4}" destId="{13EFBFC4-564A-43D7-882F-2A4B3D7D184A}" srcOrd="0" destOrd="0" presId="urn:microsoft.com/office/officeart/2008/layout/VerticalCurvedList"/>
    <dgm:cxn modelId="{6F4FBAE7-71C9-477C-B700-3C3EB07ADC96}" type="presParOf" srcId="{6462A149-0343-4DAC-BB8A-828A77B92FD4}" destId="{0C7FBD1F-E7F3-4B65-8343-EC3173B55C3B}" srcOrd="1" destOrd="0" presId="urn:microsoft.com/office/officeart/2008/layout/VerticalCurvedList"/>
    <dgm:cxn modelId="{01941C5B-27C1-469A-9BA1-587F9EC82C53}" type="presParOf" srcId="{6462A149-0343-4DAC-BB8A-828A77B92FD4}" destId="{4E8B970E-8AA8-459E-A6BA-B2D40DE0A25A}" srcOrd="2" destOrd="0" presId="urn:microsoft.com/office/officeart/2008/layout/VerticalCurvedList"/>
    <dgm:cxn modelId="{5D8514A4-F77A-486D-9EC1-9F9BECCD5792}" type="presParOf" srcId="{6462A149-0343-4DAC-BB8A-828A77B92FD4}" destId="{60D48F89-DFA8-461B-AD65-9A78E0C37522}" srcOrd="3" destOrd="0" presId="urn:microsoft.com/office/officeart/2008/layout/VerticalCurvedList"/>
    <dgm:cxn modelId="{2B9EB64E-AA76-4390-974C-BB0252F00BAC}" type="presParOf" srcId="{B18D872C-2A5A-433B-B067-79415636C4C9}" destId="{68CFF4CC-C892-497C-AF0F-4EC050DED4FC}" srcOrd="1" destOrd="0" presId="urn:microsoft.com/office/officeart/2008/layout/VerticalCurvedList"/>
    <dgm:cxn modelId="{71F39C3B-C54C-492F-9185-F03BA0FF5CA9}" type="presParOf" srcId="{B18D872C-2A5A-433B-B067-79415636C4C9}" destId="{14C0AB01-7B51-44E0-B78D-B4A38D3999FC}" srcOrd="2" destOrd="0" presId="urn:microsoft.com/office/officeart/2008/layout/VerticalCurvedList"/>
    <dgm:cxn modelId="{D0DB241F-005E-433A-B03D-02652276928E}" type="presParOf" srcId="{14C0AB01-7B51-44E0-B78D-B4A38D3999FC}" destId="{325CBEE1-D0FC-47E3-8CC6-5426C6E75CC4}" srcOrd="0" destOrd="0" presId="urn:microsoft.com/office/officeart/2008/layout/VerticalCurvedList"/>
    <dgm:cxn modelId="{2FAF6D72-4291-4838-9C81-D03519A80001}" type="presParOf" srcId="{B18D872C-2A5A-433B-B067-79415636C4C9}" destId="{DBBECC90-CAFB-4340-8EEE-5DED5BA0AA61}" srcOrd="3" destOrd="0" presId="urn:microsoft.com/office/officeart/2008/layout/VerticalCurvedList"/>
    <dgm:cxn modelId="{72EF5EDF-0E0F-4094-A6E6-9180EC5316E7}" type="presParOf" srcId="{B18D872C-2A5A-433B-B067-79415636C4C9}" destId="{95EBE348-EF00-4640-9D23-6D80AD38BD12}" srcOrd="4" destOrd="0" presId="urn:microsoft.com/office/officeart/2008/layout/VerticalCurvedList"/>
    <dgm:cxn modelId="{72183CB0-793E-414C-A5F9-E5FB9D8D135F}" type="presParOf" srcId="{95EBE348-EF00-4640-9D23-6D80AD38BD12}" destId="{EF77415A-F8A3-4794-8530-231F3AB73366}" srcOrd="0" destOrd="0" presId="urn:microsoft.com/office/officeart/2008/layout/VerticalCurvedList"/>
    <dgm:cxn modelId="{6D547402-2D9C-424C-8608-952B9A983808}" type="presParOf" srcId="{B18D872C-2A5A-433B-B067-79415636C4C9}" destId="{5AA640E0-CD3A-406E-832C-B67B0F6D2691}" srcOrd="5" destOrd="0" presId="urn:microsoft.com/office/officeart/2008/layout/VerticalCurvedList"/>
    <dgm:cxn modelId="{A6E8FB91-22FA-4731-BA6C-0D5C7D87403C}" type="presParOf" srcId="{B18D872C-2A5A-433B-B067-79415636C4C9}" destId="{E2B68479-E8B0-4AE3-8AF2-7BFD76DA4E0C}" srcOrd="6" destOrd="0" presId="urn:microsoft.com/office/officeart/2008/layout/VerticalCurvedList"/>
    <dgm:cxn modelId="{391A0BED-62DA-4992-ADF9-D93FDCABAD30}" type="presParOf" srcId="{E2B68479-E8B0-4AE3-8AF2-7BFD76DA4E0C}" destId="{7770A81D-F0DA-408D-B300-98773B1527CF}" srcOrd="0" destOrd="0" presId="urn:microsoft.com/office/officeart/2008/layout/VerticalCurvedList"/>
    <dgm:cxn modelId="{0F3BC49D-6560-46BF-8767-BF15DA678079}" type="presParOf" srcId="{B18D872C-2A5A-433B-B067-79415636C4C9}" destId="{E81A6527-4945-4BD7-A811-4389DEA87B1D}" srcOrd="7" destOrd="0" presId="urn:microsoft.com/office/officeart/2008/layout/VerticalCurvedList"/>
    <dgm:cxn modelId="{2B27F98B-5EC9-469E-9EAA-9551F16735D6}" type="presParOf" srcId="{B18D872C-2A5A-433B-B067-79415636C4C9}" destId="{92EAFF76-5BC4-4585-A71B-574A5032CBE9}" srcOrd="8" destOrd="0" presId="urn:microsoft.com/office/officeart/2008/layout/VerticalCurvedList"/>
    <dgm:cxn modelId="{6813B639-F47F-42F5-B78D-AD0E2EA9ED00}" type="presParOf" srcId="{92EAFF76-5BC4-4585-A71B-574A5032CBE9}" destId="{447DB9E7-D087-4D2B-98C9-5FECE251D04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E0DB3E3-F2D2-4B92-9AA6-0660567DF022}" type="doc">
      <dgm:prSet loTypeId="urn:microsoft.com/office/officeart/2005/8/layout/list1" loCatId="list" qsTypeId="urn:microsoft.com/office/officeart/2005/8/quickstyle/simple1" qsCatId="simple" csTypeId="urn:microsoft.com/office/officeart/2005/8/colors/accent6_5" csCatId="accent6" phldr="1"/>
      <dgm:spPr/>
      <dgm:t>
        <a:bodyPr/>
        <a:lstStyle/>
        <a:p>
          <a:endParaRPr lang="zh-CN" altLang="en-US"/>
        </a:p>
      </dgm:t>
    </dgm:pt>
    <dgm:pt modelId="{DB85B4F1-943C-44BD-AB4B-9F32870D07ED}">
      <dgm:prSet phldrT="[文本]"/>
      <dgm:spPr/>
      <dgm:t>
        <a:bodyPr/>
        <a:lstStyle/>
        <a:p>
          <a:r>
            <a:rPr lang="zh-CN" altLang="en-US" dirty="0"/>
            <a:t>⚫输入事实</a:t>
          </a:r>
          <a:r>
            <a:rPr lang="en-US" altLang="zh-CN" dirty="0"/>
            <a:t>/</a:t>
          </a:r>
          <a:r>
            <a:rPr lang="zh-CN" altLang="en-US" dirty="0"/>
            <a:t>过程</a:t>
          </a:r>
        </a:p>
      </dgm:t>
    </dgm:pt>
    <dgm:pt modelId="{7222FD16-1DDE-4137-9896-D4E9BC8D9D8C}" type="parTrans" cxnId="{C6E8594E-3F20-482D-84F2-58FB15708007}">
      <dgm:prSet/>
      <dgm:spPr/>
      <dgm:t>
        <a:bodyPr/>
        <a:lstStyle/>
        <a:p>
          <a:endParaRPr lang="zh-CN" altLang="en-US"/>
        </a:p>
      </dgm:t>
    </dgm:pt>
    <dgm:pt modelId="{C2481A91-90AF-47F1-9783-B2FA22BC944C}" type="sibTrans" cxnId="{C6E8594E-3F20-482D-84F2-58FB15708007}">
      <dgm:prSet/>
      <dgm:spPr/>
      <dgm:t>
        <a:bodyPr/>
        <a:lstStyle/>
        <a:p>
          <a:endParaRPr lang="zh-CN" altLang="en-US"/>
        </a:p>
      </dgm:t>
    </dgm:pt>
    <dgm:pt modelId="{BDF32BE7-5EC3-41E5-8B8C-24C3CBC3D96B}">
      <dgm:prSet phldrT="[文本]"/>
      <dgm:spPr/>
      <dgm:t>
        <a:bodyPr/>
        <a:lstStyle/>
        <a:p>
          <a:r>
            <a:rPr lang="zh-CN" altLang="en-US" dirty="0"/>
            <a:t>⚫将一阶逻辑语言化为子句 </a:t>
          </a:r>
        </a:p>
      </dgm:t>
    </dgm:pt>
    <dgm:pt modelId="{B98CAFAD-B67A-4D6F-9FAD-BF93DB371DBF}" type="parTrans" cxnId="{27B7A1E9-EB43-45F7-B3F4-9177BF63378B}">
      <dgm:prSet/>
      <dgm:spPr/>
      <dgm:t>
        <a:bodyPr/>
        <a:lstStyle/>
        <a:p>
          <a:endParaRPr lang="zh-CN" altLang="en-US"/>
        </a:p>
      </dgm:t>
    </dgm:pt>
    <dgm:pt modelId="{8BB9C7F7-6355-4CFA-B010-A27A16572C34}" type="sibTrans" cxnId="{27B7A1E9-EB43-45F7-B3F4-9177BF63378B}">
      <dgm:prSet/>
      <dgm:spPr/>
      <dgm:t>
        <a:bodyPr/>
        <a:lstStyle/>
        <a:p>
          <a:endParaRPr lang="zh-CN" altLang="en-US"/>
        </a:p>
      </dgm:t>
    </dgm:pt>
    <dgm:pt modelId="{D0F5A090-F226-41C0-991E-9870C2121909}">
      <dgm:prSet phldrT="[文本]"/>
      <dgm:spPr/>
      <dgm:t>
        <a:bodyPr/>
        <a:lstStyle/>
        <a:p>
          <a:r>
            <a:rPr lang="zh-CN" altLang="en-US" dirty="0"/>
            <a:t>⚫调用归结法证明 </a:t>
          </a:r>
        </a:p>
      </dgm:t>
    </dgm:pt>
    <dgm:pt modelId="{875C619B-235F-4481-98CD-B7581ACD8AFA}" type="parTrans" cxnId="{2A6DC4E6-E919-47CE-A576-81A518AF6FA9}">
      <dgm:prSet/>
      <dgm:spPr/>
      <dgm:t>
        <a:bodyPr/>
        <a:lstStyle/>
        <a:p>
          <a:endParaRPr lang="zh-CN" altLang="en-US"/>
        </a:p>
      </dgm:t>
    </dgm:pt>
    <dgm:pt modelId="{AC012B79-218B-4758-8263-E4C03B6611BB}" type="sibTrans" cxnId="{2A6DC4E6-E919-47CE-A576-81A518AF6FA9}">
      <dgm:prSet/>
      <dgm:spPr/>
      <dgm:t>
        <a:bodyPr/>
        <a:lstStyle/>
        <a:p>
          <a:endParaRPr lang="zh-CN" altLang="en-US"/>
        </a:p>
      </dgm:t>
    </dgm:pt>
    <dgm:pt modelId="{3FCF59EE-70D1-4BFA-B1F7-B7689364BA02}">
      <dgm:prSet phldrT="[文本]"/>
      <dgm:spPr/>
      <dgm:t>
        <a:bodyPr/>
        <a:lstStyle/>
        <a:p>
          <a:r>
            <a:rPr lang="zh-CN" altLang="en-US" dirty="0"/>
            <a:t>⚫输入目标 </a:t>
          </a:r>
        </a:p>
      </dgm:t>
    </dgm:pt>
    <dgm:pt modelId="{1F317262-F6A3-4F81-8E76-C4F1BABA5288}" type="parTrans" cxnId="{A23EDF05-9FF9-48FA-8087-0EEDDE6B24F3}">
      <dgm:prSet/>
      <dgm:spPr/>
      <dgm:t>
        <a:bodyPr/>
        <a:lstStyle/>
        <a:p>
          <a:endParaRPr lang="zh-CN" altLang="en-US"/>
        </a:p>
      </dgm:t>
    </dgm:pt>
    <dgm:pt modelId="{27C682E5-40CA-4688-9F30-1E4C12A2050D}" type="sibTrans" cxnId="{A23EDF05-9FF9-48FA-8087-0EEDDE6B24F3}">
      <dgm:prSet/>
      <dgm:spPr/>
      <dgm:t>
        <a:bodyPr/>
        <a:lstStyle/>
        <a:p>
          <a:endParaRPr lang="zh-CN" altLang="en-US"/>
        </a:p>
      </dgm:t>
    </dgm:pt>
    <dgm:pt modelId="{B3B086FE-9F4E-415D-8131-D3FF1F225C52}">
      <dgm:prSet phldrT="[文本]"/>
      <dgm:spPr/>
      <dgm:t>
        <a:bodyPr/>
        <a:lstStyle/>
        <a:p>
          <a:r>
            <a:rPr lang="zh-CN" altLang="en-US" dirty="0"/>
            <a:t>⚫目标变成空语句，结论成立 </a:t>
          </a:r>
        </a:p>
      </dgm:t>
    </dgm:pt>
    <dgm:pt modelId="{C840C2C8-79BA-49C4-AB82-E0B44EE093F8}" type="parTrans" cxnId="{3A3075B8-1D1C-4D40-85F4-549D6C2B3C7B}">
      <dgm:prSet/>
      <dgm:spPr/>
      <dgm:t>
        <a:bodyPr/>
        <a:lstStyle/>
        <a:p>
          <a:endParaRPr lang="zh-CN" altLang="en-US"/>
        </a:p>
      </dgm:t>
    </dgm:pt>
    <dgm:pt modelId="{C2EE8E27-FE34-43E0-9DE1-88FD09E33A26}" type="sibTrans" cxnId="{3A3075B8-1D1C-4D40-85F4-549D6C2B3C7B}">
      <dgm:prSet/>
      <dgm:spPr/>
      <dgm:t>
        <a:bodyPr/>
        <a:lstStyle/>
        <a:p>
          <a:endParaRPr lang="zh-CN" altLang="en-US"/>
        </a:p>
      </dgm:t>
    </dgm:pt>
    <dgm:pt modelId="{C51E4ECF-31C8-43E0-AF85-45B0351BCD6E}">
      <dgm:prSet phldrT="[文本]"/>
      <dgm:spPr/>
      <dgm:t>
        <a:bodyPr/>
        <a:lstStyle/>
        <a:p>
          <a:r>
            <a:rPr lang="zh-CN" altLang="en-US" dirty="0"/>
            <a:t>⚫输出证明过程  </a:t>
          </a:r>
        </a:p>
      </dgm:t>
    </dgm:pt>
    <dgm:pt modelId="{83C2FA71-4FB9-415A-A524-400CA06C5DF4}" type="parTrans" cxnId="{0F9205E0-8879-4030-A1F1-C55C85792541}">
      <dgm:prSet/>
      <dgm:spPr/>
      <dgm:t>
        <a:bodyPr/>
        <a:lstStyle/>
        <a:p>
          <a:endParaRPr lang="zh-CN" altLang="en-US"/>
        </a:p>
      </dgm:t>
    </dgm:pt>
    <dgm:pt modelId="{FB5D12E6-19FF-400A-8603-D05E577F0D7D}" type="sibTrans" cxnId="{0F9205E0-8879-4030-A1F1-C55C85792541}">
      <dgm:prSet/>
      <dgm:spPr/>
      <dgm:t>
        <a:bodyPr/>
        <a:lstStyle/>
        <a:p>
          <a:endParaRPr lang="zh-CN" altLang="en-US"/>
        </a:p>
      </dgm:t>
    </dgm:pt>
    <dgm:pt modelId="{BAF6E1BE-9D75-4ABB-898A-5E56AACF9839}">
      <dgm:prSet/>
      <dgm:spPr/>
      <dgm:t>
        <a:bodyPr/>
        <a:lstStyle/>
        <a:p>
          <a:r>
            <a:rPr lang="zh-CN" altLang="en-US" dirty="0"/>
            <a:t>⚫利用置换合一，匹配目标和过程的后件，根据前件更新目标 </a:t>
          </a:r>
        </a:p>
      </dgm:t>
    </dgm:pt>
    <dgm:pt modelId="{736021B0-DABA-4E30-BBAF-B00961DDC094}" type="parTrans" cxnId="{83992879-2E4C-4791-AC7C-E3EE0D81AC45}">
      <dgm:prSet/>
      <dgm:spPr/>
      <dgm:t>
        <a:bodyPr/>
        <a:lstStyle/>
        <a:p>
          <a:endParaRPr lang="zh-CN" altLang="en-US"/>
        </a:p>
      </dgm:t>
    </dgm:pt>
    <dgm:pt modelId="{7E89DAE5-91F1-4E66-B23F-94DD0ABBD245}" type="sibTrans" cxnId="{83992879-2E4C-4791-AC7C-E3EE0D81AC45}">
      <dgm:prSet/>
      <dgm:spPr/>
      <dgm:t>
        <a:bodyPr/>
        <a:lstStyle/>
        <a:p>
          <a:endParaRPr lang="zh-CN" altLang="en-US"/>
        </a:p>
      </dgm:t>
    </dgm:pt>
    <dgm:pt modelId="{6E2D582E-3168-43EE-A703-9264B99AA4E4}" type="pres">
      <dgm:prSet presAssocID="{6E0DB3E3-F2D2-4B92-9AA6-0660567DF022}" presName="linear" presStyleCnt="0">
        <dgm:presLayoutVars>
          <dgm:dir/>
          <dgm:animLvl val="lvl"/>
          <dgm:resizeHandles val="exact"/>
        </dgm:presLayoutVars>
      </dgm:prSet>
      <dgm:spPr/>
    </dgm:pt>
    <dgm:pt modelId="{CAC3D083-0855-4C14-B0E6-CC6E2516948C}" type="pres">
      <dgm:prSet presAssocID="{DB85B4F1-943C-44BD-AB4B-9F32870D07ED}" presName="parentLin" presStyleCnt="0"/>
      <dgm:spPr/>
    </dgm:pt>
    <dgm:pt modelId="{322D2E62-31A8-439D-B27B-A51FDC7F8D60}" type="pres">
      <dgm:prSet presAssocID="{DB85B4F1-943C-44BD-AB4B-9F32870D07ED}" presName="parentLeftMargin" presStyleLbl="node1" presStyleIdx="0" presStyleCnt="7"/>
      <dgm:spPr/>
    </dgm:pt>
    <dgm:pt modelId="{DF27572D-F906-45D5-A657-A84068AF63B0}" type="pres">
      <dgm:prSet presAssocID="{DB85B4F1-943C-44BD-AB4B-9F32870D07ED}" presName="parentText" presStyleLbl="node1" presStyleIdx="0" presStyleCnt="7">
        <dgm:presLayoutVars>
          <dgm:chMax val="0"/>
          <dgm:bulletEnabled val="1"/>
        </dgm:presLayoutVars>
      </dgm:prSet>
      <dgm:spPr/>
    </dgm:pt>
    <dgm:pt modelId="{CD95F5F6-F8D7-425D-A109-1C78D87A3B34}" type="pres">
      <dgm:prSet presAssocID="{DB85B4F1-943C-44BD-AB4B-9F32870D07ED}" presName="negativeSpace" presStyleCnt="0"/>
      <dgm:spPr/>
    </dgm:pt>
    <dgm:pt modelId="{DAD370B9-B3A8-4F92-AFC1-D9D30EE67CF9}" type="pres">
      <dgm:prSet presAssocID="{DB85B4F1-943C-44BD-AB4B-9F32870D07ED}" presName="childText" presStyleLbl="conFgAcc1" presStyleIdx="0" presStyleCnt="7">
        <dgm:presLayoutVars>
          <dgm:bulletEnabled val="1"/>
        </dgm:presLayoutVars>
      </dgm:prSet>
      <dgm:spPr/>
    </dgm:pt>
    <dgm:pt modelId="{5CE97C61-5CC3-4A85-AA38-F5BD5B8D49A5}" type="pres">
      <dgm:prSet presAssocID="{C2481A91-90AF-47F1-9783-B2FA22BC944C}" presName="spaceBetweenRectangles" presStyleCnt="0"/>
      <dgm:spPr/>
    </dgm:pt>
    <dgm:pt modelId="{94C3D51F-C905-48EE-8EB6-EDDC1CE9A211}" type="pres">
      <dgm:prSet presAssocID="{BDF32BE7-5EC3-41E5-8B8C-24C3CBC3D96B}" presName="parentLin" presStyleCnt="0"/>
      <dgm:spPr/>
    </dgm:pt>
    <dgm:pt modelId="{14F9EF89-DD99-4F47-A31F-A21A4A37EE6F}" type="pres">
      <dgm:prSet presAssocID="{BDF32BE7-5EC3-41E5-8B8C-24C3CBC3D96B}" presName="parentLeftMargin" presStyleLbl="node1" presStyleIdx="0" presStyleCnt="7"/>
      <dgm:spPr/>
    </dgm:pt>
    <dgm:pt modelId="{04BD25FD-E457-4E65-B251-5CF4972F8AC9}" type="pres">
      <dgm:prSet presAssocID="{BDF32BE7-5EC3-41E5-8B8C-24C3CBC3D96B}" presName="parentText" presStyleLbl="node1" presStyleIdx="1" presStyleCnt="7">
        <dgm:presLayoutVars>
          <dgm:chMax val="0"/>
          <dgm:bulletEnabled val="1"/>
        </dgm:presLayoutVars>
      </dgm:prSet>
      <dgm:spPr/>
    </dgm:pt>
    <dgm:pt modelId="{E55FC49A-C6A4-4C9C-B2F9-3D83C363F7B2}" type="pres">
      <dgm:prSet presAssocID="{BDF32BE7-5EC3-41E5-8B8C-24C3CBC3D96B}" presName="negativeSpace" presStyleCnt="0"/>
      <dgm:spPr/>
    </dgm:pt>
    <dgm:pt modelId="{94B80064-29B9-4F01-BB38-E2A88A06F7E8}" type="pres">
      <dgm:prSet presAssocID="{BDF32BE7-5EC3-41E5-8B8C-24C3CBC3D96B}" presName="childText" presStyleLbl="conFgAcc1" presStyleIdx="1" presStyleCnt="7">
        <dgm:presLayoutVars>
          <dgm:bulletEnabled val="1"/>
        </dgm:presLayoutVars>
      </dgm:prSet>
      <dgm:spPr/>
    </dgm:pt>
    <dgm:pt modelId="{2D239E73-54B6-4229-8DEB-F19821E1E3DD}" type="pres">
      <dgm:prSet presAssocID="{8BB9C7F7-6355-4CFA-B010-A27A16572C34}" presName="spaceBetweenRectangles" presStyleCnt="0"/>
      <dgm:spPr/>
    </dgm:pt>
    <dgm:pt modelId="{735EC08C-332D-405F-8AEE-07701F64C38F}" type="pres">
      <dgm:prSet presAssocID="{3FCF59EE-70D1-4BFA-B1F7-B7689364BA02}" presName="parentLin" presStyleCnt="0"/>
      <dgm:spPr/>
    </dgm:pt>
    <dgm:pt modelId="{F2CAF9EA-E029-497C-8567-76A4564A2956}" type="pres">
      <dgm:prSet presAssocID="{3FCF59EE-70D1-4BFA-B1F7-B7689364BA02}" presName="parentLeftMargin" presStyleLbl="node1" presStyleIdx="1" presStyleCnt="7"/>
      <dgm:spPr/>
    </dgm:pt>
    <dgm:pt modelId="{38A52727-1D20-455D-B6A1-BAE0FC8639DE}" type="pres">
      <dgm:prSet presAssocID="{3FCF59EE-70D1-4BFA-B1F7-B7689364BA02}" presName="parentText" presStyleLbl="node1" presStyleIdx="2" presStyleCnt="7">
        <dgm:presLayoutVars>
          <dgm:chMax val="0"/>
          <dgm:bulletEnabled val="1"/>
        </dgm:presLayoutVars>
      </dgm:prSet>
      <dgm:spPr/>
    </dgm:pt>
    <dgm:pt modelId="{A3A94C31-2110-43CF-8D5A-0B8DC075BCEC}" type="pres">
      <dgm:prSet presAssocID="{3FCF59EE-70D1-4BFA-B1F7-B7689364BA02}" presName="negativeSpace" presStyleCnt="0"/>
      <dgm:spPr/>
    </dgm:pt>
    <dgm:pt modelId="{BDD5A8BB-81AF-4B8F-AEC3-32D2AC25BAD1}" type="pres">
      <dgm:prSet presAssocID="{3FCF59EE-70D1-4BFA-B1F7-B7689364BA02}" presName="childText" presStyleLbl="conFgAcc1" presStyleIdx="2" presStyleCnt="7">
        <dgm:presLayoutVars>
          <dgm:bulletEnabled val="1"/>
        </dgm:presLayoutVars>
      </dgm:prSet>
      <dgm:spPr/>
    </dgm:pt>
    <dgm:pt modelId="{E9870D1E-0D5D-45FE-B9E9-9F0AF4D99077}" type="pres">
      <dgm:prSet presAssocID="{27C682E5-40CA-4688-9F30-1E4C12A2050D}" presName="spaceBetweenRectangles" presStyleCnt="0"/>
      <dgm:spPr/>
    </dgm:pt>
    <dgm:pt modelId="{8522EA22-F03C-448E-BEEA-707AB661285E}" type="pres">
      <dgm:prSet presAssocID="{D0F5A090-F226-41C0-991E-9870C2121909}" presName="parentLin" presStyleCnt="0"/>
      <dgm:spPr/>
    </dgm:pt>
    <dgm:pt modelId="{FCD6A05E-D376-49FF-871E-295D2D3D0BAF}" type="pres">
      <dgm:prSet presAssocID="{D0F5A090-F226-41C0-991E-9870C2121909}" presName="parentLeftMargin" presStyleLbl="node1" presStyleIdx="2" presStyleCnt="7"/>
      <dgm:spPr/>
    </dgm:pt>
    <dgm:pt modelId="{39105835-DA7E-47D8-A846-8B73E56E0705}" type="pres">
      <dgm:prSet presAssocID="{D0F5A090-F226-41C0-991E-9870C2121909}" presName="parentText" presStyleLbl="node1" presStyleIdx="3" presStyleCnt="7">
        <dgm:presLayoutVars>
          <dgm:chMax val="0"/>
          <dgm:bulletEnabled val="1"/>
        </dgm:presLayoutVars>
      </dgm:prSet>
      <dgm:spPr/>
    </dgm:pt>
    <dgm:pt modelId="{748FD544-EFCB-4C9D-9277-FF873C0F9186}" type="pres">
      <dgm:prSet presAssocID="{D0F5A090-F226-41C0-991E-9870C2121909}" presName="negativeSpace" presStyleCnt="0"/>
      <dgm:spPr/>
    </dgm:pt>
    <dgm:pt modelId="{1F0D67BC-4A71-4B47-B5F7-815556026F3E}" type="pres">
      <dgm:prSet presAssocID="{D0F5A090-F226-41C0-991E-9870C2121909}" presName="childText" presStyleLbl="conFgAcc1" presStyleIdx="3" presStyleCnt="7">
        <dgm:presLayoutVars>
          <dgm:bulletEnabled val="1"/>
        </dgm:presLayoutVars>
      </dgm:prSet>
      <dgm:spPr/>
    </dgm:pt>
    <dgm:pt modelId="{AE899D87-56B8-49AE-956F-4BA7B7DC65D3}" type="pres">
      <dgm:prSet presAssocID="{AC012B79-218B-4758-8263-E4C03B6611BB}" presName="spaceBetweenRectangles" presStyleCnt="0"/>
      <dgm:spPr/>
    </dgm:pt>
    <dgm:pt modelId="{17935677-C866-40CC-98D7-B6996036BFEE}" type="pres">
      <dgm:prSet presAssocID="{BAF6E1BE-9D75-4ABB-898A-5E56AACF9839}" presName="parentLin" presStyleCnt="0"/>
      <dgm:spPr/>
    </dgm:pt>
    <dgm:pt modelId="{9E9C0155-0500-4E88-840B-4B2D7AFBFCF9}" type="pres">
      <dgm:prSet presAssocID="{BAF6E1BE-9D75-4ABB-898A-5E56AACF9839}" presName="parentLeftMargin" presStyleLbl="node1" presStyleIdx="3" presStyleCnt="7"/>
      <dgm:spPr/>
    </dgm:pt>
    <dgm:pt modelId="{EC33F01B-2256-45BE-94B5-498D12EB4507}" type="pres">
      <dgm:prSet presAssocID="{BAF6E1BE-9D75-4ABB-898A-5E56AACF9839}" presName="parentText" presStyleLbl="node1" presStyleIdx="4" presStyleCnt="7">
        <dgm:presLayoutVars>
          <dgm:chMax val="0"/>
          <dgm:bulletEnabled val="1"/>
        </dgm:presLayoutVars>
      </dgm:prSet>
      <dgm:spPr/>
    </dgm:pt>
    <dgm:pt modelId="{B91252E1-ED9E-42B9-8327-892ACDC4C6F9}" type="pres">
      <dgm:prSet presAssocID="{BAF6E1BE-9D75-4ABB-898A-5E56AACF9839}" presName="negativeSpace" presStyleCnt="0"/>
      <dgm:spPr/>
    </dgm:pt>
    <dgm:pt modelId="{BD301B92-291F-45EC-B750-5B70D7A344A2}" type="pres">
      <dgm:prSet presAssocID="{BAF6E1BE-9D75-4ABB-898A-5E56AACF9839}" presName="childText" presStyleLbl="conFgAcc1" presStyleIdx="4" presStyleCnt="7">
        <dgm:presLayoutVars>
          <dgm:bulletEnabled val="1"/>
        </dgm:presLayoutVars>
      </dgm:prSet>
      <dgm:spPr/>
    </dgm:pt>
    <dgm:pt modelId="{8BBFD2DE-7FD1-4982-B0F3-EC0A00E479CF}" type="pres">
      <dgm:prSet presAssocID="{7E89DAE5-91F1-4E66-B23F-94DD0ABBD245}" presName="spaceBetweenRectangles" presStyleCnt="0"/>
      <dgm:spPr/>
    </dgm:pt>
    <dgm:pt modelId="{068BC482-DAB4-4821-B166-9D07ABD0A522}" type="pres">
      <dgm:prSet presAssocID="{B3B086FE-9F4E-415D-8131-D3FF1F225C52}" presName="parentLin" presStyleCnt="0"/>
      <dgm:spPr/>
    </dgm:pt>
    <dgm:pt modelId="{56D0F7D9-110E-430C-9496-F2E82AC4C6E8}" type="pres">
      <dgm:prSet presAssocID="{B3B086FE-9F4E-415D-8131-D3FF1F225C52}" presName="parentLeftMargin" presStyleLbl="node1" presStyleIdx="4" presStyleCnt="7"/>
      <dgm:spPr/>
    </dgm:pt>
    <dgm:pt modelId="{ED8370D7-9426-45E9-95EC-08CA27B2FF9C}" type="pres">
      <dgm:prSet presAssocID="{B3B086FE-9F4E-415D-8131-D3FF1F225C52}" presName="parentText" presStyleLbl="node1" presStyleIdx="5" presStyleCnt="7">
        <dgm:presLayoutVars>
          <dgm:chMax val="0"/>
          <dgm:bulletEnabled val="1"/>
        </dgm:presLayoutVars>
      </dgm:prSet>
      <dgm:spPr/>
    </dgm:pt>
    <dgm:pt modelId="{8D177BA5-215E-412C-9DC9-B48FD0C41B7C}" type="pres">
      <dgm:prSet presAssocID="{B3B086FE-9F4E-415D-8131-D3FF1F225C52}" presName="negativeSpace" presStyleCnt="0"/>
      <dgm:spPr/>
    </dgm:pt>
    <dgm:pt modelId="{85B11584-729B-49BA-A8E2-E5637419A993}" type="pres">
      <dgm:prSet presAssocID="{B3B086FE-9F4E-415D-8131-D3FF1F225C52}" presName="childText" presStyleLbl="conFgAcc1" presStyleIdx="5" presStyleCnt="7">
        <dgm:presLayoutVars>
          <dgm:bulletEnabled val="1"/>
        </dgm:presLayoutVars>
      </dgm:prSet>
      <dgm:spPr/>
    </dgm:pt>
    <dgm:pt modelId="{F768B625-28EE-4CD6-B845-B1C8B96A0CDF}" type="pres">
      <dgm:prSet presAssocID="{C2EE8E27-FE34-43E0-9DE1-88FD09E33A26}" presName="spaceBetweenRectangles" presStyleCnt="0"/>
      <dgm:spPr/>
    </dgm:pt>
    <dgm:pt modelId="{B356214B-1521-44EC-AD06-26CECCA953B7}" type="pres">
      <dgm:prSet presAssocID="{C51E4ECF-31C8-43E0-AF85-45B0351BCD6E}" presName="parentLin" presStyleCnt="0"/>
      <dgm:spPr/>
    </dgm:pt>
    <dgm:pt modelId="{24649FFD-428F-4772-BB83-03A780987490}" type="pres">
      <dgm:prSet presAssocID="{C51E4ECF-31C8-43E0-AF85-45B0351BCD6E}" presName="parentLeftMargin" presStyleLbl="node1" presStyleIdx="5" presStyleCnt="7"/>
      <dgm:spPr/>
    </dgm:pt>
    <dgm:pt modelId="{249B3D90-D352-4792-B6AE-4F0A0B3BC12A}" type="pres">
      <dgm:prSet presAssocID="{C51E4ECF-31C8-43E0-AF85-45B0351BCD6E}" presName="parentText" presStyleLbl="node1" presStyleIdx="6" presStyleCnt="7">
        <dgm:presLayoutVars>
          <dgm:chMax val="0"/>
          <dgm:bulletEnabled val="1"/>
        </dgm:presLayoutVars>
      </dgm:prSet>
      <dgm:spPr/>
    </dgm:pt>
    <dgm:pt modelId="{421010A1-65F9-47B0-A0A5-275433250673}" type="pres">
      <dgm:prSet presAssocID="{C51E4ECF-31C8-43E0-AF85-45B0351BCD6E}" presName="negativeSpace" presStyleCnt="0"/>
      <dgm:spPr/>
    </dgm:pt>
    <dgm:pt modelId="{B94FA726-00E6-42A1-B938-7C5FD3D68AA9}" type="pres">
      <dgm:prSet presAssocID="{C51E4ECF-31C8-43E0-AF85-45B0351BCD6E}" presName="childText" presStyleLbl="conFgAcc1" presStyleIdx="6" presStyleCnt="7">
        <dgm:presLayoutVars>
          <dgm:bulletEnabled val="1"/>
        </dgm:presLayoutVars>
      </dgm:prSet>
      <dgm:spPr/>
    </dgm:pt>
  </dgm:ptLst>
  <dgm:cxnLst>
    <dgm:cxn modelId="{A23EDF05-9FF9-48FA-8087-0EEDDE6B24F3}" srcId="{6E0DB3E3-F2D2-4B92-9AA6-0660567DF022}" destId="{3FCF59EE-70D1-4BFA-B1F7-B7689364BA02}" srcOrd="2" destOrd="0" parTransId="{1F317262-F6A3-4F81-8E76-C4F1BABA5288}" sibTransId="{27C682E5-40CA-4688-9F30-1E4C12A2050D}"/>
    <dgm:cxn modelId="{C0C6612D-9AB2-4B0E-B8D4-C3DC21B3C988}" type="presOf" srcId="{C51E4ECF-31C8-43E0-AF85-45B0351BCD6E}" destId="{249B3D90-D352-4792-B6AE-4F0A0B3BC12A}" srcOrd="1" destOrd="0" presId="urn:microsoft.com/office/officeart/2005/8/layout/list1"/>
    <dgm:cxn modelId="{8B7E423B-556E-4897-A6C9-425E15593F39}" type="presOf" srcId="{B3B086FE-9F4E-415D-8131-D3FF1F225C52}" destId="{ED8370D7-9426-45E9-95EC-08CA27B2FF9C}" srcOrd="1" destOrd="0" presId="urn:microsoft.com/office/officeart/2005/8/layout/list1"/>
    <dgm:cxn modelId="{D283013C-7C4A-435D-B635-A62F1D78BF18}" type="presOf" srcId="{BAF6E1BE-9D75-4ABB-898A-5E56AACF9839}" destId="{EC33F01B-2256-45BE-94B5-498D12EB4507}" srcOrd="1" destOrd="0" presId="urn:microsoft.com/office/officeart/2005/8/layout/list1"/>
    <dgm:cxn modelId="{C3B6233F-FC75-45A4-85C9-75FD98E95B23}" type="presOf" srcId="{D0F5A090-F226-41C0-991E-9870C2121909}" destId="{39105835-DA7E-47D8-A846-8B73E56E0705}" srcOrd="1" destOrd="0" presId="urn:microsoft.com/office/officeart/2005/8/layout/list1"/>
    <dgm:cxn modelId="{067D7B44-DDBE-4103-93F4-C6E2CBE90442}" type="presOf" srcId="{D0F5A090-F226-41C0-991E-9870C2121909}" destId="{FCD6A05E-D376-49FF-871E-295D2D3D0BAF}" srcOrd="0" destOrd="0" presId="urn:microsoft.com/office/officeart/2005/8/layout/list1"/>
    <dgm:cxn modelId="{FB5CA546-AE4B-4D72-8CA4-7C73B4AABCD1}" type="presOf" srcId="{DB85B4F1-943C-44BD-AB4B-9F32870D07ED}" destId="{322D2E62-31A8-439D-B27B-A51FDC7F8D60}" srcOrd="0" destOrd="0" presId="urn:microsoft.com/office/officeart/2005/8/layout/list1"/>
    <dgm:cxn modelId="{C6E8594E-3F20-482D-84F2-58FB15708007}" srcId="{6E0DB3E3-F2D2-4B92-9AA6-0660567DF022}" destId="{DB85B4F1-943C-44BD-AB4B-9F32870D07ED}" srcOrd="0" destOrd="0" parTransId="{7222FD16-1DDE-4137-9896-D4E9BC8D9D8C}" sibTransId="{C2481A91-90AF-47F1-9783-B2FA22BC944C}"/>
    <dgm:cxn modelId="{5E486870-D548-434D-8D5B-ADD1E66D3A2E}" type="presOf" srcId="{3FCF59EE-70D1-4BFA-B1F7-B7689364BA02}" destId="{38A52727-1D20-455D-B6A1-BAE0FC8639DE}" srcOrd="1" destOrd="0" presId="urn:microsoft.com/office/officeart/2005/8/layout/list1"/>
    <dgm:cxn modelId="{83992879-2E4C-4791-AC7C-E3EE0D81AC45}" srcId="{6E0DB3E3-F2D2-4B92-9AA6-0660567DF022}" destId="{BAF6E1BE-9D75-4ABB-898A-5E56AACF9839}" srcOrd="4" destOrd="0" parTransId="{736021B0-DABA-4E30-BBAF-B00961DDC094}" sibTransId="{7E89DAE5-91F1-4E66-B23F-94DD0ABBD245}"/>
    <dgm:cxn modelId="{B86ECAA7-DB5E-4774-98A5-CBF43325574F}" type="presOf" srcId="{BDF32BE7-5EC3-41E5-8B8C-24C3CBC3D96B}" destId="{14F9EF89-DD99-4F47-A31F-A21A4A37EE6F}" srcOrd="0" destOrd="0" presId="urn:microsoft.com/office/officeart/2005/8/layout/list1"/>
    <dgm:cxn modelId="{EC5C32B7-4472-4CCC-B6A0-7B1E99604F7E}" type="presOf" srcId="{BDF32BE7-5EC3-41E5-8B8C-24C3CBC3D96B}" destId="{04BD25FD-E457-4E65-B251-5CF4972F8AC9}" srcOrd="1" destOrd="0" presId="urn:microsoft.com/office/officeart/2005/8/layout/list1"/>
    <dgm:cxn modelId="{3A3075B8-1D1C-4D40-85F4-549D6C2B3C7B}" srcId="{6E0DB3E3-F2D2-4B92-9AA6-0660567DF022}" destId="{B3B086FE-9F4E-415D-8131-D3FF1F225C52}" srcOrd="5" destOrd="0" parTransId="{C840C2C8-79BA-49C4-AB82-E0B44EE093F8}" sibTransId="{C2EE8E27-FE34-43E0-9DE1-88FD09E33A26}"/>
    <dgm:cxn modelId="{9561CBD0-B12A-4E4D-AE63-CF96D27B112B}" type="presOf" srcId="{BAF6E1BE-9D75-4ABB-898A-5E56AACF9839}" destId="{9E9C0155-0500-4E88-840B-4B2D7AFBFCF9}" srcOrd="0" destOrd="0" presId="urn:microsoft.com/office/officeart/2005/8/layout/list1"/>
    <dgm:cxn modelId="{72160CD9-2206-4B4C-89DA-C02E1862A5DA}" type="presOf" srcId="{6E0DB3E3-F2D2-4B92-9AA6-0660567DF022}" destId="{6E2D582E-3168-43EE-A703-9264B99AA4E4}" srcOrd="0" destOrd="0" presId="urn:microsoft.com/office/officeart/2005/8/layout/list1"/>
    <dgm:cxn modelId="{0F9205E0-8879-4030-A1F1-C55C85792541}" srcId="{6E0DB3E3-F2D2-4B92-9AA6-0660567DF022}" destId="{C51E4ECF-31C8-43E0-AF85-45B0351BCD6E}" srcOrd="6" destOrd="0" parTransId="{83C2FA71-4FB9-415A-A524-400CA06C5DF4}" sibTransId="{FB5D12E6-19FF-400A-8603-D05E577F0D7D}"/>
    <dgm:cxn modelId="{2A6DC4E6-E919-47CE-A576-81A518AF6FA9}" srcId="{6E0DB3E3-F2D2-4B92-9AA6-0660567DF022}" destId="{D0F5A090-F226-41C0-991E-9870C2121909}" srcOrd="3" destOrd="0" parTransId="{875C619B-235F-4481-98CD-B7581ACD8AFA}" sibTransId="{AC012B79-218B-4758-8263-E4C03B6611BB}"/>
    <dgm:cxn modelId="{27B7A1E9-EB43-45F7-B3F4-9177BF63378B}" srcId="{6E0DB3E3-F2D2-4B92-9AA6-0660567DF022}" destId="{BDF32BE7-5EC3-41E5-8B8C-24C3CBC3D96B}" srcOrd="1" destOrd="0" parTransId="{B98CAFAD-B67A-4D6F-9FAD-BF93DB371DBF}" sibTransId="{8BB9C7F7-6355-4CFA-B010-A27A16572C34}"/>
    <dgm:cxn modelId="{7F4FC5EA-C415-43D6-91A7-F5391E5BE614}" type="presOf" srcId="{DB85B4F1-943C-44BD-AB4B-9F32870D07ED}" destId="{DF27572D-F906-45D5-A657-A84068AF63B0}" srcOrd="1" destOrd="0" presId="urn:microsoft.com/office/officeart/2005/8/layout/list1"/>
    <dgm:cxn modelId="{77B642F6-64CA-44B4-9675-3C41403B598E}" type="presOf" srcId="{C51E4ECF-31C8-43E0-AF85-45B0351BCD6E}" destId="{24649FFD-428F-4772-BB83-03A780987490}" srcOrd="0" destOrd="0" presId="urn:microsoft.com/office/officeart/2005/8/layout/list1"/>
    <dgm:cxn modelId="{AA43B4FA-6027-408E-AD1C-44BC70BD0AEF}" type="presOf" srcId="{B3B086FE-9F4E-415D-8131-D3FF1F225C52}" destId="{56D0F7D9-110E-430C-9496-F2E82AC4C6E8}" srcOrd="0" destOrd="0" presId="urn:microsoft.com/office/officeart/2005/8/layout/list1"/>
    <dgm:cxn modelId="{F6FD59FF-739C-4D1E-8B54-28DCA3F49E40}" type="presOf" srcId="{3FCF59EE-70D1-4BFA-B1F7-B7689364BA02}" destId="{F2CAF9EA-E029-497C-8567-76A4564A2956}" srcOrd="0" destOrd="0" presId="urn:microsoft.com/office/officeart/2005/8/layout/list1"/>
    <dgm:cxn modelId="{83E8641F-53D8-4A5F-8CC8-407A1BB04F99}" type="presParOf" srcId="{6E2D582E-3168-43EE-A703-9264B99AA4E4}" destId="{CAC3D083-0855-4C14-B0E6-CC6E2516948C}" srcOrd="0" destOrd="0" presId="urn:microsoft.com/office/officeart/2005/8/layout/list1"/>
    <dgm:cxn modelId="{75167218-A44F-41C6-8880-6FED1C4A0F35}" type="presParOf" srcId="{CAC3D083-0855-4C14-B0E6-CC6E2516948C}" destId="{322D2E62-31A8-439D-B27B-A51FDC7F8D60}" srcOrd="0" destOrd="0" presId="urn:microsoft.com/office/officeart/2005/8/layout/list1"/>
    <dgm:cxn modelId="{D1D5BFCD-8B89-4C65-B9CC-6579D15AF10A}" type="presParOf" srcId="{CAC3D083-0855-4C14-B0E6-CC6E2516948C}" destId="{DF27572D-F906-45D5-A657-A84068AF63B0}" srcOrd="1" destOrd="0" presId="urn:microsoft.com/office/officeart/2005/8/layout/list1"/>
    <dgm:cxn modelId="{181E3094-7777-4D8B-A1A5-5BF89D175AD6}" type="presParOf" srcId="{6E2D582E-3168-43EE-A703-9264B99AA4E4}" destId="{CD95F5F6-F8D7-425D-A109-1C78D87A3B34}" srcOrd="1" destOrd="0" presId="urn:microsoft.com/office/officeart/2005/8/layout/list1"/>
    <dgm:cxn modelId="{89C24526-25CA-4E28-9476-82F5E635D59F}" type="presParOf" srcId="{6E2D582E-3168-43EE-A703-9264B99AA4E4}" destId="{DAD370B9-B3A8-4F92-AFC1-D9D30EE67CF9}" srcOrd="2" destOrd="0" presId="urn:microsoft.com/office/officeart/2005/8/layout/list1"/>
    <dgm:cxn modelId="{D860D73A-32C1-451F-9BA7-B24E4E5B73B2}" type="presParOf" srcId="{6E2D582E-3168-43EE-A703-9264B99AA4E4}" destId="{5CE97C61-5CC3-4A85-AA38-F5BD5B8D49A5}" srcOrd="3" destOrd="0" presId="urn:microsoft.com/office/officeart/2005/8/layout/list1"/>
    <dgm:cxn modelId="{79AA8D41-EC8D-4C2D-9C4A-F86FDF296134}" type="presParOf" srcId="{6E2D582E-3168-43EE-A703-9264B99AA4E4}" destId="{94C3D51F-C905-48EE-8EB6-EDDC1CE9A211}" srcOrd="4" destOrd="0" presId="urn:microsoft.com/office/officeart/2005/8/layout/list1"/>
    <dgm:cxn modelId="{5CD07162-7190-4877-81FB-B11EE4956677}" type="presParOf" srcId="{94C3D51F-C905-48EE-8EB6-EDDC1CE9A211}" destId="{14F9EF89-DD99-4F47-A31F-A21A4A37EE6F}" srcOrd="0" destOrd="0" presId="urn:microsoft.com/office/officeart/2005/8/layout/list1"/>
    <dgm:cxn modelId="{798EA526-4A0C-4E43-9E91-2DA8F3966228}" type="presParOf" srcId="{94C3D51F-C905-48EE-8EB6-EDDC1CE9A211}" destId="{04BD25FD-E457-4E65-B251-5CF4972F8AC9}" srcOrd="1" destOrd="0" presId="urn:microsoft.com/office/officeart/2005/8/layout/list1"/>
    <dgm:cxn modelId="{CC662C29-911A-4BE4-8393-FD3A7A080783}" type="presParOf" srcId="{6E2D582E-3168-43EE-A703-9264B99AA4E4}" destId="{E55FC49A-C6A4-4C9C-B2F9-3D83C363F7B2}" srcOrd="5" destOrd="0" presId="urn:microsoft.com/office/officeart/2005/8/layout/list1"/>
    <dgm:cxn modelId="{2F663989-C85A-4348-AA4B-9CFCAC0E7AE8}" type="presParOf" srcId="{6E2D582E-3168-43EE-A703-9264B99AA4E4}" destId="{94B80064-29B9-4F01-BB38-E2A88A06F7E8}" srcOrd="6" destOrd="0" presId="urn:microsoft.com/office/officeart/2005/8/layout/list1"/>
    <dgm:cxn modelId="{BA2AE94D-23D9-4259-B865-658CD07154BD}" type="presParOf" srcId="{6E2D582E-3168-43EE-A703-9264B99AA4E4}" destId="{2D239E73-54B6-4229-8DEB-F19821E1E3DD}" srcOrd="7" destOrd="0" presId="urn:microsoft.com/office/officeart/2005/8/layout/list1"/>
    <dgm:cxn modelId="{E68D7AB5-ECEF-4018-A0F3-EF2EF9B0E5C1}" type="presParOf" srcId="{6E2D582E-3168-43EE-A703-9264B99AA4E4}" destId="{735EC08C-332D-405F-8AEE-07701F64C38F}" srcOrd="8" destOrd="0" presId="urn:microsoft.com/office/officeart/2005/8/layout/list1"/>
    <dgm:cxn modelId="{FC9F3D7D-543A-4E80-B0B3-2589892FCE03}" type="presParOf" srcId="{735EC08C-332D-405F-8AEE-07701F64C38F}" destId="{F2CAF9EA-E029-497C-8567-76A4564A2956}" srcOrd="0" destOrd="0" presId="urn:microsoft.com/office/officeart/2005/8/layout/list1"/>
    <dgm:cxn modelId="{6FE1C6F3-F4C7-44BC-8450-C30F95F0909E}" type="presParOf" srcId="{735EC08C-332D-405F-8AEE-07701F64C38F}" destId="{38A52727-1D20-455D-B6A1-BAE0FC8639DE}" srcOrd="1" destOrd="0" presId="urn:microsoft.com/office/officeart/2005/8/layout/list1"/>
    <dgm:cxn modelId="{AE514FA9-583C-44C2-902E-015516BD6D02}" type="presParOf" srcId="{6E2D582E-3168-43EE-A703-9264B99AA4E4}" destId="{A3A94C31-2110-43CF-8D5A-0B8DC075BCEC}" srcOrd="9" destOrd="0" presId="urn:microsoft.com/office/officeart/2005/8/layout/list1"/>
    <dgm:cxn modelId="{D8FB096B-5997-4A1E-8D86-B0044472343F}" type="presParOf" srcId="{6E2D582E-3168-43EE-A703-9264B99AA4E4}" destId="{BDD5A8BB-81AF-4B8F-AEC3-32D2AC25BAD1}" srcOrd="10" destOrd="0" presId="urn:microsoft.com/office/officeart/2005/8/layout/list1"/>
    <dgm:cxn modelId="{0C652AB7-8424-4F2F-AB8E-133FCCE56BB6}" type="presParOf" srcId="{6E2D582E-3168-43EE-A703-9264B99AA4E4}" destId="{E9870D1E-0D5D-45FE-B9E9-9F0AF4D99077}" srcOrd="11" destOrd="0" presId="urn:microsoft.com/office/officeart/2005/8/layout/list1"/>
    <dgm:cxn modelId="{10A23E93-9575-4EB2-8EDD-68861B7413EE}" type="presParOf" srcId="{6E2D582E-3168-43EE-A703-9264B99AA4E4}" destId="{8522EA22-F03C-448E-BEEA-707AB661285E}" srcOrd="12" destOrd="0" presId="urn:microsoft.com/office/officeart/2005/8/layout/list1"/>
    <dgm:cxn modelId="{CD3B05C0-B1D2-4C33-898F-1CC798F0744C}" type="presParOf" srcId="{8522EA22-F03C-448E-BEEA-707AB661285E}" destId="{FCD6A05E-D376-49FF-871E-295D2D3D0BAF}" srcOrd="0" destOrd="0" presId="urn:microsoft.com/office/officeart/2005/8/layout/list1"/>
    <dgm:cxn modelId="{292F6525-375C-450A-878E-A2E8C69843C5}" type="presParOf" srcId="{8522EA22-F03C-448E-BEEA-707AB661285E}" destId="{39105835-DA7E-47D8-A846-8B73E56E0705}" srcOrd="1" destOrd="0" presId="urn:microsoft.com/office/officeart/2005/8/layout/list1"/>
    <dgm:cxn modelId="{3220DF41-86D9-415B-A87D-9E73A973C30B}" type="presParOf" srcId="{6E2D582E-3168-43EE-A703-9264B99AA4E4}" destId="{748FD544-EFCB-4C9D-9277-FF873C0F9186}" srcOrd="13" destOrd="0" presId="urn:microsoft.com/office/officeart/2005/8/layout/list1"/>
    <dgm:cxn modelId="{B995B0C4-AE01-401F-A185-4E627B31A756}" type="presParOf" srcId="{6E2D582E-3168-43EE-A703-9264B99AA4E4}" destId="{1F0D67BC-4A71-4B47-B5F7-815556026F3E}" srcOrd="14" destOrd="0" presId="urn:microsoft.com/office/officeart/2005/8/layout/list1"/>
    <dgm:cxn modelId="{9B17203E-38CB-4CAE-A7B7-FDDDD99ECC77}" type="presParOf" srcId="{6E2D582E-3168-43EE-A703-9264B99AA4E4}" destId="{AE899D87-56B8-49AE-956F-4BA7B7DC65D3}" srcOrd="15" destOrd="0" presId="urn:microsoft.com/office/officeart/2005/8/layout/list1"/>
    <dgm:cxn modelId="{3B755130-1EB6-47FA-85C5-D431D3D4233B}" type="presParOf" srcId="{6E2D582E-3168-43EE-A703-9264B99AA4E4}" destId="{17935677-C866-40CC-98D7-B6996036BFEE}" srcOrd="16" destOrd="0" presId="urn:microsoft.com/office/officeart/2005/8/layout/list1"/>
    <dgm:cxn modelId="{8069E7A6-405A-4644-97F9-C3A79504709B}" type="presParOf" srcId="{17935677-C866-40CC-98D7-B6996036BFEE}" destId="{9E9C0155-0500-4E88-840B-4B2D7AFBFCF9}" srcOrd="0" destOrd="0" presId="urn:microsoft.com/office/officeart/2005/8/layout/list1"/>
    <dgm:cxn modelId="{730F0D98-1637-471C-B3CE-D62BDDAA91B9}" type="presParOf" srcId="{17935677-C866-40CC-98D7-B6996036BFEE}" destId="{EC33F01B-2256-45BE-94B5-498D12EB4507}" srcOrd="1" destOrd="0" presId="urn:microsoft.com/office/officeart/2005/8/layout/list1"/>
    <dgm:cxn modelId="{B73DEF43-A3A0-4A9A-9A40-8CD5694645BF}" type="presParOf" srcId="{6E2D582E-3168-43EE-A703-9264B99AA4E4}" destId="{B91252E1-ED9E-42B9-8327-892ACDC4C6F9}" srcOrd="17" destOrd="0" presId="urn:microsoft.com/office/officeart/2005/8/layout/list1"/>
    <dgm:cxn modelId="{D85D69AC-B8E3-4071-93B9-6B427E90A4BF}" type="presParOf" srcId="{6E2D582E-3168-43EE-A703-9264B99AA4E4}" destId="{BD301B92-291F-45EC-B750-5B70D7A344A2}" srcOrd="18" destOrd="0" presId="urn:microsoft.com/office/officeart/2005/8/layout/list1"/>
    <dgm:cxn modelId="{33E74C7F-8AAD-4E04-AE2A-437C1C5B7D84}" type="presParOf" srcId="{6E2D582E-3168-43EE-A703-9264B99AA4E4}" destId="{8BBFD2DE-7FD1-4982-B0F3-EC0A00E479CF}" srcOrd="19" destOrd="0" presId="urn:microsoft.com/office/officeart/2005/8/layout/list1"/>
    <dgm:cxn modelId="{D0E527D4-93A1-4398-85F7-805573747CD7}" type="presParOf" srcId="{6E2D582E-3168-43EE-A703-9264B99AA4E4}" destId="{068BC482-DAB4-4821-B166-9D07ABD0A522}" srcOrd="20" destOrd="0" presId="urn:microsoft.com/office/officeart/2005/8/layout/list1"/>
    <dgm:cxn modelId="{E3E7E16A-E674-4FFB-AE72-3235FCAC9FB8}" type="presParOf" srcId="{068BC482-DAB4-4821-B166-9D07ABD0A522}" destId="{56D0F7D9-110E-430C-9496-F2E82AC4C6E8}" srcOrd="0" destOrd="0" presId="urn:microsoft.com/office/officeart/2005/8/layout/list1"/>
    <dgm:cxn modelId="{40C8C63B-D31B-40CD-844E-DEAB8A758B03}" type="presParOf" srcId="{068BC482-DAB4-4821-B166-9D07ABD0A522}" destId="{ED8370D7-9426-45E9-95EC-08CA27B2FF9C}" srcOrd="1" destOrd="0" presId="urn:microsoft.com/office/officeart/2005/8/layout/list1"/>
    <dgm:cxn modelId="{ED8B385E-C552-455C-87FC-2D56736AA58A}" type="presParOf" srcId="{6E2D582E-3168-43EE-A703-9264B99AA4E4}" destId="{8D177BA5-215E-412C-9DC9-B48FD0C41B7C}" srcOrd="21" destOrd="0" presId="urn:microsoft.com/office/officeart/2005/8/layout/list1"/>
    <dgm:cxn modelId="{C557F7B0-59D7-44E6-B86E-FD342C0211E2}" type="presParOf" srcId="{6E2D582E-3168-43EE-A703-9264B99AA4E4}" destId="{85B11584-729B-49BA-A8E2-E5637419A993}" srcOrd="22" destOrd="0" presId="urn:microsoft.com/office/officeart/2005/8/layout/list1"/>
    <dgm:cxn modelId="{0DFED811-7873-4B81-9B39-98765B590FC9}" type="presParOf" srcId="{6E2D582E-3168-43EE-A703-9264B99AA4E4}" destId="{F768B625-28EE-4CD6-B845-B1C8B96A0CDF}" srcOrd="23" destOrd="0" presId="urn:microsoft.com/office/officeart/2005/8/layout/list1"/>
    <dgm:cxn modelId="{A28DB5DA-8692-42C8-A33A-A2EBA59F1774}" type="presParOf" srcId="{6E2D582E-3168-43EE-A703-9264B99AA4E4}" destId="{B356214B-1521-44EC-AD06-26CECCA953B7}" srcOrd="24" destOrd="0" presId="urn:microsoft.com/office/officeart/2005/8/layout/list1"/>
    <dgm:cxn modelId="{1D9BCF3D-3DCB-40F5-ABB0-8176F7943CDB}" type="presParOf" srcId="{B356214B-1521-44EC-AD06-26CECCA953B7}" destId="{24649FFD-428F-4772-BB83-03A780987490}" srcOrd="0" destOrd="0" presId="urn:microsoft.com/office/officeart/2005/8/layout/list1"/>
    <dgm:cxn modelId="{5ABD1BB3-3469-48A5-BEDA-77F8D22BDA22}" type="presParOf" srcId="{B356214B-1521-44EC-AD06-26CECCA953B7}" destId="{249B3D90-D352-4792-B6AE-4F0A0B3BC12A}" srcOrd="1" destOrd="0" presId="urn:microsoft.com/office/officeart/2005/8/layout/list1"/>
    <dgm:cxn modelId="{4FEF6AA9-732E-4F9E-8B32-BEB8843FEB20}" type="presParOf" srcId="{6E2D582E-3168-43EE-A703-9264B99AA4E4}" destId="{421010A1-65F9-47B0-A0A5-275433250673}" srcOrd="25" destOrd="0" presId="urn:microsoft.com/office/officeart/2005/8/layout/list1"/>
    <dgm:cxn modelId="{F2FF83B9-FE61-4D0D-B7D6-9AAE47583B82}" type="presParOf" srcId="{6E2D582E-3168-43EE-A703-9264B99AA4E4}" destId="{B94FA726-00E6-42A1-B938-7C5FD3D68AA9}"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2A7E2A1-0A4B-4010-BCED-9DC4E11963F2}" type="doc">
      <dgm:prSet loTypeId="urn:microsoft.com/office/officeart/2005/8/layout/list1" loCatId="list" qsTypeId="urn:microsoft.com/office/officeart/2005/8/quickstyle/simple1" qsCatId="simple" csTypeId="urn:microsoft.com/office/officeart/2005/8/colors/accent6_5" csCatId="accent6" phldr="1"/>
      <dgm:spPr/>
      <dgm:t>
        <a:bodyPr/>
        <a:lstStyle/>
        <a:p>
          <a:endParaRPr lang="zh-CN" altLang="en-US"/>
        </a:p>
      </dgm:t>
    </dgm:pt>
    <dgm:pt modelId="{C2BD2FB1-C142-4109-BE15-0DA5BBB157AF}">
      <dgm:prSet phldrT="[文本]" custT="1"/>
      <dgm:spPr/>
      <dgm:t>
        <a:bodyPr/>
        <a:lstStyle/>
        <a:p>
          <a:r>
            <a:rPr lang="zh-CN" altLang="en-US" sz="1200" b="1" dirty="0">
              <a:solidFill>
                <a:srgbClr val="FFC000"/>
              </a:solidFill>
            </a:rPr>
            <a:t>采用的数据结构</a:t>
          </a:r>
          <a:r>
            <a:rPr lang="zh-CN" altLang="en-US" sz="1200" dirty="0"/>
            <a:t>：线性结构、数组（</a:t>
          </a:r>
          <a:r>
            <a:rPr lang="en-US" altLang="en-US" sz="1200" dirty="0"/>
            <a:t>Python </a:t>
          </a:r>
          <a:r>
            <a:rPr lang="zh-CN" altLang="en-US" sz="1200" dirty="0"/>
            <a:t>代码里面分别用到列表和元组存储 </a:t>
          </a:r>
          <a:r>
            <a:rPr lang="en-US" altLang="en-US" sz="1200" dirty="0"/>
            <a:t>Horn</a:t>
          </a:r>
          <a:r>
            <a:rPr lang="zh-CN" altLang="en-US" sz="1200" dirty="0"/>
            <a:t>子句和逻辑语句的函数表示） </a:t>
          </a:r>
        </a:p>
      </dgm:t>
    </dgm:pt>
    <dgm:pt modelId="{CC7B6D97-32FB-444C-920C-478B32D5A38F}" type="parTrans" cxnId="{C42721BA-C224-45E5-9EA7-8315B00BA668}">
      <dgm:prSet/>
      <dgm:spPr/>
      <dgm:t>
        <a:bodyPr/>
        <a:lstStyle/>
        <a:p>
          <a:endParaRPr lang="zh-CN" altLang="en-US"/>
        </a:p>
      </dgm:t>
    </dgm:pt>
    <dgm:pt modelId="{CF842654-0204-4AFE-A9B8-AEF9CC12EAAB}" type="sibTrans" cxnId="{C42721BA-C224-45E5-9EA7-8315B00BA668}">
      <dgm:prSet/>
      <dgm:spPr/>
      <dgm:t>
        <a:bodyPr/>
        <a:lstStyle/>
        <a:p>
          <a:endParaRPr lang="zh-CN" altLang="en-US"/>
        </a:p>
      </dgm:t>
    </dgm:pt>
    <dgm:pt modelId="{0993DF07-F00A-4556-A5F4-7F771608E6E9}" type="pres">
      <dgm:prSet presAssocID="{52A7E2A1-0A4B-4010-BCED-9DC4E11963F2}" presName="linear" presStyleCnt="0">
        <dgm:presLayoutVars>
          <dgm:dir/>
          <dgm:animLvl val="lvl"/>
          <dgm:resizeHandles val="exact"/>
        </dgm:presLayoutVars>
      </dgm:prSet>
      <dgm:spPr/>
    </dgm:pt>
    <dgm:pt modelId="{8B11E729-93C1-4E61-BA24-2D11DD4D4FE6}" type="pres">
      <dgm:prSet presAssocID="{C2BD2FB1-C142-4109-BE15-0DA5BBB157AF}" presName="parentLin" presStyleCnt="0"/>
      <dgm:spPr/>
    </dgm:pt>
    <dgm:pt modelId="{1E18ED68-ED44-4D8D-9ADA-DB79CDA4392C}" type="pres">
      <dgm:prSet presAssocID="{C2BD2FB1-C142-4109-BE15-0DA5BBB157AF}" presName="parentLeftMargin" presStyleLbl="node1" presStyleIdx="0" presStyleCnt="1"/>
      <dgm:spPr/>
    </dgm:pt>
    <dgm:pt modelId="{BDE760CF-532B-4977-9481-E899C9399B5C}" type="pres">
      <dgm:prSet presAssocID="{C2BD2FB1-C142-4109-BE15-0DA5BBB157AF}" presName="parentText" presStyleLbl="node1" presStyleIdx="0" presStyleCnt="1">
        <dgm:presLayoutVars>
          <dgm:chMax val="0"/>
          <dgm:bulletEnabled val="1"/>
        </dgm:presLayoutVars>
      </dgm:prSet>
      <dgm:spPr/>
    </dgm:pt>
    <dgm:pt modelId="{CA73781E-DEE5-46A6-A355-DF4F73887308}" type="pres">
      <dgm:prSet presAssocID="{C2BD2FB1-C142-4109-BE15-0DA5BBB157AF}" presName="negativeSpace" presStyleCnt="0"/>
      <dgm:spPr/>
    </dgm:pt>
    <dgm:pt modelId="{A1D25B8A-46C1-4164-96B7-880A1B587E38}" type="pres">
      <dgm:prSet presAssocID="{C2BD2FB1-C142-4109-BE15-0DA5BBB157AF}" presName="childText" presStyleLbl="conFgAcc1" presStyleIdx="0" presStyleCnt="1">
        <dgm:presLayoutVars>
          <dgm:bulletEnabled val="1"/>
        </dgm:presLayoutVars>
      </dgm:prSet>
      <dgm:spPr/>
    </dgm:pt>
  </dgm:ptLst>
  <dgm:cxnLst>
    <dgm:cxn modelId="{26004521-383E-4C19-B43A-939802694BD0}" type="presOf" srcId="{C2BD2FB1-C142-4109-BE15-0DA5BBB157AF}" destId="{BDE760CF-532B-4977-9481-E899C9399B5C}" srcOrd="1" destOrd="0" presId="urn:microsoft.com/office/officeart/2005/8/layout/list1"/>
    <dgm:cxn modelId="{C42721BA-C224-45E5-9EA7-8315B00BA668}" srcId="{52A7E2A1-0A4B-4010-BCED-9DC4E11963F2}" destId="{C2BD2FB1-C142-4109-BE15-0DA5BBB157AF}" srcOrd="0" destOrd="0" parTransId="{CC7B6D97-32FB-444C-920C-478B32D5A38F}" sibTransId="{CF842654-0204-4AFE-A9B8-AEF9CC12EAAB}"/>
    <dgm:cxn modelId="{B4464DC2-44C6-4648-914C-AA2F0B3AC2AE}" type="presOf" srcId="{C2BD2FB1-C142-4109-BE15-0DA5BBB157AF}" destId="{1E18ED68-ED44-4D8D-9ADA-DB79CDA4392C}" srcOrd="0" destOrd="0" presId="urn:microsoft.com/office/officeart/2005/8/layout/list1"/>
    <dgm:cxn modelId="{21432CFC-2C03-430C-87C8-FB71EF0A1EEA}" type="presOf" srcId="{52A7E2A1-0A4B-4010-BCED-9DC4E11963F2}" destId="{0993DF07-F00A-4556-A5F4-7F771608E6E9}" srcOrd="0" destOrd="0" presId="urn:microsoft.com/office/officeart/2005/8/layout/list1"/>
    <dgm:cxn modelId="{EA7659D1-0F12-499D-889E-A3222BC44D32}" type="presParOf" srcId="{0993DF07-F00A-4556-A5F4-7F771608E6E9}" destId="{8B11E729-93C1-4E61-BA24-2D11DD4D4FE6}" srcOrd="0" destOrd="0" presId="urn:microsoft.com/office/officeart/2005/8/layout/list1"/>
    <dgm:cxn modelId="{2F68F6A2-71DB-4330-97BA-1FFB6AF8259C}" type="presParOf" srcId="{8B11E729-93C1-4E61-BA24-2D11DD4D4FE6}" destId="{1E18ED68-ED44-4D8D-9ADA-DB79CDA4392C}" srcOrd="0" destOrd="0" presId="urn:microsoft.com/office/officeart/2005/8/layout/list1"/>
    <dgm:cxn modelId="{93181172-8CFE-4521-A54A-18248B8C6E61}" type="presParOf" srcId="{8B11E729-93C1-4E61-BA24-2D11DD4D4FE6}" destId="{BDE760CF-532B-4977-9481-E899C9399B5C}" srcOrd="1" destOrd="0" presId="urn:microsoft.com/office/officeart/2005/8/layout/list1"/>
    <dgm:cxn modelId="{843F5F8E-F3BE-4EE4-8997-3BDA2050C3CD}" type="presParOf" srcId="{0993DF07-F00A-4556-A5F4-7F771608E6E9}" destId="{CA73781E-DEE5-46A6-A355-DF4F73887308}" srcOrd="1" destOrd="0" presId="urn:microsoft.com/office/officeart/2005/8/layout/list1"/>
    <dgm:cxn modelId="{EE50A4F9-FE4C-4EB3-A430-1159CE8D18D0}" type="presParOf" srcId="{0993DF07-F00A-4556-A5F4-7F771608E6E9}" destId="{A1D25B8A-46C1-4164-96B7-880A1B587E38}"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18A7AD-467E-43D9-A0A1-201255943131}">
      <dsp:nvSpPr>
        <dsp:cNvPr id="0" name=""/>
        <dsp:cNvSpPr/>
      </dsp:nvSpPr>
      <dsp:spPr>
        <a:xfrm>
          <a:off x="3076331" y="0"/>
          <a:ext cx="3450613" cy="3450613"/>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0FFC06-D9ED-4B90-BF33-CDBF4276A065}">
      <dsp:nvSpPr>
        <dsp:cNvPr id="0" name=""/>
        <dsp:cNvSpPr/>
      </dsp:nvSpPr>
      <dsp:spPr>
        <a:xfrm>
          <a:off x="3404139" y="327808"/>
          <a:ext cx="1345739" cy="1345739"/>
        </a:xfrm>
        <a:prstGeom prst="roundRect">
          <a:avLst/>
        </a:prstGeom>
        <a:solidFill>
          <a:schemeClr val="accent6">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zh-CN" altLang="en-US" sz="3100" kern="1200" dirty="0"/>
            <a:t>实验概述</a:t>
          </a:r>
        </a:p>
      </dsp:txBody>
      <dsp:txXfrm>
        <a:off x="3469833" y="393502"/>
        <a:ext cx="1214351" cy="1214351"/>
      </dsp:txXfrm>
    </dsp:sp>
    <dsp:sp modelId="{03236FE6-771B-4972-98FF-AE4DD53539C4}">
      <dsp:nvSpPr>
        <dsp:cNvPr id="0" name=""/>
        <dsp:cNvSpPr/>
      </dsp:nvSpPr>
      <dsp:spPr>
        <a:xfrm>
          <a:off x="4853396" y="327808"/>
          <a:ext cx="1345739" cy="1345739"/>
        </a:xfrm>
        <a:prstGeom prst="roundRect">
          <a:avLst/>
        </a:prstGeom>
        <a:solidFill>
          <a:schemeClr val="accent4">
            <a:lumMod val="40000"/>
            <a:lumOff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zh-CN" altLang="en-US" sz="3100" kern="1200" dirty="0"/>
            <a:t>方案设计</a:t>
          </a:r>
        </a:p>
      </dsp:txBody>
      <dsp:txXfrm>
        <a:off x="4919090" y="393502"/>
        <a:ext cx="1214351" cy="1214351"/>
      </dsp:txXfrm>
    </dsp:sp>
    <dsp:sp modelId="{7227C787-E05F-4AD4-90FC-59888CBE70AC}">
      <dsp:nvSpPr>
        <dsp:cNvPr id="0" name=""/>
        <dsp:cNvSpPr/>
      </dsp:nvSpPr>
      <dsp:spPr>
        <a:xfrm>
          <a:off x="3404139" y="1777065"/>
          <a:ext cx="1345739" cy="1345739"/>
        </a:xfrm>
        <a:prstGeom prst="roundRect">
          <a:avLst/>
        </a:prstGeom>
        <a:solidFill>
          <a:schemeClr val="accent2">
            <a:lumMod val="20000"/>
            <a:lumOff val="8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zh-CN" altLang="en-US" sz="3100" kern="1200" dirty="0"/>
            <a:t>实验过程</a:t>
          </a:r>
        </a:p>
      </dsp:txBody>
      <dsp:txXfrm>
        <a:off x="3469833" y="1842759"/>
        <a:ext cx="1214351" cy="1214351"/>
      </dsp:txXfrm>
    </dsp:sp>
    <dsp:sp modelId="{FF416109-C02C-4315-A446-126A4511D2E7}">
      <dsp:nvSpPr>
        <dsp:cNvPr id="0" name=""/>
        <dsp:cNvSpPr/>
      </dsp:nvSpPr>
      <dsp:spPr>
        <a:xfrm>
          <a:off x="4853396" y="1777065"/>
          <a:ext cx="1345739" cy="1345739"/>
        </a:xfrm>
        <a:prstGeom prst="roundRect">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zh-CN" altLang="en-US" sz="3100" kern="1200" dirty="0"/>
            <a:t>实验总结</a:t>
          </a:r>
          <a:endParaRPr lang="en-US" altLang="zh-CN" sz="3100" kern="1200" dirty="0"/>
        </a:p>
      </dsp:txBody>
      <dsp:txXfrm>
        <a:off x="4919090" y="1842759"/>
        <a:ext cx="1214351" cy="121435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25B8A-46C1-4164-96B7-880A1B587E38}">
      <dsp:nvSpPr>
        <dsp:cNvPr id="0" name=""/>
        <dsp:cNvSpPr/>
      </dsp:nvSpPr>
      <dsp:spPr>
        <a:xfrm>
          <a:off x="0" y="620515"/>
          <a:ext cx="10652449" cy="1058400"/>
        </a:xfrm>
        <a:prstGeom prst="rect">
          <a:avLst/>
        </a:prstGeom>
        <a:solidFill>
          <a:schemeClr val="lt1">
            <a:alpha val="90000"/>
            <a:hueOff val="0"/>
            <a:satOff val="0"/>
            <a:lumOff val="0"/>
            <a:alphaOff val="0"/>
          </a:schemeClr>
        </a:solidFill>
        <a:ln w="15875"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E760CF-532B-4977-9481-E899C9399B5C}">
      <dsp:nvSpPr>
        <dsp:cNvPr id="0" name=""/>
        <dsp:cNvSpPr/>
      </dsp:nvSpPr>
      <dsp:spPr>
        <a:xfrm>
          <a:off x="532622" y="594"/>
          <a:ext cx="7456714" cy="1239840"/>
        </a:xfrm>
        <a:prstGeom prst="roundRect">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846" tIns="0" rIns="281846" bIns="0" numCol="1" spcCol="1270" anchor="ctr" anchorCtr="0">
          <a:noAutofit/>
        </a:bodyPr>
        <a:lstStyle/>
        <a:p>
          <a:pPr marL="0" lvl="0" indent="0" algn="l" defTabSz="533400">
            <a:lnSpc>
              <a:spcPct val="90000"/>
            </a:lnSpc>
            <a:spcBef>
              <a:spcPct val="0"/>
            </a:spcBef>
            <a:spcAft>
              <a:spcPct val="35000"/>
            </a:spcAft>
            <a:buNone/>
          </a:pPr>
          <a:r>
            <a:rPr lang="zh-CN" altLang="en-US" sz="1200" b="1" kern="1200" dirty="0">
              <a:solidFill>
                <a:srgbClr val="FFC000"/>
              </a:solidFill>
            </a:rPr>
            <a:t>算法</a:t>
          </a:r>
          <a:r>
            <a:rPr lang="zh-CN" altLang="en-US" sz="1200" kern="1200" dirty="0"/>
            <a:t>：线性本实验并没有涉及到很复杂的算法，其过程是模拟手写推导过程，需要将 </a:t>
          </a:r>
          <a:r>
            <a:rPr lang="en-US" altLang="en-US" sz="1200" kern="1200" dirty="0"/>
            <a:t>Horn </a:t>
          </a:r>
          <a:r>
            <a:rPr lang="zh-CN" altLang="en-US" sz="1200" kern="1200" dirty="0"/>
            <a:t>子句，输入执行 </a:t>
          </a:r>
          <a:r>
            <a:rPr lang="en-US" altLang="en-US" sz="1200" kern="1200" dirty="0"/>
            <a:t>main </a:t>
          </a:r>
          <a:r>
            <a:rPr lang="zh-CN" altLang="en-US" sz="1200" kern="1200" dirty="0"/>
            <a:t>文件中，最主要的两个函数是 </a:t>
          </a:r>
          <a:r>
            <a:rPr lang="en-US" altLang="en-US" sz="1200" kern="1200" dirty="0" err="1"/>
            <a:t>mgu</a:t>
          </a:r>
          <a:r>
            <a:rPr lang="en-US" altLang="en-US" sz="1200" kern="1200" dirty="0"/>
            <a:t>(self, other, limit=None)</a:t>
          </a:r>
          <a:r>
            <a:rPr lang="zh-CN" altLang="en-US" sz="1200" kern="1200" dirty="0"/>
            <a:t>（实现置换合一）</a:t>
          </a:r>
          <a:r>
            <a:rPr lang="en-US" altLang="zh-CN" sz="1200" kern="1200" dirty="0"/>
            <a:t>,</a:t>
          </a:r>
          <a:r>
            <a:rPr lang="en-US" altLang="en-US" sz="1200" kern="1200" dirty="0"/>
            <a:t>resolution(self, exp: Expression)</a:t>
          </a:r>
          <a:r>
            <a:rPr lang="zh-CN" altLang="en-US" sz="1200" kern="1200" dirty="0"/>
            <a:t>（子句归结），都是通过遍历所有子句（从数组里面取出） ，尝试所有可能的表达式</a:t>
          </a:r>
          <a:r>
            <a:rPr lang="en-US" altLang="en-US" sz="1200" kern="1200" dirty="0"/>
            <a:t>/</a:t>
          </a:r>
          <a:r>
            <a:rPr lang="zh-CN" altLang="en-US" sz="1200" kern="1200" dirty="0"/>
            <a:t>单元，进行置换合一和归结，其中，子句归结过程主要通过递归证明置换后的新目标，返回一条证明步骤。 </a:t>
          </a:r>
        </a:p>
      </dsp:txBody>
      <dsp:txXfrm>
        <a:off x="593146" y="61118"/>
        <a:ext cx="7335666" cy="111879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25B8A-46C1-4164-96B7-880A1B587E38}">
      <dsp:nvSpPr>
        <dsp:cNvPr id="0" name=""/>
        <dsp:cNvSpPr/>
      </dsp:nvSpPr>
      <dsp:spPr>
        <a:xfrm>
          <a:off x="0" y="1063717"/>
          <a:ext cx="10573808" cy="1638000"/>
        </a:xfrm>
        <a:prstGeom prst="rect">
          <a:avLst/>
        </a:prstGeom>
        <a:solidFill>
          <a:schemeClr val="lt1">
            <a:alpha val="90000"/>
            <a:hueOff val="0"/>
            <a:satOff val="0"/>
            <a:lumOff val="0"/>
            <a:alphaOff val="0"/>
          </a:schemeClr>
        </a:solidFill>
        <a:ln w="15875"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E760CF-532B-4977-9481-E899C9399B5C}">
      <dsp:nvSpPr>
        <dsp:cNvPr id="0" name=""/>
        <dsp:cNvSpPr/>
      </dsp:nvSpPr>
      <dsp:spPr>
        <a:xfrm>
          <a:off x="528690" y="91173"/>
          <a:ext cx="7401665" cy="1931943"/>
        </a:xfrm>
        <a:prstGeom prst="roundRect">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765" tIns="0" rIns="279765" bIns="0" numCol="1" spcCol="1270" anchor="ctr" anchorCtr="0">
          <a:noAutofit/>
        </a:bodyPr>
        <a:lstStyle/>
        <a:p>
          <a:pPr marL="0" lvl="0" indent="0" algn="l" defTabSz="533400">
            <a:lnSpc>
              <a:spcPct val="90000"/>
            </a:lnSpc>
            <a:spcBef>
              <a:spcPct val="0"/>
            </a:spcBef>
            <a:spcAft>
              <a:spcPct val="35000"/>
            </a:spcAft>
            <a:buNone/>
          </a:pPr>
          <a:r>
            <a:rPr lang="zh-CN" altLang="en-US" sz="1200" b="1" kern="1200" dirty="0">
              <a:solidFill>
                <a:srgbClr val="FFC000"/>
              </a:solidFill>
            </a:rPr>
            <a:t>关于机器推理</a:t>
          </a:r>
          <a:r>
            <a:rPr lang="zh-CN" altLang="en-US" sz="1200" kern="1200" dirty="0"/>
            <a:t>：机器推理（</a:t>
          </a:r>
          <a:r>
            <a:rPr lang="en-US" altLang="en-US" sz="1200" kern="1200" dirty="0"/>
            <a:t>Machine Reasoning</a:t>
          </a:r>
          <a:r>
            <a:rPr lang="zh-CN" altLang="en-US" sz="1200" kern="1200" dirty="0"/>
            <a:t>），是指基于已有知识对未见问题进行理解和推</a:t>
          </a:r>
        </a:p>
        <a:p>
          <a:pPr marL="0" lvl="0" indent="0" algn="l" defTabSz="533400">
            <a:lnSpc>
              <a:spcPct val="90000"/>
            </a:lnSpc>
            <a:spcBef>
              <a:spcPct val="0"/>
            </a:spcBef>
            <a:spcAft>
              <a:spcPct val="35000"/>
            </a:spcAft>
            <a:buNone/>
          </a:pPr>
          <a:r>
            <a:rPr lang="zh-CN" altLang="en-US" sz="1200" kern="1200" dirty="0"/>
            <a:t>断，并得出问题对应答案的过程。根据该定义，机器推理涉及 </a:t>
          </a:r>
          <a:r>
            <a:rPr lang="en-US" altLang="en-US" sz="1200" kern="1200" dirty="0"/>
            <a:t>4 </a:t>
          </a:r>
          <a:r>
            <a:rPr lang="zh-CN" altLang="en-US" sz="1200" kern="1200" dirty="0"/>
            <a:t>个主要问题：（</a:t>
          </a:r>
          <a:r>
            <a:rPr lang="en-US" altLang="en-US" sz="1200" kern="1200" dirty="0"/>
            <a:t>1</a:t>
          </a:r>
          <a:r>
            <a:rPr lang="zh-CN" altLang="en-US" sz="1200" kern="1200" dirty="0"/>
            <a:t>）如何对输入进行理解和表示？（</a:t>
          </a:r>
          <a:r>
            <a:rPr lang="en-US" altLang="en-US" sz="1200" kern="1200" dirty="0"/>
            <a:t>2</a:t>
          </a:r>
          <a:r>
            <a:rPr lang="zh-CN" altLang="en-US" sz="1200" kern="1200" dirty="0"/>
            <a:t>）如何定义知识？（</a:t>
          </a:r>
          <a:r>
            <a:rPr lang="en-US" altLang="en-US" sz="1200" kern="1200" dirty="0"/>
            <a:t>3</a:t>
          </a:r>
          <a:r>
            <a:rPr lang="zh-CN" altLang="en-US" sz="1200" kern="1200" dirty="0"/>
            <a:t>）如何抽取和表示与输入相关的知识？（</a:t>
          </a:r>
          <a:r>
            <a:rPr lang="en-US" altLang="en-US" sz="1200" kern="1200" dirty="0"/>
            <a:t>4</a:t>
          </a:r>
          <a:r>
            <a:rPr lang="zh-CN" altLang="en-US" sz="1200" kern="1200" dirty="0"/>
            <a:t>）基于对输入及其相关知识的理解，如何推断出输入对应的输出？下图给出机器推理的整体框架： </a:t>
          </a:r>
        </a:p>
      </dsp:txBody>
      <dsp:txXfrm>
        <a:off x="623000" y="185483"/>
        <a:ext cx="7213045" cy="174332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25B8A-46C1-4164-96B7-880A1B587E38}">
      <dsp:nvSpPr>
        <dsp:cNvPr id="0" name=""/>
        <dsp:cNvSpPr/>
      </dsp:nvSpPr>
      <dsp:spPr>
        <a:xfrm>
          <a:off x="0" y="1113129"/>
          <a:ext cx="10652449" cy="1638000"/>
        </a:xfrm>
        <a:prstGeom prst="rect">
          <a:avLst/>
        </a:prstGeom>
        <a:solidFill>
          <a:schemeClr val="lt1">
            <a:alpha val="90000"/>
            <a:hueOff val="0"/>
            <a:satOff val="0"/>
            <a:lumOff val="0"/>
            <a:alphaOff val="0"/>
          </a:schemeClr>
        </a:solidFill>
        <a:ln w="15875"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E760CF-532B-4977-9481-E899C9399B5C}">
      <dsp:nvSpPr>
        <dsp:cNvPr id="0" name=""/>
        <dsp:cNvSpPr/>
      </dsp:nvSpPr>
      <dsp:spPr>
        <a:xfrm>
          <a:off x="532622" y="153728"/>
          <a:ext cx="7456714" cy="1918800"/>
        </a:xfrm>
        <a:prstGeom prst="roundRect">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846" tIns="0" rIns="281846" bIns="0" numCol="1" spcCol="1270" anchor="ctr" anchorCtr="0">
          <a:noAutofit/>
        </a:bodyPr>
        <a:lstStyle/>
        <a:p>
          <a:pPr marL="0" lvl="0" indent="0" algn="l" defTabSz="533400">
            <a:lnSpc>
              <a:spcPct val="150000"/>
            </a:lnSpc>
            <a:spcBef>
              <a:spcPct val="0"/>
            </a:spcBef>
            <a:spcAft>
              <a:spcPct val="35000"/>
            </a:spcAft>
            <a:buNone/>
          </a:pPr>
          <a:r>
            <a:rPr lang="zh-CN" altLang="en-US" sz="1200" kern="1200" dirty="0"/>
            <a:t>两个</a:t>
          </a:r>
          <a:r>
            <a:rPr lang="en-US" altLang="zh-CN" sz="1200" kern="1200" dirty="0" err="1"/>
            <a:t>py</a:t>
          </a:r>
          <a:r>
            <a:rPr lang="zh-CN" altLang="en-US" sz="1200" kern="1200" dirty="0"/>
            <a:t>文件：</a:t>
          </a:r>
          <a:endParaRPr lang="en-US" altLang="zh-CN" sz="1200" kern="1200" dirty="0"/>
        </a:p>
        <a:p>
          <a:pPr marL="0" lvl="0" indent="0" algn="l" defTabSz="533400">
            <a:lnSpc>
              <a:spcPct val="150000"/>
            </a:lnSpc>
            <a:spcBef>
              <a:spcPct val="0"/>
            </a:spcBef>
            <a:spcAft>
              <a:spcPct val="35000"/>
            </a:spcAft>
            <a:buNone/>
          </a:pPr>
          <a:r>
            <a:rPr lang="en-US" altLang="zh-CN" sz="1200" kern="1200" dirty="0"/>
            <a:t>1</a:t>
          </a:r>
          <a:r>
            <a:rPr lang="zh-CN" altLang="en-US" sz="1200" kern="1200" dirty="0"/>
            <a:t>）</a:t>
          </a:r>
          <a:r>
            <a:rPr lang="en-US" altLang="zh-CN" sz="1200" kern="1200" dirty="0"/>
            <a:t>main.py </a:t>
          </a:r>
          <a:r>
            <a:rPr lang="zh-CN" altLang="zh-CN" sz="1200" kern="1200" dirty="0"/>
            <a:t>为入口文件，用于输入输出，控制流程 </a:t>
          </a:r>
        </a:p>
        <a:p>
          <a:pPr marL="0" lvl="0" indent="0" algn="l" defTabSz="533400">
            <a:lnSpc>
              <a:spcPct val="150000"/>
            </a:lnSpc>
            <a:spcBef>
              <a:spcPct val="0"/>
            </a:spcBef>
            <a:spcAft>
              <a:spcPct val="35000"/>
            </a:spcAft>
            <a:buNone/>
          </a:pPr>
          <a:r>
            <a:rPr lang="en-US" altLang="zh-CN" sz="1200" kern="1200" dirty="0"/>
            <a:t>2</a:t>
          </a:r>
          <a:r>
            <a:rPr lang="zh-CN" altLang="en-US" sz="1200" kern="1200" dirty="0"/>
            <a:t>）</a:t>
          </a:r>
          <a:r>
            <a:rPr lang="en-US" altLang="zh-CN" sz="1200" kern="1200" dirty="0"/>
            <a:t>_init_.py </a:t>
          </a:r>
          <a:r>
            <a:rPr lang="zh-CN" altLang="zh-CN" sz="1200" kern="1200" dirty="0"/>
            <a:t>包含 </a:t>
          </a:r>
          <a:r>
            <a:rPr lang="en-US" altLang="zh-CN" sz="1200" kern="1200" dirty="0"/>
            <a:t>3 </a:t>
          </a:r>
          <a:r>
            <a:rPr lang="zh-CN" altLang="zh-CN" sz="1200" kern="1200" dirty="0"/>
            <a:t>个类，分别为 </a:t>
          </a:r>
          <a:r>
            <a:rPr lang="en-US" altLang="zh-CN" sz="1200" kern="1200" dirty="0"/>
            <a:t>Unit(</a:t>
          </a:r>
          <a:r>
            <a:rPr lang="zh-CN" altLang="zh-CN" sz="1200" kern="1200" dirty="0"/>
            <a:t>过程体或函数），</a:t>
          </a:r>
          <a:r>
            <a:rPr lang="en-US" altLang="zh-CN" sz="1200" kern="1200" dirty="0"/>
            <a:t>Expression</a:t>
          </a:r>
          <a:r>
            <a:rPr lang="zh-CN" altLang="zh-CN" sz="1200" kern="1200" dirty="0"/>
            <a:t>（事实，过程，目标）</a:t>
          </a:r>
          <a:r>
            <a:rPr lang="en-US" altLang="zh-CN" sz="1200" kern="1200" dirty="0"/>
            <a:t>, Engine</a:t>
          </a:r>
          <a:r>
            <a:rPr lang="zh-CN" altLang="zh-CN" sz="1200" kern="1200" dirty="0"/>
            <a:t>（归结法核心） </a:t>
          </a:r>
          <a:endParaRPr lang="zh-CN" altLang="en-US" sz="1200" kern="1200" dirty="0"/>
        </a:p>
      </dsp:txBody>
      <dsp:txXfrm>
        <a:off x="626290" y="247396"/>
        <a:ext cx="7269378" cy="173146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25B8A-46C1-4164-96B7-880A1B587E38}">
      <dsp:nvSpPr>
        <dsp:cNvPr id="0" name=""/>
        <dsp:cNvSpPr/>
      </dsp:nvSpPr>
      <dsp:spPr>
        <a:xfrm>
          <a:off x="0" y="1113129"/>
          <a:ext cx="10652449" cy="1638000"/>
        </a:xfrm>
        <a:prstGeom prst="rect">
          <a:avLst/>
        </a:prstGeom>
        <a:solidFill>
          <a:schemeClr val="lt1">
            <a:alpha val="90000"/>
            <a:hueOff val="0"/>
            <a:satOff val="0"/>
            <a:lumOff val="0"/>
            <a:alphaOff val="0"/>
          </a:schemeClr>
        </a:solidFill>
        <a:ln w="15875"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E760CF-532B-4977-9481-E899C9399B5C}">
      <dsp:nvSpPr>
        <dsp:cNvPr id="0" name=""/>
        <dsp:cNvSpPr/>
      </dsp:nvSpPr>
      <dsp:spPr>
        <a:xfrm>
          <a:off x="532622" y="153728"/>
          <a:ext cx="7456714" cy="1918800"/>
        </a:xfrm>
        <a:prstGeom prst="roundRect">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846" tIns="0" rIns="281846" bIns="0" numCol="1" spcCol="1270" anchor="ctr" anchorCtr="0">
          <a:noAutofit/>
        </a:bodyPr>
        <a:lstStyle/>
        <a:p>
          <a:pPr marL="0" lvl="0" indent="0" algn="l" defTabSz="533400">
            <a:lnSpc>
              <a:spcPct val="150000"/>
            </a:lnSpc>
            <a:spcBef>
              <a:spcPct val="0"/>
            </a:spcBef>
            <a:spcAft>
              <a:spcPct val="35000"/>
            </a:spcAft>
            <a:buNone/>
          </a:pPr>
          <a:r>
            <a:rPr lang="zh-CN" altLang="en-US" sz="1200" kern="1200" dirty="0"/>
            <a:t>创新点：开始在处理非语句的时候考虑在肯定语句前加上“</a:t>
          </a:r>
          <a:r>
            <a:rPr lang="en-US" altLang="en-US" sz="1200" kern="1200" dirty="0"/>
            <a:t>&lt;-”</a:t>
          </a:r>
          <a:r>
            <a:rPr lang="zh-CN" altLang="en-US" sz="1200" kern="1200" dirty="0"/>
            <a:t>来表示否定，例如：“</a:t>
          </a:r>
          <a:r>
            <a:rPr lang="en-US" altLang="en-US" sz="1200" kern="1200" dirty="0"/>
            <a:t>A </a:t>
          </a:r>
          <a:r>
            <a:rPr lang="zh-CN" altLang="en-US" sz="1200" kern="1200" dirty="0"/>
            <a:t>所恨的人，</a:t>
          </a:r>
          <a:r>
            <a:rPr lang="en-US" altLang="en-US" sz="1200" kern="1200" dirty="0"/>
            <a:t>C </a:t>
          </a:r>
          <a:r>
            <a:rPr lang="zh-CN" altLang="en-US" sz="1200" kern="1200" dirty="0"/>
            <a:t>一定不恨。”表示为“</a:t>
          </a:r>
          <a:r>
            <a:rPr lang="en-US" altLang="en-US" sz="1200" kern="1200" dirty="0"/>
            <a:t>&lt;-hate(C,*X)&lt;-hate(A,*X)”</a:t>
          </a:r>
          <a:r>
            <a:rPr lang="zh-CN" altLang="en-US" sz="1200" kern="1200" dirty="0"/>
            <a:t>结果这样实现起来会很麻烦，因为一个 </a:t>
          </a:r>
          <a:r>
            <a:rPr lang="en-US" altLang="en-US" sz="1200" kern="1200" dirty="0"/>
            <a:t>Horn </a:t>
          </a:r>
          <a:r>
            <a:rPr lang="zh-CN" altLang="en-US" sz="1200" kern="1200" dirty="0"/>
            <a:t>语句中有两个“</a:t>
          </a:r>
          <a:r>
            <a:rPr lang="en-US" altLang="en-US" sz="1200" kern="1200" dirty="0"/>
            <a:t>&lt;-”</a:t>
          </a:r>
          <a:r>
            <a:rPr lang="zh-CN" altLang="en-US" sz="1200" kern="1200" dirty="0"/>
            <a:t>，给正则语句分析造成了混淆，最后考虑在原肯定语句的基础上，在前面加上 </a:t>
          </a:r>
          <a:r>
            <a:rPr lang="en-US" altLang="en-US" sz="1200" kern="1200" dirty="0"/>
            <a:t>n </a:t>
          </a:r>
          <a:r>
            <a:rPr lang="zh-CN" altLang="en-US" sz="1200" kern="1200" dirty="0"/>
            <a:t>表否定，如“</a:t>
          </a:r>
          <a:r>
            <a:rPr lang="en-US" altLang="en-US" sz="1200" kern="1200" dirty="0" err="1"/>
            <a:t>nhate</a:t>
          </a:r>
          <a:r>
            <a:rPr lang="en-US" altLang="en-US" sz="1200" kern="1200" dirty="0"/>
            <a:t>(C,*X)&lt;-hate(A,*X)”</a:t>
          </a:r>
          <a:r>
            <a:rPr lang="zh-CN" altLang="en-US" sz="1200" kern="1200" dirty="0"/>
            <a:t>，事实上还是一个肯定句，但语义是否定的，通过这种方法，使得证明步骤的实现方便了很多。 </a:t>
          </a:r>
        </a:p>
      </dsp:txBody>
      <dsp:txXfrm>
        <a:off x="626290" y="247396"/>
        <a:ext cx="7269378" cy="173146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FBD1F-E7F3-4B65-8343-EC3173B55C3B}">
      <dsp:nvSpPr>
        <dsp:cNvPr id="0" name=""/>
        <dsp:cNvSpPr/>
      </dsp:nvSpPr>
      <dsp:spPr>
        <a:xfrm>
          <a:off x="-3850547" y="-591332"/>
          <a:ext cx="4589248" cy="4589248"/>
        </a:xfrm>
        <a:prstGeom prst="blockArc">
          <a:avLst>
            <a:gd name="adj1" fmla="val 18900000"/>
            <a:gd name="adj2" fmla="val 2700000"/>
            <a:gd name="adj3" fmla="val 471"/>
          </a:avLst>
        </a:prstGeom>
        <a:noFill/>
        <a:ln w="15875" cap="flat" cmpd="sng" algn="ctr">
          <a:solidFill>
            <a:schemeClr val="accent6">
              <a:tint val="9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8CFF4CC-C892-497C-AF0F-4EC050DED4FC}">
      <dsp:nvSpPr>
        <dsp:cNvPr id="0" name=""/>
        <dsp:cNvSpPr/>
      </dsp:nvSpPr>
      <dsp:spPr>
        <a:xfrm>
          <a:off x="475041" y="340658"/>
          <a:ext cx="6688699" cy="681316"/>
        </a:xfrm>
        <a:prstGeom prst="rect">
          <a:avLst/>
        </a:prstGeom>
        <a:gradFill rotWithShape="0">
          <a:gsLst>
            <a:gs pos="0">
              <a:schemeClr val="accent6">
                <a:shade val="50000"/>
                <a:hueOff val="0"/>
                <a:satOff val="0"/>
                <a:lumOff val="0"/>
                <a:alphaOff val="0"/>
                <a:tint val="98000"/>
                <a:satMod val="110000"/>
                <a:lumMod val="104000"/>
              </a:schemeClr>
            </a:gs>
            <a:gs pos="69000">
              <a:schemeClr val="accent6">
                <a:shade val="50000"/>
                <a:hueOff val="0"/>
                <a:satOff val="0"/>
                <a:lumOff val="0"/>
                <a:alphaOff val="0"/>
                <a:shade val="88000"/>
                <a:satMod val="130000"/>
                <a:lumMod val="92000"/>
              </a:schemeClr>
            </a:gs>
            <a:gs pos="100000">
              <a:schemeClr val="accent6">
                <a:shade val="50000"/>
                <a:hueOff val="0"/>
                <a:satOff val="0"/>
                <a:lumOff val="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40795" tIns="43180" rIns="43180" bIns="43180" numCol="1" spcCol="1270" anchor="ctr" anchorCtr="0">
          <a:noAutofit/>
        </a:bodyPr>
        <a:lstStyle/>
        <a:p>
          <a:pPr marL="0" lvl="0" indent="0" algn="l" defTabSz="755650">
            <a:lnSpc>
              <a:spcPct val="90000"/>
            </a:lnSpc>
            <a:spcBef>
              <a:spcPct val="0"/>
            </a:spcBef>
            <a:spcAft>
              <a:spcPct val="35000"/>
            </a:spcAft>
            <a:buNone/>
          </a:pPr>
          <a:r>
            <a:rPr lang="zh-CN" altLang="en-US" sz="1700" kern="1200" dirty="0"/>
            <a:t>环境说明</a:t>
          </a:r>
        </a:p>
      </dsp:txBody>
      <dsp:txXfrm>
        <a:off x="475041" y="340658"/>
        <a:ext cx="6688699" cy="681316"/>
      </dsp:txXfrm>
    </dsp:sp>
    <dsp:sp modelId="{325CBEE1-D0FC-47E3-8CC6-5426C6E75CC4}">
      <dsp:nvSpPr>
        <dsp:cNvPr id="0" name=""/>
        <dsp:cNvSpPr/>
      </dsp:nvSpPr>
      <dsp:spPr>
        <a:xfrm>
          <a:off x="49218" y="255493"/>
          <a:ext cx="851646" cy="851646"/>
        </a:xfrm>
        <a:prstGeom prst="ellipse">
          <a:avLst/>
        </a:prstGeom>
        <a:solidFill>
          <a:schemeClr val="lt1">
            <a:hueOff val="0"/>
            <a:satOff val="0"/>
            <a:lumOff val="0"/>
            <a:alphaOff val="0"/>
          </a:schemeClr>
        </a:solidFill>
        <a:ln w="9525" cap="flat" cmpd="sng" algn="ctr">
          <a:solidFill>
            <a:schemeClr val="accent6">
              <a:shade val="5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DBBECC90-CAFB-4340-8EEE-5DED5BA0AA61}">
      <dsp:nvSpPr>
        <dsp:cNvPr id="0" name=""/>
        <dsp:cNvSpPr/>
      </dsp:nvSpPr>
      <dsp:spPr>
        <a:xfrm>
          <a:off x="722699" y="1362633"/>
          <a:ext cx="6441040" cy="681316"/>
        </a:xfrm>
        <a:prstGeom prst="rect">
          <a:avLst/>
        </a:prstGeom>
        <a:gradFill rotWithShape="0">
          <a:gsLst>
            <a:gs pos="0">
              <a:schemeClr val="accent6">
                <a:shade val="50000"/>
                <a:hueOff val="93008"/>
                <a:satOff val="-3590"/>
                <a:lumOff val="27574"/>
                <a:alphaOff val="0"/>
                <a:tint val="98000"/>
                <a:satMod val="110000"/>
                <a:lumMod val="104000"/>
              </a:schemeClr>
            </a:gs>
            <a:gs pos="69000">
              <a:schemeClr val="accent6">
                <a:shade val="50000"/>
                <a:hueOff val="93008"/>
                <a:satOff val="-3590"/>
                <a:lumOff val="27574"/>
                <a:alphaOff val="0"/>
                <a:shade val="88000"/>
                <a:satMod val="130000"/>
                <a:lumMod val="92000"/>
              </a:schemeClr>
            </a:gs>
            <a:gs pos="100000">
              <a:schemeClr val="accent6">
                <a:shade val="50000"/>
                <a:hueOff val="93008"/>
                <a:satOff val="-3590"/>
                <a:lumOff val="27574"/>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40795" tIns="43180" rIns="43180" bIns="43180" numCol="1" spcCol="1270" anchor="ctr" anchorCtr="0">
          <a:noAutofit/>
        </a:bodyPr>
        <a:lstStyle/>
        <a:p>
          <a:pPr marL="0" lvl="0" indent="0" algn="l" defTabSz="755650">
            <a:lnSpc>
              <a:spcPct val="90000"/>
            </a:lnSpc>
            <a:spcBef>
              <a:spcPct val="0"/>
            </a:spcBef>
            <a:spcAft>
              <a:spcPct val="35000"/>
            </a:spcAft>
            <a:buNone/>
          </a:pPr>
          <a:r>
            <a:rPr lang="zh-CN" altLang="en-US" sz="1700" kern="1200" dirty="0"/>
            <a:t>主要函数清单 </a:t>
          </a:r>
        </a:p>
      </dsp:txBody>
      <dsp:txXfrm>
        <a:off x="722699" y="1362633"/>
        <a:ext cx="6441040" cy="681316"/>
      </dsp:txXfrm>
    </dsp:sp>
    <dsp:sp modelId="{EF77415A-F8A3-4794-8530-231F3AB73366}">
      <dsp:nvSpPr>
        <dsp:cNvPr id="0" name=""/>
        <dsp:cNvSpPr/>
      </dsp:nvSpPr>
      <dsp:spPr>
        <a:xfrm>
          <a:off x="296876" y="1277469"/>
          <a:ext cx="851646" cy="851646"/>
        </a:xfrm>
        <a:prstGeom prst="ellipse">
          <a:avLst/>
        </a:prstGeom>
        <a:solidFill>
          <a:schemeClr val="lt1">
            <a:hueOff val="0"/>
            <a:satOff val="0"/>
            <a:lumOff val="0"/>
            <a:alphaOff val="0"/>
          </a:schemeClr>
        </a:solidFill>
        <a:ln w="9525" cap="flat" cmpd="sng" algn="ctr">
          <a:solidFill>
            <a:schemeClr val="accent6">
              <a:shade val="50000"/>
              <a:hueOff val="93008"/>
              <a:satOff val="-3590"/>
              <a:lumOff val="27574"/>
              <a:alphaOff val="0"/>
            </a:schemeClr>
          </a:solidFill>
          <a:prstDash val="solid"/>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5AA640E0-CD3A-406E-832C-B67B0F6D2691}">
      <dsp:nvSpPr>
        <dsp:cNvPr id="0" name=""/>
        <dsp:cNvSpPr/>
      </dsp:nvSpPr>
      <dsp:spPr>
        <a:xfrm>
          <a:off x="475041" y="2384608"/>
          <a:ext cx="6688699" cy="681316"/>
        </a:xfrm>
        <a:prstGeom prst="rect">
          <a:avLst/>
        </a:prstGeom>
        <a:gradFill rotWithShape="0">
          <a:gsLst>
            <a:gs pos="0">
              <a:schemeClr val="accent6">
                <a:shade val="50000"/>
                <a:hueOff val="93008"/>
                <a:satOff val="-3590"/>
                <a:lumOff val="27574"/>
                <a:alphaOff val="0"/>
                <a:tint val="98000"/>
                <a:satMod val="110000"/>
                <a:lumMod val="104000"/>
              </a:schemeClr>
            </a:gs>
            <a:gs pos="69000">
              <a:schemeClr val="accent6">
                <a:shade val="50000"/>
                <a:hueOff val="93008"/>
                <a:satOff val="-3590"/>
                <a:lumOff val="27574"/>
                <a:alphaOff val="0"/>
                <a:shade val="88000"/>
                <a:satMod val="130000"/>
                <a:lumMod val="92000"/>
              </a:schemeClr>
            </a:gs>
            <a:gs pos="100000">
              <a:schemeClr val="accent6">
                <a:shade val="50000"/>
                <a:hueOff val="93008"/>
                <a:satOff val="-3590"/>
                <a:lumOff val="27574"/>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40795" tIns="43180" rIns="43180" bIns="43180" numCol="1" spcCol="1270" anchor="ctr" anchorCtr="0">
          <a:noAutofit/>
        </a:bodyPr>
        <a:lstStyle/>
        <a:p>
          <a:pPr marL="0" lvl="0" indent="0" algn="l" defTabSz="755650">
            <a:lnSpc>
              <a:spcPct val="90000"/>
            </a:lnSpc>
            <a:spcBef>
              <a:spcPct val="0"/>
            </a:spcBef>
            <a:spcAft>
              <a:spcPct val="35000"/>
            </a:spcAft>
            <a:buNone/>
          </a:pPr>
          <a:r>
            <a:rPr lang="zh-CN" altLang="en-US" sz="1700" kern="1200" dirty="0"/>
            <a:t>  实验结果展示 </a:t>
          </a:r>
        </a:p>
        <a:p>
          <a:pPr marL="0" lvl="0" indent="0" algn="l" defTabSz="755650">
            <a:lnSpc>
              <a:spcPct val="90000"/>
            </a:lnSpc>
            <a:spcBef>
              <a:spcPct val="0"/>
            </a:spcBef>
            <a:spcAft>
              <a:spcPct val="35000"/>
            </a:spcAft>
            <a:buNone/>
          </a:pPr>
          <a:endParaRPr lang="zh-CN" altLang="en-US" sz="1700" kern="1200" dirty="0"/>
        </a:p>
      </dsp:txBody>
      <dsp:txXfrm>
        <a:off x="475041" y="2384608"/>
        <a:ext cx="6688699" cy="681316"/>
      </dsp:txXfrm>
    </dsp:sp>
    <dsp:sp modelId="{7770A81D-F0DA-408D-B300-98773B1527CF}">
      <dsp:nvSpPr>
        <dsp:cNvPr id="0" name=""/>
        <dsp:cNvSpPr/>
      </dsp:nvSpPr>
      <dsp:spPr>
        <a:xfrm>
          <a:off x="49218" y="2299444"/>
          <a:ext cx="851646" cy="851646"/>
        </a:xfrm>
        <a:prstGeom prst="ellipse">
          <a:avLst/>
        </a:prstGeom>
        <a:solidFill>
          <a:schemeClr val="lt1">
            <a:hueOff val="0"/>
            <a:satOff val="0"/>
            <a:lumOff val="0"/>
            <a:alphaOff val="0"/>
          </a:schemeClr>
        </a:solidFill>
        <a:ln w="9525" cap="flat" cmpd="sng" algn="ctr">
          <a:solidFill>
            <a:schemeClr val="accent6">
              <a:shade val="50000"/>
              <a:hueOff val="93008"/>
              <a:satOff val="-3590"/>
              <a:lumOff val="27574"/>
              <a:alphaOff val="0"/>
            </a:schemeClr>
          </a:solidFill>
          <a:prstDash val="solid"/>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370B9-B3A8-4F92-AFC1-D9D30EE67CF9}">
      <dsp:nvSpPr>
        <dsp:cNvPr id="0" name=""/>
        <dsp:cNvSpPr/>
      </dsp:nvSpPr>
      <dsp:spPr>
        <a:xfrm>
          <a:off x="0" y="416010"/>
          <a:ext cx="9603275" cy="604800"/>
        </a:xfrm>
        <a:prstGeom prst="rect">
          <a:avLst/>
        </a:prstGeom>
        <a:solidFill>
          <a:schemeClr val="lt1">
            <a:alpha val="90000"/>
            <a:hueOff val="0"/>
            <a:satOff val="0"/>
            <a:lumOff val="0"/>
            <a:alphaOff val="0"/>
          </a:schemeClr>
        </a:solidFill>
        <a:ln w="15875"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27572D-F906-45D5-A657-A84068AF63B0}">
      <dsp:nvSpPr>
        <dsp:cNvPr id="0" name=""/>
        <dsp:cNvSpPr/>
      </dsp:nvSpPr>
      <dsp:spPr>
        <a:xfrm>
          <a:off x="480163" y="71102"/>
          <a:ext cx="6722292" cy="708480"/>
        </a:xfrm>
        <a:prstGeom prst="roundRect">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87" tIns="0" rIns="254087"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⚫操作系统：</a:t>
          </a:r>
          <a:r>
            <a:rPr lang="en-US" altLang="en-US" sz="2400" kern="1200" dirty="0"/>
            <a:t>windows10 </a:t>
          </a:r>
          <a:endParaRPr lang="zh-CN" altLang="en-US" sz="2400" kern="1200" dirty="0"/>
        </a:p>
      </dsp:txBody>
      <dsp:txXfrm>
        <a:off x="514748" y="105687"/>
        <a:ext cx="6653122" cy="639310"/>
      </dsp:txXfrm>
    </dsp:sp>
    <dsp:sp modelId="{94B80064-29B9-4F01-BB38-E2A88A06F7E8}">
      <dsp:nvSpPr>
        <dsp:cNvPr id="0" name=""/>
        <dsp:cNvSpPr/>
      </dsp:nvSpPr>
      <dsp:spPr>
        <a:xfrm>
          <a:off x="0" y="1513982"/>
          <a:ext cx="9603275" cy="604800"/>
        </a:xfrm>
        <a:prstGeom prst="rect">
          <a:avLst/>
        </a:prstGeom>
        <a:solidFill>
          <a:schemeClr val="lt1">
            <a:alpha val="90000"/>
            <a:hueOff val="0"/>
            <a:satOff val="0"/>
            <a:lumOff val="0"/>
            <a:alphaOff val="0"/>
          </a:schemeClr>
        </a:solidFill>
        <a:ln w="15875" cap="flat" cmpd="sng" algn="ctr">
          <a:solidFill>
            <a:schemeClr val="accent6">
              <a:alpha val="90000"/>
              <a:hueOff val="0"/>
              <a:satOff val="0"/>
              <a:lumOff val="0"/>
              <a:alphaOff val="-13333"/>
            </a:schemeClr>
          </a:solidFill>
          <a:prstDash val="solid"/>
        </a:ln>
        <a:effectLst/>
      </dsp:spPr>
      <dsp:style>
        <a:lnRef idx="2">
          <a:scrgbClr r="0" g="0" b="0"/>
        </a:lnRef>
        <a:fillRef idx="1">
          <a:scrgbClr r="0" g="0" b="0"/>
        </a:fillRef>
        <a:effectRef idx="0">
          <a:scrgbClr r="0" g="0" b="0"/>
        </a:effectRef>
        <a:fontRef idx="minor"/>
      </dsp:style>
    </dsp:sp>
    <dsp:sp modelId="{04BD25FD-E457-4E65-B251-5CF4972F8AC9}">
      <dsp:nvSpPr>
        <dsp:cNvPr id="0" name=""/>
        <dsp:cNvSpPr/>
      </dsp:nvSpPr>
      <dsp:spPr>
        <a:xfrm>
          <a:off x="480163" y="1159742"/>
          <a:ext cx="6722292" cy="708480"/>
        </a:xfrm>
        <a:prstGeom prst="roundRect">
          <a:avLst/>
        </a:prstGeom>
        <a:solidFill>
          <a:schemeClr val="accent6">
            <a:alpha val="90000"/>
            <a:hueOff val="0"/>
            <a:satOff val="0"/>
            <a:lumOff val="0"/>
            <a:alphaOff val="-13333"/>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87" tIns="0" rIns="254087"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⚫开发语言：</a:t>
          </a:r>
          <a:r>
            <a:rPr lang="en-US" altLang="en-US" sz="2400" kern="1200" dirty="0"/>
            <a:t>Python 3.7 </a:t>
          </a:r>
          <a:endParaRPr lang="zh-CN" altLang="en-US" sz="2400" kern="1200" dirty="0"/>
        </a:p>
      </dsp:txBody>
      <dsp:txXfrm>
        <a:off x="514748" y="1194327"/>
        <a:ext cx="6653122" cy="639310"/>
      </dsp:txXfrm>
    </dsp:sp>
    <dsp:sp modelId="{BDD5A8BB-81AF-4B8F-AEC3-32D2AC25BAD1}">
      <dsp:nvSpPr>
        <dsp:cNvPr id="0" name=""/>
        <dsp:cNvSpPr/>
      </dsp:nvSpPr>
      <dsp:spPr>
        <a:xfrm>
          <a:off x="0" y="2602622"/>
          <a:ext cx="9603275" cy="604800"/>
        </a:xfrm>
        <a:prstGeom prst="rect">
          <a:avLst/>
        </a:prstGeom>
        <a:solidFill>
          <a:schemeClr val="lt1">
            <a:alpha val="90000"/>
            <a:hueOff val="0"/>
            <a:satOff val="0"/>
            <a:lumOff val="0"/>
            <a:alphaOff val="0"/>
          </a:schemeClr>
        </a:solidFill>
        <a:ln w="15875" cap="flat" cmpd="sng" algn="ctr">
          <a:solidFill>
            <a:schemeClr val="accent6">
              <a:alpha val="90000"/>
              <a:hueOff val="0"/>
              <a:satOff val="0"/>
              <a:lumOff val="0"/>
              <a:alphaOff val="-26667"/>
            </a:schemeClr>
          </a:solidFill>
          <a:prstDash val="solid"/>
        </a:ln>
        <a:effectLst/>
      </dsp:spPr>
      <dsp:style>
        <a:lnRef idx="2">
          <a:scrgbClr r="0" g="0" b="0"/>
        </a:lnRef>
        <a:fillRef idx="1">
          <a:scrgbClr r="0" g="0" b="0"/>
        </a:fillRef>
        <a:effectRef idx="0">
          <a:scrgbClr r="0" g="0" b="0"/>
        </a:effectRef>
        <a:fontRef idx="minor"/>
      </dsp:style>
    </dsp:sp>
    <dsp:sp modelId="{38A52727-1D20-455D-B6A1-BAE0FC8639DE}">
      <dsp:nvSpPr>
        <dsp:cNvPr id="0" name=""/>
        <dsp:cNvSpPr/>
      </dsp:nvSpPr>
      <dsp:spPr>
        <a:xfrm>
          <a:off x="480163" y="2248382"/>
          <a:ext cx="6722292" cy="708480"/>
        </a:xfrm>
        <a:prstGeom prst="roundRect">
          <a:avLst/>
        </a:prstGeom>
        <a:solidFill>
          <a:schemeClr val="accent6">
            <a:alpha val="90000"/>
            <a:hueOff val="0"/>
            <a:satOff val="0"/>
            <a:lumOff val="0"/>
            <a:alphaOff val="-26667"/>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87" tIns="0" rIns="254087"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⚫开发环境：</a:t>
          </a:r>
          <a:r>
            <a:rPr lang="en-US" altLang="en-US" sz="2400" kern="1200" dirty="0"/>
            <a:t>PyCharm Professional 2017 </a:t>
          </a:r>
          <a:endParaRPr lang="zh-CN" altLang="en-US" sz="2400" kern="1200" dirty="0"/>
        </a:p>
      </dsp:txBody>
      <dsp:txXfrm>
        <a:off x="514748" y="2282967"/>
        <a:ext cx="6653122" cy="639310"/>
      </dsp:txXfrm>
    </dsp:sp>
    <dsp:sp modelId="{1F0D67BC-4A71-4B47-B5F7-815556026F3E}">
      <dsp:nvSpPr>
        <dsp:cNvPr id="0" name=""/>
        <dsp:cNvSpPr/>
      </dsp:nvSpPr>
      <dsp:spPr>
        <a:xfrm>
          <a:off x="0" y="3691261"/>
          <a:ext cx="9603275" cy="604800"/>
        </a:xfrm>
        <a:prstGeom prst="rect">
          <a:avLst/>
        </a:prstGeom>
        <a:solidFill>
          <a:schemeClr val="lt1">
            <a:alpha val="90000"/>
            <a:hueOff val="0"/>
            <a:satOff val="0"/>
            <a:lumOff val="0"/>
            <a:alphaOff val="0"/>
          </a:schemeClr>
        </a:solidFill>
        <a:ln w="15875" cap="flat" cmpd="sng" algn="ctr">
          <a:solidFill>
            <a:schemeClr val="accent6">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sp>
    <dsp:sp modelId="{39105835-DA7E-47D8-A846-8B73E56E0705}">
      <dsp:nvSpPr>
        <dsp:cNvPr id="0" name=""/>
        <dsp:cNvSpPr/>
      </dsp:nvSpPr>
      <dsp:spPr>
        <a:xfrm>
          <a:off x="480163" y="3337022"/>
          <a:ext cx="6722292" cy="708480"/>
        </a:xfrm>
        <a:prstGeom prst="roundRect">
          <a:avLst/>
        </a:prstGeom>
        <a:solidFill>
          <a:schemeClr val="accent6">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87" tIns="0" rIns="254087"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⚫核心使用库：</a:t>
          </a:r>
          <a:r>
            <a:rPr lang="en-US" altLang="en-US" sz="2400" kern="1200" dirty="0"/>
            <a:t>re</a:t>
          </a:r>
          <a:r>
            <a:rPr lang="zh-CN" altLang="en-US" sz="2400" kern="1200" dirty="0"/>
            <a:t>、</a:t>
          </a:r>
          <a:r>
            <a:rPr lang="en-US" altLang="en-US" sz="2400" kern="1200" dirty="0"/>
            <a:t>copy </a:t>
          </a:r>
          <a:endParaRPr lang="zh-CN" altLang="en-US" sz="2400" kern="1200" dirty="0"/>
        </a:p>
      </dsp:txBody>
      <dsp:txXfrm>
        <a:off x="514748" y="3371607"/>
        <a:ext cx="6653122" cy="63931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FBD1F-E7F3-4B65-8343-EC3173B55C3B}">
      <dsp:nvSpPr>
        <dsp:cNvPr id="0" name=""/>
        <dsp:cNvSpPr/>
      </dsp:nvSpPr>
      <dsp:spPr>
        <a:xfrm>
          <a:off x="-3850547" y="-591332"/>
          <a:ext cx="4589248" cy="4589248"/>
        </a:xfrm>
        <a:prstGeom prst="blockArc">
          <a:avLst>
            <a:gd name="adj1" fmla="val 18900000"/>
            <a:gd name="adj2" fmla="val 2700000"/>
            <a:gd name="adj3" fmla="val 471"/>
          </a:avLst>
        </a:prstGeom>
        <a:noFill/>
        <a:ln w="15875" cap="flat" cmpd="sng" algn="ctr">
          <a:solidFill>
            <a:schemeClr val="accent6">
              <a:tint val="9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8CFF4CC-C892-497C-AF0F-4EC050DED4FC}">
      <dsp:nvSpPr>
        <dsp:cNvPr id="0" name=""/>
        <dsp:cNvSpPr/>
      </dsp:nvSpPr>
      <dsp:spPr>
        <a:xfrm>
          <a:off x="387151" y="261898"/>
          <a:ext cx="6776589" cy="524068"/>
        </a:xfrm>
        <a:prstGeom prst="rect">
          <a:avLst/>
        </a:prstGeom>
        <a:gradFill rotWithShape="0">
          <a:gsLst>
            <a:gs pos="0">
              <a:schemeClr val="accent6">
                <a:shade val="50000"/>
                <a:hueOff val="0"/>
                <a:satOff val="0"/>
                <a:lumOff val="0"/>
                <a:alphaOff val="0"/>
                <a:tint val="98000"/>
                <a:satMod val="110000"/>
                <a:lumMod val="104000"/>
              </a:schemeClr>
            </a:gs>
            <a:gs pos="69000">
              <a:schemeClr val="accent6">
                <a:shade val="50000"/>
                <a:hueOff val="0"/>
                <a:satOff val="0"/>
                <a:lumOff val="0"/>
                <a:alphaOff val="0"/>
                <a:shade val="88000"/>
                <a:satMod val="130000"/>
                <a:lumMod val="92000"/>
              </a:schemeClr>
            </a:gs>
            <a:gs pos="100000">
              <a:schemeClr val="accent6">
                <a:shade val="50000"/>
                <a:hueOff val="0"/>
                <a:satOff val="0"/>
                <a:lumOff val="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5980"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实验中存在的问题及解决方案 </a:t>
          </a:r>
        </a:p>
      </dsp:txBody>
      <dsp:txXfrm>
        <a:off x="387151" y="261898"/>
        <a:ext cx="6776589" cy="524068"/>
      </dsp:txXfrm>
    </dsp:sp>
    <dsp:sp modelId="{325CBEE1-D0FC-47E3-8CC6-5426C6E75CC4}">
      <dsp:nvSpPr>
        <dsp:cNvPr id="0" name=""/>
        <dsp:cNvSpPr/>
      </dsp:nvSpPr>
      <dsp:spPr>
        <a:xfrm>
          <a:off x="59608" y="196389"/>
          <a:ext cx="655086" cy="655086"/>
        </a:xfrm>
        <a:prstGeom prst="ellipse">
          <a:avLst/>
        </a:prstGeom>
        <a:solidFill>
          <a:schemeClr val="lt1">
            <a:hueOff val="0"/>
            <a:satOff val="0"/>
            <a:lumOff val="0"/>
            <a:alphaOff val="0"/>
          </a:schemeClr>
        </a:solidFill>
        <a:ln w="9525" cap="flat" cmpd="sng" algn="ctr">
          <a:solidFill>
            <a:schemeClr val="accent6">
              <a:shade val="5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DBBECC90-CAFB-4340-8EEE-5DED5BA0AA61}">
      <dsp:nvSpPr>
        <dsp:cNvPr id="0" name=""/>
        <dsp:cNvSpPr/>
      </dsp:nvSpPr>
      <dsp:spPr>
        <a:xfrm>
          <a:off x="687612" y="1048137"/>
          <a:ext cx="6476128" cy="524068"/>
        </a:xfrm>
        <a:prstGeom prst="rect">
          <a:avLst/>
        </a:prstGeom>
        <a:gradFill rotWithShape="0">
          <a:gsLst>
            <a:gs pos="0">
              <a:schemeClr val="accent6">
                <a:shade val="50000"/>
                <a:hueOff val="69756"/>
                <a:satOff val="-2693"/>
                <a:lumOff val="20680"/>
                <a:alphaOff val="0"/>
                <a:tint val="98000"/>
                <a:satMod val="110000"/>
                <a:lumMod val="104000"/>
              </a:schemeClr>
            </a:gs>
            <a:gs pos="69000">
              <a:schemeClr val="accent6">
                <a:shade val="50000"/>
                <a:hueOff val="69756"/>
                <a:satOff val="-2693"/>
                <a:lumOff val="20680"/>
                <a:alphaOff val="0"/>
                <a:shade val="88000"/>
                <a:satMod val="130000"/>
                <a:lumMod val="92000"/>
              </a:schemeClr>
            </a:gs>
            <a:gs pos="100000">
              <a:schemeClr val="accent6">
                <a:shade val="50000"/>
                <a:hueOff val="69756"/>
                <a:satOff val="-2693"/>
                <a:lumOff val="2068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5980"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 心得体会 </a:t>
          </a:r>
        </a:p>
      </dsp:txBody>
      <dsp:txXfrm>
        <a:off x="687612" y="1048137"/>
        <a:ext cx="6476128" cy="524068"/>
      </dsp:txXfrm>
    </dsp:sp>
    <dsp:sp modelId="{EF77415A-F8A3-4794-8530-231F3AB73366}">
      <dsp:nvSpPr>
        <dsp:cNvPr id="0" name=""/>
        <dsp:cNvSpPr/>
      </dsp:nvSpPr>
      <dsp:spPr>
        <a:xfrm>
          <a:off x="360069" y="982629"/>
          <a:ext cx="655086" cy="655086"/>
        </a:xfrm>
        <a:prstGeom prst="ellipse">
          <a:avLst/>
        </a:prstGeom>
        <a:solidFill>
          <a:schemeClr val="lt1">
            <a:hueOff val="0"/>
            <a:satOff val="0"/>
            <a:lumOff val="0"/>
            <a:alphaOff val="0"/>
          </a:schemeClr>
        </a:solidFill>
        <a:ln w="9525" cap="flat" cmpd="sng" algn="ctr">
          <a:solidFill>
            <a:schemeClr val="accent6">
              <a:shade val="50000"/>
              <a:hueOff val="69756"/>
              <a:satOff val="-2693"/>
              <a:lumOff val="20680"/>
              <a:alphaOff val="0"/>
            </a:schemeClr>
          </a:solidFill>
          <a:prstDash val="solid"/>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5AA640E0-CD3A-406E-832C-B67B0F6D2691}">
      <dsp:nvSpPr>
        <dsp:cNvPr id="0" name=""/>
        <dsp:cNvSpPr/>
      </dsp:nvSpPr>
      <dsp:spPr>
        <a:xfrm>
          <a:off x="687612" y="1834377"/>
          <a:ext cx="6476128" cy="524068"/>
        </a:xfrm>
        <a:prstGeom prst="rect">
          <a:avLst/>
        </a:prstGeom>
        <a:gradFill rotWithShape="0">
          <a:gsLst>
            <a:gs pos="0">
              <a:schemeClr val="accent6">
                <a:shade val="50000"/>
                <a:hueOff val="139512"/>
                <a:satOff val="-5385"/>
                <a:lumOff val="41361"/>
                <a:alphaOff val="0"/>
                <a:tint val="98000"/>
                <a:satMod val="110000"/>
                <a:lumMod val="104000"/>
              </a:schemeClr>
            </a:gs>
            <a:gs pos="69000">
              <a:schemeClr val="accent6">
                <a:shade val="50000"/>
                <a:hueOff val="139512"/>
                <a:satOff val="-5385"/>
                <a:lumOff val="41361"/>
                <a:alphaOff val="0"/>
                <a:shade val="88000"/>
                <a:satMod val="130000"/>
                <a:lumMod val="92000"/>
              </a:schemeClr>
            </a:gs>
            <a:gs pos="100000">
              <a:schemeClr val="accent6">
                <a:shade val="50000"/>
                <a:hueOff val="139512"/>
                <a:satOff val="-5385"/>
                <a:lumOff val="41361"/>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5980"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 后续改进方向 </a:t>
          </a:r>
        </a:p>
      </dsp:txBody>
      <dsp:txXfrm>
        <a:off x="687612" y="1834377"/>
        <a:ext cx="6476128" cy="524068"/>
      </dsp:txXfrm>
    </dsp:sp>
    <dsp:sp modelId="{7770A81D-F0DA-408D-B300-98773B1527CF}">
      <dsp:nvSpPr>
        <dsp:cNvPr id="0" name=""/>
        <dsp:cNvSpPr/>
      </dsp:nvSpPr>
      <dsp:spPr>
        <a:xfrm>
          <a:off x="360069" y="1768868"/>
          <a:ext cx="655086" cy="655086"/>
        </a:xfrm>
        <a:prstGeom prst="ellipse">
          <a:avLst/>
        </a:prstGeom>
        <a:solidFill>
          <a:schemeClr val="lt1">
            <a:hueOff val="0"/>
            <a:satOff val="0"/>
            <a:lumOff val="0"/>
            <a:alphaOff val="0"/>
          </a:schemeClr>
        </a:solidFill>
        <a:ln w="9525" cap="flat" cmpd="sng" algn="ctr">
          <a:solidFill>
            <a:schemeClr val="accent6">
              <a:shade val="50000"/>
              <a:hueOff val="139512"/>
              <a:satOff val="-5385"/>
              <a:lumOff val="41361"/>
              <a:alphaOff val="0"/>
            </a:schemeClr>
          </a:solidFill>
          <a:prstDash val="solid"/>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E81A6527-4945-4BD7-A811-4389DEA87B1D}">
      <dsp:nvSpPr>
        <dsp:cNvPr id="0" name=""/>
        <dsp:cNvSpPr/>
      </dsp:nvSpPr>
      <dsp:spPr>
        <a:xfrm>
          <a:off x="387151" y="2620616"/>
          <a:ext cx="6776589" cy="524068"/>
        </a:xfrm>
        <a:prstGeom prst="rect">
          <a:avLst/>
        </a:prstGeom>
        <a:gradFill rotWithShape="0">
          <a:gsLst>
            <a:gs pos="0">
              <a:schemeClr val="accent6">
                <a:shade val="50000"/>
                <a:hueOff val="69756"/>
                <a:satOff val="-2693"/>
                <a:lumOff val="20680"/>
                <a:alphaOff val="0"/>
                <a:tint val="98000"/>
                <a:satMod val="110000"/>
                <a:lumMod val="104000"/>
              </a:schemeClr>
            </a:gs>
            <a:gs pos="69000">
              <a:schemeClr val="accent6">
                <a:shade val="50000"/>
                <a:hueOff val="69756"/>
                <a:satOff val="-2693"/>
                <a:lumOff val="20680"/>
                <a:alphaOff val="0"/>
                <a:shade val="88000"/>
                <a:satMod val="130000"/>
                <a:lumMod val="92000"/>
              </a:schemeClr>
            </a:gs>
            <a:gs pos="100000">
              <a:schemeClr val="accent6">
                <a:shade val="50000"/>
                <a:hueOff val="69756"/>
                <a:satOff val="-2693"/>
                <a:lumOff val="2068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5980"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 总结 </a:t>
          </a:r>
        </a:p>
      </dsp:txBody>
      <dsp:txXfrm>
        <a:off x="387151" y="2620616"/>
        <a:ext cx="6776589" cy="524068"/>
      </dsp:txXfrm>
    </dsp:sp>
    <dsp:sp modelId="{447DB9E7-D087-4D2B-98C9-5FECE251D04A}">
      <dsp:nvSpPr>
        <dsp:cNvPr id="0" name=""/>
        <dsp:cNvSpPr/>
      </dsp:nvSpPr>
      <dsp:spPr>
        <a:xfrm>
          <a:off x="59608" y="2555108"/>
          <a:ext cx="655086" cy="655086"/>
        </a:xfrm>
        <a:prstGeom prst="ellipse">
          <a:avLst/>
        </a:prstGeom>
        <a:solidFill>
          <a:schemeClr val="lt1">
            <a:hueOff val="0"/>
            <a:satOff val="0"/>
            <a:lumOff val="0"/>
            <a:alphaOff val="0"/>
          </a:schemeClr>
        </a:solidFill>
        <a:ln w="9525" cap="flat" cmpd="sng" algn="ctr">
          <a:solidFill>
            <a:schemeClr val="accent6">
              <a:shade val="50000"/>
              <a:hueOff val="69756"/>
              <a:satOff val="-2693"/>
              <a:lumOff val="20680"/>
              <a:alphaOff val="0"/>
            </a:schemeClr>
          </a:solidFill>
          <a:prstDash val="solid"/>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25B8A-46C1-4164-96B7-880A1B587E38}">
      <dsp:nvSpPr>
        <dsp:cNvPr id="0" name=""/>
        <dsp:cNvSpPr/>
      </dsp:nvSpPr>
      <dsp:spPr>
        <a:xfrm>
          <a:off x="0" y="1118349"/>
          <a:ext cx="10652449" cy="1612800"/>
        </a:xfrm>
        <a:prstGeom prst="rect">
          <a:avLst/>
        </a:prstGeom>
        <a:solidFill>
          <a:schemeClr val="lt1">
            <a:alpha val="90000"/>
            <a:hueOff val="0"/>
            <a:satOff val="0"/>
            <a:lumOff val="0"/>
            <a:alphaOff val="0"/>
          </a:schemeClr>
        </a:solidFill>
        <a:ln w="15875"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E760CF-532B-4977-9481-E899C9399B5C}">
      <dsp:nvSpPr>
        <dsp:cNvPr id="0" name=""/>
        <dsp:cNvSpPr/>
      </dsp:nvSpPr>
      <dsp:spPr>
        <a:xfrm>
          <a:off x="532622" y="173708"/>
          <a:ext cx="7456714" cy="1889280"/>
        </a:xfrm>
        <a:prstGeom prst="roundRect">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846" tIns="0" rIns="281846" bIns="0" numCol="1" spcCol="1270" anchor="ctr" anchorCtr="0">
          <a:noAutofit/>
        </a:bodyPr>
        <a:lstStyle/>
        <a:p>
          <a:pPr marL="0" lvl="0" indent="0" algn="l" defTabSz="533400">
            <a:lnSpc>
              <a:spcPct val="150000"/>
            </a:lnSpc>
            <a:spcBef>
              <a:spcPct val="0"/>
            </a:spcBef>
            <a:spcAft>
              <a:spcPct val="35000"/>
            </a:spcAft>
            <a:buNone/>
          </a:pPr>
          <a:r>
            <a:rPr lang="zh-CN" altLang="en-US" sz="1200" kern="1200" dirty="0"/>
            <a:t>       开始在处理非语句的时候考虑在肯定语句前加上“</a:t>
          </a:r>
          <a:r>
            <a:rPr lang="en-US" altLang="en-US" sz="1200" kern="1200" dirty="0"/>
            <a:t>&lt;-”</a:t>
          </a:r>
          <a:r>
            <a:rPr lang="zh-CN" altLang="en-US" sz="1200" kern="1200" dirty="0"/>
            <a:t>来表示否定，例如：“</a:t>
          </a:r>
          <a:r>
            <a:rPr lang="en-US" altLang="en-US" sz="1200" kern="1200" dirty="0"/>
            <a:t>A</a:t>
          </a:r>
          <a:r>
            <a:rPr lang="zh-CN" altLang="en-US" sz="1200" kern="1200" dirty="0"/>
            <a:t>所恨的人，</a:t>
          </a:r>
          <a:r>
            <a:rPr lang="en-US" altLang="en-US" sz="1200" kern="1200" dirty="0"/>
            <a:t>C </a:t>
          </a:r>
          <a:r>
            <a:rPr lang="zh-CN" altLang="en-US" sz="1200" kern="1200" dirty="0"/>
            <a:t>一定不恨。”表示为“</a:t>
          </a:r>
          <a:r>
            <a:rPr lang="en-US" altLang="en-US" sz="1200" kern="1200" dirty="0"/>
            <a:t>&lt;-hate(C,*X)&lt;-hate(A,*X)”</a:t>
          </a:r>
          <a:r>
            <a:rPr lang="zh-CN" altLang="en-US" sz="1200" kern="1200" dirty="0"/>
            <a:t>结果这样实现起来会很麻烦，因为一个 </a:t>
          </a:r>
          <a:r>
            <a:rPr lang="en-US" altLang="en-US" sz="1200" kern="1200" dirty="0"/>
            <a:t>Horn </a:t>
          </a:r>
          <a:r>
            <a:rPr lang="zh-CN" altLang="en-US" sz="1200" kern="1200" dirty="0"/>
            <a:t>语句中有两个“</a:t>
          </a:r>
          <a:r>
            <a:rPr lang="en-US" altLang="en-US" sz="1200" kern="1200" dirty="0"/>
            <a:t>&lt;-”</a:t>
          </a:r>
          <a:r>
            <a:rPr lang="zh-CN" altLang="en-US" sz="1200" kern="1200" dirty="0"/>
            <a:t>，给正则语句分析造成了混淆，最后考虑在原肯定语句的基础上，在前面加上</a:t>
          </a:r>
          <a:r>
            <a:rPr lang="en-US" altLang="en-US" sz="1200" kern="1200" dirty="0"/>
            <a:t>n</a:t>
          </a:r>
          <a:r>
            <a:rPr lang="zh-CN" altLang="en-US" sz="1200" kern="1200" dirty="0"/>
            <a:t>表否定，如“</a:t>
          </a:r>
          <a:r>
            <a:rPr lang="en-US" altLang="en-US" sz="1200" kern="1200" dirty="0" err="1"/>
            <a:t>nhate</a:t>
          </a:r>
          <a:r>
            <a:rPr lang="en-US" altLang="en-US" sz="1200" kern="1200" dirty="0"/>
            <a:t>(C,*X)&lt;-hate(A,*X)”</a:t>
          </a:r>
          <a:r>
            <a:rPr lang="zh-CN" altLang="en-US" sz="1200" kern="1200" dirty="0"/>
            <a:t>，事实上还是一个肯定句，但语义是否定的，通过这种方法，使得原来的混淆问题得</a:t>
          </a:r>
        </a:p>
        <a:p>
          <a:pPr marL="0" lvl="0" indent="0" algn="l" defTabSz="533400">
            <a:spcBef>
              <a:spcPct val="0"/>
            </a:spcBef>
            <a:spcAft>
              <a:spcPct val="35000"/>
            </a:spcAft>
            <a:buNone/>
          </a:pPr>
          <a:r>
            <a:rPr lang="zh-CN" altLang="en-US" sz="1200" kern="1200" dirty="0"/>
            <a:t>到很好的解决。 </a:t>
          </a:r>
        </a:p>
      </dsp:txBody>
      <dsp:txXfrm>
        <a:off x="624849" y="265935"/>
        <a:ext cx="7272260" cy="170482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25B8A-46C1-4164-96B7-880A1B587E38}">
      <dsp:nvSpPr>
        <dsp:cNvPr id="0" name=""/>
        <dsp:cNvSpPr/>
      </dsp:nvSpPr>
      <dsp:spPr>
        <a:xfrm>
          <a:off x="0" y="1113129"/>
          <a:ext cx="10652449" cy="1638000"/>
        </a:xfrm>
        <a:prstGeom prst="rect">
          <a:avLst/>
        </a:prstGeom>
        <a:solidFill>
          <a:schemeClr val="lt1">
            <a:alpha val="90000"/>
            <a:hueOff val="0"/>
            <a:satOff val="0"/>
            <a:lumOff val="0"/>
            <a:alphaOff val="0"/>
          </a:schemeClr>
        </a:solidFill>
        <a:ln w="15875"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E760CF-532B-4977-9481-E899C9399B5C}">
      <dsp:nvSpPr>
        <dsp:cNvPr id="0" name=""/>
        <dsp:cNvSpPr/>
      </dsp:nvSpPr>
      <dsp:spPr>
        <a:xfrm>
          <a:off x="532622" y="153728"/>
          <a:ext cx="7456714" cy="1918800"/>
        </a:xfrm>
        <a:prstGeom prst="roundRect">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846" tIns="0" rIns="281846" bIns="0" numCol="1" spcCol="1270" anchor="ctr" anchorCtr="0">
          <a:noAutofit/>
        </a:bodyPr>
        <a:lstStyle/>
        <a:p>
          <a:pPr marL="0" lvl="0" indent="0" algn="l" defTabSz="533400">
            <a:lnSpc>
              <a:spcPct val="150000"/>
            </a:lnSpc>
            <a:spcBef>
              <a:spcPct val="0"/>
            </a:spcBef>
            <a:spcAft>
              <a:spcPct val="35000"/>
            </a:spcAft>
            <a:buNone/>
          </a:pPr>
          <a:r>
            <a:rPr lang="zh-CN" altLang="en-US" sz="1200" kern="1200" dirty="0"/>
            <a:t>       通过本次实验，使我们加深了对子句归结求解过程的理解，并且掌握了基于</a:t>
          </a:r>
          <a:r>
            <a:rPr lang="en-US" altLang="en-US" sz="1200" kern="1200" dirty="0"/>
            <a:t>Horn </a:t>
          </a:r>
          <a:r>
            <a:rPr lang="zh-CN" altLang="en-US" sz="1200" kern="1200" dirty="0"/>
            <a:t>子句归结的方法。结合机器推理的过程进行实验，提高了我们用逻辑方法表示知识的能力。同时，过程中的合作也是很关键的，只有每位组员融入到实验中来，才能达到实验效果，提高每位组员对所学知识的掌握和提升。 </a:t>
          </a:r>
        </a:p>
      </dsp:txBody>
      <dsp:txXfrm>
        <a:off x="626290" y="247396"/>
        <a:ext cx="7269378" cy="173146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25B8A-46C1-4164-96B7-880A1B587E38}">
      <dsp:nvSpPr>
        <dsp:cNvPr id="0" name=""/>
        <dsp:cNvSpPr/>
      </dsp:nvSpPr>
      <dsp:spPr>
        <a:xfrm>
          <a:off x="0" y="1118349"/>
          <a:ext cx="10652449" cy="1612800"/>
        </a:xfrm>
        <a:prstGeom prst="rect">
          <a:avLst/>
        </a:prstGeom>
        <a:solidFill>
          <a:schemeClr val="lt1">
            <a:alpha val="90000"/>
            <a:hueOff val="0"/>
            <a:satOff val="0"/>
            <a:lumOff val="0"/>
            <a:alphaOff val="0"/>
          </a:schemeClr>
        </a:solidFill>
        <a:ln w="15875"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E760CF-532B-4977-9481-E899C9399B5C}">
      <dsp:nvSpPr>
        <dsp:cNvPr id="0" name=""/>
        <dsp:cNvSpPr/>
      </dsp:nvSpPr>
      <dsp:spPr>
        <a:xfrm>
          <a:off x="532622" y="173708"/>
          <a:ext cx="7456714" cy="1889280"/>
        </a:xfrm>
        <a:prstGeom prst="roundRect">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846" tIns="0" rIns="281846" bIns="0" numCol="1" spcCol="1270" anchor="ctr" anchorCtr="0">
          <a:noAutofit/>
        </a:bodyPr>
        <a:lstStyle/>
        <a:p>
          <a:pPr marL="0" lvl="0" indent="0" algn="l" defTabSz="533400">
            <a:lnSpc>
              <a:spcPct val="150000"/>
            </a:lnSpc>
            <a:spcBef>
              <a:spcPct val="0"/>
            </a:spcBef>
            <a:spcAft>
              <a:spcPct val="35000"/>
            </a:spcAft>
            <a:buNone/>
          </a:pPr>
          <a:r>
            <a:rPr lang="zh-CN" altLang="en-US" sz="1200" kern="1200" dirty="0"/>
            <a:t>       本次实验是机器推理的一个简单开端，基于已知知识对未见问题进行推导求解。不过本实验只能达到先做出假设，再进行论证过程，如果最后归结结果为空，则假设为真，依照这种方法，需要作出三次假设，进行三次推导。这个过程还是比较复杂的，如果一个房子里有 </a:t>
          </a:r>
          <a:r>
            <a:rPr lang="en-US" altLang="en-US" sz="1200" kern="1200" dirty="0"/>
            <a:t>10 </a:t>
          </a:r>
          <a:r>
            <a:rPr lang="zh-CN" altLang="en-US" sz="1200" kern="1200" dirty="0"/>
            <a:t>个人，就要作出 </a:t>
          </a:r>
          <a:r>
            <a:rPr lang="en-US" altLang="en-US" sz="1200" kern="1200" dirty="0"/>
            <a:t>10 </a:t>
          </a:r>
          <a:r>
            <a:rPr lang="zh-CN" altLang="en-US" sz="1200" kern="1200" dirty="0"/>
            <a:t>次假设和推导，显然不利于实验证明的简洁性。所以后续可以考虑引入基于问题求解的知识推导体系 。即采用 𝐴𝑛𝑠𝑤𝑒𝑟</a:t>
          </a:r>
          <a:r>
            <a:rPr lang="en-US" altLang="en-US" sz="1200" kern="1200" dirty="0"/>
            <a:t>(</a:t>
          </a:r>
          <a:r>
            <a:rPr lang="zh-CN" altLang="en-US" sz="1200" kern="1200" dirty="0"/>
            <a:t>𝑢</a:t>
          </a:r>
          <a:r>
            <a:rPr lang="en-US" altLang="en-US" sz="1200" kern="1200" dirty="0"/>
            <a:t>)⋁</a:t>
          </a:r>
          <a:r>
            <a:rPr lang="zh-CN" altLang="en-US" sz="1200" kern="1200" dirty="0"/>
            <a:t>𝑘𝑖𝑙𝑙</a:t>
          </a:r>
          <a:r>
            <a:rPr lang="en-US" altLang="en-US" sz="1200" kern="1200" dirty="0"/>
            <a:t>(</a:t>
          </a:r>
          <a:r>
            <a:rPr lang="zh-CN" altLang="en-US" sz="1200" kern="1200" dirty="0"/>
            <a:t>𝑢</a:t>
          </a:r>
          <a:r>
            <a:rPr lang="en-US" altLang="en-US" sz="1200" kern="1200" dirty="0"/>
            <a:t>,</a:t>
          </a:r>
          <a:r>
            <a:rPr lang="zh-CN" altLang="en-US" sz="1200" kern="1200" dirty="0"/>
            <a:t>𝐴</a:t>
          </a:r>
          <a:r>
            <a:rPr lang="en-US" altLang="en-US" sz="1200" kern="1200" dirty="0"/>
            <a:t>)</a:t>
          </a:r>
          <a:r>
            <a:rPr lang="zh-CN" altLang="en-US" sz="1200" kern="1200" dirty="0"/>
            <a:t>这种形式，将其取反，加入到字句集中，这样，就能达到一 步求解的目的。</a:t>
          </a:r>
        </a:p>
      </dsp:txBody>
      <dsp:txXfrm>
        <a:off x="624849" y="265935"/>
        <a:ext cx="7272260" cy="17048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FBD1F-E7F3-4B65-8343-EC3173B55C3B}">
      <dsp:nvSpPr>
        <dsp:cNvPr id="0" name=""/>
        <dsp:cNvSpPr/>
      </dsp:nvSpPr>
      <dsp:spPr>
        <a:xfrm>
          <a:off x="-2606565" y="-404557"/>
          <a:ext cx="3129795" cy="3129795"/>
        </a:xfrm>
        <a:prstGeom prst="blockArc">
          <a:avLst>
            <a:gd name="adj1" fmla="val 18900000"/>
            <a:gd name="adj2" fmla="val 2700000"/>
            <a:gd name="adj3" fmla="val 690"/>
          </a:avLst>
        </a:prstGeom>
        <a:noFill/>
        <a:ln w="15875" cap="flat" cmpd="sng" algn="ctr">
          <a:solidFill>
            <a:schemeClr val="accent6">
              <a:tint val="9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8CFF4CC-C892-497C-AF0F-4EC050DED4FC}">
      <dsp:nvSpPr>
        <dsp:cNvPr id="0" name=""/>
        <dsp:cNvSpPr/>
      </dsp:nvSpPr>
      <dsp:spPr>
        <a:xfrm>
          <a:off x="426599" y="331532"/>
          <a:ext cx="6769703" cy="662972"/>
        </a:xfrm>
        <a:prstGeom prst="rect">
          <a:avLst/>
        </a:prstGeom>
        <a:gradFill rotWithShape="0">
          <a:gsLst>
            <a:gs pos="0">
              <a:schemeClr val="accent6">
                <a:shade val="50000"/>
                <a:hueOff val="0"/>
                <a:satOff val="0"/>
                <a:lumOff val="0"/>
                <a:alphaOff val="0"/>
                <a:tint val="98000"/>
                <a:satMod val="110000"/>
                <a:lumMod val="104000"/>
              </a:schemeClr>
            </a:gs>
            <a:gs pos="69000">
              <a:schemeClr val="accent6">
                <a:shade val="50000"/>
                <a:hueOff val="0"/>
                <a:satOff val="0"/>
                <a:lumOff val="0"/>
                <a:alphaOff val="0"/>
                <a:shade val="88000"/>
                <a:satMod val="130000"/>
                <a:lumMod val="92000"/>
              </a:schemeClr>
            </a:gs>
            <a:gs pos="100000">
              <a:schemeClr val="accent6">
                <a:shade val="50000"/>
                <a:hueOff val="0"/>
                <a:satOff val="0"/>
                <a:lumOff val="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26234" tIns="78740" rIns="78740" bIns="7874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实验目的</a:t>
          </a:r>
        </a:p>
      </dsp:txBody>
      <dsp:txXfrm>
        <a:off x="426599" y="331532"/>
        <a:ext cx="6769703" cy="662972"/>
      </dsp:txXfrm>
    </dsp:sp>
    <dsp:sp modelId="{325CBEE1-D0FC-47E3-8CC6-5426C6E75CC4}">
      <dsp:nvSpPr>
        <dsp:cNvPr id="0" name=""/>
        <dsp:cNvSpPr/>
      </dsp:nvSpPr>
      <dsp:spPr>
        <a:xfrm>
          <a:off x="12241" y="248660"/>
          <a:ext cx="828715" cy="828715"/>
        </a:xfrm>
        <a:prstGeom prst="ellipse">
          <a:avLst/>
        </a:prstGeom>
        <a:solidFill>
          <a:schemeClr val="lt1">
            <a:hueOff val="0"/>
            <a:satOff val="0"/>
            <a:lumOff val="0"/>
            <a:alphaOff val="0"/>
          </a:schemeClr>
        </a:solidFill>
        <a:ln w="9525" cap="flat" cmpd="sng" algn="ctr">
          <a:solidFill>
            <a:schemeClr val="accent6">
              <a:shade val="5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DBBECC90-CAFB-4340-8EEE-5DED5BA0AA61}">
      <dsp:nvSpPr>
        <dsp:cNvPr id="0" name=""/>
        <dsp:cNvSpPr/>
      </dsp:nvSpPr>
      <dsp:spPr>
        <a:xfrm>
          <a:off x="426599" y="1326176"/>
          <a:ext cx="6769703" cy="662972"/>
        </a:xfrm>
        <a:prstGeom prst="rect">
          <a:avLst/>
        </a:prstGeom>
        <a:gradFill rotWithShape="0">
          <a:gsLst>
            <a:gs pos="0">
              <a:schemeClr val="accent6">
                <a:shade val="50000"/>
                <a:hueOff val="139512"/>
                <a:satOff val="-5385"/>
                <a:lumOff val="41361"/>
                <a:alphaOff val="0"/>
                <a:tint val="98000"/>
                <a:satMod val="110000"/>
                <a:lumMod val="104000"/>
              </a:schemeClr>
            </a:gs>
            <a:gs pos="69000">
              <a:schemeClr val="accent6">
                <a:shade val="50000"/>
                <a:hueOff val="139512"/>
                <a:satOff val="-5385"/>
                <a:lumOff val="41361"/>
                <a:alphaOff val="0"/>
                <a:shade val="88000"/>
                <a:satMod val="130000"/>
                <a:lumMod val="92000"/>
              </a:schemeClr>
            </a:gs>
            <a:gs pos="100000">
              <a:schemeClr val="accent6">
                <a:shade val="50000"/>
                <a:hueOff val="139512"/>
                <a:satOff val="-5385"/>
                <a:lumOff val="41361"/>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26234" tIns="78740" rIns="78740" bIns="7874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实验内容</a:t>
          </a:r>
        </a:p>
      </dsp:txBody>
      <dsp:txXfrm>
        <a:off x="426599" y="1326176"/>
        <a:ext cx="6769703" cy="662972"/>
      </dsp:txXfrm>
    </dsp:sp>
    <dsp:sp modelId="{EF77415A-F8A3-4794-8530-231F3AB73366}">
      <dsp:nvSpPr>
        <dsp:cNvPr id="0" name=""/>
        <dsp:cNvSpPr/>
      </dsp:nvSpPr>
      <dsp:spPr>
        <a:xfrm>
          <a:off x="12241" y="1243304"/>
          <a:ext cx="828715" cy="828715"/>
        </a:xfrm>
        <a:prstGeom prst="ellipse">
          <a:avLst/>
        </a:prstGeom>
        <a:solidFill>
          <a:schemeClr val="lt1">
            <a:hueOff val="0"/>
            <a:satOff val="0"/>
            <a:lumOff val="0"/>
            <a:alphaOff val="0"/>
          </a:schemeClr>
        </a:solidFill>
        <a:ln w="9525" cap="flat" cmpd="sng" algn="ctr">
          <a:solidFill>
            <a:schemeClr val="accent6">
              <a:shade val="50000"/>
              <a:hueOff val="139512"/>
              <a:satOff val="-5385"/>
              <a:lumOff val="41361"/>
              <a:alphaOff val="0"/>
            </a:schemeClr>
          </a:solidFill>
          <a:prstDash val="solid"/>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25B8A-46C1-4164-96B7-880A1B587E38}">
      <dsp:nvSpPr>
        <dsp:cNvPr id="0" name=""/>
        <dsp:cNvSpPr/>
      </dsp:nvSpPr>
      <dsp:spPr>
        <a:xfrm>
          <a:off x="0" y="1113129"/>
          <a:ext cx="10652449" cy="1638000"/>
        </a:xfrm>
        <a:prstGeom prst="rect">
          <a:avLst/>
        </a:prstGeom>
        <a:solidFill>
          <a:schemeClr val="lt1">
            <a:alpha val="90000"/>
            <a:hueOff val="0"/>
            <a:satOff val="0"/>
            <a:lumOff val="0"/>
            <a:alphaOff val="0"/>
          </a:schemeClr>
        </a:solidFill>
        <a:ln w="15875"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E760CF-532B-4977-9481-E899C9399B5C}">
      <dsp:nvSpPr>
        <dsp:cNvPr id="0" name=""/>
        <dsp:cNvSpPr/>
      </dsp:nvSpPr>
      <dsp:spPr>
        <a:xfrm>
          <a:off x="532622" y="153728"/>
          <a:ext cx="7456714" cy="1918800"/>
        </a:xfrm>
        <a:prstGeom prst="roundRect">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846" tIns="0" rIns="281846" bIns="0" numCol="1" spcCol="1270" anchor="ctr" anchorCtr="0">
          <a:noAutofit/>
        </a:bodyPr>
        <a:lstStyle/>
        <a:p>
          <a:pPr marL="0" lvl="0" indent="0" algn="l" defTabSz="533400">
            <a:lnSpc>
              <a:spcPct val="150000"/>
            </a:lnSpc>
            <a:spcBef>
              <a:spcPct val="0"/>
            </a:spcBef>
            <a:spcAft>
              <a:spcPct val="35000"/>
            </a:spcAft>
            <a:buNone/>
          </a:pPr>
          <a:r>
            <a:rPr lang="zh-CN" altLang="en-US" sz="1200" kern="1200" dirty="0"/>
            <a:t>       本实验以 </a:t>
          </a:r>
          <a:r>
            <a:rPr lang="en-US" altLang="en-US" sz="1200" kern="1200" dirty="0"/>
            <a:t>Horn </a:t>
          </a:r>
          <a:r>
            <a:rPr lang="zh-CN" altLang="en-US" sz="1200" kern="1200" dirty="0"/>
            <a:t>子句定义一阶逻辑表示的知识，通过正则表达式对输入进行理解和表示，对于每一条子句，程序都会递归的寻找子句集中是否存在满足归结条件的子句，若存在，通过置换合一，进行子句归结，若在过程中得到空子句，则论证了假设的正确性。这就是机器推理过程在本实验中的具体表示和实现。 </a:t>
          </a:r>
        </a:p>
      </dsp:txBody>
      <dsp:txXfrm>
        <a:off x="626290" y="247396"/>
        <a:ext cx="7269378" cy="17314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9A84B-1889-4612-AB10-BB564E79E287}">
      <dsp:nvSpPr>
        <dsp:cNvPr id="0" name=""/>
        <dsp:cNvSpPr/>
      </dsp:nvSpPr>
      <dsp:spPr>
        <a:xfrm>
          <a:off x="0" y="0"/>
          <a:ext cx="2192498" cy="2192498"/>
        </a:xfrm>
        <a:prstGeom prst="triangle">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D85CD0-02A6-4528-9FEF-2D0DB7899B19}">
      <dsp:nvSpPr>
        <dsp:cNvPr id="0" name=""/>
        <dsp:cNvSpPr/>
      </dsp:nvSpPr>
      <dsp:spPr>
        <a:xfrm>
          <a:off x="1252323" y="358613"/>
          <a:ext cx="4729372" cy="1558729"/>
        </a:xfrm>
        <a:prstGeom prst="roundRect">
          <a:avLst/>
        </a:prstGeom>
        <a:solidFill>
          <a:schemeClr val="lt1">
            <a:alpha val="90000"/>
            <a:hueOff val="0"/>
            <a:satOff val="0"/>
            <a:lumOff val="0"/>
            <a:alphaOff val="0"/>
          </a:schemeClr>
        </a:solidFill>
        <a:ln w="15875"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t>    </a:t>
          </a:r>
          <a:r>
            <a:rPr lang="zh-CN" altLang="en-US" sz="2000" kern="1200" spc="300" dirty="0"/>
            <a:t>熟悉和掌握归结原理的基本思想和基本方法，通过实验培养学生利用逻辑方法表示知识，并掌握采用机器推理来进行问题求解的基本方法。 </a:t>
          </a:r>
        </a:p>
      </dsp:txBody>
      <dsp:txXfrm>
        <a:off x="1328414" y="434704"/>
        <a:ext cx="4577190" cy="14065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9A84B-1889-4612-AB10-BB564E79E287}">
      <dsp:nvSpPr>
        <dsp:cNvPr id="0" name=""/>
        <dsp:cNvSpPr/>
      </dsp:nvSpPr>
      <dsp:spPr>
        <a:xfrm>
          <a:off x="0" y="0"/>
          <a:ext cx="2788846" cy="2788846"/>
        </a:xfrm>
        <a:prstGeom prst="triangle">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D85CD0-02A6-4528-9FEF-2D0DB7899B19}">
      <dsp:nvSpPr>
        <dsp:cNvPr id="0" name=""/>
        <dsp:cNvSpPr/>
      </dsp:nvSpPr>
      <dsp:spPr>
        <a:xfrm>
          <a:off x="1302574" y="369136"/>
          <a:ext cx="6015737" cy="660172"/>
        </a:xfrm>
        <a:prstGeom prst="roundRect">
          <a:avLst/>
        </a:prstGeom>
        <a:solidFill>
          <a:schemeClr val="lt1">
            <a:alpha val="90000"/>
            <a:hueOff val="0"/>
            <a:satOff val="0"/>
            <a:lumOff val="0"/>
            <a:alphaOff val="0"/>
          </a:schemeClr>
        </a:solidFill>
        <a:ln w="15875"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altLang="en-US" sz="2000" kern="1200" spc="0" dirty="0">
              <a:latin typeface="+mn-lt"/>
            </a:rPr>
            <a:t>1. </a:t>
          </a:r>
          <a:r>
            <a:rPr lang="zh-CN" altLang="en-US" sz="2000" kern="1200" spc="0" dirty="0">
              <a:latin typeface="+mn-lt"/>
            </a:rPr>
            <a:t>对所给问题进行知识的逻辑表示，转换为子句，对子句进行归结求解。 </a:t>
          </a:r>
        </a:p>
      </dsp:txBody>
      <dsp:txXfrm>
        <a:off x="1334801" y="401363"/>
        <a:ext cx="5951283" cy="595718"/>
      </dsp:txXfrm>
    </dsp:sp>
    <dsp:sp modelId="{4D464F03-6B2F-4FBF-A423-79D0BEB8F176}">
      <dsp:nvSpPr>
        <dsp:cNvPr id="0" name=""/>
        <dsp:cNvSpPr/>
      </dsp:nvSpPr>
      <dsp:spPr>
        <a:xfrm>
          <a:off x="1302574" y="1071331"/>
          <a:ext cx="6015737" cy="660172"/>
        </a:xfrm>
        <a:prstGeom prst="roundRect">
          <a:avLst/>
        </a:prstGeom>
        <a:solidFill>
          <a:schemeClr val="lt1">
            <a:alpha val="90000"/>
            <a:hueOff val="0"/>
            <a:satOff val="0"/>
            <a:lumOff val="0"/>
            <a:alphaOff val="0"/>
          </a:schemeClr>
        </a:solidFill>
        <a:ln w="15875" cap="flat" cmpd="sng" algn="ctr">
          <a:solidFill>
            <a:schemeClr val="accent6">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altLang="en-US" sz="2000" kern="1200" spc="300" dirty="0">
              <a:latin typeface="+mn-lt"/>
            </a:rPr>
            <a:t>2. </a:t>
          </a:r>
          <a:r>
            <a:rPr lang="zh-CN" altLang="en-US" sz="2000" kern="1200" spc="300" dirty="0">
              <a:latin typeface="+mn-lt"/>
            </a:rPr>
            <a:t>选用一种编程语言，在逻辑框架中实现 </a:t>
          </a:r>
          <a:r>
            <a:rPr lang="en-US" altLang="en-US" sz="2000" kern="1200" spc="300" dirty="0">
              <a:latin typeface="+mn-lt"/>
            </a:rPr>
            <a:t>Horn </a:t>
          </a:r>
          <a:r>
            <a:rPr lang="zh-CN" altLang="en-US" sz="2000" kern="1200" spc="300" dirty="0">
              <a:latin typeface="+mn-lt"/>
            </a:rPr>
            <a:t>子句的归结求解。 </a:t>
          </a:r>
        </a:p>
      </dsp:txBody>
      <dsp:txXfrm>
        <a:off x="1334801" y="1103558"/>
        <a:ext cx="5951283" cy="595718"/>
      </dsp:txXfrm>
    </dsp:sp>
    <dsp:sp modelId="{1318A70B-051D-4609-A6B6-00A48B1D688E}">
      <dsp:nvSpPr>
        <dsp:cNvPr id="0" name=""/>
        <dsp:cNvSpPr/>
      </dsp:nvSpPr>
      <dsp:spPr>
        <a:xfrm>
          <a:off x="1282688" y="1784947"/>
          <a:ext cx="6015737" cy="660172"/>
        </a:xfrm>
        <a:prstGeom prst="roundRect">
          <a:avLst/>
        </a:prstGeom>
        <a:solidFill>
          <a:schemeClr val="lt1">
            <a:alpha val="90000"/>
            <a:hueOff val="0"/>
            <a:satOff val="0"/>
            <a:lumOff val="0"/>
            <a:alphaOff val="0"/>
          </a:schemeClr>
        </a:solidFill>
        <a:ln w="15875" cap="flat" cmpd="sng" algn="ctr">
          <a:solidFill>
            <a:schemeClr val="accent6">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altLang="en-US" sz="2000" kern="1200" spc="300" dirty="0">
              <a:latin typeface="+mn-lt"/>
            </a:rPr>
            <a:t>3. </a:t>
          </a:r>
          <a:r>
            <a:rPr lang="zh-CN" altLang="en-US" sz="2000" kern="1200" spc="300" dirty="0">
              <a:latin typeface="+mn-lt"/>
            </a:rPr>
            <a:t>对下列问题用逻辑推理的归结原理进行求解，要求界面显示每一步的求解过程。 </a:t>
          </a:r>
        </a:p>
      </dsp:txBody>
      <dsp:txXfrm>
        <a:off x="1314915" y="1817174"/>
        <a:ext cx="5951283" cy="5957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306D1-AA86-4B94-8B7A-88C94B18537E}">
      <dsp:nvSpPr>
        <dsp:cNvPr id="0" name=""/>
        <dsp:cNvSpPr/>
      </dsp:nvSpPr>
      <dsp:spPr>
        <a:xfrm>
          <a:off x="-4867092" y="-745874"/>
          <a:ext cx="5796831" cy="5796831"/>
        </a:xfrm>
        <a:prstGeom prst="blockArc">
          <a:avLst>
            <a:gd name="adj1" fmla="val 18900000"/>
            <a:gd name="adj2" fmla="val 2700000"/>
            <a:gd name="adj3" fmla="val 373"/>
          </a:avLst>
        </a:prstGeom>
        <a:noFill/>
        <a:ln w="15875"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F8E535-977E-4D9F-9B9A-8F1F321389D1}">
      <dsp:nvSpPr>
        <dsp:cNvPr id="0" name=""/>
        <dsp:cNvSpPr/>
      </dsp:nvSpPr>
      <dsp:spPr>
        <a:xfrm>
          <a:off x="346975" y="226705"/>
          <a:ext cx="4663171" cy="453239"/>
        </a:xfrm>
        <a:prstGeom prst="rect">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9759" tIns="53340" rIns="53340" bIns="53340" numCol="1" spcCol="1270" anchor="ctr" anchorCtr="0">
          <a:noAutofit/>
        </a:bodyPr>
        <a:lstStyle/>
        <a:p>
          <a:pPr marL="0" lvl="0" indent="0" algn="l" defTabSz="933450">
            <a:lnSpc>
              <a:spcPct val="90000"/>
            </a:lnSpc>
            <a:spcBef>
              <a:spcPct val="0"/>
            </a:spcBef>
            <a:spcAft>
              <a:spcPct val="35000"/>
            </a:spcAft>
            <a:buNone/>
          </a:pPr>
          <a:r>
            <a:rPr lang="en-US" altLang="zh-CN" sz="2100" kern="1200" dirty="0"/>
            <a:t>a.</a:t>
          </a:r>
          <a:r>
            <a:rPr lang="zh-CN" altLang="en-US" sz="2100" kern="1200" dirty="0"/>
            <a:t>在这栋房子里仅住有</a:t>
          </a:r>
          <a:r>
            <a:rPr lang="en-US" altLang="en-US" sz="2100" kern="1200" dirty="0"/>
            <a:t>A,B,C</a:t>
          </a:r>
          <a:r>
            <a:rPr lang="zh-CN" altLang="en-US" sz="2100" kern="1200" dirty="0"/>
            <a:t>三人</a:t>
          </a:r>
          <a:r>
            <a:rPr lang="en-US" altLang="zh-CN" sz="2100" kern="1200" dirty="0"/>
            <a:t>;</a:t>
          </a:r>
          <a:endParaRPr lang="zh-CN" altLang="en-US" sz="2100" kern="1200" dirty="0"/>
        </a:p>
      </dsp:txBody>
      <dsp:txXfrm>
        <a:off x="346975" y="226705"/>
        <a:ext cx="4663171" cy="453239"/>
      </dsp:txXfrm>
    </dsp:sp>
    <dsp:sp modelId="{8797BF30-3430-4260-BCE6-0EEE73E55232}">
      <dsp:nvSpPr>
        <dsp:cNvPr id="0" name=""/>
        <dsp:cNvSpPr/>
      </dsp:nvSpPr>
      <dsp:spPr>
        <a:xfrm>
          <a:off x="63700" y="170050"/>
          <a:ext cx="566548" cy="566548"/>
        </a:xfrm>
        <a:prstGeom prst="ellipse">
          <a:avLst/>
        </a:prstGeom>
        <a:solidFill>
          <a:schemeClr val="lt1">
            <a:hueOff val="0"/>
            <a:satOff val="0"/>
            <a:lumOff val="0"/>
            <a:alphaOff val="0"/>
          </a:schemeClr>
        </a:solidFill>
        <a:ln w="15875"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272491-51FF-465A-8E23-0E97ABA41D28}">
      <dsp:nvSpPr>
        <dsp:cNvPr id="0" name=""/>
        <dsp:cNvSpPr/>
      </dsp:nvSpPr>
      <dsp:spPr>
        <a:xfrm>
          <a:off x="719795" y="906478"/>
          <a:ext cx="4290351" cy="453239"/>
        </a:xfrm>
        <a:prstGeom prst="rect">
          <a:avLst/>
        </a:prstGeom>
        <a:solidFill>
          <a:schemeClr val="accent6">
            <a:alpha val="90000"/>
            <a:hueOff val="0"/>
            <a:satOff val="0"/>
            <a:lumOff val="0"/>
            <a:alphaOff val="-8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9759" tIns="53340" rIns="53340" bIns="53340" numCol="1" spcCol="1270" anchor="ctr" anchorCtr="0">
          <a:noAutofit/>
        </a:bodyPr>
        <a:lstStyle/>
        <a:p>
          <a:pPr marL="0" lvl="0" indent="0" algn="l" defTabSz="933450">
            <a:lnSpc>
              <a:spcPct val="90000"/>
            </a:lnSpc>
            <a:spcBef>
              <a:spcPct val="0"/>
            </a:spcBef>
            <a:spcAft>
              <a:spcPct val="35000"/>
            </a:spcAft>
            <a:buNone/>
          </a:pPr>
          <a:r>
            <a:rPr lang="en-US" altLang="zh-CN" sz="2100" kern="1200" dirty="0"/>
            <a:t>b. </a:t>
          </a:r>
          <a:r>
            <a:rPr lang="zh-CN" altLang="zh-CN" sz="2100" kern="1200" dirty="0"/>
            <a:t>是住在这栋房子里的人杀了</a:t>
          </a:r>
          <a:r>
            <a:rPr lang="en-US" altLang="zh-CN" sz="2100" kern="1200" dirty="0"/>
            <a:t>A</a:t>
          </a:r>
          <a:r>
            <a:rPr lang="zh-CN" altLang="zh-CN" sz="2100" kern="1200" dirty="0"/>
            <a:t>； </a:t>
          </a:r>
        </a:p>
      </dsp:txBody>
      <dsp:txXfrm>
        <a:off x="719795" y="906478"/>
        <a:ext cx="4290351" cy="453239"/>
      </dsp:txXfrm>
    </dsp:sp>
    <dsp:sp modelId="{E55BA831-5EB4-4593-B71A-78FBC331459E}">
      <dsp:nvSpPr>
        <dsp:cNvPr id="0" name=""/>
        <dsp:cNvSpPr/>
      </dsp:nvSpPr>
      <dsp:spPr>
        <a:xfrm>
          <a:off x="436520" y="849823"/>
          <a:ext cx="566548" cy="566548"/>
        </a:xfrm>
        <a:prstGeom prst="ellipse">
          <a:avLst/>
        </a:prstGeom>
        <a:solidFill>
          <a:schemeClr val="lt1">
            <a:hueOff val="0"/>
            <a:satOff val="0"/>
            <a:lumOff val="0"/>
            <a:alphaOff val="0"/>
          </a:schemeClr>
        </a:solidFill>
        <a:ln w="15875" cap="flat" cmpd="sng" algn="ctr">
          <a:solidFill>
            <a:schemeClr val="accent6">
              <a:alpha val="90000"/>
              <a:hueOff val="0"/>
              <a:satOff val="0"/>
              <a:lumOff val="0"/>
              <a:alphaOff val="-8000"/>
            </a:schemeClr>
          </a:solidFill>
          <a:prstDash val="solid"/>
        </a:ln>
        <a:effectLst/>
      </dsp:spPr>
      <dsp:style>
        <a:lnRef idx="2">
          <a:scrgbClr r="0" g="0" b="0"/>
        </a:lnRef>
        <a:fillRef idx="1">
          <a:scrgbClr r="0" g="0" b="0"/>
        </a:fillRef>
        <a:effectRef idx="0">
          <a:scrgbClr r="0" g="0" b="0"/>
        </a:effectRef>
        <a:fontRef idx="minor"/>
      </dsp:style>
    </dsp:sp>
    <dsp:sp modelId="{342F5B99-CD2C-4244-854F-7B868D39AFF0}">
      <dsp:nvSpPr>
        <dsp:cNvPr id="0" name=""/>
        <dsp:cNvSpPr/>
      </dsp:nvSpPr>
      <dsp:spPr>
        <a:xfrm>
          <a:off x="890276" y="1585212"/>
          <a:ext cx="4119870" cy="453239"/>
        </a:xfrm>
        <a:prstGeom prst="rect">
          <a:avLst/>
        </a:prstGeom>
        <a:solidFill>
          <a:schemeClr val="accent6">
            <a:alpha val="90000"/>
            <a:hueOff val="0"/>
            <a:satOff val="0"/>
            <a:lumOff val="0"/>
            <a:alphaOff val="-1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9759" tIns="53340" rIns="53340" bIns="53340" numCol="1" spcCol="1270" anchor="ctr" anchorCtr="0">
          <a:noAutofit/>
        </a:bodyPr>
        <a:lstStyle/>
        <a:p>
          <a:pPr marL="0" lvl="0" indent="0" algn="l" defTabSz="933450">
            <a:lnSpc>
              <a:spcPct val="90000"/>
            </a:lnSpc>
            <a:spcBef>
              <a:spcPct val="0"/>
            </a:spcBef>
            <a:spcAft>
              <a:spcPct val="35000"/>
            </a:spcAft>
            <a:buNone/>
          </a:pPr>
          <a:r>
            <a:rPr lang="en-US" altLang="zh-CN" sz="2100" kern="1200" dirty="0"/>
            <a:t>c.</a:t>
          </a:r>
          <a:r>
            <a:rPr lang="zh-CN" altLang="zh-CN" sz="2100" kern="1200" dirty="0"/>
            <a:t>谋杀者非常恨受害者</a:t>
          </a:r>
          <a:r>
            <a:rPr lang="en-US" altLang="zh-CN" sz="2100" kern="1200" dirty="0"/>
            <a:t>;</a:t>
          </a:r>
          <a:endParaRPr lang="zh-CN" altLang="en-US" sz="2100" kern="1200" dirty="0"/>
        </a:p>
      </dsp:txBody>
      <dsp:txXfrm>
        <a:off x="890276" y="1585212"/>
        <a:ext cx="4119870" cy="453239"/>
      </dsp:txXfrm>
    </dsp:sp>
    <dsp:sp modelId="{D4AE7D96-BDE5-4E20-AD3F-4DDA4F15A68E}">
      <dsp:nvSpPr>
        <dsp:cNvPr id="0" name=""/>
        <dsp:cNvSpPr/>
      </dsp:nvSpPr>
      <dsp:spPr>
        <a:xfrm>
          <a:off x="607002" y="1529595"/>
          <a:ext cx="566548" cy="566548"/>
        </a:xfrm>
        <a:prstGeom prst="ellipse">
          <a:avLst/>
        </a:prstGeom>
        <a:solidFill>
          <a:schemeClr val="lt1">
            <a:hueOff val="0"/>
            <a:satOff val="0"/>
            <a:lumOff val="0"/>
            <a:alphaOff val="0"/>
          </a:schemeClr>
        </a:solidFill>
        <a:ln w="15875" cap="flat" cmpd="sng" algn="ctr">
          <a:solidFill>
            <a:schemeClr val="accent6">
              <a:alpha val="90000"/>
              <a:hueOff val="0"/>
              <a:satOff val="0"/>
              <a:lumOff val="0"/>
              <a:alphaOff val="-16000"/>
            </a:schemeClr>
          </a:solidFill>
          <a:prstDash val="solid"/>
        </a:ln>
        <a:effectLst/>
      </dsp:spPr>
      <dsp:style>
        <a:lnRef idx="2">
          <a:scrgbClr r="0" g="0" b="0"/>
        </a:lnRef>
        <a:fillRef idx="1">
          <a:scrgbClr r="0" g="0" b="0"/>
        </a:fillRef>
        <a:effectRef idx="0">
          <a:scrgbClr r="0" g="0" b="0"/>
        </a:effectRef>
        <a:fontRef idx="minor"/>
      </dsp:style>
    </dsp:sp>
    <dsp:sp modelId="{C907F4C0-208F-482D-A78C-F0CC63F0F0F5}">
      <dsp:nvSpPr>
        <dsp:cNvPr id="0" name=""/>
        <dsp:cNvSpPr/>
      </dsp:nvSpPr>
      <dsp:spPr>
        <a:xfrm>
          <a:off x="890276" y="2265592"/>
          <a:ext cx="4119870" cy="453239"/>
        </a:xfrm>
        <a:prstGeom prst="rect">
          <a:avLst/>
        </a:prstGeom>
        <a:solidFill>
          <a:schemeClr val="accent6">
            <a:alpha val="90000"/>
            <a:hueOff val="0"/>
            <a:satOff val="0"/>
            <a:lumOff val="0"/>
            <a:alphaOff val="-24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9759" tIns="53340" rIns="53340" bIns="53340" numCol="1" spcCol="1270" anchor="ctr" anchorCtr="0">
          <a:noAutofit/>
        </a:bodyPr>
        <a:lstStyle/>
        <a:p>
          <a:pPr marL="0" lvl="0" indent="0" algn="l" defTabSz="933450">
            <a:lnSpc>
              <a:spcPct val="90000"/>
            </a:lnSpc>
            <a:spcBef>
              <a:spcPct val="0"/>
            </a:spcBef>
            <a:spcAft>
              <a:spcPct val="35000"/>
            </a:spcAft>
            <a:buNone/>
          </a:pPr>
          <a:r>
            <a:rPr lang="en-US" altLang="zh-CN" sz="2100" kern="1200" dirty="0"/>
            <a:t>d. A</a:t>
          </a:r>
          <a:r>
            <a:rPr lang="zh-CN" altLang="zh-CN" sz="2100" kern="1200" dirty="0"/>
            <a:t>所恨的人，</a:t>
          </a:r>
          <a:r>
            <a:rPr lang="en-US" altLang="zh-CN" sz="2100" kern="1200" dirty="0"/>
            <a:t>C</a:t>
          </a:r>
          <a:r>
            <a:rPr lang="zh-CN" altLang="zh-CN" sz="2100" kern="1200" dirty="0"/>
            <a:t>一定不恨； </a:t>
          </a:r>
        </a:p>
      </dsp:txBody>
      <dsp:txXfrm>
        <a:off x="890276" y="2265592"/>
        <a:ext cx="4119870" cy="453239"/>
      </dsp:txXfrm>
    </dsp:sp>
    <dsp:sp modelId="{AB9476BC-02DA-4C43-AA54-9E749D05DE09}">
      <dsp:nvSpPr>
        <dsp:cNvPr id="0" name=""/>
        <dsp:cNvSpPr/>
      </dsp:nvSpPr>
      <dsp:spPr>
        <a:xfrm>
          <a:off x="607002" y="2208938"/>
          <a:ext cx="566548" cy="566548"/>
        </a:xfrm>
        <a:prstGeom prst="ellipse">
          <a:avLst/>
        </a:prstGeom>
        <a:solidFill>
          <a:schemeClr val="lt1">
            <a:hueOff val="0"/>
            <a:satOff val="0"/>
            <a:lumOff val="0"/>
            <a:alphaOff val="0"/>
          </a:schemeClr>
        </a:solidFill>
        <a:ln w="15875" cap="flat" cmpd="sng" algn="ctr">
          <a:solidFill>
            <a:schemeClr val="accent6">
              <a:alpha val="90000"/>
              <a:hueOff val="0"/>
              <a:satOff val="0"/>
              <a:lumOff val="0"/>
              <a:alphaOff val="-24000"/>
            </a:schemeClr>
          </a:solidFill>
          <a:prstDash val="solid"/>
        </a:ln>
        <a:effectLst/>
      </dsp:spPr>
      <dsp:style>
        <a:lnRef idx="2">
          <a:scrgbClr r="0" g="0" b="0"/>
        </a:lnRef>
        <a:fillRef idx="1">
          <a:scrgbClr r="0" g="0" b="0"/>
        </a:fillRef>
        <a:effectRef idx="0">
          <a:scrgbClr r="0" g="0" b="0"/>
        </a:effectRef>
        <a:fontRef idx="minor"/>
      </dsp:style>
    </dsp:sp>
    <dsp:sp modelId="{4F9C3A50-D618-4982-B011-1AE8CAB8549A}">
      <dsp:nvSpPr>
        <dsp:cNvPr id="0" name=""/>
        <dsp:cNvSpPr/>
      </dsp:nvSpPr>
      <dsp:spPr>
        <a:xfrm>
          <a:off x="719795" y="2945365"/>
          <a:ext cx="4290351" cy="453239"/>
        </a:xfrm>
        <a:prstGeom prst="rect">
          <a:avLst/>
        </a:prstGeom>
        <a:solidFill>
          <a:schemeClr val="accent6">
            <a:alpha val="90000"/>
            <a:hueOff val="0"/>
            <a:satOff val="0"/>
            <a:lumOff val="0"/>
            <a:alphaOff val="-32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9759" tIns="53340" rIns="53340" bIns="53340" numCol="1" spcCol="1270" anchor="ctr" anchorCtr="0">
          <a:noAutofit/>
        </a:bodyPr>
        <a:lstStyle/>
        <a:p>
          <a:pPr marL="0" lvl="0" indent="0" algn="l" defTabSz="933450">
            <a:lnSpc>
              <a:spcPct val="90000"/>
            </a:lnSpc>
            <a:spcBef>
              <a:spcPct val="0"/>
            </a:spcBef>
            <a:spcAft>
              <a:spcPct val="35000"/>
            </a:spcAft>
            <a:buNone/>
          </a:pPr>
          <a:r>
            <a:rPr lang="en-US" altLang="zh-CN" sz="2100" kern="1200" dirty="0"/>
            <a:t>e.</a:t>
          </a:r>
          <a:r>
            <a:rPr lang="zh-CN" altLang="en-US" sz="2100" kern="1200" dirty="0"/>
            <a:t>除了</a:t>
          </a:r>
          <a:r>
            <a:rPr lang="en-US" altLang="en-US" sz="2100" kern="1200" dirty="0"/>
            <a:t>B</a:t>
          </a:r>
          <a:r>
            <a:rPr lang="zh-CN" altLang="en-US" sz="2100" kern="1200" dirty="0"/>
            <a:t>以外，</a:t>
          </a:r>
          <a:r>
            <a:rPr lang="en-US" altLang="en-US" sz="2100" kern="1200" dirty="0"/>
            <a:t>A</a:t>
          </a:r>
          <a:r>
            <a:rPr lang="zh-CN" altLang="en-US" sz="2100" kern="1200" dirty="0"/>
            <a:t>恨所有的人；  </a:t>
          </a:r>
        </a:p>
      </dsp:txBody>
      <dsp:txXfrm>
        <a:off x="719795" y="2945365"/>
        <a:ext cx="4290351" cy="453239"/>
      </dsp:txXfrm>
    </dsp:sp>
    <dsp:sp modelId="{5E4DCD42-6F1D-487E-BC9A-ABC4FFB087E0}">
      <dsp:nvSpPr>
        <dsp:cNvPr id="0" name=""/>
        <dsp:cNvSpPr/>
      </dsp:nvSpPr>
      <dsp:spPr>
        <a:xfrm>
          <a:off x="436520" y="2888710"/>
          <a:ext cx="566548" cy="566548"/>
        </a:xfrm>
        <a:prstGeom prst="ellipse">
          <a:avLst/>
        </a:prstGeom>
        <a:solidFill>
          <a:schemeClr val="lt1">
            <a:hueOff val="0"/>
            <a:satOff val="0"/>
            <a:lumOff val="0"/>
            <a:alphaOff val="0"/>
          </a:schemeClr>
        </a:solidFill>
        <a:ln w="15875" cap="flat" cmpd="sng" algn="ctr">
          <a:solidFill>
            <a:schemeClr val="accent6">
              <a:alpha val="90000"/>
              <a:hueOff val="0"/>
              <a:satOff val="0"/>
              <a:lumOff val="0"/>
              <a:alphaOff val="-32000"/>
            </a:schemeClr>
          </a:solidFill>
          <a:prstDash val="solid"/>
        </a:ln>
        <a:effectLst/>
      </dsp:spPr>
      <dsp:style>
        <a:lnRef idx="2">
          <a:scrgbClr r="0" g="0" b="0"/>
        </a:lnRef>
        <a:fillRef idx="1">
          <a:scrgbClr r="0" g="0" b="0"/>
        </a:fillRef>
        <a:effectRef idx="0">
          <a:scrgbClr r="0" g="0" b="0"/>
        </a:effectRef>
        <a:fontRef idx="minor"/>
      </dsp:style>
    </dsp:sp>
    <dsp:sp modelId="{5D9204A8-EA2E-4D82-AF4B-6249F057F96D}">
      <dsp:nvSpPr>
        <dsp:cNvPr id="0" name=""/>
        <dsp:cNvSpPr/>
      </dsp:nvSpPr>
      <dsp:spPr>
        <a:xfrm>
          <a:off x="346975" y="3625138"/>
          <a:ext cx="4663171" cy="453239"/>
        </a:xfrm>
        <a:prstGeom prst="rect">
          <a:avLst/>
        </a:prstGeom>
        <a:solidFill>
          <a:schemeClr val="accent6">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9759" tIns="53340" rIns="53340" bIns="53340" numCol="1" spcCol="1270" anchor="ctr" anchorCtr="0">
          <a:noAutofit/>
        </a:bodyPr>
        <a:lstStyle/>
        <a:p>
          <a:pPr marL="0" lvl="0" indent="0" algn="l" defTabSz="933450">
            <a:lnSpc>
              <a:spcPct val="90000"/>
            </a:lnSpc>
            <a:spcBef>
              <a:spcPct val="0"/>
            </a:spcBef>
            <a:spcAft>
              <a:spcPct val="35000"/>
            </a:spcAft>
            <a:buNone/>
          </a:pPr>
          <a:r>
            <a:rPr lang="en-US" altLang="zh-CN" sz="2100" kern="1200" dirty="0"/>
            <a:t>f. B</a:t>
          </a:r>
          <a:r>
            <a:rPr lang="zh-CN" altLang="zh-CN" sz="2100" kern="1200" dirty="0"/>
            <a:t>恨所有不比</a:t>
          </a:r>
          <a:r>
            <a:rPr lang="en-US" altLang="zh-CN" sz="2100" kern="1200" dirty="0"/>
            <a:t>A</a:t>
          </a:r>
          <a:r>
            <a:rPr lang="zh-CN" altLang="zh-CN" sz="2100" kern="1200" dirty="0"/>
            <a:t>富有的人； </a:t>
          </a:r>
          <a:endParaRPr lang="zh-CN" altLang="en-US" sz="2100" kern="1200" dirty="0"/>
        </a:p>
      </dsp:txBody>
      <dsp:txXfrm>
        <a:off x="346975" y="3625138"/>
        <a:ext cx="4663171" cy="453239"/>
      </dsp:txXfrm>
    </dsp:sp>
    <dsp:sp modelId="{EA6D564E-C024-473F-AC84-CB39E1C160BA}">
      <dsp:nvSpPr>
        <dsp:cNvPr id="0" name=""/>
        <dsp:cNvSpPr/>
      </dsp:nvSpPr>
      <dsp:spPr>
        <a:xfrm>
          <a:off x="63700" y="3568483"/>
          <a:ext cx="566548" cy="566548"/>
        </a:xfrm>
        <a:prstGeom prst="ellipse">
          <a:avLst/>
        </a:prstGeom>
        <a:solidFill>
          <a:schemeClr val="lt1">
            <a:hueOff val="0"/>
            <a:satOff val="0"/>
            <a:lumOff val="0"/>
            <a:alphaOff val="0"/>
          </a:schemeClr>
        </a:solidFill>
        <a:ln w="15875" cap="flat" cmpd="sng" algn="ctr">
          <a:solidFill>
            <a:schemeClr val="accent6">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30D3A-6402-4204-9470-3A42BAF49E9A}">
      <dsp:nvSpPr>
        <dsp:cNvPr id="0" name=""/>
        <dsp:cNvSpPr/>
      </dsp:nvSpPr>
      <dsp:spPr>
        <a:xfrm>
          <a:off x="-2619867" y="-404236"/>
          <a:ext cx="3127290" cy="3127290"/>
        </a:xfrm>
        <a:prstGeom prst="blockArc">
          <a:avLst>
            <a:gd name="adj1" fmla="val 18900000"/>
            <a:gd name="adj2" fmla="val 2700000"/>
            <a:gd name="adj3" fmla="val 691"/>
          </a:avLst>
        </a:prstGeom>
        <a:noFill/>
        <a:ln w="15875"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695A46-6C1E-48D7-BFCA-8D6B003F10A3}">
      <dsp:nvSpPr>
        <dsp:cNvPr id="0" name=""/>
        <dsp:cNvSpPr/>
      </dsp:nvSpPr>
      <dsp:spPr>
        <a:xfrm>
          <a:off x="326228" y="231881"/>
          <a:ext cx="5055930" cy="463763"/>
        </a:xfrm>
        <a:prstGeom prst="rect">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112" tIns="55880" rIns="55880" bIns="55880" numCol="1" spcCol="1270" anchor="ctr" anchorCtr="0">
          <a:noAutofit/>
        </a:bodyPr>
        <a:lstStyle/>
        <a:p>
          <a:pPr marL="0" lvl="0" indent="0" algn="l" defTabSz="977900">
            <a:lnSpc>
              <a:spcPct val="90000"/>
            </a:lnSpc>
            <a:spcBef>
              <a:spcPct val="0"/>
            </a:spcBef>
            <a:spcAft>
              <a:spcPct val="35000"/>
            </a:spcAft>
            <a:buNone/>
          </a:pPr>
          <a:r>
            <a:rPr lang="en-US" altLang="zh-CN" sz="2200" kern="1200" dirty="0"/>
            <a:t>g. A</a:t>
          </a:r>
          <a:r>
            <a:rPr lang="zh-CN" altLang="zh-CN" sz="2200" kern="1200" dirty="0"/>
            <a:t>所恨的人，</a:t>
          </a:r>
          <a:r>
            <a:rPr lang="en-US" altLang="zh-CN" sz="2200" kern="1200" dirty="0"/>
            <a:t>B</a:t>
          </a:r>
          <a:r>
            <a:rPr lang="zh-CN" altLang="zh-CN" sz="2200" kern="1200" dirty="0"/>
            <a:t>也恨； </a:t>
          </a:r>
          <a:endParaRPr lang="zh-CN" altLang="en-US" sz="2200" kern="1200" dirty="0"/>
        </a:p>
      </dsp:txBody>
      <dsp:txXfrm>
        <a:off x="326228" y="231881"/>
        <a:ext cx="5055930" cy="463763"/>
      </dsp:txXfrm>
    </dsp:sp>
    <dsp:sp modelId="{1C3A7CD1-D401-4CF5-ADCC-9B3D120CA9AB}">
      <dsp:nvSpPr>
        <dsp:cNvPr id="0" name=""/>
        <dsp:cNvSpPr/>
      </dsp:nvSpPr>
      <dsp:spPr>
        <a:xfrm>
          <a:off x="36376" y="173911"/>
          <a:ext cx="579704" cy="579704"/>
        </a:xfrm>
        <a:prstGeom prst="ellipse">
          <a:avLst/>
        </a:prstGeom>
        <a:solidFill>
          <a:schemeClr val="lt1">
            <a:hueOff val="0"/>
            <a:satOff val="0"/>
            <a:lumOff val="0"/>
            <a:alphaOff val="0"/>
          </a:schemeClr>
        </a:solidFill>
        <a:ln w="15875"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979409-EABA-4159-AAAF-69A26C02DDC1}">
      <dsp:nvSpPr>
        <dsp:cNvPr id="0" name=""/>
        <dsp:cNvSpPr/>
      </dsp:nvSpPr>
      <dsp:spPr>
        <a:xfrm>
          <a:off x="494806" y="927526"/>
          <a:ext cx="4887352" cy="463763"/>
        </a:xfrm>
        <a:prstGeom prst="rect">
          <a:avLst/>
        </a:prstGeom>
        <a:solidFill>
          <a:schemeClr val="accent6">
            <a:alpha val="90000"/>
            <a:hueOff val="0"/>
            <a:satOff val="0"/>
            <a:lumOff val="0"/>
            <a:alphaOff val="-2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112" tIns="55880" rIns="55880" bIns="55880" numCol="1" spcCol="1270" anchor="ctr" anchorCtr="0">
          <a:noAutofit/>
        </a:bodyPr>
        <a:lstStyle/>
        <a:p>
          <a:pPr marL="0" lvl="0" indent="0" algn="l" defTabSz="977900">
            <a:lnSpc>
              <a:spcPct val="90000"/>
            </a:lnSpc>
            <a:spcBef>
              <a:spcPct val="0"/>
            </a:spcBef>
            <a:spcAft>
              <a:spcPct val="35000"/>
            </a:spcAft>
            <a:buNone/>
          </a:pPr>
          <a:r>
            <a:rPr lang="en-US" altLang="zh-CN" sz="2200" kern="1200" dirty="0"/>
            <a:t>h. </a:t>
          </a:r>
          <a:r>
            <a:rPr lang="zh-CN" altLang="zh-CN" sz="2200" kern="1200" dirty="0"/>
            <a:t>没有一个人恨所有的人</a:t>
          </a:r>
          <a:endParaRPr lang="zh-CN" altLang="en-US" sz="2200" kern="1200" dirty="0"/>
        </a:p>
      </dsp:txBody>
      <dsp:txXfrm>
        <a:off x="494806" y="927526"/>
        <a:ext cx="4887352" cy="463763"/>
      </dsp:txXfrm>
    </dsp:sp>
    <dsp:sp modelId="{B7A748C8-227B-46B7-8208-DBCA3C6BBE4C}">
      <dsp:nvSpPr>
        <dsp:cNvPr id="0" name=""/>
        <dsp:cNvSpPr/>
      </dsp:nvSpPr>
      <dsp:spPr>
        <a:xfrm>
          <a:off x="204954" y="869556"/>
          <a:ext cx="579704" cy="579704"/>
        </a:xfrm>
        <a:prstGeom prst="ellipse">
          <a:avLst/>
        </a:prstGeom>
        <a:solidFill>
          <a:schemeClr val="lt1">
            <a:hueOff val="0"/>
            <a:satOff val="0"/>
            <a:lumOff val="0"/>
            <a:alphaOff val="0"/>
          </a:schemeClr>
        </a:solidFill>
        <a:ln w="15875" cap="flat" cmpd="sng" algn="ctr">
          <a:solidFill>
            <a:schemeClr val="accent6">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sp>
    <dsp:sp modelId="{D927572D-D82F-4A31-9384-F1E329B7AEFC}">
      <dsp:nvSpPr>
        <dsp:cNvPr id="0" name=""/>
        <dsp:cNvSpPr/>
      </dsp:nvSpPr>
      <dsp:spPr>
        <a:xfrm>
          <a:off x="326228" y="1623171"/>
          <a:ext cx="5055930" cy="463763"/>
        </a:xfrm>
        <a:prstGeom prst="rect">
          <a:avLst/>
        </a:prstGeom>
        <a:solidFill>
          <a:schemeClr val="accent6">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112" tIns="55880" rIns="55880" bIns="55880" numCol="1" spcCol="1270" anchor="ctr" anchorCtr="0">
          <a:noAutofit/>
        </a:bodyPr>
        <a:lstStyle/>
        <a:p>
          <a:pPr marL="0" lvl="0" indent="0" algn="l" defTabSz="977900">
            <a:lnSpc>
              <a:spcPct val="90000"/>
            </a:lnSpc>
            <a:spcBef>
              <a:spcPct val="0"/>
            </a:spcBef>
            <a:spcAft>
              <a:spcPct val="35000"/>
            </a:spcAft>
            <a:buNone/>
          </a:pPr>
          <a:r>
            <a:rPr lang="en-US" altLang="zh-CN" sz="2200" kern="1200" dirty="0" err="1"/>
            <a:t>i</a:t>
          </a:r>
          <a:r>
            <a:rPr lang="en-US" altLang="zh-CN" sz="2200" kern="1200" dirty="0"/>
            <a:t>. </a:t>
          </a:r>
          <a:r>
            <a:rPr lang="zh-CN" altLang="zh-CN" sz="2200" kern="1200" dirty="0"/>
            <a:t>杀人嫌疑犯一定不会比受害者富有。</a:t>
          </a:r>
          <a:endParaRPr lang="zh-CN" altLang="en-US" sz="2200" kern="1200" dirty="0"/>
        </a:p>
      </dsp:txBody>
      <dsp:txXfrm>
        <a:off x="326228" y="1623171"/>
        <a:ext cx="5055930" cy="463763"/>
      </dsp:txXfrm>
    </dsp:sp>
    <dsp:sp modelId="{849899D5-07AB-4D17-8D1F-7298222FFDA0}">
      <dsp:nvSpPr>
        <dsp:cNvPr id="0" name=""/>
        <dsp:cNvSpPr/>
      </dsp:nvSpPr>
      <dsp:spPr>
        <a:xfrm>
          <a:off x="36376" y="1565201"/>
          <a:ext cx="579704" cy="579704"/>
        </a:xfrm>
        <a:prstGeom prst="ellipse">
          <a:avLst/>
        </a:prstGeom>
        <a:solidFill>
          <a:schemeClr val="lt1">
            <a:hueOff val="0"/>
            <a:satOff val="0"/>
            <a:lumOff val="0"/>
            <a:alphaOff val="0"/>
          </a:schemeClr>
        </a:solidFill>
        <a:ln w="15875" cap="flat" cmpd="sng" algn="ctr">
          <a:solidFill>
            <a:schemeClr val="accent6">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FBD1F-E7F3-4B65-8343-EC3173B55C3B}">
      <dsp:nvSpPr>
        <dsp:cNvPr id="0" name=""/>
        <dsp:cNvSpPr/>
      </dsp:nvSpPr>
      <dsp:spPr>
        <a:xfrm>
          <a:off x="-3850547" y="-591332"/>
          <a:ext cx="4589248" cy="4589248"/>
        </a:xfrm>
        <a:prstGeom prst="blockArc">
          <a:avLst>
            <a:gd name="adj1" fmla="val 18900000"/>
            <a:gd name="adj2" fmla="val 2700000"/>
            <a:gd name="adj3" fmla="val 471"/>
          </a:avLst>
        </a:prstGeom>
        <a:noFill/>
        <a:ln w="15875" cap="flat" cmpd="sng" algn="ctr">
          <a:solidFill>
            <a:schemeClr val="accent6">
              <a:tint val="9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8CFF4CC-C892-497C-AF0F-4EC050DED4FC}">
      <dsp:nvSpPr>
        <dsp:cNvPr id="0" name=""/>
        <dsp:cNvSpPr/>
      </dsp:nvSpPr>
      <dsp:spPr>
        <a:xfrm>
          <a:off x="387151" y="261898"/>
          <a:ext cx="6776589" cy="524068"/>
        </a:xfrm>
        <a:prstGeom prst="rect">
          <a:avLst/>
        </a:prstGeom>
        <a:gradFill rotWithShape="0">
          <a:gsLst>
            <a:gs pos="0">
              <a:schemeClr val="accent6">
                <a:shade val="50000"/>
                <a:hueOff val="0"/>
                <a:satOff val="0"/>
                <a:lumOff val="0"/>
                <a:alphaOff val="0"/>
                <a:tint val="98000"/>
                <a:satMod val="110000"/>
                <a:lumMod val="104000"/>
              </a:schemeClr>
            </a:gs>
            <a:gs pos="69000">
              <a:schemeClr val="accent6">
                <a:shade val="50000"/>
                <a:hueOff val="0"/>
                <a:satOff val="0"/>
                <a:lumOff val="0"/>
                <a:alphaOff val="0"/>
                <a:shade val="88000"/>
                <a:satMod val="130000"/>
                <a:lumMod val="92000"/>
              </a:schemeClr>
            </a:gs>
            <a:gs pos="100000">
              <a:schemeClr val="accent6">
                <a:shade val="50000"/>
                <a:hueOff val="0"/>
                <a:satOff val="0"/>
                <a:lumOff val="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5980"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总体设计思路与总体架构</a:t>
          </a:r>
        </a:p>
      </dsp:txBody>
      <dsp:txXfrm>
        <a:off x="387151" y="261898"/>
        <a:ext cx="6776589" cy="524068"/>
      </dsp:txXfrm>
    </dsp:sp>
    <dsp:sp modelId="{325CBEE1-D0FC-47E3-8CC6-5426C6E75CC4}">
      <dsp:nvSpPr>
        <dsp:cNvPr id="0" name=""/>
        <dsp:cNvSpPr/>
      </dsp:nvSpPr>
      <dsp:spPr>
        <a:xfrm>
          <a:off x="59608" y="196389"/>
          <a:ext cx="655086" cy="655086"/>
        </a:xfrm>
        <a:prstGeom prst="ellipse">
          <a:avLst/>
        </a:prstGeom>
        <a:solidFill>
          <a:schemeClr val="lt1">
            <a:hueOff val="0"/>
            <a:satOff val="0"/>
            <a:lumOff val="0"/>
            <a:alphaOff val="0"/>
          </a:schemeClr>
        </a:solidFill>
        <a:ln w="9525" cap="flat" cmpd="sng" algn="ctr">
          <a:solidFill>
            <a:schemeClr val="accent6">
              <a:shade val="5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DBBECC90-CAFB-4340-8EEE-5DED5BA0AA61}">
      <dsp:nvSpPr>
        <dsp:cNvPr id="0" name=""/>
        <dsp:cNvSpPr/>
      </dsp:nvSpPr>
      <dsp:spPr>
        <a:xfrm>
          <a:off x="687612" y="1048137"/>
          <a:ext cx="6476128" cy="524068"/>
        </a:xfrm>
        <a:prstGeom prst="rect">
          <a:avLst/>
        </a:prstGeom>
        <a:gradFill rotWithShape="0">
          <a:gsLst>
            <a:gs pos="0">
              <a:schemeClr val="accent6">
                <a:shade val="50000"/>
                <a:hueOff val="69756"/>
                <a:satOff val="-2693"/>
                <a:lumOff val="20680"/>
                <a:alphaOff val="0"/>
                <a:tint val="98000"/>
                <a:satMod val="110000"/>
                <a:lumMod val="104000"/>
              </a:schemeClr>
            </a:gs>
            <a:gs pos="69000">
              <a:schemeClr val="accent6">
                <a:shade val="50000"/>
                <a:hueOff val="69756"/>
                <a:satOff val="-2693"/>
                <a:lumOff val="20680"/>
                <a:alphaOff val="0"/>
                <a:shade val="88000"/>
                <a:satMod val="130000"/>
                <a:lumMod val="92000"/>
              </a:schemeClr>
            </a:gs>
            <a:gs pos="100000">
              <a:schemeClr val="accent6">
                <a:shade val="50000"/>
                <a:hueOff val="69756"/>
                <a:satOff val="-2693"/>
                <a:lumOff val="2068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5980"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核心算法及基本原理 </a:t>
          </a:r>
        </a:p>
      </dsp:txBody>
      <dsp:txXfrm>
        <a:off x="687612" y="1048137"/>
        <a:ext cx="6476128" cy="524068"/>
      </dsp:txXfrm>
    </dsp:sp>
    <dsp:sp modelId="{EF77415A-F8A3-4794-8530-231F3AB73366}">
      <dsp:nvSpPr>
        <dsp:cNvPr id="0" name=""/>
        <dsp:cNvSpPr/>
      </dsp:nvSpPr>
      <dsp:spPr>
        <a:xfrm>
          <a:off x="360069" y="982629"/>
          <a:ext cx="655086" cy="655086"/>
        </a:xfrm>
        <a:prstGeom prst="ellipse">
          <a:avLst/>
        </a:prstGeom>
        <a:solidFill>
          <a:schemeClr val="lt1">
            <a:hueOff val="0"/>
            <a:satOff val="0"/>
            <a:lumOff val="0"/>
            <a:alphaOff val="0"/>
          </a:schemeClr>
        </a:solidFill>
        <a:ln w="9525" cap="flat" cmpd="sng" algn="ctr">
          <a:solidFill>
            <a:schemeClr val="accent6">
              <a:shade val="50000"/>
              <a:hueOff val="69756"/>
              <a:satOff val="-2693"/>
              <a:lumOff val="20680"/>
              <a:alphaOff val="0"/>
            </a:schemeClr>
          </a:solidFill>
          <a:prstDash val="solid"/>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5AA640E0-CD3A-406E-832C-B67B0F6D2691}">
      <dsp:nvSpPr>
        <dsp:cNvPr id="0" name=""/>
        <dsp:cNvSpPr/>
      </dsp:nvSpPr>
      <dsp:spPr>
        <a:xfrm>
          <a:off x="687612" y="1834377"/>
          <a:ext cx="6476128" cy="524068"/>
        </a:xfrm>
        <a:prstGeom prst="rect">
          <a:avLst/>
        </a:prstGeom>
        <a:gradFill rotWithShape="0">
          <a:gsLst>
            <a:gs pos="0">
              <a:schemeClr val="accent6">
                <a:shade val="50000"/>
                <a:hueOff val="139512"/>
                <a:satOff val="-5385"/>
                <a:lumOff val="41361"/>
                <a:alphaOff val="0"/>
                <a:tint val="98000"/>
                <a:satMod val="110000"/>
                <a:lumMod val="104000"/>
              </a:schemeClr>
            </a:gs>
            <a:gs pos="69000">
              <a:schemeClr val="accent6">
                <a:shade val="50000"/>
                <a:hueOff val="139512"/>
                <a:satOff val="-5385"/>
                <a:lumOff val="41361"/>
                <a:alphaOff val="0"/>
                <a:shade val="88000"/>
                <a:satMod val="130000"/>
                <a:lumMod val="92000"/>
              </a:schemeClr>
            </a:gs>
            <a:gs pos="100000">
              <a:schemeClr val="accent6">
                <a:shade val="50000"/>
                <a:hueOff val="139512"/>
                <a:satOff val="-5385"/>
                <a:lumOff val="41361"/>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5980"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 模块设计：本实验的具体模块设计 </a:t>
          </a:r>
        </a:p>
      </dsp:txBody>
      <dsp:txXfrm>
        <a:off x="687612" y="1834377"/>
        <a:ext cx="6476128" cy="524068"/>
      </dsp:txXfrm>
    </dsp:sp>
    <dsp:sp modelId="{7770A81D-F0DA-408D-B300-98773B1527CF}">
      <dsp:nvSpPr>
        <dsp:cNvPr id="0" name=""/>
        <dsp:cNvSpPr/>
      </dsp:nvSpPr>
      <dsp:spPr>
        <a:xfrm>
          <a:off x="360069" y="1768868"/>
          <a:ext cx="655086" cy="655086"/>
        </a:xfrm>
        <a:prstGeom prst="ellipse">
          <a:avLst/>
        </a:prstGeom>
        <a:solidFill>
          <a:schemeClr val="lt1">
            <a:hueOff val="0"/>
            <a:satOff val="0"/>
            <a:lumOff val="0"/>
            <a:alphaOff val="0"/>
          </a:schemeClr>
        </a:solidFill>
        <a:ln w="9525" cap="flat" cmpd="sng" algn="ctr">
          <a:solidFill>
            <a:schemeClr val="accent6">
              <a:shade val="50000"/>
              <a:hueOff val="139512"/>
              <a:satOff val="-5385"/>
              <a:lumOff val="41361"/>
              <a:alphaOff val="0"/>
            </a:schemeClr>
          </a:solidFill>
          <a:prstDash val="solid"/>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E81A6527-4945-4BD7-A811-4389DEA87B1D}">
      <dsp:nvSpPr>
        <dsp:cNvPr id="0" name=""/>
        <dsp:cNvSpPr/>
      </dsp:nvSpPr>
      <dsp:spPr>
        <a:xfrm>
          <a:off x="387151" y="2620616"/>
          <a:ext cx="6776589" cy="524068"/>
        </a:xfrm>
        <a:prstGeom prst="rect">
          <a:avLst/>
        </a:prstGeom>
        <a:gradFill rotWithShape="0">
          <a:gsLst>
            <a:gs pos="0">
              <a:schemeClr val="accent6">
                <a:shade val="50000"/>
                <a:hueOff val="69756"/>
                <a:satOff val="-2693"/>
                <a:lumOff val="20680"/>
                <a:alphaOff val="0"/>
                <a:tint val="98000"/>
                <a:satMod val="110000"/>
                <a:lumMod val="104000"/>
              </a:schemeClr>
            </a:gs>
            <a:gs pos="69000">
              <a:schemeClr val="accent6">
                <a:shade val="50000"/>
                <a:hueOff val="69756"/>
                <a:satOff val="-2693"/>
                <a:lumOff val="20680"/>
                <a:alphaOff val="0"/>
                <a:shade val="88000"/>
                <a:satMod val="130000"/>
                <a:lumMod val="92000"/>
              </a:schemeClr>
            </a:gs>
            <a:gs pos="100000">
              <a:schemeClr val="accent6">
                <a:shade val="50000"/>
                <a:hueOff val="69756"/>
                <a:satOff val="-2693"/>
                <a:lumOff val="2068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5980"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 其他创新内容或优化算法 </a:t>
          </a:r>
        </a:p>
      </dsp:txBody>
      <dsp:txXfrm>
        <a:off x="387151" y="2620616"/>
        <a:ext cx="6776589" cy="524068"/>
      </dsp:txXfrm>
    </dsp:sp>
    <dsp:sp modelId="{447DB9E7-D087-4D2B-98C9-5FECE251D04A}">
      <dsp:nvSpPr>
        <dsp:cNvPr id="0" name=""/>
        <dsp:cNvSpPr/>
      </dsp:nvSpPr>
      <dsp:spPr>
        <a:xfrm>
          <a:off x="59608" y="2555108"/>
          <a:ext cx="655086" cy="655086"/>
        </a:xfrm>
        <a:prstGeom prst="ellipse">
          <a:avLst/>
        </a:prstGeom>
        <a:solidFill>
          <a:schemeClr val="lt1">
            <a:hueOff val="0"/>
            <a:satOff val="0"/>
            <a:lumOff val="0"/>
            <a:alphaOff val="0"/>
          </a:schemeClr>
        </a:solidFill>
        <a:ln w="9525" cap="flat" cmpd="sng" algn="ctr">
          <a:solidFill>
            <a:schemeClr val="accent6">
              <a:shade val="50000"/>
              <a:hueOff val="69756"/>
              <a:satOff val="-2693"/>
              <a:lumOff val="20680"/>
              <a:alphaOff val="0"/>
            </a:schemeClr>
          </a:solidFill>
          <a:prstDash val="solid"/>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370B9-B3A8-4F92-AFC1-D9D30EE67CF9}">
      <dsp:nvSpPr>
        <dsp:cNvPr id="0" name=""/>
        <dsp:cNvSpPr/>
      </dsp:nvSpPr>
      <dsp:spPr>
        <a:xfrm>
          <a:off x="0" y="346681"/>
          <a:ext cx="9603275" cy="327600"/>
        </a:xfrm>
        <a:prstGeom prst="rect">
          <a:avLst/>
        </a:prstGeom>
        <a:solidFill>
          <a:schemeClr val="lt1">
            <a:alpha val="90000"/>
            <a:hueOff val="0"/>
            <a:satOff val="0"/>
            <a:lumOff val="0"/>
            <a:alphaOff val="0"/>
          </a:schemeClr>
        </a:solidFill>
        <a:ln w="15875"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27572D-F906-45D5-A657-A84068AF63B0}">
      <dsp:nvSpPr>
        <dsp:cNvPr id="0" name=""/>
        <dsp:cNvSpPr/>
      </dsp:nvSpPr>
      <dsp:spPr>
        <a:xfrm>
          <a:off x="480163" y="154801"/>
          <a:ext cx="6722292" cy="383760"/>
        </a:xfrm>
        <a:prstGeom prst="roundRect">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87" tIns="0" rIns="254087" bIns="0" numCol="1" spcCol="1270" anchor="ctr" anchorCtr="0">
          <a:noAutofit/>
        </a:bodyPr>
        <a:lstStyle/>
        <a:p>
          <a:pPr marL="0" lvl="0" indent="0" algn="l" defTabSz="577850">
            <a:lnSpc>
              <a:spcPct val="90000"/>
            </a:lnSpc>
            <a:spcBef>
              <a:spcPct val="0"/>
            </a:spcBef>
            <a:spcAft>
              <a:spcPct val="35000"/>
            </a:spcAft>
            <a:buNone/>
          </a:pPr>
          <a:r>
            <a:rPr lang="zh-CN" altLang="en-US" sz="1300" kern="1200" dirty="0"/>
            <a:t>⚫输入事实</a:t>
          </a:r>
          <a:r>
            <a:rPr lang="en-US" altLang="zh-CN" sz="1300" kern="1200" dirty="0"/>
            <a:t>/</a:t>
          </a:r>
          <a:r>
            <a:rPr lang="zh-CN" altLang="en-US" sz="1300" kern="1200" dirty="0"/>
            <a:t>过程</a:t>
          </a:r>
        </a:p>
      </dsp:txBody>
      <dsp:txXfrm>
        <a:off x="498897" y="173535"/>
        <a:ext cx="6684824" cy="346292"/>
      </dsp:txXfrm>
    </dsp:sp>
    <dsp:sp modelId="{94B80064-29B9-4F01-BB38-E2A88A06F7E8}">
      <dsp:nvSpPr>
        <dsp:cNvPr id="0" name=""/>
        <dsp:cNvSpPr/>
      </dsp:nvSpPr>
      <dsp:spPr>
        <a:xfrm>
          <a:off x="0" y="936362"/>
          <a:ext cx="9603275" cy="327600"/>
        </a:xfrm>
        <a:prstGeom prst="rect">
          <a:avLst/>
        </a:prstGeom>
        <a:solidFill>
          <a:schemeClr val="lt1">
            <a:alpha val="90000"/>
            <a:hueOff val="0"/>
            <a:satOff val="0"/>
            <a:lumOff val="0"/>
            <a:alphaOff val="0"/>
          </a:schemeClr>
        </a:solidFill>
        <a:ln w="15875" cap="flat" cmpd="sng" algn="ctr">
          <a:solidFill>
            <a:schemeClr val="accent6">
              <a:alpha val="90000"/>
              <a:hueOff val="0"/>
              <a:satOff val="0"/>
              <a:lumOff val="0"/>
              <a:alphaOff val="-6667"/>
            </a:schemeClr>
          </a:solidFill>
          <a:prstDash val="solid"/>
        </a:ln>
        <a:effectLst/>
      </dsp:spPr>
      <dsp:style>
        <a:lnRef idx="2">
          <a:scrgbClr r="0" g="0" b="0"/>
        </a:lnRef>
        <a:fillRef idx="1">
          <a:scrgbClr r="0" g="0" b="0"/>
        </a:fillRef>
        <a:effectRef idx="0">
          <a:scrgbClr r="0" g="0" b="0"/>
        </a:effectRef>
        <a:fontRef idx="minor"/>
      </dsp:style>
    </dsp:sp>
    <dsp:sp modelId="{04BD25FD-E457-4E65-B251-5CF4972F8AC9}">
      <dsp:nvSpPr>
        <dsp:cNvPr id="0" name=""/>
        <dsp:cNvSpPr/>
      </dsp:nvSpPr>
      <dsp:spPr>
        <a:xfrm>
          <a:off x="480163" y="744482"/>
          <a:ext cx="6722292" cy="383760"/>
        </a:xfrm>
        <a:prstGeom prst="roundRect">
          <a:avLst/>
        </a:prstGeom>
        <a:solidFill>
          <a:schemeClr val="accent6">
            <a:alpha val="90000"/>
            <a:hueOff val="0"/>
            <a:satOff val="0"/>
            <a:lumOff val="0"/>
            <a:alphaOff val="-6667"/>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87" tIns="0" rIns="254087" bIns="0" numCol="1" spcCol="1270" anchor="ctr" anchorCtr="0">
          <a:noAutofit/>
        </a:bodyPr>
        <a:lstStyle/>
        <a:p>
          <a:pPr marL="0" lvl="0" indent="0" algn="l" defTabSz="577850">
            <a:lnSpc>
              <a:spcPct val="90000"/>
            </a:lnSpc>
            <a:spcBef>
              <a:spcPct val="0"/>
            </a:spcBef>
            <a:spcAft>
              <a:spcPct val="35000"/>
            </a:spcAft>
            <a:buNone/>
          </a:pPr>
          <a:r>
            <a:rPr lang="zh-CN" altLang="en-US" sz="1300" kern="1200" dirty="0"/>
            <a:t>⚫将一阶逻辑语言化为子句 </a:t>
          </a:r>
        </a:p>
      </dsp:txBody>
      <dsp:txXfrm>
        <a:off x="498897" y="763216"/>
        <a:ext cx="6684824" cy="346292"/>
      </dsp:txXfrm>
    </dsp:sp>
    <dsp:sp modelId="{BDD5A8BB-81AF-4B8F-AEC3-32D2AC25BAD1}">
      <dsp:nvSpPr>
        <dsp:cNvPr id="0" name=""/>
        <dsp:cNvSpPr/>
      </dsp:nvSpPr>
      <dsp:spPr>
        <a:xfrm>
          <a:off x="0" y="1526042"/>
          <a:ext cx="9603275" cy="327600"/>
        </a:xfrm>
        <a:prstGeom prst="rect">
          <a:avLst/>
        </a:prstGeom>
        <a:solidFill>
          <a:schemeClr val="lt1">
            <a:alpha val="90000"/>
            <a:hueOff val="0"/>
            <a:satOff val="0"/>
            <a:lumOff val="0"/>
            <a:alphaOff val="0"/>
          </a:schemeClr>
        </a:solidFill>
        <a:ln w="15875" cap="flat" cmpd="sng" algn="ctr">
          <a:solidFill>
            <a:schemeClr val="accent6">
              <a:alpha val="90000"/>
              <a:hueOff val="0"/>
              <a:satOff val="0"/>
              <a:lumOff val="0"/>
              <a:alphaOff val="-13333"/>
            </a:schemeClr>
          </a:solidFill>
          <a:prstDash val="solid"/>
        </a:ln>
        <a:effectLst/>
      </dsp:spPr>
      <dsp:style>
        <a:lnRef idx="2">
          <a:scrgbClr r="0" g="0" b="0"/>
        </a:lnRef>
        <a:fillRef idx="1">
          <a:scrgbClr r="0" g="0" b="0"/>
        </a:fillRef>
        <a:effectRef idx="0">
          <a:scrgbClr r="0" g="0" b="0"/>
        </a:effectRef>
        <a:fontRef idx="minor"/>
      </dsp:style>
    </dsp:sp>
    <dsp:sp modelId="{38A52727-1D20-455D-B6A1-BAE0FC8639DE}">
      <dsp:nvSpPr>
        <dsp:cNvPr id="0" name=""/>
        <dsp:cNvSpPr/>
      </dsp:nvSpPr>
      <dsp:spPr>
        <a:xfrm>
          <a:off x="480163" y="1334162"/>
          <a:ext cx="6722292" cy="383760"/>
        </a:xfrm>
        <a:prstGeom prst="roundRect">
          <a:avLst/>
        </a:prstGeom>
        <a:solidFill>
          <a:schemeClr val="accent6">
            <a:alpha val="90000"/>
            <a:hueOff val="0"/>
            <a:satOff val="0"/>
            <a:lumOff val="0"/>
            <a:alphaOff val="-13333"/>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87" tIns="0" rIns="254087" bIns="0" numCol="1" spcCol="1270" anchor="ctr" anchorCtr="0">
          <a:noAutofit/>
        </a:bodyPr>
        <a:lstStyle/>
        <a:p>
          <a:pPr marL="0" lvl="0" indent="0" algn="l" defTabSz="577850">
            <a:lnSpc>
              <a:spcPct val="90000"/>
            </a:lnSpc>
            <a:spcBef>
              <a:spcPct val="0"/>
            </a:spcBef>
            <a:spcAft>
              <a:spcPct val="35000"/>
            </a:spcAft>
            <a:buNone/>
          </a:pPr>
          <a:r>
            <a:rPr lang="zh-CN" altLang="en-US" sz="1300" kern="1200" dirty="0"/>
            <a:t>⚫输入目标 </a:t>
          </a:r>
        </a:p>
      </dsp:txBody>
      <dsp:txXfrm>
        <a:off x="498897" y="1352896"/>
        <a:ext cx="6684824" cy="346292"/>
      </dsp:txXfrm>
    </dsp:sp>
    <dsp:sp modelId="{1F0D67BC-4A71-4B47-B5F7-815556026F3E}">
      <dsp:nvSpPr>
        <dsp:cNvPr id="0" name=""/>
        <dsp:cNvSpPr/>
      </dsp:nvSpPr>
      <dsp:spPr>
        <a:xfrm>
          <a:off x="0" y="2115722"/>
          <a:ext cx="9603275" cy="327600"/>
        </a:xfrm>
        <a:prstGeom prst="rect">
          <a:avLst/>
        </a:prstGeom>
        <a:solidFill>
          <a:schemeClr val="lt1">
            <a:alpha val="90000"/>
            <a:hueOff val="0"/>
            <a:satOff val="0"/>
            <a:lumOff val="0"/>
            <a:alphaOff val="0"/>
          </a:schemeClr>
        </a:solidFill>
        <a:ln w="15875" cap="flat" cmpd="sng" algn="ctr">
          <a:solidFill>
            <a:schemeClr val="accent6">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sp>
    <dsp:sp modelId="{39105835-DA7E-47D8-A846-8B73E56E0705}">
      <dsp:nvSpPr>
        <dsp:cNvPr id="0" name=""/>
        <dsp:cNvSpPr/>
      </dsp:nvSpPr>
      <dsp:spPr>
        <a:xfrm>
          <a:off x="480163" y="1923842"/>
          <a:ext cx="6722292" cy="383760"/>
        </a:xfrm>
        <a:prstGeom prst="roundRect">
          <a:avLst/>
        </a:prstGeom>
        <a:solidFill>
          <a:schemeClr val="accent6">
            <a:alpha val="90000"/>
            <a:hueOff val="0"/>
            <a:satOff val="0"/>
            <a:lumOff val="0"/>
            <a:alphaOff val="-2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87" tIns="0" rIns="254087" bIns="0" numCol="1" spcCol="1270" anchor="ctr" anchorCtr="0">
          <a:noAutofit/>
        </a:bodyPr>
        <a:lstStyle/>
        <a:p>
          <a:pPr marL="0" lvl="0" indent="0" algn="l" defTabSz="577850">
            <a:lnSpc>
              <a:spcPct val="90000"/>
            </a:lnSpc>
            <a:spcBef>
              <a:spcPct val="0"/>
            </a:spcBef>
            <a:spcAft>
              <a:spcPct val="35000"/>
            </a:spcAft>
            <a:buNone/>
          </a:pPr>
          <a:r>
            <a:rPr lang="zh-CN" altLang="en-US" sz="1300" kern="1200" dirty="0"/>
            <a:t>⚫调用归结法证明 </a:t>
          </a:r>
        </a:p>
      </dsp:txBody>
      <dsp:txXfrm>
        <a:off x="498897" y="1942576"/>
        <a:ext cx="6684824" cy="346292"/>
      </dsp:txXfrm>
    </dsp:sp>
    <dsp:sp modelId="{BD301B92-291F-45EC-B750-5B70D7A344A2}">
      <dsp:nvSpPr>
        <dsp:cNvPr id="0" name=""/>
        <dsp:cNvSpPr/>
      </dsp:nvSpPr>
      <dsp:spPr>
        <a:xfrm>
          <a:off x="0" y="2705402"/>
          <a:ext cx="9603275" cy="327600"/>
        </a:xfrm>
        <a:prstGeom prst="rect">
          <a:avLst/>
        </a:prstGeom>
        <a:solidFill>
          <a:schemeClr val="lt1">
            <a:alpha val="90000"/>
            <a:hueOff val="0"/>
            <a:satOff val="0"/>
            <a:lumOff val="0"/>
            <a:alphaOff val="0"/>
          </a:schemeClr>
        </a:solidFill>
        <a:ln w="15875" cap="flat" cmpd="sng" algn="ctr">
          <a:solidFill>
            <a:schemeClr val="accent6">
              <a:alpha val="90000"/>
              <a:hueOff val="0"/>
              <a:satOff val="0"/>
              <a:lumOff val="0"/>
              <a:alphaOff val="-26667"/>
            </a:schemeClr>
          </a:solidFill>
          <a:prstDash val="solid"/>
        </a:ln>
        <a:effectLst/>
      </dsp:spPr>
      <dsp:style>
        <a:lnRef idx="2">
          <a:scrgbClr r="0" g="0" b="0"/>
        </a:lnRef>
        <a:fillRef idx="1">
          <a:scrgbClr r="0" g="0" b="0"/>
        </a:fillRef>
        <a:effectRef idx="0">
          <a:scrgbClr r="0" g="0" b="0"/>
        </a:effectRef>
        <a:fontRef idx="minor"/>
      </dsp:style>
    </dsp:sp>
    <dsp:sp modelId="{EC33F01B-2256-45BE-94B5-498D12EB4507}">
      <dsp:nvSpPr>
        <dsp:cNvPr id="0" name=""/>
        <dsp:cNvSpPr/>
      </dsp:nvSpPr>
      <dsp:spPr>
        <a:xfrm>
          <a:off x="480163" y="2513522"/>
          <a:ext cx="6722292" cy="383760"/>
        </a:xfrm>
        <a:prstGeom prst="roundRect">
          <a:avLst/>
        </a:prstGeom>
        <a:solidFill>
          <a:schemeClr val="accent6">
            <a:alpha val="90000"/>
            <a:hueOff val="0"/>
            <a:satOff val="0"/>
            <a:lumOff val="0"/>
            <a:alphaOff val="-26667"/>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87" tIns="0" rIns="254087" bIns="0" numCol="1" spcCol="1270" anchor="ctr" anchorCtr="0">
          <a:noAutofit/>
        </a:bodyPr>
        <a:lstStyle/>
        <a:p>
          <a:pPr marL="0" lvl="0" indent="0" algn="l" defTabSz="577850">
            <a:lnSpc>
              <a:spcPct val="90000"/>
            </a:lnSpc>
            <a:spcBef>
              <a:spcPct val="0"/>
            </a:spcBef>
            <a:spcAft>
              <a:spcPct val="35000"/>
            </a:spcAft>
            <a:buNone/>
          </a:pPr>
          <a:r>
            <a:rPr lang="zh-CN" altLang="en-US" sz="1300" kern="1200" dirty="0"/>
            <a:t>⚫利用置换合一，匹配目标和过程的后件，根据前件更新目标 </a:t>
          </a:r>
        </a:p>
      </dsp:txBody>
      <dsp:txXfrm>
        <a:off x="498897" y="2532256"/>
        <a:ext cx="6684824" cy="346292"/>
      </dsp:txXfrm>
    </dsp:sp>
    <dsp:sp modelId="{85B11584-729B-49BA-A8E2-E5637419A993}">
      <dsp:nvSpPr>
        <dsp:cNvPr id="0" name=""/>
        <dsp:cNvSpPr/>
      </dsp:nvSpPr>
      <dsp:spPr>
        <a:xfrm>
          <a:off x="0" y="3295082"/>
          <a:ext cx="9603275" cy="327600"/>
        </a:xfrm>
        <a:prstGeom prst="rect">
          <a:avLst/>
        </a:prstGeom>
        <a:solidFill>
          <a:schemeClr val="lt1">
            <a:alpha val="90000"/>
            <a:hueOff val="0"/>
            <a:satOff val="0"/>
            <a:lumOff val="0"/>
            <a:alphaOff val="0"/>
          </a:schemeClr>
        </a:solidFill>
        <a:ln w="15875" cap="flat" cmpd="sng" algn="ctr">
          <a:solidFill>
            <a:schemeClr val="accent6">
              <a:alpha val="90000"/>
              <a:hueOff val="0"/>
              <a:satOff val="0"/>
              <a:lumOff val="0"/>
              <a:alphaOff val="-33333"/>
            </a:schemeClr>
          </a:solidFill>
          <a:prstDash val="solid"/>
        </a:ln>
        <a:effectLst/>
      </dsp:spPr>
      <dsp:style>
        <a:lnRef idx="2">
          <a:scrgbClr r="0" g="0" b="0"/>
        </a:lnRef>
        <a:fillRef idx="1">
          <a:scrgbClr r="0" g="0" b="0"/>
        </a:fillRef>
        <a:effectRef idx="0">
          <a:scrgbClr r="0" g="0" b="0"/>
        </a:effectRef>
        <a:fontRef idx="minor"/>
      </dsp:style>
    </dsp:sp>
    <dsp:sp modelId="{ED8370D7-9426-45E9-95EC-08CA27B2FF9C}">
      <dsp:nvSpPr>
        <dsp:cNvPr id="0" name=""/>
        <dsp:cNvSpPr/>
      </dsp:nvSpPr>
      <dsp:spPr>
        <a:xfrm>
          <a:off x="480163" y="3103202"/>
          <a:ext cx="6722292" cy="383760"/>
        </a:xfrm>
        <a:prstGeom prst="roundRect">
          <a:avLst/>
        </a:prstGeom>
        <a:solidFill>
          <a:schemeClr val="accent6">
            <a:alpha val="90000"/>
            <a:hueOff val="0"/>
            <a:satOff val="0"/>
            <a:lumOff val="0"/>
            <a:alphaOff val="-33333"/>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87" tIns="0" rIns="254087" bIns="0" numCol="1" spcCol="1270" anchor="ctr" anchorCtr="0">
          <a:noAutofit/>
        </a:bodyPr>
        <a:lstStyle/>
        <a:p>
          <a:pPr marL="0" lvl="0" indent="0" algn="l" defTabSz="577850">
            <a:lnSpc>
              <a:spcPct val="90000"/>
            </a:lnSpc>
            <a:spcBef>
              <a:spcPct val="0"/>
            </a:spcBef>
            <a:spcAft>
              <a:spcPct val="35000"/>
            </a:spcAft>
            <a:buNone/>
          </a:pPr>
          <a:r>
            <a:rPr lang="zh-CN" altLang="en-US" sz="1300" kern="1200" dirty="0"/>
            <a:t>⚫目标变成空语句，结论成立 </a:t>
          </a:r>
        </a:p>
      </dsp:txBody>
      <dsp:txXfrm>
        <a:off x="498897" y="3121936"/>
        <a:ext cx="6684824" cy="346292"/>
      </dsp:txXfrm>
    </dsp:sp>
    <dsp:sp modelId="{B94FA726-00E6-42A1-B938-7C5FD3D68AA9}">
      <dsp:nvSpPr>
        <dsp:cNvPr id="0" name=""/>
        <dsp:cNvSpPr/>
      </dsp:nvSpPr>
      <dsp:spPr>
        <a:xfrm>
          <a:off x="0" y="3884762"/>
          <a:ext cx="9603275" cy="327600"/>
        </a:xfrm>
        <a:prstGeom prst="rect">
          <a:avLst/>
        </a:prstGeom>
        <a:solidFill>
          <a:schemeClr val="lt1">
            <a:alpha val="90000"/>
            <a:hueOff val="0"/>
            <a:satOff val="0"/>
            <a:lumOff val="0"/>
            <a:alphaOff val="0"/>
          </a:schemeClr>
        </a:solidFill>
        <a:ln w="15875" cap="flat" cmpd="sng" algn="ctr">
          <a:solidFill>
            <a:schemeClr val="accent6">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sp>
    <dsp:sp modelId="{249B3D90-D352-4792-B6AE-4F0A0B3BC12A}">
      <dsp:nvSpPr>
        <dsp:cNvPr id="0" name=""/>
        <dsp:cNvSpPr/>
      </dsp:nvSpPr>
      <dsp:spPr>
        <a:xfrm>
          <a:off x="480163" y="3692882"/>
          <a:ext cx="6722292" cy="383760"/>
        </a:xfrm>
        <a:prstGeom prst="roundRect">
          <a:avLst/>
        </a:prstGeom>
        <a:solidFill>
          <a:schemeClr val="accent6">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87" tIns="0" rIns="254087" bIns="0" numCol="1" spcCol="1270" anchor="ctr" anchorCtr="0">
          <a:noAutofit/>
        </a:bodyPr>
        <a:lstStyle/>
        <a:p>
          <a:pPr marL="0" lvl="0" indent="0" algn="l" defTabSz="577850">
            <a:lnSpc>
              <a:spcPct val="90000"/>
            </a:lnSpc>
            <a:spcBef>
              <a:spcPct val="0"/>
            </a:spcBef>
            <a:spcAft>
              <a:spcPct val="35000"/>
            </a:spcAft>
            <a:buNone/>
          </a:pPr>
          <a:r>
            <a:rPr lang="zh-CN" altLang="en-US" sz="1300" kern="1200" dirty="0"/>
            <a:t>⚫输出证明过程  </a:t>
          </a:r>
        </a:p>
      </dsp:txBody>
      <dsp:txXfrm>
        <a:off x="498897" y="3711616"/>
        <a:ext cx="6684824" cy="34629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25B8A-46C1-4164-96B7-880A1B587E38}">
      <dsp:nvSpPr>
        <dsp:cNvPr id="0" name=""/>
        <dsp:cNvSpPr/>
      </dsp:nvSpPr>
      <dsp:spPr>
        <a:xfrm>
          <a:off x="0" y="456074"/>
          <a:ext cx="10652449" cy="756000"/>
        </a:xfrm>
        <a:prstGeom prst="rect">
          <a:avLst/>
        </a:prstGeom>
        <a:solidFill>
          <a:schemeClr val="lt1">
            <a:alpha val="90000"/>
            <a:hueOff val="0"/>
            <a:satOff val="0"/>
            <a:lumOff val="0"/>
            <a:alphaOff val="0"/>
          </a:schemeClr>
        </a:solidFill>
        <a:ln w="15875"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E760CF-532B-4977-9481-E899C9399B5C}">
      <dsp:nvSpPr>
        <dsp:cNvPr id="0" name=""/>
        <dsp:cNvSpPr/>
      </dsp:nvSpPr>
      <dsp:spPr>
        <a:xfrm>
          <a:off x="532622" y="13273"/>
          <a:ext cx="7456714" cy="885600"/>
        </a:xfrm>
        <a:prstGeom prst="roundRect">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846" tIns="0" rIns="281846" bIns="0" numCol="1" spcCol="1270" anchor="ctr" anchorCtr="0">
          <a:noAutofit/>
        </a:bodyPr>
        <a:lstStyle/>
        <a:p>
          <a:pPr marL="0" lvl="0" indent="0" algn="l" defTabSz="533400">
            <a:lnSpc>
              <a:spcPct val="90000"/>
            </a:lnSpc>
            <a:spcBef>
              <a:spcPct val="0"/>
            </a:spcBef>
            <a:spcAft>
              <a:spcPct val="35000"/>
            </a:spcAft>
            <a:buNone/>
          </a:pPr>
          <a:r>
            <a:rPr lang="zh-CN" altLang="en-US" sz="1200" b="1" kern="1200" dirty="0">
              <a:solidFill>
                <a:srgbClr val="FFC000"/>
              </a:solidFill>
            </a:rPr>
            <a:t>采用的数据结构</a:t>
          </a:r>
          <a:r>
            <a:rPr lang="zh-CN" altLang="en-US" sz="1200" kern="1200" dirty="0"/>
            <a:t>：线性结构、数组（</a:t>
          </a:r>
          <a:r>
            <a:rPr lang="en-US" altLang="en-US" sz="1200" kern="1200" dirty="0"/>
            <a:t>Python </a:t>
          </a:r>
          <a:r>
            <a:rPr lang="zh-CN" altLang="en-US" sz="1200" kern="1200" dirty="0"/>
            <a:t>代码里面分别用到列表和元组存储 </a:t>
          </a:r>
          <a:r>
            <a:rPr lang="en-US" altLang="en-US" sz="1200" kern="1200" dirty="0"/>
            <a:t>Horn</a:t>
          </a:r>
          <a:r>
            <a:rPr lang="zh-CN" altLang="en-US" sz="1200" kern="1200" dirty="0"/>
            <a:t>子句和逻辑语句的函数表示） </a:t>
          </a:r>
        </a:p>
      </dsp:txBody>
      <dsp:txXfrm>
        <a:off x="575853" y="56504"/>
        <a:ext cx="7370252" cy="799138"/>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3AA8D14-3A88-4007-A0DE-8C4203301CFF}" type="datetimeFigureOut">
              <a:rPr lang="zh-CN" altLang="en-US" smtClean="0"/>
              <a:t>2020/6/13</a:t>
            </a:fld>
            <a:endParaRPr lang="zh-CN" altLang="en-US"/>
          </a:p>
        </p:txBody>
      </p:sp>
      <p:sp>
        <p:nvSpPr>
          <p:cNvPr id="5" name="Footer Placeholder 4"/>
          <p:cNvSpPr>
            <a:spLocks noGrp="1"/>
          </p:cNvSpPr>
          <p:nvPr>
            <p:ph type="ftr" sz="quarter" idx="11"/>
          </p:nvPr>
        </p:nvSpPr>
        <p:spPr>
          <a:xfrm>
            <a:off x="2416500" y="329307"/>
            <a:ext cx="4973915" cy="309201"/>
          </a:xfrm>
        </p:spPr>
        <p:txBody>
          <a:bodyPr/>
          <a:lstStyle/>
          <a:p>
            <a:endParaRPr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28655CBD-1019-486C-AE86-36074006DCD4}" type="slidenum">
              <a:rPr lang="zh-CN" altLang="en-US" smtClean="0"/>
              <a:t>‹#›</a:t>
            </a:fld>
            <a:endParaRPr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132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3AA8D14-3A88-4007-A0DE-8C4203301CFF}" type="datetimeFigureOut">
              <a:rPr lang="zh-CN" altLang="en-US" smtClean="0"/>
              <a:t>2020/6/13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655CBD-1019-486C-AE86-36074006DCD4}" type="slidenum">
              <a:rPr lang="zh-CN" altLang="en-US" smtClean="0"/>
              <a:t>‹#›</a:t>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8937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3AA8D14-3A88-4007-A0DE-8C4203301CFF}" type="datetimeFigureOut">
              <a:rPr lang="zh-CN" altLang="en-US" smtClean="0"/>
              <a:t>2020/6/13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655CBD-1019-486C-AE86-36074006DCD4}" type="slidenum">
              <a:rPr lang="zh-CN" altLang="en-US" smtClean="0"/>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813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3AA8D14-3A88-4007-A0DE-8C4203301CFF}" type="datetimeFigureOut">
              <a:rPr lang="zh-CN" altLang="en-US" smtClean="0"/>
              <a:t>2020/6/13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655CBD-1019-486C-AE86-36074006DCD4}" type="slidenum">
              <a:rPr lang="zh-CN" altLang="en-US" smtClean="0"/>
              <a:t>‹#›</a:t>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741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3AA8D14-3A88-4007-A0DE-8C4203301CFF}" type="datetimeFigureOut">
              <a:rPr lang="zh-CN" altLang="en-US" smtClean="0"/>
              <a:t>2020/6/13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655CBD-1019-486C-AE86-36074006DCD4}" type="slidenum">
              <a:rPr lang="zh-CN" altLang="en-US" smtClean="0"/>
              <a:t>‹#›</a:t>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8503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3AA8D14-3A88-4007-A0DE-8C4203301CFF}" type="datetimeFigureOut">
              <a:rPr lang="zh-CN" altLang="en-US" smtClean="0"/>
              <a:t>2020/6/13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655CBD-1019-486C-AE86-36074006DCD4}" type="slidenum">
              <a:rPr lang="zh-CN" altLang="en-US" smtClean="0"/>
              <a:t>‹#›</a:t>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077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3AA8D14-3A88-4007-A0DE-8C4203301CFF}" type="datetimeFigureOut">
              <a:rPr lang="zh-CN" altLang="en-US" smtClean="0"/>
              <a:t>2020/6/13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8655CBD-1019-486C-AE86-36074006DCD4}" type="slidenum">
              <a:rPr lang="zh-CN" altLang="en-US" smtClean="0"/>
              <a:t>‹#›</a:t>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632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3AA8D14-3A88-4007-A0DE-8C4203301CFF}" type="datetimeFigureOut">
              <a:rPr lang="zh-CN" altLang="en-US" smtClean="0"/>
              <a:t>2020/6/13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8655CBD-1019-486C-AE86-36074006DCD4}" type="slidenum">
              <a:rPr lang="zh-CN" altLang="en-US" smtClean="0"/>
              <a:t>‹#›</a:t>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1894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AA8D14-3A88-4007-A0DE-8C4203301CFF}" type="datetimeFigureOut">
              <a:rPr lang="zh-CN" altLang="en-US" smtClean="0"/>
              <a:t>2020/6/13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8655CBD-1019-486C-AE86-36074006DCD4}" type="slidenum">
              <a:rPr lang="zh-CN" altLang="en-US" smtClean="0"/>
              <a:t>‹#›</a:t>
            </a:fld>
            <a:endParaRPr lang="zh-CN" altLang="en-US"/>
          </a:p>
        </p:txBody>
      </p:sp>
    </p:spTree>
    <p:extLst>
      <p:ext uri="{BB962C8B-B14F-4D97-AF65-F5344CB8AC3E}">
        <p14:creationId xmlns:p14="http://schemas.microsoft.com/office/powerpoint/2010/main" val="1122932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3AA8D14-3A88-4007-A0DE-8C4203301CFF}" type="datetimeFigureOut">
              <a:rPr lang="zh-CN" altLang="en-US" smtClean="0"/>
              <a:t>2020/6/13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655CBD-1019-486C-AE86-36074006DCD4}" type="slidenum">
              <a:rPr lang="zh-CN" altLang="en-US" smtClean="0"/>
              <a:t>‹#›</a:t>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0814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3AA8D14-3A88-4007-A0DE-8C4203301CFF}" type="datetimeFigureOut">
              <a:rPr lang="zh-CN" altLang="en-US" smtClean="0"/>
              <a:t>2020/6/13</a:t>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28655CBD-1019-486C-AE86-36074006DCD4}" type="slidenum">
              <a:rPr lang="zh-CN" altLang="en-US" smtClean="0"/>
              <a:t>‹#›</a:t>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2000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3AA8D14-3A88-4007-A0DE-8C4203301CFF}" type="datetimeFigureOut">
              <a:rPr lang="zh-CN" altLang="en-US" smtClean="0"/>
              <a:t>2020/6/13</a:t>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8655CBD-1019-486C-AE86-36074006DCD4}" type="slidenum">
              <a:rPr lang="zh-CN" altLang="en-US" smtClean="0"/>
              <a:t>‹#›</a:t>
            </a:fld>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43885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4.png"/><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6.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6.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6.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6.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6.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6.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6.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6.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6.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162A5899-6F72-41B8-AE20-01638C4E2FFA}"/>
              </a:ext>
            </a:extLst>
          </p:cNvPr>
          <p:cNvSpPr>
            <a:spLocks noGrp="1"/>
          </p:cNvSpPr>
          <p:nvPr>
            <p:ph type="subTitle" idx="1"/>
          </p:nvPr>
        </p:nvSpPr>
        <p:spPr>
          <a:xfrm>
            <a:off x="5208380" y="3568563"/>
            <a:ext cx="5846472" cy="1436574"/>
          </a:xfrm>
        </p:spPr>
        <p:txBody>
          <a:bodyPr>
            <a:normAutofit/>
          </a:bodyPr>
          <a:lstStyle/>
          <a:p>
            <a:r>
              <a:rPr lang="zh-CN" altLang="en-US" dirty="0"/>
              <a:t>成员：李辉 </a:t>
            </a:r>
            <a:r>
              <a:rPr lang="en-US" altLang="zh-CN" dirty="0"/>
              <a:t>1652286</a:t>
            </a:r>
          </a:p>
          <a:p>
            <a:r>
              <a:rPr lang="en-US" altLang="zh-CN" dirty="0"/>
              <a:t>           </a:t>
            </a:r>
            <a:r>
              <a:rPr lang="zh-CN" altLang="en-US" dirty="0"/>
              <a:t>刘兵 </a:t>
            </a:r>
            <a:r>
              <a:rPr lang="en-US" altLang="zh-CN" dirty="0"/>
              <a:t>1752397</a:t>
            </a:r>
          </a:p>
          <a:p>
            <a:r>
              <a:rPr lang="en-US" altLang="zh-CN" dirty="0"/>
              <a:t>           </a:t>
            </a:r>
            <a:r>
              <a:rPr lang="zh-CN" altLang="en-US" dirty="0"/>
              <a:t>孙文丽 </a:t>
            </a:r>
            <a:r>
              <a:rPr lang="en-US" altLang="zh-CN" dirty="0"/>
              <a:t>1752844</a:t>
            </a:r>
          </a:p>
        </p:txBody>
      </p:sp>
      <p:sp>
        <p:nvSpPr>
          <p:cNvPr id="4" name="矩形 3">
            <a:extLst>
              <a:ext uri="{FF2B5EF4-FFF2-40B4-BE49-F238E27FC236}">
                <a16:creationId xmlns:a16="http://schemas.microsoft.com/office/drawing/2014/main" id="{4A844C8B-7E5A-4211-B8EF-EC623A3E5B91}"/>
              </a:ext>
            </a:extLst>
          </p:cNvPr>
          <p:cNvSpPr/>
          <p:nvPr/>
        </p:nvSpPr>
        <p:spPr>
          <a:xfrm>
            <a:off x="5208379" y="1645432"/>
            <a:ext cx="5846472" cy="923330"/>
          </a:xfrm>
          <a:prstGeom prst="rect">
            <a:avLst/>
          </a:prstGeom>
          <a:noFill/>
        </p:spPr>
        <p:txBody>
          <a:bodyPr wrap="none" lIns="91440" tIns="45720" rIns="91440" bIns="45720">
            <a:spAutoFit/>
          </a:bodyPr>
          <a:lstStyle/>
          <a:p>
            <a:pPr algn="ctr"/>
            <a:r>
              <a:rPr lang="en-US" altLang="zh-CN" sz="5400" dirty="0">
                <a:ln w="0"/>
                <a:effectLst>
                  <a:outerShdw blurRad="38100" dist="19050" dir="2700000" algn="tl" rotWithShape="0">
                    <a:schemeClr val="dk1">
                      <a:alpha val="40000"/>
                    </a:schemeClr>
                  </a:outerShdw>
                </a:effectLst>
              </a:rPr>
              <a:t>Horn</a:t>
            </a:r>
            <a:r>
              <a:rPr lang="zh-CN" altLang="en-US" sz="5400" dirty="0">
                <a:ln w="0"/>
                <a:effectLst>
                  <a:outerShdw blurRad="38100" dist="19050" dir="2700000" algn="tl" rotWithShape="0">
                    <a:schemeClr val="dk1">
                      <a:alpha val="40000"/>
                    </a:schemeClr>
                  </a:outerShdw>
                </a:effectLst>
              </a:rPr>
              <a:t>字句归结实验</a:t>
            </a:r>
          </a:p>
        </p:txBody>
      </p:sp>
      <p:pic>
        <p:nvPicPr>
          <p:cNvPr id="5" name="图片 4">
            <a:extLst>
              <a:ext uri="{FF2B5EF4-FFF2-40B4-BE49-F238E27FC236}">
                <a16:creationId xmlns:a16="http://schemas.microsoft.com/office/drawing/2014/main" id="{AC4F45B4-4A3F-44A0-970E-B2D5D4A24C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0782" y="931767"/>
            <a:ext cx="1427329" cy="1427329"/>
          </a:xfrm>
          <a:prstGeom prst="rect">
            <a:avLst/>
          </a:prstGeom>
        </p:spPr>
      </p:pic>
    </p:spTree>
    <p:extLst>
      <p:ext uri="{BB962C8B-B14F-4D97-AF65-F5344CB8AC3E}">
        <p14:creationId xmlns:p14="http://schemas.microsoft.com/office/powerpoint/2010/main" val="2238509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F1DAC-06AC-42D8-9816-EA410AF532EE}"/>
              </a:ext>
            </a:extLst>
          </p:cNvPr>
          <p:cNvSpPr>
            <a:spLocks noGrp="1"/>
          </p:cNvSpPr>
          <p:nvPr>
            <p:ph type="title"/>
          </p:nvPr>
        </p:nvSpPr>
        <p:spPr/>
        <p:txBody>
          <a:bodyPr/>
          <a:lstStyle/>
          <a:p>
            <a:pPr marL="571500" indent="-571500">
              <a:buFont typeface="Wingdings" panose="05000000000000000000" pitchFamily="2" charset="2"/>
              <a:buChar char="Ø"/>
            </a:pPr>
            <a:r>
              <a:rPr lang="zh-CN" altLang="en-US" dirty="0"/>
              <a:t>核心算法及基本原理</a:t>
            </a:r>
          </a:p>
        </p:txBody>
      </p:sp>
      <p:graphicFrame>
        <p:nvGraphicFramePr>
          <p:cNvPr id="5" name="图示 4">
            <a:extLst>
              <a:ext uri="{FF2B5EF4-FFF2-40B4-BE49-F238E27FC236}">
                <a16:creationId xmlns:a16="http://schemas.microsoft.com/office/drawing/2014/main" id="{3CA56957-C0B5-44FD-917C-5A6019C68C1D}"/>
              </a:ext>
            </a:extLst>
          </p:cNvPr>
          <p:cNvGraphicFramePr/>
          <p:nvPr>
            <p:extLst>
              <p:ext uri="{D42A27DB-BD31-4B8C-83A1-F6EECF244321}">
                <p14:modId xmlns:p14="http://schemas.microsoft.com/office/powerpoint/2010/main" val="3535436869"/>
              </p:ext>
            </p:extLst>
          </p:nvPr>
        </p:nvGraphicFramePr>
        <p:xfrm>
          <a:off x="1451579" y="1853754"/>
          <a:ext cx="10652449" cy="1225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图示 6">
            <a:extLst>
              <a:ext uri="{FF2B5EF4-FFF2-40B4-BE49-F238E27FC236}">
                <a16:creationId xmlns:a16="http://schemas.microsoft.com/office/drawing/2014/main" id="{27650676-AED3-47CC-A388-57D98715A0E4}"/>
              </a:ext>
            </a:extLst>
          </p:cNvPr>
          <p:cNvGraphicFramePr/>
          <p:nvPr>
            <p:extLst>
              <p:ext uri="{D42A27DB-BD31-4B8C-83A1-F6EECF244321}">
                <p14:modId xmlns:p14="http://schemas.microsoft.com/office/powerpoint/2010/main" val="2214590630"/>
              </p:ext>
            </p:extLst>
          </p:nvPr>
        </p:nvGraphicFramePr>
        <p:xfrm>
          <a:off x="1451579" y="3079102"/>
          <a:ext cx="10652449" cy="167951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6097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7"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F1DAC-06AC-42D8-9816-EA410AF532EE}"/>
              </a:ext>
            </a:extLst>
          </p:cNvPr>
          <p:cNvSpPr>
            <a:spLocks noGrp="1"/>
          </p:cNvSpPr>
          <p:nvPr>
            <p:ph type="title"/>
          </p:nvPr>
        </p:nvSpPr>
        <p:spPr/>
        <p:txBody>
          <a:bodyPr/>
          <a:lstStyle/>
          <a:p>
            <a:pPr marL="571500" indent="-571500">
              <a:buFont typeface="Wingdings" panose="05000000000000000000" pitchFamily="2" charset="2"/>
              <a:buChar char="Ø"/>
            </a:pPr>
            <a:r>
              <a:rPr lang="zh-CN" altLang="en-US" dirty="0"/>
              <a:t>核心算法及基本原理</a:t>
            </a:r>
          </a:p>
        </p:txBody>
      </p:sp>
      <p:pic>
        <p:nvPicPr>
          <p:cNvPr id="4" name="图片 3">
            <a:extLst>
              <a:ext uri="{FF2B5EF4-FFF2-40B4-BE49-F238E27FC236}">
                <a16:creationId xmlns:a16="http://schemas.microsoft.com/office/drawing/2014/main" id="{92D22142-C60A-4170-85CD-EF051D8775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8" y="1853753"/>
            <a:ext cx="7482673" cy="4199727"/>
          </a:xfrm>
          <a:prstGeom prst="rect">
            <a:avLst/>
          </a:prstGeom>
        </p:spPr>
      </p:pic>
      <p:sp>
        <p:nvSpPr>
          <p:cNvPr id="6" name="文本框 5">
            <a:extLst>
              <a:ext uri="{FF2B5EF4-FFF2-40B4-BE49-F238E27FC236}">
                <a16:creationId xmlns:a16="http://schemas.microsoft.com/office/drawing/2014/main" id="{57B6B1E4-BD90-4700-984E-24130E121C3D}"/>
              </a:ext>
            </a:extLst>
          </p:cNvPr>
          <p:cNvSpPr txBox="1"/>
          <p:nvPr/>
        </p:nvSpPr>
        <p:spPr>
          <a:xfrm>
            <a:off x="8934251" y="1853752"/>
            <a:ext cx="2120603" cy="2541721"/>
          </a:xfrm>
          <a:prstGeom prst="rect">
            <a:avLst/>
          </a:prstGeom>
          <a:noFill/>
        </p:spPr>
        <p:txBody>
          <a:bodyPr wrap="square" rtlCol="0">
            <a:spAutoFit/>
          </a:bodyPr>
          <a:lstStyle/>
          <a:p>
            <a:pPr>
              <a:lnSpc>
                <a:spcPct val="150000"/>
              </a:lnSpc>
            </a:pPr>
            <a:r>
              <a:rPr lang="en-US" altLang="zh-CN" dirty="0"/>
              <a:t>       Horn </a:t>
            </a:r>
            <a:r>
              <a:rPr lang="zh-CN" altLang="en-US" dirty="0"/>
              <a:t>子句可以表示出事件之间的逻辑关系，通过结合 </a:t>
            </a:r>
            <a:r>
              <a:rPr lang="en-US" altLang="zh-CN" dirty="0"/>
              <a:t>Python </a:t>
            </a:r>
            <a:r>
              <a:rPr lang="zh-CN" altLang="en-US" dirty="0"/>
              <a:t>高效的处理正则语言的功能，可以简化证明过程。 </a:t>
            </a:r>
          </a:p>
        </p:txBody>
      </p:sp>
    </p:spTree>
    <p:extLst>
      <p:ext uri="{BB962C8B-B14F-4D97-AF65-F5344CB8AC3E}">
        <p14:creationId xmlns:p14="http://schemas.microsoft.com/office/powerpoint/2010/main" val="4119375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F1DAC-06AC-42D8-9816-EA410AF532EE}"/>
              </a:ext>
            </a:extLst>
          </p:cNvPr>
          <p:cNvSpPr>
            <a:spLocks noGrp="1"/>
          </p:cNvSpPr>
          <p:nvPr>
            <p:ph type="title"/>
          </p:nvPr>
        </p:nvSpPr>
        <p:spPr/>
        <p:txBody>
          <a:bodyPr/>
          <a:lstStyle/>
          <a:p>
            <a:pPr marL="571500" indent="-571500">
              <a:buFont typeface="Wingdings" panose="05000000000000000000" pitchFamily="2" charset="2"/>
              <a:buChar char="Ø"/>
            </a:pPr>
            <a:r>
              <a:rPr lang="zh-CN" altLang="en-US" dirty="0"/>
              <a:t>核心算法及基本原理</a:t>
            </a:r>
          </a:p>
        </p:txBody>
      </p:sp>
      <p:graphicFrame>
        <p:nvGraphicFramePr>
          <p:cNvPr id="5" name="图示 4">
            <a:extLst>
              <a:ext uri="{FF2B5EF4-FFF2-40B4-BE49-F238E27FC236}">
                <a16:creationId xmlns:a16="http://schemas.microsoft.com/office/drawing/2014/main" id="{3CA56957-C0B5-44FD-917C-5A6019C68C1D}"/>
              </a:ext>
            </a:extLst>
          </p:cNvPr>
          <p:cNvGraphicFramePr/>
          <p:nvPr>
            <p:extLst>
              <p:ext uri="{D42A27DB-BD31-4B8C-83A1-F6EECF244321}">
                <p14:modId xmlns:p14="http://schemas.microsoft.com/office/powerpoint/2010/main" val="1443008694"/>
              </p:ext>
            </p:extLst>
          </p:nvPr>
        </p:nvGraphicFramePr>
        <p:xfrm>
          <a:off x="1530220" y="1853754"/>
          <a:ext cx="10573808" cy="2792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图片 3">
            <a:extLst>
              <a:ext uri="{FF2B5EF4-FFF2-40B4-BE49-F238E27FC236}">
                <a16:creationId xmlns:a16="http://schemas.microsoft.com/office/drawing/2014/main" id="{2C952F3F-5EC2-4F31-95C9-78F6C5E7844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51579" y="1853755"/>
            <a:ext cx="8709458" cy="4254947"/>
          </a:xfrm>
          <a:prstGeom prst="rect">
            <a:avLst/>
          </a:prstGeom>
        </p:spPr>
      </p:pic>
    </p:spTree>
    <p:extLst>
      <p:ext uri="{BB962C8B-B14F-4D97-AF65-F5344CB8AC3E}">
        <p14:creationId xmlns:p14="http://schemas.microsoft.com/office/powerpoint/2010/main" val="326689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F1DAC-06AC-42D8-9816-EA410AF532EE}"/>
              </a:ext>
            </a:extLst>
          </p:cNvPr>
          <p:cNvSpPr>
            <a:spLocks noGrp="1"/>
          </p:cNvSpPr>
          <p:nvPr>
            <p:ph type="title"/>
          </p:nvPr>
        </p:nvSpPr>
        <p:spPr/>
        <p:txBody>
          <a:bodyPr/>
          <a:lstStyle/>
          <a:p>
            <a:pPr marL="571500" indent="-571500">
              <a:buFont typeface="Wingdings" panose="05000000000000000000" pitchFamily="2" charset="2"/>
              <a:buChar char="Ø"/>
            </a:pPr>
            <a:r>
              <a:rPr lang="zh-CN" altLang="en-US" dirty="0"/>
              <a:t>模块设计：本实验的具体模块设计</a:t>
            </a:r>
          </a:p>
        </p:txBody>
      </p:sp>
      <p:graphicFrame>
        <p:nvGraphicFramePr>
          <p:cNvPr id="7" name="图示 6">
            <a:extLst>
              <a:ext uri="{FF2B5EF4-FFF2-40B4-BE49-F238E27FC236}">
                <a16:creationId xmlns:a16="http://schemas.microsoft.com/office/drawing/2014/main" id="{27650676-AED3-47CC-A388-57D98715A0E4}"/>
              </a:ext>
            </a:extLst>
          </p:cNvPr>
          <p:cNvGraphicFramePr/>
          <p:nvPr>
            <p:extLst>
              <p:ext uri="{D42A27DB-BD31-4B8C-83A1-F6EECF244321}">
                <p14:modId xmlns:p14="http://schemas.microsoft.com/office/powerpoint/2010/main" val="727656555"/>
              </p:ext>
            </p:extLst>
          </p:nvPr>
        </p:nvGraphicFramePr>
        <p:xfrm>
          <a:off x="1451579" y="1853754"/>
          <a:ext cx="10652449" cy="2904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621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F1DAC-06AC-42D8-9816-EA410AF532EE}"/>
              </a:ext>
            </a:extLst>
          </p:cNvPr>
          <p:cNvSpPr>
            <a:spLocks noGrp="1"/>
          </p:cNvSpPr>
          <p:nvPr>
            <p:ph type="title"/>
          </p:nvPr>
        </p:nvSpPr>
        <p:spPr/>
        <p:txBody>
          <a:bodyPr/>
          <a:lstStyle/>
          <a:p>
            <a:pPr marL="571500" indent="-571500">
              <a:buFont typeface="Wingdings" panose="05000000000000000000" pitchFamily="2" charset="2"/>
              <a:buChar char="Ø"/>
            </a:pPr>
            <a:r>
              <a:rPr lang="zh-CN" altLang="en-US" dirty="0"/>
              <a:t>其他创新内容或优化算法</a:t>
            </a:r>
          </a:p>
        </p:txBody>
      </p:sp>
      <p:graphicFrame>
        <p:nvGraphicFramePr>
          <p:cNvPr id="7" name="图示 6">
            <a:extLst>
              <a:ext uri="{FF2B5EF4-FFF2-40B4-BE49-F238E27FC236}">
                <a16:creationId xmlns:a16="http://schemas.microsoft.com/office/drawing/2014/main" id="{27650676-AED3-47CC-A388-57D98715A0E4}"/>
              </a:ext>
            </a:extLst>
          </p:cNvPr>
          <p:cNvGraphicFramePr/>
          <p:nvPr>
            <p:extLst>
              <p:ext uri="{D42A27DB-BD31-4B8C-83A1-F6EECF244321}">
                <p14:modId xmlns:p14="http://schemas.microsoft.com/office/powerpoint/2010/main" val="519305332"/>
              </p:ext>
            </p:extLst>
          </p:nvPr>
        </p:nvGraphicFramePr>
        <p:xfrm>
          <a:off x="1451579" y="1853754"/>
          <a:ext cx="10652449" cy="2904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091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E1A85-4D02-4E0F-9C40-6333F35D271D}"/>
              </a:ext>
            </a:extLst>
          </p:cNvPr>
          <p:cNvSpPr>
            <a:spLocks noGrp="1"/>
          </p:cNvSpPr>
          <p:nvPr>
            <p:ph type="title"/>
          </p:nvPr>
        </p:nvSpPr>
        <p:spPr>
          <a:xfrm>
            <a:off x="1451579" y="1182757"/>
            <a:ext cx="9603275" cy="720693"/>
          </a:xfrm>
        </p:spPr>
        <p:txBody>
          <a:bodyPr/>
          <a:lstStyle/>
          <a:p>
            <a:r>
              <a:rPr lang="zh-CN" altLang="en-US"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（三）实验过程</a:t>
            </a:r>
          </a:p>
        </p:txBody>
      </p:sp>
      <p:graphicFrame>
        <p:nvGraphicFramePr>
          <p:cNvPr id="3" name="图示 2">
            <a:extLst>
              <a:ext uri="{FF2B5EF4-FFF2-40B4-BE49-F238E27FC236}">
                <a16:creationId xmlns:a16="http://schemas.microsoft.com/office/drawing/2014/main" id="{E1DFC361-7A7E-4B1C-94F7-1EED95A7CF20}"/>
              </a:ext>
            </a:extLst>
          </p:cNvPr>
          <p:cNvGraphicFramePr/>
          <p:nvPr>
            <p:extLst>
              <p:ext uri="{D42A27DB-BD31-4B8C-83A1-F6EECF244321}">
                <p14:modId xmlns:p14="http://schemas.microsoft.com/office/powerpoint/2010/main" val="2529146262"/>
              </p:ext>
            </p:extLst>
          </p:nvPr>
        </p:nvGraphicFramePr>
        <p:xfrm>
          <a:off x="1451579" y="2268659"/>
          <a:ext cx="7208544" cy="340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929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F1DAC-06AC-42D8-9816-EA410AF532EE}"/>
              </a:ext>
            </a:extLst>
          </p:cNvPr>
          <p:cNvSpPr>
            <a:spLocks noGrp="1"/>
          </p:cNvSpPr>
          <p:nvPr>
            <p:ph type="title"/>
          </p:nvPr>
        </p:nvSpPr>
        <p:spPr/>
        <p:txBody>
          <a:bodyPr/>
          <a:lstStyle/>
          <a:p>
            <a:pPr marL="571500" indent="-571500">
              <a:buFont typeface="Wingdings" panose="05000000000000000000" pitchFamily="2" charset="2"/>
              <a:buChar char="Ø"/>
            </a:pPr>
            <a:r>
              <a:rPr lang="zh-CN" altLang="en-US" dirty="0"/>
              <a:t>环境说明</a:t>
            </a:r>
          </a:p>
        </p:txBody>
      </p:sp>
      <p:graphicFrame>
        <p:nvGraphicFramePr>
          <p:cNvPr id="6" name="图示 5">
            <a:extLst>
              <a:ext uri="{FF2B5EF4-FFF2-40B4-BE49-F238E27FC236}">
                <a16:creationId xmlns:a16="http://schemas.microsoft.com/office/drawing/2014/main" id="{52A33CB9-47B4-409B-ADE1-1DBEB882F6E6}"/>
              </a:ext>
            </a:extLst>
          </p:cNvPr>
          <p:cNvGraphicFramePr/>
          <p:nvPr>
            <p:extLst>
              <p:ext uri="{D42A27DB-BD31-4B8C-83A1-F6EECF244321}">
                <p14:modId xmlns:p14="http://schemas.microsoft.com/office/powerpoint/2010/main" val="2035574298"/>
              </p:ext>
            </p:extLst>
          </p:nvPr>
        </p:nvGraphicFramePr>
        <p:xfrm>
          <a:off x="1451579" y="1853754"/>
          <a:ext cx="9603275" cy="4367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5518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F1DAC-06AC-42D8-9816-EA410AF532EE}"/>
              </a:ext>
            </a:extLst>
          </p:cNvPr>
          <p:cNvSpPr>
            <a:spLocks noGrp="1"/>
          </p:cNvSpPr>
          <p:nvPr>
            <p:ph type="title"/>
          </p:nvPr>
        </p:nvSpPr>
        <p:spPr/>
        <p:txBody>
          <a:bodyPr/>
          <a:lstStyle/>
          <a:p>
            <a:pPr marL="571500" indent="-571500">
              <a:buFont typeface="Wingdings" panose="05000000000000000000" pitchFamily="2" charset="2"/>
              <a:buChar char="Ø"/>
            </a:pPr>
            <a:r>
              <a:rPr lang="zh-CN" altLang="en-US" dirty="0"/>
              <a:t>环境说明</a:t>
            </a:r>
          </a:p>
        </p:txBody>
      </p:sp>
      <p:graphicFrame>
        <p:nvGraphicFramePr>
          <p:cNvPr id="3" name="表格 2">
            <a:extLst>
              <a:ext uri="{FF2B5EF4-FFF2-40B4-BE49-F238E27FC236}">
                <a16:creationId xmlns:a16="http://schemas.microsoft.com/office/drawing/2014/main" id="{28028A3A-0CEF-4668-889D-01E47AD3062A}"/>
              </a:ext>
            </a:extLst>
          </p:cNvPr>
          <p:cNvGraphicFramePr>
            <a:graphicFrameLocks noGrp="1"/>
          </p:cNvGraphicFramePr>
          <p:nvPr>
            <p:extLst>
              <p:ext uri="{D42A27DB-BD31-4B8C-83A1-F6EECF244321}">
                <p14:modId xmlns:p14="http://schemas.microsoft.com/office/powerpoint/2010/main" val="2823122025"/>
              </p:ext>
            </p:extLst>
          </p:nvPr>
        </p:nvGraphicFramePr>
        <p:xfrm>
          <a:off x="1451579" y="1862406"/>
          <a:ext cx="9554731" cy="4269332"/>
        </p:xfrm>
        <a:graphic>
          <a:graphicData uri="http://schemas.openxmlformats.org/drawingml/2006/table">
            <a:tbl>
              <a:tblPr firstRow="1" bandRow="1">
                <a:tableStyleId>{46F890A9-2807-4EBB-B81D-B2AA78EC7F39}</a:tableStyleId>
              </a:tblPr>
              <a:tblGrid>
                <a:gridCol w="3783076">
                  <a:extLst>
                    <a:ext uri="{9D8B030D-6E8A-4147-A177-3AD203B41FA5}">
                      <a16:colId xmlns:a16="http://schemas.microsoft.com/office/drawing/2014/main" val="661962110"/>
                    </a:ext>
                  </a:extLst>
                </a:gridCol>
                <a:gridCol w="2879078">
                  <a:extLst>
                    <a:ext uri="{9D8B030D-6E8A-4147-A177-3AD203B41FA5}">
                      <a16:colId xmlns:a16="http://schemas.microsoft.com/office/drawing/2014/main" val="1445455030"/>
                    </a:ext>
                  </a:extLst>
                </a:gridCol>
                <a:gridCol w="2892577">
                  <a:extLst>
                    <a:ext uri="{9D8B030D-6E8A-4147-A177-3AD203B41FA5}">
                      <a16:colId xmlns:a16="http://schemas.microsoft.com/office/drawing/2014/main" val="474484889"/>
                    </a:ext>
                  </a:extLst>
                </a:gridCol>
              </a:tblGrid>
              <a:tr h="269599">
                <a:tc>
                  <a:txBody>
                    <a:bodyPr/>
                    <a:lstStyle/>
                    <a:p>
                      <a:pPr algn="ctr"/>
                      <a:r>
                        <a:rPr lang="zh-CN" altLang="en-US" sz="1100" dirty="0"/>
                        <a:t>函数名</a:t>
                      </a:r>
                    </a:p>
                  </a:txBody>
                  <a:tcPr/>
                </a:tc>
                <a:tc>
                  <a:txBody>
                    <a:bodyPr/>
                    <a:lstStyle/>
                    <a:p>
                      <a:pPr algn="ctr"/>
                      <a:r>
                        <a:rPr lang="zh-CN" altLang="en-US" sz="1100" dirty="0"/>
                        <a:t>作用域</a:t>
                      </a:r>
                    </a:p>
                  </a:txBody>
                  <a:tcPr/>
                </a:tc>
                <a:tc>
                  <a:txBody>
                    <a:bodyPr/>
                    <a:lstStyle/>
                    <a:p>
                      <a:pPr algn="ctr"/>
                      <a:r>
                        <a:rPr lang="zh-CN" altLang="en-US" sz="1100" dirty="0"/>
                        <a:t>功能</a:t>
                      </a:r>
                    </a:p>
                  </a:txBody>
                  <a:tcPr/>
                </a:tc>
                <a:extLst>
                  <a:ext uri="{0D108BD9-81ED-4DB2-BD59-A6C34878D82A}">
                    <a16:rowId xmlns:a16="http://schemas.microsoft.com/office/drawing/2014/main" val="4253972186"/>
                  </a:ext>
                </a:extLst>
              </a:tr>
              <a:tr h="471798">
                <a:tc>
                  <a:txBody>
                    <a:bodyPr/>
                    <a:lstStyle/>
                    <a:p>
                      <a:r>
                        <a:rPr lang="en-US" altLang="zh-CN" sz="1100" dirty="0"/>
                        <a:t>def </a:t>
                      </a:r>
                      <a:r>
                        <a:rPr lang="en-US" altLang="zh-CN" sz="1100" dirty="0" err="1"/>
                        <a:t>is_variable</a:t>
                      </a:r>
                      <a:r>
                        <a:rPr lang="en-US" altLang="zh-CN" sz="1100" dirty="0"/>
                        <a:t>(</a:t>
                      </a:r>
                      <a:r>
                        <a:rPr lang="en-US" altLang="zh-CN" sz="1100" dirty="0" err="1"/>
                        <a:t>cls</a:t>
                      </a:r>
                      <a:r>
                        <a:rPr lang="en-US" altLang="zh-CN" sz="1100" dirty="0"/>
                        <a:t>, </a:t>
                      </a:r>
                      <a:r>
                        <a:rPr lang="en-US" altLang="zh-CN" sz="1100" dirty="0" err="1"/>
                        <a:t>arg</a:t>
                      </a:r>
                      <a:r>
                        <a:rPr lang="en-US" altLang="zh-CN" sz="1100" dirty="0"/>
                        <a:t>: str) -&gt; bool </a:t>
                      </a:r>
                      <a:endParaRPr lang="zh-CN" altLang="en-US" sz="1100" dirty="0"/>
                    </a:p>
                  </a:txBody>
                  <a:tcPr/>
                </a:tc>
                <a:tc>
                  <a:txBody>
                    <a:bodyPr/>
                    <a:lstStyle/>
                    <a:p>
                      <a:r>
                        <a:rPr lang="en-US" altLang="zh-CN" sz="1100" dirty="0"/>
                        <a:t>Unit</a:t>
                      </a:r>
                      <a:r>
                        <a:rPr lang="zh-CN" altLang="en-US" sz="1100" dirty="0"/>
                        <a:t>类</a:t>
                      </a:r>
                    </a:p>
                  </a:txBody>
                  <a:tcPr/>
                </a:tc>
                <a:tc>
                  <a:txBody>
                    <a:bodyPr/>
                    <a:lstStyle/>
                    <a:p>
                      <a:r>
                        <a:rPr lang="zh-CN" altLang="en-US" sz="1100" dirty="0"/>
                        <a:t>判断事实或目标集中是否含有变 量 </a:t>
                      </a:r>
                    </a:p>
                  </a:txBody>
                  <a:tcPr/>
                </a:tc>
                <a:extLst>
                  <a:ext uri="{0D108BD9-81ED-4DB2-BD59-A6C34878D82A}">
                    <a16:rowId xmlns:a16="http://schemas.microsoft.com/office/drawing/2014/main" val="3848833977"/>
                  </a:ext>
                </a:extLst>
              </a:tr>
              <a:tr h="269599">
                <a:tc>
                  <a:txBody>
                    <a:bodyPr/>
                    <a:lstStyle/>
                    <a:p>
                      <a:r>
                        <a:rPr lang="en-US" altLang="zh-CN" sz="1100" dirty="0"/>
                        <a:t>def </a:t>
                      </a:r>
                      <a:r>
                        <a:rPr lang="en-US" altLang="zh-CN" sz="1100" dirty="0" err="1"/>
                        <a:t>update_args</a:t>
                      </a:r>
                      <a:r>
                        <a:rPr lang="en-US" altLang="zh-CN" sz="1100" dirty="0"/>
                        <a:t>(self, mapping: </a:t>
                      </a:r>
                      <a:r>
                        <a:rPr lang="en-US" altLang="zh-CN" sz="1100" dirty="0" err="1"/>
                        <a:t>dict</a:t>
                      </a:r>
                      <a:r>
                        <a:rPr lang="en-US" altLang="zh-CN" sz="110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a:t>Unit</a:t>
                      </a:r>
                      <a:r>
                        <a:rPr lang="zh-CN" altLang="en-US" sz="1100" dirty="0"/>
                        <a:t>类</a:t>
                      </a:r>
                    </a:p>
                  </a:txBody>
                  <a:tcPr/>
                </a:tc>
                <a:tc>
                  <a:txBody>
                    <a:bodyPr/>
                    <a:lstStyle/>
                    <a:p>
                      <a:r>
                        <a:rPr lang="zh-CN" altLang="en-US" sz="1100" dirty="0"/>
                        <a:t>在置换的过程中替换变量 </a:t>
                      </a:r>
                    </a:p>
                  </a:txBody>
                  <a:tcPr/>
                </a:tc>
                <a:extLst>
                  <a:ext uri="{0D108BD9-81ED-4DB2-BD59-A6C34878D82A}">
                    <a16:rowId xmlns:a16="http://schemas.microsoft.com/office/drawing/2014/main" val="2912655215"/>
                  </a:ext>
                </a:extLst>
              </a:tr>
              <a:tr h="269599">
                <a:tc>
                  <a:txBody>
                    <a:bodyPr/>
                    <a:lstStyle/>
                    <a:p>
                      <a:r>
                        <a:rPr lang="en-US" altLang="zh-CN" sz="1100" dirty="0"/>
                        <a:t>def </a:t>
                      </a:r>
                      <a:r>
                        <a:rPr lang="en-US" altLang="zh-CN" sz="1100" dirty="0" err="1"/>
                        <a:t>mapping_args</a:t>
                      </a:r>
                      <a:r>
                        <a:rPr lang="en-US" altLang="zh-CN" sz="1100" dirty="0"/>
                        <a:t>(self, other) </a:t>
                      </a:r>
                      <a:endParaRPr lang="zh-CN" alt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a:t>Unit</a:t>
                      </a:r>
                      <a:r>
                        <a:rPr lang="zh-CN" altLang="en-US" sz="1100" dirty="0"/>
                        <a:t>类</a:t>
                      </a:r>
                    </a:p>
                  </a:txBody>
                  <a:tcPr/>
                </a:tc>
                <a:tc>
                  <a:txBody>
                    <a:bodyPr/>
                    <a:lstStyle/>
                    <a:p>
                      <a:r>
                        <a:rPr lang="zh-CN" altLang="en-US" sz="1100" dirty="0"/>
                        <a:t>寻找可置换的过程（函数） </a:t>
                      </a:r>
                      <a:r>
                        <a:rPr lang="en-US" altLang="zh-CN" sz="1100" dirty="0"/>
                        <a:t>self </a:t>
                      </a:r>
                      <a:r>
                        <a:rPr lang="zh-CN" altLang="en-US" sz="1100" dirty="0"/>
                        <a:t>和 </a:t>
                      </a:r>
                      <a:r>
                        <a:rPr lang="en-US" altLang="zh-CN" sz="1100" dirty="0"/>
                        <a:t>other</a:t>
                      </a:r>
                      <a:r>
                        <a:rPr lang="zh-CN" altLang="en-US" sz="1100" dirty="0"/>
                        <a:t>，分别需要修改什 么变量，以 </a:t>
                      </a:r>
                      <a:r>
                        <a:rPr lang="en-US" altLang="zh-CN" sz="1100" dirty="0"/>
                        <a:t>other </a:t>
                      </a:r>
                      <a:r>
                        <a:rPr lang="zh-CN" altLang="en-US" sz="1100" dirty="0"/>
                        <a:t>的为主 </a:t>
                      </a:r>
                    </a:p>
                  </a:txBody>
                  <a:tcPr/>
                </a:tc>
                <a:extLst>
                  <a:ext uri="{0D108BD9-81ED-4DB2-BD59-A6C34878D82A}">
                    <a16:rowId xmlns:a16="http://schemas.microsoft.com/office/drawing/2014/main" val="1485435171"/>
                  </a:ext>
                </a:extLst>
              </a:tr>
              <a:tr h="269599">
                <a:tc>
                  <a:txBody>
                    <a:bodyPr/>
                    <a:lstStyle/>
                    <a:p>
                      <a:r>
                        <a:rPr lang="en-US" altLang="zh-CN" sz="1100" dirty="0"/>
                        <a:t>def __eq__(self, other) </a:t>
                      </a:r>
                      <a:endParaRPr lang="zh-CN" alt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a:t>Unit</a:t>
                      </a:r>
                      <a:r>
                        <a:rPr lang="zh-CN" altLang="en-US" sz="1100" dirty="0"/>
                        <a:t>类</a:t>
                      </a:r>
                    </a:p>
                  </a:txBody>
                  <a:tcPr/>
                </a:tc>
                <a:tc>
                  <a:txBody>
                    <a:bodyPr/>
                    <a:lstStyle/>
                    <a:p>
                      <a:r>
                        <a:rPr lang="zh-CN" altLang="en-US" sz="1100" dirty="0"/>
                        <a:t>判断当前事实和目标是否相等 </a:t>
                      </a:r>
                    </a:p>
                  </a:txBody>
                  <a:tcPr/>
                </a:tc>
                <a:extLst>
                  <a:ext uri="{0D108BD9-81ED-4DB2-BD59-A6C34878D82A}">
                    <a16:rowId xmlns:a16="http://schemas.microsoft.com/office/drawing/2014/main" val="4218890656"/>
                  </a:ext>
                </a:extLst>
              </a:tr>
              <a:tr h="555674">
                <a:tc>
                  <a:txBody>
                    <a:bodyPr/>
                    <a:lstStyle/>
                    <a:p>
                      <a:r>
                        <a:rPr lang="en-US" altLang="zh-CN" sz="1100" dirty="0"/>
                        <a:t>def __str__(self)</a:t>
                      </a:r>
                      <a:endParaRPr lang="zh-CN" alt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a:t>Unit</a:t>
                      </a:r>
                      <a:r>
                        <a:rPr lang="zh-CN" altLang="en-US" sz="1100" dirty="0"/>
                        <a:t>类和</a:t>
                      </a:r>
                      <a:r>
                        <a:rPr lang="en-US" altLang="zh-CN" sz="1100" dirty="0"/>
                        <a:t>Expression</a:t>
                      </a:r>
                      <a:r>
                        <a:rPr lang="zh-CN" altLang="en-US" sz="1100" dirty="0"/>
                        <a:t>类</a:t>
                      </a:r>
                    </a:p>
                  </a:txBody>
                  <a:tcPr/>
                </a:tc>
                <a:tc>
                  <a:txBody>
                    <a:bodyPr/>
                    <a:lstStyle/>
                    <a:p>
                      <a:r>
                        <a:rPr lang="zh-CN" altLang="en-US" sz="1100" dirty="0"/>
                        <a:t>将事实集转换为字符串 </a:t>
                      </a:r>
                    </a:p>
                  </a:txBody>
                  <a:tcPr/>
                </a:tc>
                <a:extLst>
                  <a:ext uri="{0D108BD9-81ED-4DB2-BD59-A6C34878D82A}">
                    <a16:rowId xmlns:a16="http://schemas.microsoft.com/office/drawing/2014/main" val="3418350054"/>
                  </a:ext>
                </a:extLst>
              </a:tr>
              <a:tr h="269599">
                <a:tc>
                  <a:txBody>
                    <a:bodyPr/>
                    <a:lstStyle/>
                    <a:p>
                      <a:r>
                        <a:rPr lang="en-US" altLang="zh-CN" sz="1100" dirty="0"/>
                        <a:t>def </a:t>
                      </a:r>
                      <a:r>
                        <a:rPr lang="en-US" altLang="zh-CN" sz="1100" dirty="0" err="1"/>
                        <a:t>update_args</a:t>
                      </a:r>
                      <a:r>
                        <a:rPr lang="en-US" altLang="zh-CN" sz="1100" dirty="0"/>
                        <a:t>(self, mapping: </a:t>
                      </a:r>
                      <a:r>
                        <a:rPr lang="en-US" altLang="zh-CN" sz="1100" dirty="0" err="1"/>
                        <a:t>dict</a:t>
                      </a:r>
                      <a:r>
                        <a:rPr lang="en-US" altLang="zh-CN" sz="1100" dirty="0"/>
                        <a:t>) </a:t>
                      </a:r>
                      <a:endParaRPr lang="zh-CN" altLang="en-US" sz="1100" dirty="0"/>
                    </a:p>
                  </a:txBody>
                  <a:tcPr/>
                </a:tc>
                <a:tc>
                  <a:txBody>
                    <a:bodyPr/>
                    <a:lstStyle/>
                    <a:p>
                      <a:r>
                        <a:rPr lang="en-US" altLang="zh-CN" sz="1100" dirty="0"/>
                        <a:t>Expression</a:t>
                      </a:r>
                      <a:r>
                        <a:rPr lang="zh-CN" altLang="en-US" sz="1100" dirty="0"/>
                        <a:t>类</a:t>
                      </a:r>
                    </a:p>
                  </a:txBody>
                  <a:tcPr/>
                </a:tc>
                <a:tc>
                  <a:txBody>
                    <a:bodyPr/>
                    <a:lstStyle/>
                    <a:p>
                      <a:r>
                        <a:rPr lang="zh-CN" altLang="en-US" sz="1100" dirty="0"/>
                        <a:t>用 </a:t>
                      </a:r>
                      <a:r>
                        <a:rPr lang="en-US" altLang="zh-CN" sz="1100" dirty="0"/>
                        <a:t>mapping </a:t>
                      </a:r>
                      <a:r>
                        <a:rPr lang="zh-CN" altLang="en-US" sz="1100" dirty="0"/>
                        <a:t>中的置换对，更新表 达式 </a:t>
                      </a:r>
                    </a:p>
                  </a:txBody>
                  <a:tcPr/>
                </a:tc>
                <a:extLst>
                  <a:ext uri="{0D108BD9-81ED-4DB2-BD59-A6C34878D82A}">
                    <a16:rowId xmlns:a16="http://schemas.microsoft.com/office/drawing/2014/main" val="4164071554"/>
                  </a:ext>
                </a:extLst>
              </a:tr>
              <a:tr h="344106">
                <a:tc>
                  <a:txBody>
                    <a:bodyPr/>
                    <a:lstStyle/>
                    <a:p>
                      <a:r>
                        <a:rPr lang="en-US" altLang="zh-CN" sz="1100" dirty="0"/>
                        <a:t>def </a:t>
                      </a:r>
                      <a:r>
                        <a:rPr lang="en-US" altLang="zh-CN" sz="1100" dirty="0" err="1"/>
                        <a:t>remove_all_from_body</a:t>
                      </a:r>
                      <a:r>
                        <a:rPr lang="en-US" altLang="zh-CN" sz="1100" dirty="0"/>
                        <a:t>(self, unit: Unit) </a:t>
                      </a:r>
                      <a:endParaRPr lang="zh-CN" altLang="en-US" sz="1100" dirty="0"/>
                    </a:p>
                  </a:txBody>
                  <a:tcPr/>
                </a:tc>
                <a:tc>
                  <a:txBody>
                    <a:bodyPr/>
                    <a:lstStyle/>
                    <a:p>
                      <a:r>
                        <a:rPr lang="en-US" altLang="zh-CN" sz="1100" dirty="0"/>
                        <a:t>Expression</a:t>
                      </a:r>
                      <a:r>
                        <a:rPr lang="zh-CN" altLang="en-US" sz="1100" dirty="0"/>
                        <a:t>类</a:t>
                      </a:r>
                    </a:p>
                  </a:txBody>
                  <a:tcPr/>
                </a:tc>
                <a:tc>
                  <a:txBody>
                    <a:bodyPr/>
                    <a:lstStyle/>
                    <a:p>
                      <a:r>
                        <a:rPr lang="zh-CN" altLang="en-US" sz="1100" dirty="0"/>
                        <a:t>清除表达式中所有 </a:t>
                      </a:r>
                      <a:r>
                        <a:rPr lang="en-US" altLang="zh-CN" sz="1100" dirty="0"/>
                        <a:t>unit </a:t>
                      </a:r>
                      <a:endParaRPr lang="zh-CN" altLang="en-US" sz="1100" dirty="0"/>
                    </a:p>
                  </a:txBody>
                  <a:tcPr/>
                </a:tc>
                <a:extLst>
                  <a:ext uri="{0D108BD9-81ED-4DB2-BD59-A6C34878D82A}">
                    <a16:rowId xmlns:a16="http://schemas.microsoft.com/office/drawing/2014/main" val="2110973081"/>
                  </a:ext>
                </a:extLst>
              </a:tr>
              <a:tr h="269599">
                <a:tc>
                  <a:txBody>
                    <a:bodyPr/>
                    <a:lstStyle/>
                    <a:p>
                      <a:r>
                        <a:rPr lang="en-US" altLang="zh-CN" sz="1100" dirty="0"/>
                        <a:t>def </a:t>
                      </a:r>
                      <a:r>
                        <a:rPr lang="en-US" altLang="zh-CN" sz="1100" dirty="0" err="1"/>
                        <a:t>clear_same_unit</a:t>
                      </a:r>
                      <a:r>
                        <a:rPr lang="en-US" altLang="zh-CN" sz="1100" dirty="0"/>
                        <a:t>(self) </a:t>
                      </a:r>
                      <a:endParaRPr lang="zh-CN" altLang="en-US" sz="1100" dirty="0"/>
                    </a:p>
                  </a:txBody>
                  <a:tcPr/>
                </a:tc>
                <a:tc>
                  <a:txBody>
                    <a:bodyPr/>
                    <a:lstStyle/>
                    <a:p>
                      <a:r>
                        <a:rPr lang="en-US" altLang="zh-CN" sz="1100" dirty="0"/>
                        <a:t>Expression</a:t>
                      </a:r>
                      <a:r>
                        <a:rPr lang="zh-CN" altLang="en-US" sz="1100" dirty="0"/>
                        <a:t>类</a:t>
                      </a:r>
                    </a:p>
                  </a:txBody>
                  <a:tcPr/>
                </a:tc>
                <a:tc>
                  <a:txBody>
                    <a:bodyPr/>
                    <a:lstStyle/>
                    <a:p>
                      <a:r>
                        <a:rPr lang="zh-CN" altLang="en-US" sz="1100" dirty="0"/>
                        <a:t>移除相同的 </a:t>
                      </a:r>
                      <a:r>
                        <a:rPr lang="en-US" altLang="zh-CN" sz="1100" dirty="0"/>
                        <a:t>unit </a:t>
                      </a:r>
                      <a:endParaRPr lang="zh-CN" altLang="en-US" sz="1100" dirty="0"/>
                    </a:p>
                  </a:txBody>
                  <a:tcPr/>
                </a:tc>
                <a:extLst>
                  <a:ext uri="{0D108BD9-81ED-4DB2-BD59-A6C34878D82A}">
                    <a16:rowId xmlns:a16="http://schemas.microsoft.com/office/drawing/2014/main" val="3626712170"/>
                  </a:ext>
                </a:extLst>
              </a:tr>
              <a:tr h="269599">
                <a:tc>
                  <a:txBody>
                    <a:bodyPr/>
                    <a:lstStyle/>
                    <a:p>
                      <a:r>
                        <a:rPr lang="en-US" altLang="zh-CN" sz="1100" dirty="0"/>
                        <a:t>def </a:t>
                      </a:r>
                      <a:r>
                        <a:rPr lang="en-US" altLang="zh-CN" sz="1100" dirty="0" err="1"/>
                        <a:t>mgu</a:t>
                      </a:r>
                      <a:r>
                        <a:rPr lang="en-US" altLang="zh-CN" sz="1100" dirty="0"/>
                        <a:t>(self, other, limit=None) </a:t>
                      </a:r>
                      <a:endParaRPr lang="zh-CN" altLang="en-US" sz="1100" dirty="0"/>
                    </a:p>
                  </a:txBody>
                  <a:tcPr/>
                </a:tc>
                <a:tc>
                  <a:txBody>
                    <a:bodyPr/>
                    <a:lstStyle/>
                    <a:p>
                      <a:r>
                        <a:rPr lang="en-US" altLang="zh-CN" sz="1100" dirty="0"/>
                        <a:t>Expression</a:t>
                      </a:r>
                      <a:r>
                        <a:rPr lang="zh-CN" altLang="en-US" sz="1100" dirty="0"/>
                        <a:t>类</a:t>
                      </a:r>
                    </a:p>
                  </a:txBody>
                  <a:tcPr/>
                </a:tc>
                <a:tc>
                  <a:txBody>
                    <a:bodyPr/>
                    <a:lstStyle/>
                    <a:p>
                      <a:r>
                        <a:rPr lang="zh-CN" altLang="en-US" sz="1100" dirty="0"/>
                        <a:t>置换合一，利用过程更新目标 </a:t>
                      </a:r>
                      <a:r>
                        <a:rPr lang="en-US" altLang="zh-CN" sz="1100" dirty="0"/>
                        <a:t>self </a:t>
                      </a:r>
                      <a:r>
                        <a:rPr lang="zh-CN" altLang="en-US" sz="1100" dirty="0"/>
                        <a:t>和 </a:t>
                      </a:r>
                      <a:r>
                        <a:rPr lang="en-US" altLang="zh-CN" sz="1100" dirty="0"/>
                        <a:t>other </a:t>
                      </a:r>
                      <a:r>
                        <a:rPr lang="zh-CN" altLang="en-US" sz="1100" dirty="0"/>
                        <a:t>的归结结果 </a:t>
                      </a:r>
                      <a:r>
                        <a:rPr lang="en-US" altLang="zh-CN" sz="1100" dirty="0"/>
                        <a:t>self </a:t>
                      </a:r>
                      <a:r>
                        <a:rPr lang="zh-CN" altLang="en-US" sz="1100" dirty="0"/>
                        <a:t>是目标（待证明） </a:t>
                      </a:r>
                    </a:p>
                  </a:txBody>
                  <a:tcPr/>
                </a:tc>
                <a:extLst>
                  <a:ext uri="{0D108BD9-81ED-4DB2-BD59-A6C34878D82A}">
                    <a16:rowId xmlns:a16="http://schemas.microsoft.com/office/drawing/2014/main" val="47289571"/>
                  </a:ext>
                </a:extLst>
              </a:tr>
              <a:tr h="269599">
                <a:tc>
                  <a:txBody>
                    <a:bodyPr/>
                    <a:lstStyle/>
                    <a:p>
                      <a:r>
                        <a:rPr lang="en-US" altLang="zh-CN" sz="1100" dirty="0"/>
                        <a:t>def resolution(self, exp: Expression) </a:t>
                      </a:r>
                      <a:endParaRPr lang="zh-CN" altLang="en-US" sz="1100" dirty="0"/>
                    </a:p>
                  </a:txBody>
                  <a:tcPr/>
                </a:tc>
                <a:tc>
                  <a:txBody>
                    <a:bodyPr/>
                    <a:lstStyle/>
                    <a:p>
                      <a:r>
                        <a:rPr lang="en-US" altLang="zh-CN" sz="1100" dirty="0"/>
                        <a:t>Engine</a:t>
                      </a:r>
                      <a:r>
                        <a:rPr lang="zh-CN" altLang="en-US" sz="1100" dirty="0"/>
                        <a:t>类</a:t>
                      </a:r>
                    </a:p>
                  </a:txBody>
                  <a:tcPr/>
                </a:tc>
                <a:tc>
                  <a:txBody>
                    <a:bodyPr/>
                    <a:lstStyle/>
                    <a:p>
                      <a:r>
                        <a:rPr lang="zh-CN" altLang="en-US" sz="1100" dirty="0"/>
                        <a:t>实现子句归结的过程 </a:t>
                      </a:r>
                    </a:p>
                  </a:txBody>
                  <a:tcPr/>
                </a:tc>
                <a:extLst>
                  <a:ext uri="{0D108BD9-81ED-4DB2-BD59-A6C34878D82A}">
                    <a16:rowId xmlns:a16="http://schemas.microsoft.com/office/drawing/2014/main" val="745359637"/>
                  </a:ext>
                </a:extLst>
              </a:tr>
              <a:tr h="269599">
                <a:tc>
                  <a:txBody>
                    <a:bodyPr/>
                    <a:lstStyle/>
                    <a:p>
                      <a:r>
                        <a:rPr lang="en-US" altLang="zh-CN" sz="1100" dirty="0"/>
                        <a:t>def proof(self, exp: str) </a:t>
                      </a:r>
                      <a:endParaRPr lang="zh-CN" altLang="en-US" sz="1100" dirty="0"/>
                    </a:p>
                  </a:txBody>
                  <a:tcPr/>
                </a:tc>
                <a:tc>
                  <a:txBody>
                    <a:bodyPr/>
                    <a:lstStyle/>
                    <a:p>
                      <a:r>
                        <a:rPr lang="en-US" altLang="zh-CN" sz="1100" dirty="0"/>
                        <a:t>Engine</a:t>
                      </a:r>
                      <a:r>
                        <a:rPr lang="zh-CN" altLang="en-US" sz="1100" dirty="0"/>
                        <a:t>类</a:t>
                      </a:r>
                    </a:p>
                  </a:txBody>
                  <a:tcPr/>
                </a:tc>
                <a:tc>
                  <a:txBody>
                    <a:bodyPr/>
                    <a:lstStyle/>
                    <a:p>
                      <a:r>
                        <a:rPr lang="zh-CN" altLang="en-US" sz="1100" dirty="0"/>
                        <a:t>返回归结过程，存到数组中，如果 证明失败，则返回 </a:t>
                      </a:r>
                      <a:r>
                        <a:rPr lang="en-US" altLang="zh-CN" sz="1100" dirty="0"/>
                        <a:t>None </a:t>
                      </a:r>
                      <a:endParaRPr lang="zh-CN" altLang="en-US" sz="1100" dirty="0"/>
                    </a:p>
                  </a:txBody>
                  <a:tcPr/>
                </a:tc>
                <a:extLst>
                  <a:ext uri="{0D108BD9-81ED-4DB2-BD59-A6C34878D82A}">
                    <a16:rowId xmlns:a16="http://schemas.microsoft.com/office/drawing/2014/main" val="837050861"/>
                  </a:ext>
                </a:extLst>
              </a:tr>
            </a:tbl>
          </a:graphicData>
        </a:graphic>
      </p:graphicFrame>
    </p:spTree>
    <p:extLst>
      <p:ext uri="{BB962C8B-B14F-4D97-AF65-F5344CB8AC3E}">
        <p14:creationId xmlns:p14="http://schemas.microsoft.com/office/powerpoint/2010/main" val="4055015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F1DAC-06AC-42D8-9816-EA410AF532EE}"/>
              </a:ext>
            </a:extLst>
          </p:cNvPr>
          <p:cNvSpPr>
            <a:spLocks noGrp="1"/>
          </p:cNvSpPr>
          <p:nvPr>
            <p:ph type="title"/>
          </p:nvPr>
        </p:nvSpPr>
        <p:spPr/>
        <p:txBody>
          <a:bodyPr/>
          <a:lstStyle/>
          <a:p>
            <a:pPr marL="571500" indent="-571500">
              <a:buFont typeface="Wingdings" panose="05000000000000000000" pitchFamily="2" charset="2"/>
              <a:buChar char="Ø"/>
            </a:pPr>
            <a:r>
              <a:rPr lang="zh-CN" altLang="en-US" dirty="0"/>
              <a:t>实验结果展示</a:t>
            </a:r>
          </a:p>
        </p:txBody>
      </p:sp>
      <p:pic>
        <p:nvPicPr>
          <p:cNvPr id="4" name="图片 3">
            <a:extLst>
              <a:ext uri="{FF2B5EF4-FFF2-40B4-BE49-F238E27FC236}">
                <a16:creationId xmlns:a16="http://schemas.microsoft.com/office/drawing/2014/main" id="{27232C46-652F-4296-B5D7-C856873838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1853755"/>
            <a:ext cx="5113867" cy="3335360"/>
          </a:xfrm>
          <a:prstGeom prst="rect">
            <a:avLst/>
          </a:prstGeom>
        </p:spPr>
      </p:pic>
      <p:pic>
        <p:nvPicPr>
          <p:cNvPr id="7" name="图片 6">
            <a:extLst>
              <a:ext uri="{FF2B5EF4-FFF2-40B4-BE49-F238E27FC236}">
                <a16:creationId xmlns:a16="http://schemas.microsoft.com/office/drawing/2014/main" id="{F7557D1F-56CF-4228-82E4-D86AE0A64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67" y="1853754"/>
            <a:ext cx="4012990" cy="4326913"/>
          </a:xfrm>
          <a:prstGeom prst="rect">
            <a:avLst/>
          </a:prstGeom>
        </p:spPr>
      </p:pic>
    </p:spTree>
    <p:extLst>
      <p:ext uri="{BB962C8B-B14F-4D97-AF65-F5344CB8AC3E}">
        <p14:creationId xmlns:p14="http://schemas.microsoft.com/office/powerpoint/2010/main" val="1023979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F1DAC-06AC-42D8-9816-EA410AF532EE}"/>
              </a:ext>
            </a:extLst>
          </p:cNvPr>
          <p:cNvSpPr>
            <a:spLocks noGrp="1"/>
          </p:cNvSpPr>
          <p:nvPr>
            <p:ph type="title"/>
          </p:nvPr>
        </p:nvSpPr>
        <p:spPr/>
        <p:txBody>
          <a:bodyPr/>
          <a:lstStyle/>
          <a:p>
            <a:pPr marL="571500" indent="-571500">
              <a:buFont typeface="Wingdings" panose="05000000000000000000" pitchFamily="2" charset="2"/>
              <a:buChar char="Ø"/>
            </a:pPr>
            <a:r>
              <a:rPr lang="zh-CN" altLang="en-US" dirty="0"/>
              <a:t>实验结果展示</a:t>
            </a:r>
          </a:p>
        </p:txBody>
      </p:sp>
      <p:sp>
        <p:nvSpPr>
          <p:cNvPr id="3" name="文本框 2">
            <a:extLst>
              <a:ext uri="{FF2B5EF4-FFF2-40B4-BE49-F238E27FC236}">
                <a16:creationId xmlns:a16="http://schemas.microsoft.com/office/drawing/2014/main" id="{75B8385C-E476-4874-84BC-8180C4BCFFF4}"/>
              </a:ext>
            </a:extLst>
          </p:cNvPr>
          <p:cNvSpPr txBox="1"/>
          <p:nvPr/>
        </p:nvSpPr>
        <p:spPr>
          <a:xfrm>
            <a:off x="1451579" y="2167467"/>
            <a:ext cx="9603275" cy="1846659"/>
          </a:xfrm>
          <a:prstGeom prst="rect">
            <a:avLst/>
          </a:prstGeom>
          <a:noFill/>
        </p:spPr>
        <p:txBody>
          <a:bodyPr wrap="square" rtlCol="0">
            <a:spAutoFit/>
          </a:bodyPr>
          <a:lstStyle/>
          <a:p>
            <a:r>
              <a:rPr lang="zh-CN" altLang="en-US" sz="2000" b="1" dirty="0"/>
              <a:t>注： </a:t>
            </a:r>
          </a:p>
          <a:p>
            <a:r>
              <a:rPr lang="zh-CN" altLang="en-US" dirty="0"/>
              <a:t> 前面带“*”的是变量，</a:t>
            </a:r>
            <a:r>
              <a:rPr lang="en-US" altLang="zh-CN" dirty="0"/>
              <a:t>A,B,C </a:t>
            </a:r>
            <a:r>
              <a:rPr lang="zh-CN" altLang="en-US" dirty="0"/>
              <a:t>是常量，谓词前加字母’</a:t>
            </a:r>
            <a:r>
              <a:rPr lang="en-US" altLang="zh-CN" dirty="0"/>
              <a:t>n’</a:t>
            </a:r>
            <a:r>
              <a:rPr lang="zh-CN" altLang="en-US" dirty="0"/>
              <a:t>表示谓词取非，形式上仍然是肯定 形式。</a:t>
            </a:r>
            <a:endParaRPr lang="en-US" altLang="zh-CN" dirty="0"/>
          </a:p>
          <a:p>
            <a:endParaRPr lang="en-US" altLang="zh-CN" sz="2000" b="1" dirty="0"/>
          </a:p>
          <a:p>
            <a:r>
              <a:rPr lang="zh-CN" altLang="en-US" sz="2000" b="1" dirty="0"/>
              <a:t>实验结论： </a:t>
            </a:r>
          </a:p>
          <a:p>
            <a:r>
              <a:rPr lang="zh-CN" altLang="en-US" dirty="0"/>
              <a:t>通过程序执行结果可知，最终 </a:t>
            </a:r>
            <a:r>
              <a:rPr lang="en-US" altLang="zh-CN" dirty="0"/>
              <a:t>kill(A,A)</a:t>
            </a:r>
            <a:r>
              <a:rPr lang="zh-CN" altLang="en-US" dirty="0"/>
              <a:t>的证明过程得到了空子句，说明是 </a:t>
            </a:r>
            <a:r>
              <a:rPr lang="en-US" altLang="zh-CN" dirty="0"/>
              <a:t>A </a:t>
            </a:r>
            <a:r>
              <a:rPr lang="zh-CN" altLang="en-US" dirty="0"/>
              <a:t>自杀，</a:t>
            </a:r>
          </a:p>
          <a:p>
            <a:r>
              <a:rPr lang="zh-CN" altLang="en-US" dirty="0"/>
              <a:t>而非他杀，得到的结果与手写推导结果一致。 </a:t>
            </a:r>
          </a:p>
        </p:txBody>
      </p:sp>
    </p:spTree>
    <p:extLst>
      <p:ext uri="{BB962C8B-B14F-4D97-AF65-F5344CB8AC3E}">
        <p14:creationId xmlns:p14="http://schemas.microsoft.com/office/powerpoint/2010/main" val="3252677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5012650C-489A-4FFF-A155-25A4A0297D5C}"/>
              </a:ext>
            </a:extLst>
          </p:cNvPr>
          <p:cNvSpPr>
            <a:spLocks noGrp="1"/>
          </p:cNvSpPr>
          <p:nvPr>
            <p:ph type="title"/>
          </p:nvPr>
        </p:nvSpPr>
        <p:spPr>
          <a:xfrm>
            <a:off x="1451579" y="1321904"/>
            <a:ext cx="9603275" cy="531850"/>
          </a:xfrm>
        </p:spPr>
        <p:txBody>
          <a:bodyPr>
            <a:scene3d>
              <a:camera prst="orthographicFront"/>
              <a:lightRig rig="soft" dir="t">
                <a:rot lat="0" lon="0" rev="15600000"/>
              </a:lightRig>
            </a:scene3d>
            <a:sp3d extrusionH="57150" prstMaterial="softEdge">
              <a:bevelT w="25400" h="38100"/>
            </a:sp3d>
          </a:bodyPr>
          <a:lstStyle/>
          <a:p>
            <a:pPr algn="ctr"/>
            <a:r>
              <a:rPr lang="zh-CN" altLang="en-US" cap="none" dirty="0">
                <a:ln w="0"/>
                <a:effectLst>
                  <a:outerShdw blurRad="38100" dist="19050" dir="2700000" algn="tl" rotWithShape="0">
                    <a:schemeClr val="dk1">
                      <a:alpha val="40000"/>
                    </a:schemeClr>
                  </a:outerShdw>
                </a:effectLst>
              </a:rPr>
              <a:t>目          录</a:t>
            </a:r>
          </a:p>
        </p:txBody>
      </p:sp>
      <p:graphicFrame>
        <p:nvGraphicFramePr>
          <p:cNvPr id="14" name="内容占位符 13">
            <a:extLst>
              <a:ext uri="{FF2B5EF4-FFF2-40B4-BE49-F238E27FC236}">
                <a16:creationId xmlns:a16="http://schemas.microsoft.com/office/drawing/2014/main" id="{E3C9B545-A870-4EAB-8B2C-FA520252CC4A}"/>
              </a:ext>
            </a:extLst>
          </p:cNvPr>
          <p:cNvGraphicFramePr>
            <a:graphicFrameLocks noGrp="1"/>
          </p:cNvGraphicFramePr>
          <p:nvPr>
            <p:ph idx="1"/>
            <p:extLst>
              <p:ext uri="{D42A27DB-BD31-4B8C-83A1-F6EECF244321}">
                <p14:modId xmlns:p14="http://schemas.microsoft.com/office/powerpoint/2010/main" val="2533118449"/>
              </p:ext>
            </p:extLst>
          </p:nvPr>
        </p:nvGraphicFramePr>
        <p:xfrm>
          <a:off x="1451579" y="2015732"/>
          <a:ext cx="9603275"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595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E1A85-4D02-4E0F-9C40-6333F35D271D}"/>
              </a:ext>
            </a:extLst>
          </p:cNvPr>
          <p:cNvSpPr>
            <a:spLocks noGrp="1"/>
          </p:cNvSpPr>
          <p:nvPr>
            <p:ph type="title"/>
          </p:nvPr>
        </p:nvSpPr>
        <p:spPr>
          <a:xfrm>
            <a:off x="1451579" y="1182757"/>
            <a:ext cx="9603275" cy="720693"/>
          </a:xfrm>
        </p:spPr>
        <p:txBody>
          <a:bodyPr/>
          <a:lstStyle/>
          <a:p>
            <a:r>
              <a:rPr lang="zh-CN" altLang="en-US"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（四）实验总结</a:t>
            </a:r>
          </a:p>
        </p:txBody>
      </p:sp>
      <p:graphicFrame>
        <p:nvGraphicFramePr>
          <p:cNvPr id="3" name="图示 2">
            <a:extLst>
              <a:ext uri="{FF2B5EF4-FFF2-40B4-BE49-F238E27FC236}">
                <a16:creationId xmlns:a16="http://schemas.microsoft.com/office/drawing/2014/main" id="{E1DFC361-7A7E-4B1C-94F7-1EED95A7CF20}"/>
              </a:ext>
            </a:extLst>
          </p:cNvPr>
          <p:cNvGraphicFramePr/>
          <p:nvPr>
            <p:extLst>
              <p:ext uri="{D42A27DB-BD31-4B8C-83A1-F6EECF244321}">
                <p14:modId xmlns:p14="http://schemas.microsoft.com/office/powerpoint/2010/main" val="3562215076"/>
              </p:ext>
            </p:extLst>
          </p:nvPr>
        </p:nvGraphicFramePr>
        <p:xfrm>
          <a:off x="1451579" y="2268659"/>
          <a:ext cx="7208544" cy="340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50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F1DAC-06AC-42D8-9816-EA410AF532EE}"/>
              </a:ext>
            </a:extLst>
          </p:cNvPr>
          <p:cNvSpPr>
            <a:spLocks noGrp="1"/>
          </p:cNvSpPr>
          <p:nvPr>
            <p:ph type="title"/>
          </p:nvPr>
        </p:nvSpPr>
        <p:spPr/>
        <p:txBody>
          <a:bodyPr/>
          <a:lstStyle/>
          <a:p>
            <a:pPr marL="571500" indent="-571500">
              <a:buFont typeface="Wingdings" panose="05000000000000000000" pitchFamily="2" charset="2"/>
              <a:buChar char="Ø"/>
            </a:pPr>
            <a:r>
              <a:rPr lang="zh-CN" altLang="en-US" dirty="0"/>
              <a:t>实验中存在的问题及解决方案</a:t>
            </a:r>
          </a:p>
        </p:txBody>
      </p:sp>
      <p:graphicFrame>
        <p:nvGraphicFramePr>
          <p:cNvPr id="7" name="图示 6">
            <a:extLst>
              <a:ext uri="{FF2B5EF4-FFF2-40B4-BE49-F238E27FC236}">
                <a16:creationId xmlns:a16="http://schemas.microsoft.com/office/drawing/2014/main" id="{27650676-AED3-47CC-A388-57D98715A0E4}"/>
              </a:ext>
            </a:extLst>
          </p:cNvPr>
          <p:cNvGraphicFramePr/>
          <p:nvPr>
            <p:extLst>
              <p:ext uri="{D42A27DB-BD31-4B8C-83A1-F6EECF244321}">
                <p14:modId xmlns:p14="http://schemas.microsoft.com/office/powerpoint/2010/main" val="1026516984"/>
              </p:ext>
            </p:extLst>
          </p:nvPr>
        </p:nvGraphicFramePr>
        <p:xfrm>
          <a:off x="1451579" y="1853754"/>
          <a:ext cx="10652449" cy="2904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211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F1DAC-06AC-42D8-9816-EA410AF532EE}"/>
              </a:ext>
            </a:extLst>
          </p:cNvPr>
          <p:cNvSpPr>
            <a:spLocks noGrp="1"/>
          </p:cNvSpPr>
          <p:nvPr>
            <p:ph type="title"/>
          </p:nvPr>
        </p:nvSpPr>
        <p:spPr/>
        <p:txBody>
          <a:bodyPr/>
          <a:lstStyle/>
          <a:p>
            <a:pPr marL="571500" indent="-571500">
              <a:buFont typeface="Wingdings" panose="05000000000000000000" pitchFamily="2" charset="2"/>
              <a:buChar char="Ø"/>
            </a:pPr>
            <a:r>
              <a:rPr lang="zh-CN" altLang="en-US" dirty="0"/>
              <a:t>心得体会</a:t>
            </a:r>
          </a:p>
        </p:txBody>
      </p:sp>
      <p:graphicFrame>
        <p:nvGraphicFramePr>
          <p:cNvPr id="7" name="图示 6">
            <a:extLst>
              <a:ext uri="{FF2B5EF4-FFF2-40B4-BE49-F238E27FC236}">
                <a16:creationId xmlns:a16="http://schemas.microsoft.com/office/drawing/2014/main" id="{27650676-AED3-47CC-A388-57D98715A0E4}"/>
              </a:ext>
            </a:extLst>
          </p:cNvPr>
          <p:cNvGraphicFramePr/>
          <p:nvPr>
            <p:extLst>
              <p:ext uri="{D42A27DB-BD31-4B8C-83A1-F6EECF244321}">
                <p14:modId xmlns:p14="http://schemas.microsoft.com/office/powerpoint/2010/main" val="2919867629"/>
              </p:ext>
            </p:extLst>
          </p:nvPr>
        </p:nvGraphicFramePr>
        <p:xfrm>
          <a:off x="1451579" y="1853754"/>
          <a:ext cx="10652449" cy="2904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6932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F1DAC-06AC-42D8-9816-EA410AF532EE}"/>
              </a:ext>
            </a:extLst>
          </p:cNvPr>
          <p:cNvSpPr>
            <a:spLocks noGrp="1"/>
          </p:cNvSpPr>
          <p:nvPr>
            <p:ph type="title"/>
          </p:nvPr>
        </p:nvSpPr>
        <p:spPr/>
        <p:txBody>
          <a:bodyPr/>
          <a:lstStyle/>
          <a:p>
            <a:pPr marL="571500" indent="-571500">
              <a:buFont typeface="Wingdings" panose="05000000000000000000" pitchFamily="2" charset="2"/>
              <a:buChar char="Ø"/>
            </a:pPr>
            <a:r>
              <a:rPr lang="zh-CN" altLang="en-US" dirty="0"/>
              <a:t>后续改进方向</a:t>
            </a:r>
          </a:p>
        </p:txBody>
      </p:sp>
      <p:graphicFrame>
        <p:nvGraphicFramePr>
          <p:cNvPr id="7" name="图示 6">
            <a:extLst>
              <a:ext uri="{FF2B5EF4-FFF2-40B4-BE49-F238E27FC236}">
                <a16:creationId xmlns:a16="http://schemas.microsoft.com/office/drawing/2014/main" id="{27650676-AED3-47CC-A388-57D98715A0E4}"/>
              </a:ext>
            </a:extLst>
          </p:cNvPr>
          <p:cNvGraphicFramePr/>
          <p:nvPr>
            <p:extLst>
              <p:ext uri="{D42A27DB-BD31-4B8C-83A1-F6EECF244321}">
                <p14:modId xmlns:p14="http://schemas.microsoft.com/office/powerpoint/2010/main" val="4088807474"/>
              </p:ext>
            </p:extLst>
          </p:nvPr>
        </p:nvGraphicFramePr>
        <p:xfrm>
          <a:off x="1451579" y="1853754"/>
          <a:ext cx="10652449" cy="2904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206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F1DAC-06AC-42D8-9816-EA410AF532EE}"/>
              </a:ext>
            </a:extLst>
          </p:cNvPr>
          <p:cNvSpPr>
            <a:spLocks noGrp="1"/>
          </p:cNvSpPr>
          <p:nvPr>
            <p:ph type="title"/>
          </p:nvPr>
        </p:nvSpPr>
        <p:spPr/>
        <p:txBody>
          <a:bodyPr/>
          <a:lstStyle/>
          <a:p>
            <a:pPr marL="571500" indent="-571500">
              <a:buFont typeface="Wingdings" panose="05000000000000000000" pitchFamily="2" charset="2"/>
              <a:buChar char="Ø"/>
            </a:pPr>
            <a:r>
              <a:rPr lang="zh-CN" altLang="en-US" dirty="0"/>
              <a:t>总结</a:t>
            </a:r>
          </a:p>
        </p:txBody>
      </p:sp>
      <p:graphicFrame>
        <p:nvGraphicFramePr>
          <p:cNvPr id="7" name="图示 6">
            <a:extLst>
              <a:ext uri="{FF2B5EF4-FFF2-40B4-BE49-F238E27FC236}">
                <a16:creationId xmlns:a16="http://schemas.microsoft.com/office/drawing/2014/main" id="{27650676-AED3-47CC-A388-57D98715A0E4}"/>
              </a:ext>
            </a:extLst>
          </p:cNvPr>
          <p:cNvGraphicFramePr/>
          <p:nvPr>
            <p:extLst>
              <p:ext uri="{D42A27DB-BD31-4B8C-83A1-F6EECF244321}">
                <p14:modId xmlns:p14="http://schemas.microsoft.com/office/powerpoint/2010/main" val="1500509010"/>
              </p:ext>
            </p:extLst>
          </p:nvPr>
        </p:nvGraphicFramePr>
        <p:xfrm>
          <a:off x="1451579" y="1853754"/>
          <a:ext cx="10652449" cy="2904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598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88D7E5-BAD3-495A-8EBD-3BB5F16BC1C5}"/>
              </a:ext>
            </a:extLst>
          </p:cNvPr>
          <p:cNvSpPr>
            <a:spLocks noGrp="1"/>
          </p:cNvSpPr>
          <p:nvPr>
            <p:ph type="title" idx="4294967295"/>
          </p:nvPr>
        </p:nvSpPr>
        <p:spPr>
          <a:xfrm>
            <a:off x="1450479" y="1387655"/>
            <a:ext cx="9604375" cy="617537"/>
          </a:xfrm>
        </p:spPr>
        <p:txBody>
          <a:bodyPr/>
          <a:lstStyle/>
          <a:p>
            <a:r>
              <a:rPr lang="zh-CN" altLang="en-US" dirty="0"/>
              <a:t>参考书籍：</a:t>
            </a:r>
          </a:p>
        </p:txBody>
      </p:sp>
      <p:sp>
        <p:nvSpPr>
          <p:cNvPr id="4" name="文本框 3">
            <a:extLst>
              <a:ext uri="{FF2B5EF4-FFF2-40B4-BE49-F238E27FC236}">
                <a16:creationId xmlns:a16="http://schemas.microsoft.com/office/drawing/2014/main" id="{B3D5C32B-A08E-4B04-89A6-EDF46A7B4867}"/>
              </a:ext>
            </a:extLst>
          </p:cNvPr>
          <p:cNvSpPr txBox="1"/>
          <p:nvPr/>
        </p:nvSpPr>
        <p:spPr>
          <a:xfrm>
            <a:off x="1450478" y="2089859"/>
            <a:ext cx="9603275" cy="1200329"/>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人工智能：一种现代的方法（第三版）（罗素） </a:t>
            </a:r>
          </a:p>
          <a:p>
            <a:pPr marL="285750" indent="-285750">
              <a:buFont typeface="Wingdings" panose="05000000000000000000" pitchFamily="2" charset="2"/>
              <a:buChar char="l"/>
            </a:pPr>
            <a:r>
              <a:rPr lang="zh-CN" altLang="en-US" dirty="0"/>
              <a:t>离散数学（第 </a:t>
            </a:r>
            <a:r>
              <a:rPr lang="en-US" altLang="zh-CN" dirty="0"/>
              <a:t>3 </a:t>
            </a:r>
            <a:r>
              <a:rPr lang="zh-CN" altLang="en-US" dirty="0"/>
              <a:t>版）（屈婉玲、耿素云、张立昂） </a:t>
            </a:r>
          </a:p>
          <a:p>
            <a:pPr marL="285750" indent="-285750">
              <a:buFont typeface="Wingdings" panose="05000000000000000000" pitchFamily="2" charset="2"/>
              <a:buChar char="l"/>
            </a:pPr>
            <a:r>
              <a:rPr lang="en-US" altLang="zh-CN" dirty="0"/>
              <a:t>《</a:t>
            </a:r>
            <a:r>
              <a:rPr lang="zh-CN" altLang="en-US" dirty="0"/>
              <a:t>算法设计与分析</a:t>
            </a:r>
            <a:r>
              <a:rPr lang="en-US" altLang="zh-CN" dirty="0"/>
              <a:t>》</a:t>
            </a:r>
            <a:r>
              <a:rPr lang="zh-CN" altLang="en-US" dirty="0"/>
              <a:t>屈婉玲著，清华大学出版社 </a:t>
            </a:r>
            <a:endParaRPr lang="en-US" altLang="zh-CN" dirty="0"/>
          </a:p>
          <a:p>
            <a:pPr marL="285750" indent="-285750">
              <a:buFont typeface="Wingdings" panose="05000000000000000000" pitchFamily="2" charset="2"/>
              <a:buChar char="l"/>
            </a:pPr>
            <a:r>
              <a:rPr lang="en-US" altLang="zh-CN" dirty="0"/>
              <a:t>Python </a:t>
            </a:r>
            <a:r>
              <a:rPr lang="zh-CN" altLang="en-US" dirty="0"/>
              <a:t>编程：从入门到实践（</a:t>
            </a:r>
            <a:r>
              <a:rPr lang="en-US" altLang="zh-CN" dirty="0"/>
              <a:t>[</a:t>
            </a:r>
            <a:r>
              <a:rPr lang="zh-CN" altLang="en-US" dirty="0"/>
              <a:t>美</a:t>
            </a:r>
            <a:r>
              <a:rPr lang="en-US" altLang="zh-CN" dirty="0"/>
              <a:t>]</a:t>
            </a:r>
            <a:r>
              <a:rPr lang="zh-CN" altLang="en-US" dirty="0"/>
              <a:t>埃里克</a:t>
            </a:r>
            <a:r>
              <a:rPr lang="en-US" altLang="zh-CN" dirty="0"/>
              <a:t>.</a:t>
            </a:r>
            <a:r>
              <a:rPr lang="zh-CN" altLang="en-US" dirty="0"/>
              <a:t>马瑟斯） </a:t>
            </a:r>
          </a:p>
        </p:txBody>
      </p:sp>
      <p:sp>
        <p:nvSpPr>
          <p:cNvPr id="6" name="标题 1">
            <a:extLst>
              <a:ext uri="{FF2B5EF4-FFF2-40B4-BE49-F238E27FC236}">
                <a16:creationId xmlns:a16="http://schemas.microsoft.com/office/drawing/2014/main" id="{4833721F-BDE1-434B-B128-3FB187DAACF7}"/>
              </a:ext>
            </a:extLst>
          </p:cNvPr>
          <p:cNvSpPr txBox="1">
            <a:spLocks/>
          </p:cNvSpPr>
          <p:nvPr/>
        </p:nvSpPr>
        <p:spPr>
          <a:xfrm>
            <a:off x="1450478" y="3428471"/>
            <a:ext cx="9604375" cy="61753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zh-CN" altLang="en-US" dirty="0"/>
              <a:t>参考网址：</a:t>
            </a:r>
          </a:p>
        </p:txBody>
      </p:sp>
      <p:sp>
        <p:nvSpPr>
          <p:cNvPr id="7" name="文本框 6">
            <a:extLst>
              <a:ext uri="{FF2B5EF4-FFF2-40B4-BE49-F238E27FC236}">
                <a16:creationId xmlns:a16="http://schemas.microsoft.com/office/drawing/2014/main" id="{EDAD1B72-7256-4658-A6A0-76DB0A14D2F2}"/>
              </a:ext>
            </a:extLst>
          </p:cNvPr>
          <p:cNvSpPr txBox="1"/>
          <p:nvPr/>
        </p:nvSpPr>
        <p:spPr>
          <a:xfrm>
            <a:off x="1450478" y="4046008"/>
            <a:ext cx="9603275" cy="646331"/>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t>https://blog.csdn.net/qq_36306833/article/details/82978607</a:t>
            </a:r>
            <a:endParaRPr lang="zh-CN" altLang="en-US" dirty="0"/>
          </a:p>
          <a:p>
            <a:pPr marL="285750" indent="-285750">
              <a:buFont typeface="Wingdings" panose="05000000000000000000" pitchFamily="2" charset="2"/>
              <a:buChar char="l"/>
            </a:pPr>
            <a:r>
              <a:rPr lang="en-US" altLang="zh-CN" dirty="0"/>
              <a:t>https://wenku.baidu.com/view/dfae2160eefdc8d376ee32e5.html</a:t>
            </a:r>
            <a:r>
              <a:rPr lang="zh-CN" altLang="en-US" dirty="0"/>
              <a:t> </a:t>
            </a:r>
          </a:p>
        </p:txBody>
      </p:sp>
    </p:spTree>
    <p:extLst>
      <p:ext uri="{BB962C8B-B14F-4D97-AF65-F5344CB8AC3E}">
        <p14:creationId xmlns:p14="http://schemas.microsoft.com/office/powerpoint/2010/main" val="2532268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E1A85-4D02-4E0F-9C40-6333F35D271D}"/>
              </a:ext>
            </a:extLst>
          </p:cNvPr>
          <p:cNvSpPr>
            <a:spLocks noGrp="1"/>
          </p:cNvSpPr>
          <p:nvPr>
            <p:ph type="title"/>
          </p:nvPr>
        </p:nvSpPr>
        <p:spPr>
          <a:xfrm>
            <a:off x="1451579" y="1182757"/>
            <a:ext cx="9603275" cy="720693"/>
          </a:xfrm>
        </p:spPr>
        <p:txBody>
          <a:bodyPr/>
          <a:lstStyle/>
          <a:p>
            <a:r>
              <a:rPr lang="zh-CN" altLang="en-US"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成员分工与自评：</a:t>
            </a:r>
          </a:p>
        </p:txBody>
      </p:sp>
      <p:graphicFrame>
        <p:nvGraphicFramePr>
          <p:cNvPr id="4" name="表格 3">
            <a:extLst>
              <a:ext uri="{FF2B5EF4-FFF2-40B4-BE49-F238E27FC236}">
                <a16:creationId xmlns:a16="http://schemas.microsoft.com/office/drawing/2014/main" id="{6921E8B6-3221-4394-9912-7186A7BEAD4B}"/>
              </a:ext>
            </a:extLst>
          </p:cNvPr>
          <p:cNvGraphicFramePr>
            <a:graphicFrameLocks noGrp="1"/>
          </p:cNvGraphicFramePr>
          <p:nvPr>
            <p:extLst>
              <p:ext uri="{D42A27DB-BD31-4B8C-83A1-F6EECF244321}">
                <p14:modId xmlns:p14="http://schemas.microsoft.com/office/powerpoint/2010/main" val="2324534350"/>
              </p:ext>
            </p:extLst>
          </p:nvPr>
        </p:nvGraphicFramePr>
        <p:xfrm>
          <a:off x="1451579" y="1769532"/>
          <a:ext cx="9603274" cy="1786468"/>
        </p:xfrm>
        <a:graphic>
          <a:graphicData uri="http://schemas.openxmlformats.org/drawingml/2006/table">
            <a:tbl>
              <a:tblPr firstRow="1" bandRow="1">
                <a:tableStyleId>{16D9F66E-5EB9-4882-86FB-DCBF35E3C3E4}</a:tableStyleId>
              </a:tblPr>
              <a:tblGrid>
                <a:gridCol w="4801637">
                  <a:extLst>
                    <a:ext uri="{9D8B030D-6E8A-4147-A177-3AD203B41FA5}">
                      <a16:colId xmlns:a16="http://schemas.microsoft.com/office/drawing/2014/main" val="3364955184"/>
                    </a:ext>
                  </a:extLst>
                </a:gridCol>
                <a:gridCol w="4801637">
                  <a:extLst>
                    <a:ext uri="{9D8B030D-6E8A-4147-A177-3AD203B41FA5}">
                      <a16:colId xmlns:a16="http://schemas.microsoft.com/office/drawing/2014/main" val="371417590"/>
                    </a:ext>
                  </a:extLst>
                </a:gridCol>
              </a:tblGrid>
              <a:tr h="446617">
                <a:tc>
                  <a:txBody>
                    <a:bodyPr/>
                    <a:lstStyle/>
                    <a:p>
                      <a:pPr algn="ctr"/>
                      <a:r>
                        <a:rPr lang="zh-CN" altLang="en-US" dirty="0"/>
                        <a:t>成员</a:t>
                      </a:r>
                    </a:p>
                  </a:txBody>
                  <a:tcPr/>
                </a:tc>
                <a:tc>
                  <a:txBody>
                    <a:bodyPr/>
                    <a:lstStyle/>
                    <a:p>
                      <a:pPr algn="ctr"/>
                      <a:r>
                        <a:rPr lang="zh-CN" altLang="en-US" dirty="0"/>
                        <a:t>分工</a:t>
                      </a:r>
                    </a:p>
                  </a:txBody>
                  <a:tcPr/>
                </a:tc>
                <a:extLst>
                  <a:ext uri="{0D108BD9-81ED-4DB2-BD59-A6C34878D82A}">
                    <a16:rowId xmlns:a16="http://schemas.microsoft.com/office/drawing/2014/main" val="514276455"/>
                  </a:ext>
                </a:extLst>
              </a:tr>
              <a:tr h="446617">
                <a:tc>
                  <a:txBody>
                    <a:bodyPr/>
                    <a:lstStyle/>
                    <a:p>
                      <a:pPr algn="ctr"/>
                      <a:r>
                        <a:rPr lang="zh-CN" altLang="en-US" dirty="0"/>
                        <a:t>孙文丽</a:t>
                      </a:r>
                    </a:p>
                  </a:txBody>
                  <a:tcPr/>
                </a:tc>
                <a:tc>
                  <a:txBody>
                    <a:bodyPr/>
                    <a:lstStyle/>
                    <a:p>
                      <a:pPr algn="ctr"/>
                      <a:r>
                        <a:rPr lang="zh-CN" altLang="en-US" dirty="0"/>
                        <a:t>归结过程实现，代码编写 </a:t>
                      </a:r>
                    </a:p>
                  </a:txBody>
                  <a:tcPr/>
                </a:tc>
                <a:extLst>
                  <a:ext uri="{0D108BD9-81ED-4DB2-BD59-A6C34878D82A}">
                    <a16:rowId xmlns:a16="http://schemas.microsoft.com/office/drawing/2014/main" val="2009129488"/>
                  </a:ext>
                </a:extLst>
              </a:tr>
              <a:tr h="446617">
                <a:tc>
                  <a:txBody>
                    <a:bodyPr/>
                    <a:lstStyle/>
                    <a:p>
                      <a:pPr algn="ctr"/>
                      <a:r>
                        <a:rPr lang="zh-CN" altLang="en-US" dirty="0"/>
                        <a:t>刘兵</a:t>
                      </a:r>
                    </a:p>
                  </a:txBody>
                  <a:tcPr/>
                </a:tc>
                <a:tc>
                  <a:txBody>
                    <a:bodyPr/>
                    <a:lstStyle/>
                    <a:p>
                      <a:pPr algn="ctr"/>
                      <a:r>
                        <a:rPr lang="en-US" altLang="zh-CN" dirty="0"/>
                        <a:t>PPT </a:t>
                      </a:r>
                      <a:r>
                        <a:rPr lang="zh-CN" altLang="en-US" dirty="0"/>
                        <a:t>制作、汇报实验 </a:t>
                      </a:r>
                    </a:p>
                  </a:txBody>
                  <a:tcPr/>
                </a:tc>
                <a:extLst>
                  <a:ext uri="{0D108BD9-81ED-4DB2-BD59-A6C34878D82A}">
                    <a16:rowId xmlns:a16="http://schemas.microsoft.com/office/drawing/2014/main" val="3340106999"/>
                  </a:ext>
                </a:extLst>
              </a:tr>
              <a:tr h="446617">
                <a:tc>
                  <a:txBody>
                    <a:bodyPr/>
                    <a:lstStyle/>
                    <a:p>
                      <a:pPr algn="ctr"/>
                      <a:r>
                        <a:rPr lang="zh-CN" altLang="en-US" dirty="0"/>
                        <a:t>李辉 </a:t>
                      </a:r>
                    </a:p>
                  </a:txBody>
                  <a:tcPr/>
                </a:tc>
                <a:tc>
                  <a:txBody>
                    <a:bodyPr/>
                    <a:lstStyle/>
                    <a:p>
                      <a:pPr algn="ctr"/>
                      <a:r>
                        <a:rPr lang="zh-CN" altLang="en-US" dirty="0"/>
                        <a:t>总结实验，撰写实验报告 </a:t>
                      </a:r>
                    </a:p>
                  </a:txBody>
                  <a:tcPr/>
                </a:tc>
                <a:extLst>
                  <a:ext uri="{0D108BD9-81ED-4DB2-BD59-A6C34878D82A}">
                    <a16:rowId xmlns:a16="http://schemas.microsoft.com/office/drawing/2014/main" val="4163468969"/>
                  </a:ext>
                </a:extLst>
              </a:tr>
            </a:tbl>
          </a:graphicData>
        </a:graphic>
      </p:graphicFrame>
      <p:sp>
        <p:nvSpPr>
          <p:cNvPr id="5" name="文本框 4">
            <a:extLst>
              <a:ext uri="{FF2B5EF4-FFF2-40B4-BE49-F238E27FC236}">
                <a16:creationId xmlns:a16="http://schemas.microsoft.com/office/drawing/2014/main" id="{0F340CD4-2625-4488-885D-4F6A26E80459}"/>
              </a:ext>
            </a:extLst>
          </p:cNvPr>
          <p:cNvSpPr txBox="1"/>
          <p:nvPr/>
        </p:nvSpPr>
        <p:spPr>
          <a:xfrm>
            <a:off x="1451580" y="1769532"/>
            <a:ext cx="9603274" cy="4218206"/>
          </a:xfrm>
          <a:prstGeom prst="rect">
            <a:avLst/>
          </a:prstGeom>
          <a:noFill/>
        </p:spPr>
        <p:txBody>
          <a:bodyPr wrap="square" rtlCol="0">
            <a:spAutoFit/>
          </a:bodyPr>
          <a:lstStyle/>
          <a:p>
            <a:pPr>
              <a:lnSpc>
                <a:spcPct val="150000"/>
              </a:lnSpc>
            </a:pPr>
            <a:r>
              <a:rPr lang="en-US" altLang="zh-CN" sz="1200" dirty="0"/>
              <a:t>1</a:t>
            </a:r>
            <a:r>
              <a:rPr lang="zh-CN" altLang="en-US" sz="1200" dirty="0"/>
              <a:t>、 孙文丽 </a:t>
            </a:r>
          </a:p>
          <a:p>
            <a:pPr>
              <a:lnSpc>
                <a:spcPct val="150000"/>
              </a:lnSpc>
            </a:pPr>
            <a:r>
              <a:rPr lang="zh-CN" altLang="en-US" sz="1200" dirty="0"/>
              <a:t>      本次实验我主要负责编写代码，实现 </a:t>
            </a:r>
            <a:r>
              <a:rPr lang="en-US" altLang="zh-CN" sz="1200" dirty="0"/>
              <a:t>Horn </a:t>
            </a:r>
            <a:r>
              <a:rPr lang="zh-CN" altLang="en-US" sz="1200" dirty="0"/>
              <a:t>子句的归结求解。核心程序采用面向对象的程序设计方法，实现归结功能，返回证明过程。首先，需要将破案问题化为 </a:t>
            </a:r>
            <a:r>
              <a:rPr lang="en-US" altLang="zh-CN" sz="1200" dirty="0"/>
              <a:t>horn </a:t>
            </a:r>
            <a:r>
              <a:rPr lang="zh-CN" altLang="en-US" sz="1200" dirty="0"/>
              <a:t>子句的形式，再根据语义对过程和目标进行否定等操作，将事实、过程、目标作为输入写入主程序。归结的过程采用枚举的方式，寻找和目标函数名（过程名）一致的过程，然后进行置换合一得出新的目标，重复上述步骤，当目标与事实一致时停止归结。遇到的问题是在形式化的阶段，如果不变换目标和过程，用归结法无法证明。很开心能够负责代码部分，因为有组员的帮助，所以实验完成得比较顺利。 </a:t>
            </a:r>
          </a:p>
          <a:p>
            <a:pPr>
              <a:lnSpc>
                <a:spcPct val="150000"/>
              </a:lnSpc>
            </a:pPr>
            <a:r>
              <a:rPr lang="zh-CN" altLang="en-US" sz="1200" dirty="0"/>
              <a:t> </a:t>
            </a:r>
            <a:r>
              <a:rPr lang="en-US" altLang="zh-CN" sz="1200" dirty="0"/>
              <a:t>2</a:t>
            </a:r>
            <a:r>
              <a:rPr lang="zh-CN" altLang="en-US" sz="1200" dirty="0"/>
              <a:t>、 刘兵 </a:t>
            </a:r>
          </a:p>
          <a:p>
            <a:pPr>
              <a:lnSpc>
                <a:spcPct val="150000"/>
              </a:lnSpc>
            </a:pPr>
            <a:r>
              <a:rPr lang="zh-CN" altLang="en-US" sz="1200" dirty="0"/>
              <a:t>     在本次子句归结实验中，我负责汇报 </a:t>
            </a:r>
            <a:r>
              <a:rPr lang="en-US" altLang="zh-CN" sz="1200" dirty="0"/>
              <a:t>PPT </a:t>
            </a:r>
            <a:r>
              <a:rPr lang="zh-CN" altLang="en-US" sz="1200" dirty="0"/>
              <a:t>制作，积极参与了本次实验。通过对本次实验结果的整合，我加深了对归结原理的理解，熟悉了如何利用逻辑方法表示知识，使用机器推理来进行问题求解的方法。 </a:t>
            </a:r>
          </a:p>
          <a:p>
            <a:pPr>
              <a:lnSpc>
                <a:spcPct val="150000"/>
              </a:lnSpc>
            </a:pPr>
            <a:r>
              <a:rPr lang="zh-CN" altLang="en-US" sz="1200" dirty="0"/>
              <a:t> </a:t>
            </a:r>
            <a:r>
              <a:rPr lang="en-US" altLang="zh-CN" sz="1200" dirty="0"/>
              <a:t>3</a:t>
            </a:r>
            <a:r>
              <a:rPr lang="zh-CN" altLang="en-US" sz="1200" dirty="0"/>
              <a:t>、 李辉 </a:t>
            </a:r>
          </a:p>
          <a:p>
            <a:pPr>
              <a:lnSpc>
                <a:spcPct val="150000"/>
              </a:lnSpc>
            </a:pPr>
            <a:r>
              <a:rPr lang="zh-CN" altLang="en-US" sz="1200" dirty="0"/>
              <a:t>      本次实验我负责实验总结，撰写实验报告，以及配合组员共同完成实验。写报告的 过程中，对 </a:t>
            </a:r>
            <a:r>
              <a:rPr lang="en-US" altLang="zh-CN" sz="1200" dirty="0"/>
              <a:t>Horn </a:t>
            </a:r>
            <a:r>
              <a:rPr lang="zh-CN" altLang="en-US" sz="1200" dirty="0"/>
              <a:t>子句形式有了清晰的了解，</a:t>
            </a:r>
            <a:r>
              <a:rPr lang="en-US" altLang="zh-CN" sz="1200" dirty="0"/>
              <a:t>Horn </a:t>
            </a:r>
            <a:r>
              <a:rPr lang="zh-CN" altLang="en-US" sz="1200" dirty="0"/>
              <a:t>子句能够表达一阶逻辑，但形式又不 同于课程中的一阶逻辑表达形式。在 </a:t>
            </a:r>
            <a:r>
              <a:rPr lang="en-US" altLang="zh-CN" sz="1200" dirty="0"/>
              <a:t>python </a:t>
            </a:r>
            <a:r>
              <a:rPr lang="zh-CN" altLang="en-US" sz="1200" dirty="0"/>
              <a:t>中，对 </a:t>
            </a:r>
            <a:r>
              <a:rPr lang="en-US" altLang="zh-CN" sz="1200" dirty="0"/>
              <a:t>Horn </a:t>
            </a:r>
            <a:r>
              <a:rPr lang="zh-CN" altLang="en-US" sz="1200" dirty="0"/>
              <a:t>子句的形式有着严格的要求，</a:t>
            </a:r>
            <a:r>
              <a:rPr lang="en-US" altLang="zh-CN" sz="1200" dirty="0"/>
              <a:t>python</a:t>
            </a:r>
            <a:r>
              <a:rPr lang="zh-CN" altLang="en-US" sz="1200" dirty="0"/>
              <a:t>高效的正则处理能力给基于</a:t>
            </a:r>
            <a:r>
              <a:rPr lang="en-US" altLang="zh-CN" sz="1200" dirty="0"/>
              <a:t>Horn</a:t>
            </a:r>
            <a:r>
              <a:rPr lang="zh-CN" altLang="en-US" sz="1200" dirty="0"/>
              <a:t>子句的一阶逻辑推导带来了极大的方便。同时， 对一阶逻辑推导及其具体的置换合一和归结过程有了更进一步的了解。也了解了关于机 器推理的一些基本知识，本次实验是对机器推理的简单应用，是 机器推理的一个很小的 应用方面，基于已知事实进行问题检测。机器推理在人工智能领域有着举足轻重的作用， 在语义分析、自然语言推理等方面有着很大的发展空间。 </a:t>
            </a:r>
          </a:p>
        </p:txBody>
      </p:sp>
    </p:spTree>
    <p:extLst>
      <p:ext uri="{BB962C8B-B14F-4D97-AF65-F5344CB8AC3E}">
        <p14:creationId xmlns:p14="http://schemas.microsoft.com/office/powerpoint/2010/main" val="132887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xit" presetSubtype="21" fill="hold" nodeType="clickEffect">
                                  <p:stCondLst>
                                    <p:cond delay="0"/>
                                  </p:stCondLst>
                                  <p:childTnLst>
                                    <p:animEffect transition="out" filter="barn(inVertical)">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03D600F-4493-48CB-81AA-F5E91216FFF8}"/>
              </a:ext>
            </a:extLst>
          </p:cNvPr>
          <p:cNvSpPr/>
          <p:nvPr/>
        </p:nvSpPr>
        <p:spPr>
          <a:xfrm>
            <a:off x="5311170" y="2258209"/>
            <a:ext cx="1569660" cy="923330"/>
          </a:xfrm>
          <a:prstGeom prst="rect">
            <a:avLst/>
          </a:prstGeom>
          <a:noFill/>
        </p:spPr>
        <p:txBody>
          <a:bodyPr wrap="none" lIns="91440" tIns="45720" rIns="91440" bIns="45720">
            <a:spAutoFit/>
          </a:bodyPr>
          <a:lstStyle/>
          <a:p>
            <a:pPr algn="ctr"/>
            <a:r>
              <a:rPr lang="zh-CN" alt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谢谢</a:t>
            </a:r>
            <a:endParaRPr lang="zh-CN" alt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81856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E1A85-4D02-4E0F-9C40-6333F35D271D}"/>
              </a:ext>
            </a:extLst>
          </p:cNvPr>
          <p:cNvSpPr>
            <a:spLocks noGrp="1"/>
          </p:cNvSpPr>
          <p:nvPr>
            <p:ph type="title"/>
          </p:nvPr>
        </p:nvSpPr>
        <p:spPr>
          <a:xfrm>
            <a:off x="1451579" y="1182757"/>
            <a:ext cx="9603275" cy="720693"/>
          </a:xfrm>
        </p:spPr>
        <p:txBody>
          <a:bodyPr/>
          <a:lstStyle/>
          <a:p>
            <a:r>
              <a:rPr lang="zh-CN" altLang="en-US"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（一）实验概述</a:t>
            </a:r>
          </a:p>
        </p:txBody>
      </p:sp>
      <p:graphicFrame>
        <p:nvGraphicFramePr>
          <p:cNvPr id="3" name="图示 2">
            <a:extLst>
              <a:ext uri="{FF2B5EF4-FFF2-40B4-BE49-F238E27FC236}">
                <a16:creationId xmlns:a16="http://schemas.microsoft.com/office/drawing/2014/main" id="{E1DFC361-7A7E-4B1C-94F7-1EED95A7CF20}"/>
              </a:ext>
            </a:extLst>
          </p:cNvPr>
          <p:cNvGraphicFramePr/>
          <p:nvPr>
            <p:extLst>
              <p:ext uri="{D42A27DB-BD31-4B8C-83A1-F6EECF244321}">
                <p14:modId xmlns:p14="http://schemas.microsoft.com/office/powerpoint/2010/main" val="661750045"/>
              </p:ext>
            </p:extLst>
          </p:nvPr>
        </p:nvGraphicFramePr>
        <p:xfrm>
          <a:off x="1451579" y="2268659"/>
          <a:ext cx="7208544" cy="23206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335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F1DAC-06AC-42D8-9816-EA410AF532EE}"/>
              </a:ext>
            </a:extLst>
          </p:cNvPr>
          <p:cNvSpPr>
            <a:spLocks noGrp="1"/>
          </p:cNvSpPr>
          <p:nvPr>
            <p:ph type="title"/>
          </p:nvPr>
        </p:nvSpPr>
        <p:spPr/>
        <p:txBody>
          <a:bodyPr/>
          <a:lstStyle/>
          <a:p>
            <a:pPr marL="571500" indent="-571500">
              <a:buFont typeface="Wingdings" panose="05000000000000000000" pitchFamily="2" charset="2"/>
              <a:buChar char="Ø"/>
            </a:pPr>
            <a:r>
              <a:rPr lang="zh-CN" altLang="en-US" dirty="0"/>
              <a:t>实验目的</a:t>
            </a:r>
          </a:p>
        </p:txBody>
      </p:sp>
      <p:graphicFrame>
        <p:nvGraphicFramePr>
          <p:cNvPr id="12" name="图示 11">
            <a:extLst>
              <a:ext uri="{FF2B5EF4-FFF2-40B4-BE49-F238E27FC236}">
                <a16:creationId xmlns:a16="http://schemas.microsoft.com/office/drawing/2014/main" id="{3E5531F3-6BBA-4C03-A867-C0B263EE61F8}"/>
              </a:ext>
            </a:extLst>
          </p:cNvPr>
          <p:cNvGraphicFramePr/>
          <p:nvPr>
            <p:extLst>
              <p:ext uri="{D42A27DB-BD31-4B8C-83A1-F6EECF244321}">
                <p14:modId xmlns:p14="http://schemas.microsoft.com/office/powerpoint/2010/main" val="208415778"/>
              </p:ext>
            </p:extLst>
          </p:nvPr>
        </p:nvGraphicFramePr>
        <p:xfrm>
          <a:off x="1451579" y="2623931"/>
          <a:ext cx="8128000" cy="21924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199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F1DAC-06AC-42D8-9816-EA410AF532EE}"/>
              </a:ext>
            </a:extLst>
          </p:cNvPr>
          <p:cNvSpPr>
            <a:spLocks noGrp="1"/>
          </p:cNvSpPr>
          <p:nvPr>
            <p:ph type="title"/>
          </p:nvPr>
        </p:nvSpPr>
        <p:spPr/>
        <p:txBody>
          <a:bodyPr/>
          <a:lstStyle/>
          <a:p>
            <a:pPr marL="571500" indent="-571500">
              <a:buFont typeface="Wingdings" panose="05000000000000000000" pitchFamily="2" charset="2"/>
              <a:buChar char="Ø"/>
            </a:pPr>
            <a:r>
              <a:rPr lang="zh-CN" altLang="en-US" dirty="0"/>
              <a:t>实验内容</a:t>
            </a:r>
          </a:p>
        </p:txBody>
      </p:sp>
      <p:graphicFrame>
        <p:nvGraphicFramePr>
          <p:cNvPr id="12" name="图示 11">
            <a:extLst>
              <a:ext uri="{FF2B5EF4-FFF2-40B4-BE49-F238E27FC236}">
                <a16:creationId xmlns:a16="http://schemas.microsoft.com/office/drawing/2014/main" id="{3E5531F3-6BBA-4C03-A867-C0B263EE61F8}"/>
              </a:ext>
            </a:extLst>
          </p:cNvPr>
          <p:cNvGraphicFramePr/>
          <p:nvPr>
            <p:extLst>
              <p:ext uri="{D42A27DB-BD31-4B8C-83A1-F6EECF244321}">
                <p14:modId xmlns:p14="http://schemas.microsoft.com/office/powerpoint/2010/main" val="3617892103"/>
              </p:ext>
            </p:extLst>
          </p:nvPr>
        </p:nvGraphicFramePr>
        <p:xfrm>
          <a:off x="1451579" y="2027583"/>
          <a:ext cx="8128000" cy="27888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819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C475A0-FF21-42F1-AAB7-88A1BDFB03BB}"/>
              </a:ext>
            </a:extLst>
          </p:cNvPr>
          <p:cNvSpPr>
            <a:spLocks noGrp="1"/>
          </p:cNvSpPr>
          <p:nvPr>
            <p:ph type="title"/>
          </p:nvPr>
        </p:nvSpPr>
        <p:spPr>
          <a:xfrm>
            <a:off x="1451579" y="709127"/>
            <a:ext cx="9603275" cy="1134663"/>
          </a:xfrm>
        </p:spPr>
        <p:txBody>
          <a:bodyPr/>
          <a:lstStyle/>
          <a:p>
            <a:r>
              <a:rPr lang="zh-CN" altLang="en-US" b="1" dirty="0">
                <a:solidFill>
                  <a:srgbClr val="FF0000"/>
                </a:solidFill>
              </a:rPr>
              <a:t>破案问题</a:t>
            </a:r>
            <a:r>
              <a:rPr lang="zh-CN" altLang="en-US" dirty="0"/>
              <a:t>：在一栋房子里发生了一件神秘的谋杀案，现在可以肯定以下几点事实： </a:t>
            </a:r>
          </a:p>
        </p:txBody>
      </p:sp>
      <p:graphicFrame>
        <p:nvGraphicFramePr>
          <p:cNvPr id="3" name="图示 2">
            <a:extLst>
              <a:ext uri="{FF2B5EF4-FFF2-40B4-BE49-F238E27FC236}">
                <a16:creationId xmlns:a16="http://schemas.microsoft.com/office/drawing/2014/main" id="{72AE0347-30B0-4B12-9962-00FA911317D6}"/>
              </a:ext>
            </a:extLst>
          </p:cNvPr>
          <p:cNvGraphicFramePr/>
          <p:nvPr>
            <p:extLst>
              <p:ext uri="{D42A27DB-BD31-4B8C-83A1-F6EECF244321}">
                <p14:modId xmlns:p14="http://schemas.microsoft.com/office/powerpoint/2010/main" val="2197915555"/>
              </p:ext>
            </p:extLst>
          </p:nvPr>
        </p:nvGraphicFramePr>
        <p:xfrm>
          <a:off x="1451580" y="1843790"/>
          <a:ext cx="5069141" cy="4305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图示 3">
            <a:extLst>
              <a:ext uri="{FF2B5EF4-FFF2-40B4-BE49-F238E27FC236}">
                <a16:creationId xmlns:a16="http://schemas.microsoft.com/office/drawing/2014/main" id="{907CD85E-9CF9-4CCC-84CA-4EF5FBD7C80B}"/>
              </a:ext>
            </a:extLst>
          </p:cNvPr>
          <p:cNvGraphicFramePr/>
          <p:nvPr>
            <p:extLst>
              <p:ext uri="{D42A27DB-BD31-4B8C-83A1-F6EECF244321}">
                <p14:modId xmlns:p14="http://schemas.microsoft.com/office/powerpoint/2010/main" val="1016052099"/>
              </p:ext>
            </p:extLst>
          </p:nvPr>
        </p:nvGraphicFramePr>
        <p:xfrm>
          <a:off x="6520721" y="1819044"/>
          <a:ext cx="5409782" cy="23188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文本框 4">
            <a:extLst>
              <a:ext uri="{FF2B5EF4-FFF2-40B4-BE49-F238E27FC236}">
                <a16:creationId xmlns:a16="http://schemas.microsoft.com/office/drawing/2014/main" id="{CD14B3C8-578E-4CE9-9B36-6790E288AF16}"/>
              </a:ext>
            </a:extLst>
          </p:cNvPr>
          <p:cNvSpPr txBox="1"/>
          <p:nvPr/>
        </p:nvSpPr>
        <p:spPr>
          <a:xfrm>
            <a:off x="6700603" y="4302177"/>
            <a:ext cx="5229900" cy="769441"/>
          </a:xfrm>
          <a:prstGeom prst="rect">
            <a:avLst/>
          </a:prstGeom>
          <a:noFill/>
        </p:spPr>
        <p:txBody>
          <a:bodyPr wrap="square" rtlCol="0">
            <a:spAutoFit/>
          </a:bodyPr>
          <a:lstStyle/>
          <a:p>
            <a:r>
              <a:rPr lang="zh-CN" altLang="en-US" sz="2200" dirty="0">
                <a:latin typeface="+mj-ea"/>
                <a:ea typeface="+mj-ea"/>
              </a:rPr>
              <a:t>为了推理需要，增加如下常识：</a:t>
            </a:r>
            <a:endParaRPr lang="en-US" altLang="zh-CN" sz="2200" dirty="0">
              <a:latin typeface="+mj-ea"/>
              <a:ea typeface="+mj-ea"/>
            </a:endParaRPr>
          </a:p>
          <a:p>
            <a:r>
              <a:rPr lang="en-US" altLang="zh-CN" sz="2200" dirty="0" err="1">
                <a:latin typeface="+mj-ea"/>
                <a:ea typeface="+mj-ea"/>
              </a:rPr>
              <a:t>j.A</a:t>
            </a:r>
            <a:r>
              <a:rPr lang="zh-CN" altLang="en-US" sz="2200" dirty="0">
                <a:latin typeface="+mj-ea"/>
                <a:ea typeface="+mj-ea"/>
              </a:rPr>
              <a:t>不等于</a:t>
            </a:r>
            <a:r>
              <a:rPr lang="en-US" altLang="zh-CN" sz="2200" dirty="0">
                <a:latin typeface="+mj-ea"/>
                <a:ea typeface="+mj-ea"/>
              </a:rPr>
              <a:t>B;</a:t>
            </a:r>
            <a:endParaRPr lang="zh-CN" altLang="en-US" sz="2200" dirty="0">
              <a:latin typeface="+mj-ea"/>
              <a:ea typeface="+mj-ea"/>
            </a:endParaRPr>
          </a:p>
        </p:txBody>
      </p:sp>
    </p:spTree>
    <p:extLst>
      <p:ext uri="{BB962C8B-B14F-4D97-AF65-F5344CB8AC3E}">
        <p14:creationId xmlns:p14="http://schemas.microsoft.com/office/powerpoint/2010/main" val="3910735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E1A85-4D02-4E0F-9C40-6333F35D271D}"/>
              </a:ext>
            </a:extLst>
          </p:cNvPr>
          <p:cNvSpPr>
            <a:spLocks noGrp="1"/>
          </p:cNvSpPr>
          <p:nvPr>
            <p:ph type="title"/>
          </p:nvPr>
        </p:nvSpPr>
        <p:spPr>
          <a:xfrm>
            <a:off x="1451579" y="1182757"/>
            <a:ext cx="9603275" cy="720693"/>
          </a:xfrm>
        </p:spPr>
        <p:txBody>
          <a:bodyPr/>
          <a:lstStyle/>
          <a:p>
            <a:r>
              <a:rPr lang="zh-CN" altLang="en-US"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（二）实验方案设计</a:t>
            </a:r>
          </a:p>
        </p:txBody>
      </p:sp>
      <p:graphicFrame>
        <p:nvGraphicFramePr>
          <p:cNvPr id="3" name="图示 2">
            <a:extLst>
              <a:ext uri="{FF2B5EF4-FFF2-40B4-BE49-F238E27FC236}">
                <a16:creationId xmlns:a16="http://schemas.microsoft.com/office/drawing/2014/main" id="{E1DFC361-7A7E-4B1C-94F7-1EED95A7CF20}"/>
              </a:ext>
            </a:extLst>
          </p:cNvPr>
          <p:cNvGraphicFramePr/>
          <p:nvPr>
            <p:extLst>
              <p:ext uri="{D42A27DB-BD31-4B8C-83A1-F6EECF244321}">
                <p14:modId xmlns:p14="http://schemas.microsoft.com/office/powerpoint/2010/main" val="4119843327"/>
              </p:ext>
            </p:extLst>
          </p:nvPr>
        </p:nvGraphicFramePr>
        <p:xfrm>
          <a:off x="1451579" y="2268659"/>
          <a:ext cx="7208544" cy="340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845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F1DAC-06AC-42D8-9816-EA410AF532EE}"/>
              </a:ext>
            </a:extLst>
          </p:cNvPr>
          <p:cNvSpPr>
            <a:spLocks noGrp="1"/>
          </p:cNvSpPr>
          <p:nvPr>
            <p:ph type="title"/>
          </p:nvPr>
        </p:nvSpPr>
        <p:spPr/>
        <p:txBody>
          <a:bodyPr/>
          <a:lstStyle/>
          <a:p>
            <a:pPr marL="571500" indent="-571500">
              <a:buFont typeface="Wingdings" panose="05000000000000000000" pitchFamily="2" charset="2"/>
              <a:buChar char="Ø"/>
            </a:pPr>
            <a:r>
              <a:rPr lang="zh-CN" altLang="en-US" dirty="0"/>
              <a:t>总体设计思路与总体架构</a:t>
            </a:r>
          </a:p>
        </p:txBody>
      </p:sp>
      <p:graphicFrame>
        <p:nvGraphicFramePr>
          <p:cNvPr id="4" name="图示 3">
            <a:extLst>
              <a:ext uri="{FF2B5EF4-FFF2-40B4-BE49-F238E27FC236}">
                <a16:creationId xmlns:a16="http://schemas.microsoft.com/office/drawing/2014/main" id="{9C38011A-E8D6-4808-A170-820B04EC4E2C}"/>
              </a:ext>
            </a:extLst>
          </p:cNvPr>
          <p:cNvGraphicFramePr/>
          <p:nvPr>
            <p:extLst>
              <p:ext uri="{D42A27DB-BD31-4B8C-83A1-F6EECF244321}">
                <p14:modId xmlns:p14="http://schemas.microsoft.com/office/powerpoint/2010/main" val="2555027674"/>
              </p:ext>
            </p:extLst>
          </p:nvPr>
        </p:nvGraphicFramePr>
        <p:xfrm>
          <a:off x="1451579" y="1853754"/>
          <a:ext cx="9603275" cy="4367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178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5EF447A4-E749-4D89-9EE2-A1DF8A4F8093}"/>
              </a:ext>
            </a:extLst>
          </p:cNvPr>
          <p:cNvSpPr/>
          <p:nvPr/>
        </p:nvSpPr>
        <p:spPr>
          <a:xfrm>
            <a:off x="4823927" y="102637"/>
            <a:ext cx="951722" cy="48519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dirty="0"/>
              <a:t>开始</a:t>
            </a:r>
          </a:p>
        </p:txBody>
      </p:sp>
      <p:sp>
        <p:nvSpPr>
          <p:cNvPr id="3" name="流程图: 数据 2">
            <a:extLst>
              <a:ext uri="{FF2B5EF4-FFF2-40B4-BE49-F238E27FC236}">
                <a16:creationId xmlns:a16="http://schemas.microsoft.com/office/drawing/2014/main" id="{10BD116D-8C44-4E22-97F1-AFC27118C64C}"/>
              </a:ext>
            </a:extLst>
          </p:cNvPr>
          <p:cNvSpPr/>
          <p:nvPr/>
        </p:nvSpPr>
        <p:spPr>
          <a:xfrm>
            <a:off x="3452326" y="783771"/>
            <a:ext cx="3694923" cy="559837"/>
          </a:xfrm>
          <a:prstGeom prst="flowChartInputOutp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dirty="0"/>
              <a:t>输入</a:t>
            </a:r>
            <a:r>
              <a:rPr lang="en-US" altLang="zh-CN" sz="1200" dirty="0"/>
              <a:t>Horn</a:t>
            </a:r>
            <a:r>
              <a:rPr lang="zh-CN" altLang="en-US" sz="1200" dirty="0"/>
              <a:t>语句</a:t>
            </a:r>
            <a:r>
              <a:rPr lang="zh-CN" altLang="en-US" sz="1200" dirty="0">
                <a:ln w="0"/>
                <a:solidFill>
                  <a:schemeClr val="tx1"/>
                </a:solidFill>
                <a:effectLst>
                  <a:outerShdw blurRad="38100" dist="19050" dir="2700000" algn="tl" rotWithShape="0">
                    <a:schemeClr val="dk1">
                      <a:alpha val="40000"/>
                    </a:schemeClr>
                  </a:outerShdw>
                </a:effectLst>
              </a:rPr>
              <a:t>，</a:t>
            </a:r>
            <a:r>
              <a:rPr lang="zh-CN" altLang="en-US" sz="1200" dirty="0"/>
              <a:t>并放入数组中</a:t>
            </a:r>
          </a:p>
        </p:txBody>
      </p:sp>
      <p:sp>
        <p:nvSpPr>
          <p:cNvPr id="4" name="流程图: 决策 3">
            <a:extLst>
              <a:ext uri="{FF2B5EF4-FFF2-40B4-BE49-F238E27FC236}">
                <a16:creationId xmlns:a16="http://schemas.microsoft.com/office/drawing/2014/main" id="{746AF0CE-39F7-49C0-AED0-2D43238F57D5}"/>
              </a:ext>
            </a:extLst>
          </p:cNvPr>
          <p:cNvSpPr/>
          <p:nvPr/>
        </p:nvSpPr>
        <p:spPr>
          <a:xfrm>
            <a:off x="3677037" y="1539550"/>
            <a:ext cx="3245497" cy="559837"/>
          </a:xfrm>
          <a:prstGeom prst="flowChartDecisi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dirty="0"/>
              <a:t>判断</a:t>
            </a:r>
            <a:r>
              <a:rPr lang="en-US" altLang="zh-CN" sz="1200" dirty="0"/>
              <a:t>Horn</a:t>
            </a:r>
            <a:r>
              <a:rPr lang="zh-CN" altLang="en-US" sz="1200" dirty="0"/>
              <a:t>语句是否是目标语句？</a:t>
            </a:r>
          </a:p>
        </p:txBody>
      </p:sp>
      <p:sp>
        <p:nvSpPr>
          <p:cNvPr id="5" name="流程图: 过程 4">
            <a:extLst>
              <a:ext uri="{FF2B5EF4-FFF2-40B4-BE49-F238E27FC236}">
                <a16:creationId xmlns:a16="http://schemas.microsoft.com/office/drawing/2014/main" id="{6E9E47D6-62D0-4CCF-95A8-7EEC498C051A}"/>
              </a:ext>
            </a:extLst>
          </p:cNvPr>
          <p:cNvSpPr/>
          <p:nvPr/>
        </p:nvSpPr>
        <p:spPr>
          <a:xfrm>
            <a:off x="4478694" y="2295329"/>
            <a:ext cx="1617306" cy="559837"/>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dirty="0"/>
              <a:t>将</a:t>
            </a:r>
            <a:r>
              <a:rPr lang="en-US" altLang="zh-CN" sz="1200" dirty="0"/>
              <a:t>Horn</a:t>
            </a:r>
            <a:r>
              <a:rPr lang="zh-CN" altLang="en-US" sz="1200" dirty="0"/>
              <a:t>语句归为目标系统</a:t>
            </a:r>
          </a:p>
        </p:txBody>
      </p:sp>
      <p:sp>
        <p:nvSpPr>
          <p:cNvPr id="7" name="流程图: 决策 6">
            <a:extLst>
              <a:ext uri="{FF2B5EF4-FFF2-40B4-BE49-F238E27FC236}">
                <a16:creationId xmlns:a16="http://schemas.microsoft.com/office/drawing/2014/main" id="{C1042EBB-D2C0-4DED-955E-675F4ED35396}"/>
              </a:ext>
            </a:extLst>
          </p:cNvPr>
          <p:cNvSpPr/>
          <p:nvPr/>
        </p:nvSpPr>
        <p:spPr>
          <a:xfrm>
            <a:off x="3664598" y="3051108"/>
            <a:ext cx="3245498" cy="559837"/>
          </a:xfrm>
          <a:prstGeom prst="flowChartDecisi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dirty="0"/>
              <a:t>在知识系统中是否能找到与其归结的子句？</a:t>
            </a:r>
          </a:p>
        </p:txBody>
      </p:sp>
      <p:sp>
        <p:nvSpPr>
          <p:cNvPr id="9" name="流程图: 过程 8">
            <a:extLst>
              <a:ext uri="{FF2B5EF4-FFF2-40B4-BE49-F238E27FC236}">
                <a16:creationId xmlns:a16="http://schemas.microsoft.com/office/drawing/2014/main" id="{E5CCF60C-A103-44D2-A295-7B8459A92EB7}"/>
              </a:ext>
            </a:extLst>
          </p:cNvPr>
          <p:cNvSpPr/>
          <p:nvPr/>
        </p:nvSpPr>
        <p:spPr>
          <a:xfrm>
            <a:off x="4491132" y="3806887"/>
            <a:ext cx="1617306" cy="559837"/>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dirty="0"/>
              <a:t>与目标语句进行归结，记为新的目标语句，并输出</a:t>
            </a:r>
          </a:p>
        </p:txBody>
      </p:sp>
      <p:sp>
        <p:nvSpPr>
          <p:cNvPr id="10" name="流程图: 决策 9">
            <a:extLst>
              <a:ext uri="{FF2B5EF4-FFF2-40B4-BE49-F238E27FC236}">
                <a16:creationId xmlns:a16="http://schemas.microsoft.com/office/drawing/2014/main" id="{7B86D541-01B0-451A-93C8-108C9034F754}"/>
              </a:ext>
            </a:extLst>
          </p:cNvPr>
          <p:cNvSpPr/>
          <p:nvPr/>
        </p:nvSpPr>
        <p:spPr>
          <a:xfrm>
            <a:off x="3664598" y="4609314"/>
            <a:ext cx="3245497" cy="559837"/>
          </a:xfrm>
          <a:prstGeom prst="flowChartDecisi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dirty="0"/>
              <a:t>该目标语句是否为空？</a:t>
            </a:r>
          </a:p>
        </p:txBody>
      </p:sp>
      <p:sp>
        <p:nvSpPr>
          <p:cNvPr id="11" name="流程图: 过程 10">
            <a:extLst>
              <a:ext uri="{FF2B5EF4-FFF2-40B4-BE49-F238E27FC236}">
                <a16:creationId xmlns:a16="http://schemas.microsoft.com/office/drawing/2014/main" id="{F2B9DA97-E4CE-425B-AB26-378FB7C0A678}"/>
              </a:ext>
            </a:extLst>
          </p:cNvPr>
          <p:cNvSpPr/>
          <p:nvPr/>
        </p:nvSpPr>
        <p:spPr>
          <a:xfrm>
            <a:off x="4844142" y="5290449"/>
            <a:ext cx="886408" cy="345232"/>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dirty="0"/>
              <a:t>成功</a:t>
            </a:r>
          </a:p>
        </p:txBody>
      </p:sp>
      <p:sp>
        <p:nvSpPr>
          <p:cNvPr id="12" name="矩形: 圆角 11">
            <a:extLst>
              <a:ext uri="{FF2B5EF4-FFF2-40B4-BE49-F238E27FC236}">
                <a16:creationId xmlns:a16="http://schemas.microsoft.com/office/drawing/2014/main" id="{96FE7CC2-47A5-4DE2-9340-ABFC7C1CC199}"/>
              </a:ext>
            </a:extLst>
          </p:cNvPr>
          <p:cNvSpPr/>
          <p:nvPr/>
        </p:nvSpPr>
        <p:spPr>
          <a:xfrm>
            <a:off x="4856581" y="5812971"/>
            <a:ext cx="886408" cy="26125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dirty="0"/>
              <a:t>结束</a:t>
            </a:r>
          </a:p>
        </p:txBody>
      </p:sp>
      <p:sp>
        <p:nvSpPr>
          <p:cNvPr id="13" name="流程图: 过程 12">
            <a:extLst>
              <a:ext uri="{FF2B5EF4-FFF2-40B4-BE49-F238E27FC236}">
                <a16:creationId xmlns:a16="http://schemas.microsoft.com/office/drawing/2014/main" id="{2BC464B6-74C0-4F25-A717-5375DDEDCE01}"/>
              </a:ext>
            </a:extLst>
          </p:cNvPr>
          <p:cNvSpPr/>
          <p:nvPr/>
        </p:nvSpPr>
        <p:spPr>
          <a:xfrm>
            <a:off x="7781730" y="1558211"/>
            <a:ext cx="1583093" cy="531843"/>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dirty="0"/>
              <a:t>将字句归为知识系统</a:t>
            </a:r>
          </a:p>
        </p:txBody>
      </p:sp>
      <p:sp>
        <p:nvSpPr>
          <p:cNvPr id="14" name="流程图: 过程 13">
            <a:extLst>
              <a:ext uri="{FF2B5EF4-FFF2-40B4-BE49-F238E27FC236}">
                <a16:creationId xmlns:a16="http://schemas.microsoft.com/office/drawing/2014/main" id="{B03A6148-7AA0-4092-A956-A3E5DA675158}"/>
              </a:ext>
            </a:extLst>
          </p:cNvPr>
          <p:cNvSpPr/>
          <p:nvPr/>
        </p:nvSpPr>
        <p:spPr>
          <a:xfrm>
            <a:off x="7781730" y="3158410"/>
            <a:ext cx="886408" cy="345232"/>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dirty="0"/>
              <a:t>失败</a:t>
            </a:r>
          </a:p>
        </p:txBody>
      </p:sp>
      <p:cxnSp>
        <p:nvCxnSpPr>
          <p:cNvPr id="16" name="直接箭头连接符 15">
            <a:extLst>
              <a:ext uri="{FF2B5EF4-FFF2-40B4-BE49-F238E27FC236}">
                <a16:creationId xmlns:a16="http://schemas.microsoft.com/office/drawing/2014/main" id="{ADA5DF43-E8CD-46C6-895A-CB8D890D9A78}"/>
              </a:ext>
            </a:extLst>
          </p:cNvPr>
          <p:cNvCxnSpPr>
            <a:stCxn id="2" idx="4"/>
            <a:endCxn id="3" idx="1"/>
          </p:cNvCxnSpPr>
          <p:nvPr/>
        </p:nvCxnSpPr>
        <p:spPr>
          <a:xfrm>
            <a:off x="5299788" y="587829"/>
            <a:ext cx="0" cy="19594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 name="直接箭头连接符 17">
            <a:extLst>
              <a:ext uri="{FF2B5EF4-FFF2-40B4-BE49-F238E27FC236}">
                <a16:creationId xmlns:a16="http://schemas.microsoft.com/office/drawing/2014/main" id="{3EAED954-F885-4829-AA33-17E994DBBFE7}"/>
              </a:ext>
            </a:extLst>
          </p:cNvPr>
          <p:cNvCxnSpPr>
            <a:stCxn id="3" idx="4"/>
            <a:endCxn id="4" idx="0"/>
          </p:cNvCxnSpPr>
          <p:nvPr/>
        </p:nvCxnSpPr>
        <p:spPr>
          <a:xfrm flipH="1">
            <a:off x="5299786" y="1343608"/>
            <a:ext cx="2" cy="19594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0" name="直接箭头连接符 19">
            <a:extLst>
              <a:ext uri="{FF2B5EF4-FFF2-40B4-BE49-F238E27FC236}">
                <a16:creationId xmlns:a16="http://schemas.microsoft.com/office/drawing/2014/main" id="{370F12EE-6FBD-4C81-9DDD-EA7081A914FC}"/>
              </a:ext>
            </a:extLst>
          </p:cNvPr>
          <p:cNvCxnSpPr>
            <a:stCxn id="4" idx="2"/>
            <a:endCxn id="5" idx="0"/>
          </p:cNvCxnSpPr>
          <p:nvPr/>
        </p:nvCxnSpPr>
        <p:spPr>
          <a:xfrm flipH="1">
            <a:off x="5287347" y="2099387"/>
            <a:ext cx="12439" cy="19594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4" name="直接箭头连接符 23">
            <a:extLst>
              <a:ext uri="{FF2B5EF4-FFF2-40B4-BE49-F238E27FC236}">
                <a16:creationId xmlns:a16="http://schemas.microsoft.com/office/drawing/2014/main" id="{F06DEF6E-D196-48D9-9864-93FD307E0BB3}"/>
              </a:ext>
            </a:extLst>
          </p:cNvPr>
          <p:cNvCxnSpPr>
            <a:stCxn id="5" idx="2"/>
            <a:endCxn id="7" idx="0"/>
          </p:cNvCxnSpPr>
          <p:nvPr/>
        </p:nvCxnSpPr>
        <p:spPr>
          <a:xfrm>
            <a:off x="5287347" y="2855166"/>
            <a:ext cx="0" cy="19594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6" name="直接箭头连接符 25">
            <a:extLst>
              <a:ext uri="{FF2B5EF4-FFF2-40B4-BE49-F238E27FC236}">
                <a16:creationId xmlns:a16="http://schemas.microsoft.com/office/drawing/2014/main" id="{E77B143A-E427-40C1-BCCD-61D14E6C2968}"/>
              </a:ext>
            </a:extLst>
          </p:cNvPr>
          <p:cNvCxnSpPr>
            <a:stCxn id="7" idx="2"/>
            <a:endCxn id="9" idx="0"/>
          </p:cNvCxnSpPr>
          <p:nvPr/>
        </p:nvCxnSpPr>
        <p:spPr>
          <a:xfrm>
            <a:off x="5287347" y="3610945"/>
            <a:ext cx="12438" cy="19594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8" name="直接箭头连接符 27">
            <a:extLst>
              <a:ext uri="{FF2B5EF4-FFF2-40B4-BE49-F238E27FC236}">
                <a16:creationId xmlns:a16="http://schemas.microsoft.com/office/drawing/2014/main" id="{2DBB27AE-3F7E-49CB-B7CD-659904E2AF7B}"/>
              </a:ext>
            </a:extLst>
          </p:cNvPr>
          <p:cNvCxnSpPr>
            <a:stCxn id="9" idx="2"/>
            <a:endCxn id="10" idx="0"/>
          </p:cNvCxnSpPr>
          <p:nvPr/>
        </p:nvCxnSpPr>
        <p:spPr>
          <a:xfrm flipH="1">
            <a:off x="5287347" y="4366724"/>
            <a:ext cx="12438" cy="24259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0" name="直接箭头连接符 29">
            <a:extLst>
              <a:ext uri="{FF2B5EF4-FFF2-40B4-BE49-F238E27FC236}">
                <a16:creationId xmlns:a16="http://schemas.microsoft.com/office/drawing/2014/main" id="{C4C13B27-444C-4226-98E1-D04A748C3DDF}"/>
              </a:ext>
            </a:extLst>
          </p:cNvPr>
          <p:cNvCxnSpPr>
            <a:stCxn id="10" idx="2"/>
            <a:endCxn id="11" idx="0"/>
          </p:cNvCxnSpPr>
          <p:nvPr/>
        </p:nvCxnSpPr>
        <p:spPr>
          <a:xfrm flipH="1">
            <a:off x="5287346" y="5169151"/>
            <a:ext cx="1" cy="12129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2" name="直接箭头连接符 31">
            <a:extLst>
              <a:ext uri="{FF2B5EF4-FFF2-40B4-BE49-F238E27FC236}">
                <a16:creationId xmlns:a16="http://schemas.microsoft.com/office/drawing/2014/main" id="{8827A426-CA29-418B-90DC-0A4BCE0DB2EA}"/>
              </a:ext>
            </a:extLst>
          </p:cNvPr>
          <p:cNvCxnSpPr>
            <a:stCxn id="11" idx="2"/>
            <a:endCxn id="12" idx="0"/>
          </p:cNvCxnSpPr>
          <p:nvPr/>
        </p:nvCxnSpPr>
        <p:spPr>
          <a:xfrm>
            <a:off x="5287346" y="5635681"/>
            <a:ext cx="12439" cy="17729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4" name="直接箭头连接符 33">
            <a:extLst>
              <a:ext uri="{FF2B5EF4-FFF2-40B4-BE49-F238E27FC236}">
                <a16:creationId xmlns:a16="http://schemas.microsoft.com/office/drawing/2014/main" id="{D478E943-06CE-464B-BC34-0C120500C086}"/>
              </a:ext>
            </a:extLst>
          </p:cNvPr>
          <p:cNvCxnSpPr>
            <a:stCxn id="4" idx="3"/>
            <a:endCxn id="13" idx="1"/>
          </p:cNvCxnSpPr>
          <p:nvPr/>
        </p:nvCxnSpPr>
        <p:spPr>
          <a:xfrm>
            <a:off x="6922534" y="1819469"/>
            <a:ext cx="859196" cy="46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D2D8EF7C-649C-4A32-BB0B-2095EEBD3821}"/>
              </a:ext>
            </a:extLst>
          </p:cNvPr>
          <p:cNvCxnSpPr>
            <a:stCxn id="7" idx="3"/>
            <a:endCxn id="14" idx="1"/>
          </p:cNvCxnSpPr>
          <p:nvPr/>
        </p:nvCxnSpPr>
        <p:spPr>
          <a:xfrm flipV="1">
            <a:off x="6910096" y="3331026"/>
            <a:ext cx="87163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3A5F6F8B-BB51-4D1D-AA91-A0D60E61768A}"/>
              </a:ext>
            </a:extLst>
          </p:cNvPr>
          <p:cNvCxnSpPr>
            <a:stCxn id="14" idx="3"/>
          </p:cNvCxnSpPr>
          <p:nvPr/>
        </p:nvCxnSpPr>
        <p:spPr>
          <a:xfrm>
            <a:off x="8668138" y="3331026"/>
            <a:ext cx="886409"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42" name="直接连接符 41">
            <a:extLst>
              <a:ext uri="{FF2B5EF4-FFF2-40B4-BE49-F238E27FC236}">
                <a16:creationId xmlns:a16="http://schemas.microsoft.com/office/drawing/2014/main" id="{E2A90C03-C355-4819-9B96-5A9E7C7449E0}"/>
              </a:ext>
            </a:extLst>
          </p:cNvPr>
          <p:cNvCxnSpPr>
            <a:cxnSpLocks/>
          </p:cNvCxnSpPr>
          <p:nvPr/>
        </p:nvCxnSpPr>
        <p:spPr>
          <a:xfrm>
            <a:off x="9554547" y="3331026"/>
            <a:ext cx="0" cy="2393300"/>
          </a:xfrm>
          <a:prstGeom prst="line">
            <a:avLst/>
          </a:prstGeom>
        </p:spPr>
        <p:style>
          <a:lnRef idx="1">
            <a:schemeClr val="accent6"/>
          </a:lnRef>
          <a:fillRef idx="0">
            <a:schemeClr val="accent6"/>
          </a:fillRef>
          <a:effectRef idx="0">
            <a:schemeClr val="accent6"/>
          </a:effectRef>
          <a:fontRef idx="minor">
            <a:schemeClr val="tx1"/>
          </a:fontRef>
        </p:style>
      </p:cxnSp>
      <p:cxnSp>
        <p:nvCxnSpPr>
          <p:cNvPr id="47" name="直接箭头连接符 46">
            <a:extLst>
              <a:ext uri="{FF2B5EF4-FFF2-40B4-BE49-F238E27FC236}">
                <a16:creationId xmlns:a16="http://schemas.microsoft.com/office/drawing/2014/main" id="{10316AB1-5805-44FF-958B-237423DE619B}"/>
              </a:ext>
            </a:extLst>
          </p:cNvPr>
          <p:cNvCxnSpPr/>
          <p:nvPr/>
        </p:nvCxnSpPr>
        <p:spPr>
          <a:xfrm flipH="1">
            <a:off x="5287346" y="5724326"/>
            <a:ext cx="4267201"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9" name="直接连接符 48">
            <a:extLst>
              <a:ext uri="{FF2B5EF4-FFF2-40B4-BE49-F238E27FC236}">
                <a16:creationId xmlns:a16="http://schemas.microsoft.com/office/drawing/2014/main" id="{7675C593-D762-472B-9DAB-CC8877CCDFC2}"/>
              </a:ext>
            </a:extLst>
          </p:cNvPr>
          <p:cNvCxnSpPr>
            <a:cxnSpLocks/>
            <a:stCxn id="10" idx="1"/>
          </p:cNvCxnSpPr>
          <p:nvPr/>
        </p:nvCxnSpPr>
        <p:spPr>
          <a:xfrm flipH="1" flipV="1">
            <a:off x="2637452" y="4889232"/>
            <a:ext cx="1027146" cy="1"/>
          </a:xfrm>
          <a:prstGeom prst="line">
            <a:avLst/>
          </a:prstGeom>
        </p:spPr>
        <p:style>
          <a:lnRef idx="1">
            <a:schemeClr val="accent6"/>
          </a:lnRef>
          <a:fillRef idx="0">
            <a:schemeClr val="accent6"/>
          </a:fillRef>
          <a:effectRef idx="0">
            <a:schemeClr val="accent6"/>
          </a:effectRef>
          <a:fontRef idx="minor">
            <a:schemeClr val="tx1"/>
          </a:fontRef>
        </p:style>
      </p:cxnSp>
      <p:cxnSp>
        <p:nvCxnSpPr>
          <p:cNvPr id="52" name="直接箭头连接符 51">
            <a:extLst>
              <a:ext uri="{FF2B5EF4-FFF2-40B4-BE49-F238E27FC236}">
                <a16:creationId xmlns:a16="http://schemas.microsoft.com/office/drawing/2014/main" id="{CAE75458-ECDE-41B2-A740-4F5080BF6344}"/>
              </a:ext>
            </a:extLst>
          </p:cNvPr>
          <p:cNvCxnSpPr/>
          <p:nvPr/>
        </p:nvCxnSpPr>
        <p:spPr>
          <a:xfrm>
            <a:off x="2637452" y="2953137"/>
            <a:ext cx="2662333" cy="2332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4" name="直接连接符 53">
            <a:extLst>
              <a:ext uri="{FF2B5EF4-FFF2-40B4-BE49-F238E27FC236}">
                <a16:creationId xmlns:a16="http://schemas.microsoft.com/office/drawing/2014/main" id="{4F6EFB58-8AAB-44DC-AF08-5555D049D30E}"/>
              </a:ext>
            </a:extLst>
          </p:cNvPr>
          <p:cNvCxnSpPr/>
          <p:nvPr/>
        </p:nvCxnSpPr>
        <p:spPr>
          <a:xfrm>
            <a:off x="2637452" y="2960140"/>
            <a:ext cx="0" cy="1929092"/>
          </a:xfrm>
          <a:prstGeom prst="line">
            <a:avLst/>
          </a:prstGeom>
        </p:spPr>
        <p:style>
          <a:lnRef idx="1">
            <a:schemeClr val="accent6"/>
          </a:lnRef>
          <a:fillRef idx="0">
            <a:schemeClr val="accent6"/>
          </a:fillRef>
          <a:effectRef idx="0">
            <a:schemeClr val="accent6"/>
          </a:effectRef>
          <a:fontRef idx="minor">
            <a:schemeClr val="tx1"/>
          </a:fontRef>
        </p:style>
      </p:cxnSp>
      <p:sp>
        <p:nvSpPr>
          <p:cNvPr id="55" name="文本框 54">
            <a:extLst>
              <a:ext uri="{FF2B5EF4-FFF2-40B4-BE49-F238E27FC236}">
                <a16:creationId xmlns:a16="http://schemas.microsoft.com/office/drawing/2014/main" id="{E91A92C0-433A-4885-9867-4A986F692433}"/>
              </a:ext>
            </a:extLst>
          </p:cNvPr>
          <p:cNvSpPr txBox="1"/>
          <p:nvPr/>
        </p:nvSpPr>
        <p:spPr>
          <a:xfrm>
            <a:off x="4991874" y="2043116"/>
            <a:ext cx="373226" cy="276999"/>
          </a:xfrm>
          <a:prstGeom prst="rect">
            <a:avLst/>
          </a:prstGeom>
          <a:noFill/>
        </p:spPr>
        <p:txBody>
          <a:bodyPr wrap="square" rtlCol="0">
            <a:spAutoFit/>
          </a:bodyPr>
          <a:lstStyle/>
          <a:p>
            <a:r>
              <a:rPr lang="zh-CN" altLang="en-US" sz="1200" dirty="0"/>
              <a:t>是</a:t>
            </a:r>
          </a:p>
        </p:txBody>
      </p:sp>
      <p:sp>
        <p:nvSpPr>
          <p:cNvPr id="56" name="文本框 55">
            <a:extLst>
              <a:ext uri="{FF2B5EF4-FFF2-40B4-BE49-F238E27FC236}">
                <a16:creationId xmlns:a16="http://schemas.microsoft.com/office/drawing/2014/main" id="{C5234C5F-A2CD-4A0B-B8A5-C1D5B101B5C0}"/>
              </a:ext>
            </a:extLst>
          </p:cNvPr>
          <p:cNvSpPr txBox="1"/>
          <p:nvPr/>
        </p:nvSpPr>
        <p:spPr>
          <a:xfrm>
            <a:off x="4991874" y="3586159"/>
            <a:ext cx="373226" cy="276999"/>
          </a:xfrm>
          <a:prstGeom prst="rect">
            <a:avLst/>
          </a:prstGeom>
          <a:noFill/>
        </p:spPr>
        <p:txBody>
          <a:bodyPr wrap="square" rtlCol="0">
            <a:spAutoFit/>
          </a:bodyPr>
          <a:lstStyle/>
          <a:p>
            <a:r>
              <a:rPr lang="zh-CN" altLang="en-US" sz="1200" dirty="0"/>
              <a:t>是</a:t>
            </a:r>
          </a:p>
        </p:txBody>
      </p:sp>
      <p:sp>
        <p:nvSpPr>
          <p:cNvPr id="57" name="文本框 56">
            <a:extLst>
              <a:ext uri="{FF2B5EF4-FFF2-40B4-BE49-F238E27FC236}">
                <a16:creationId xmlns:a16="http://schemas.microsoft.com/office/drawing/2014/main" id="{A83F88DF-B905-453C-96FA-28852DA4831B}"/>
              </a:ext>
            </a:extLst>
          </p:cNvPr>
          <p:cNvSpPr txBox="1"/>
          <p:nvPr/>
        </p:nvSpPr>
        <p:spPr>
          <a:xfrm>
            <a:off x="4991874" y="5041451"/>
            <a:ext cx="373226" cy="276999"/>
          </a:xfrm>
          <a:prstGeom prst="rect">
            <a:avLst/>
          </a:prstGeom>
          <a:noFill/>
        </p:spPr>
        <p:txBody>
          <a:bodyPr wrap="square" rtlCol="0">
            <a:spAutoFit/>
          </a:bodyPr>
          <a:lstStyle/>
          <a:p>
            <a:r>
              <a:rPr lang="zh-CN" altLang="en-US" sz="1200" dirty="0"/>
              <a:t>是</a:t>
            </a:r>
          </a:p>
        </p:txBody>
      </p:sp>
      <p:sp>
        <p:nvSpPr>
          <p:cNvPr id="58" name="文本框 57">
            <a:extLst>
              <a:ext uri="{FF2B5EF4-FFF2-40B4-BE49-F238E27FC236}">
                <a16:creationId xmlns:a16="http://schemas.microsoft.com/office/drawing/2014/main" id="{750E01BF-D547-49E3-AB44-458415BF2989}"/>
              </a:ext>
            </a:extLst>
          </p:cNvPr>
          <p:cNvSpPr txBox="1"/>
          <p:nvPr/>
        </p:nvSpPr>
        <p:spPr>
          <a:xfrm>
            <a:off x="3377679" y="4612233"/>
            <a:ext cx="373226" cy="276999"/>
          </a:xfrm>
          <a:prstGeom prst="rect">
            <a:avLst/>
          </a:prstGeom>
          <a:noFill/>
        </p:spPr>
        <p:txBody>
          <a:bodyPr wrap="square" rtlCol="0">
            <a:spAutoFit/>
          </a:bodyPr>
          <a:lstStyle/>
          <a:p>
            <a:r>
              <a:rPr lang="zh-CN" altLang="en-US" sz="1200" dirty="0"/>
              <a:t>否</a:t>
            </a:r>
          </a:p>
        </p:txBody>
      </p:sp>
      <p:sp>
        <p:nvSpPr>
          <p:cNvPr id="59" name="文本框 58">
            <a:extLst>
              <a:ext uri="{FF2B5EF4-FFF2-40B4-BE49-F238E27FC236}">
                <a16:creationId xmlns:a16="http://schemas.microsoft.com/office/drawing/2014/main" id="{917D9537-304E-4654-B013-2718F09B66DA}"/>
              </a:ext>
            </a:extLst>
          </p:cNvPr>
          <p:cNvSpPr txBox="1"/>
          <p:nvPr/>
        </p:nvSpPr>
        <p:spPr>
          <a:xfrm>
            <a:off x="7283313" y="1539550"/>
            <a:ext cx="373226" cy="276999"/>
          </a:xfrm>
          <a:prstGeom prst="rect">
            <a:avLst/>
          </a:prstGeom>
          <a:noFill/>
        </p:spPr>
        <p:txBody>
          <a:bodyPr wrap="square" rtlCol="0">
            <a:spAutoFit/>
          </a:bodyPr>
          <a:lstStyle/>
          <a:p>
            <a:r>
              <a:rPr lang="zh-CN" altLang="en-US" sz="1200" dirty="0"/>
              <a:t>否</a:t>
            </a:r>
          </a:p>
        </p:txBody>
      </p:sp>
      <p:sp>
        <p:nvSpPr>
          <p:cNvPr id="60" name="文本框 59">
            <a:extLst>
              <a:ext uri="{FF2B5EF4-FFF2-40B4-BE49-F238E27FC236}">
                <a16:creationId xmlns:a16="http://schemas.microsoft.com/office/drawing/2014/main" id="{5C9D0D33-A7BA-4CE7-88FE-E5CA79EB5170}"/>
              </a:ext>
            </a:extLst>
          </p:cNvPr>
          <p:cNvSpPr txBox="1"/>
          <p:nvPr/>
        </p:nvSpPr>
        <p:spPr>
          <a:xfrm>
            <a:off x="7283313" y="3065109"/>
            <a:ext cx="373226" cy="276999"/>
          </a:xfrm>
          <a:prstGeom prst="rect">
            <a:avLst/>
          </a:prstGeom>
          <a:noFill/>
        </p:spPr>
        <p:txBody>
          <a:bodyPr wrap="square" rtlCol="0">
            <a:spAutoFit/>
          </a:bodyPr>
          <a:lstStyle/>
          <a:p>
            <a:r>
              <a:rPr lang="zh-CN" altLang="en-US" sz="1200" dirty="0"/>
              <a:t>否</a:t>
            </a:r>
          </a:p>
        </p:txBody>
      </p:sp>
    </p:spTree>
    <p:extLst>
      <p:ext uri="{BB962C8B-B14F-4D97-AF65-F5344CB8AC3E}">
        <p14:creationId xmlns:p14="http://schemas.microsoft.com/office/powerpoint/2010/main" val="1841202270"/>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408</TotalTime>
  <Words>2312</Words>
  <Application>Microsoft Office PowerPoint</Application>
  <PresentationFormat>宽屏</PresentationFormat>
  <Paragraphs>166</Paragraphs>
  <Slides>27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等线</vt:lpstr>
      <vt:lpstr>等线 Light</vt:lpstr>
      <vt:lpstr>Arial</vt:lpstr>
      <vt:lpstr>Gill Sans MT</vt:lpstr>
      <vt:lpstr>Wingdings</vt:lpstr>
      <vt:lpstr>画廊</vt:lpstr>
      <vt:lpstr>PowerPoint 演示文稿</vt:lpstr>
      <vt:lpstr>目          录</vt:lpstr>
      <vt:lpstr>（一）实验概述</vt:lpstr>
      <vt:lpstr>实验目的</vt:lpstr>
      <vt:lpstr>实验内容</vt:lpstr>
      <vt:lpstr>破案问题：在一栋房子里发生了一件神秘的谋杀案，现在可以肯定以下几点事实： </vt:lpstr>
      <vt:lpstr>（二）实验方案设计</vt:lpstr>
      <vt:lpstr>总体设计思路与总体架构</vt:lpstr>
      <vt:lpstr>PowerPoint 演示文稿</vt:lpstr>
      <vt:lpstr>核心算法及基本原理</vt:lpstr>
      <vt:lpstr>核心算法及基本原理</vt:lpstr>
      <vt:lpstr>核心算法及基本原理</vt:lpstr>
      <vt:lpstr>模块设计：本实验的具体模块设计</vt:lpstr>
      <vt:lpstr>其他创新内容或优化算法</vt:lpstr>
      <vt:lpstr>（三）实验过程</vt:lpstr>
      <vt:lpstr>环境说明</vt:lpstr>
      <vt:lpstr>环境说明</vt:lpstr>
      <vt:lpstr>实验结果展示</vt:lpstr>
      <vt:lpstr>实验结果展示</vt:lpstr>
      <vt:lpstr>（四）实验总结</vt:lpstr>
      <vt:lpstr>实验中存在的问题及解决方案</vt:lpstr>
      <vt:lpstr>心得体会</vt:lpstr>
      <vt:lpstr>后续改进方向</vt:lpstr>
      <vt:lpstr>总结</vt:lpstr>
      <vt:lpstr>参考书籍：</vt:lpstr>
      <vt:lpstr>成员分工与自评：</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Horn字句归结实验</dc:title>
  <dc:creator>兵 刘</dc:creator>
  <cp:lastModifiedBy>兵 刘</cp:lastModifiedBy>
  <cp:revision>25</cp:revision>
  <dcterms:created xsi:type="dcterms:W3CDTF">2020-06-13T04:07:30Z</dcterms:created>
  <dcterms:modified xsi:type="dcterms:W3CDTF">2020-06-13T10:57:51Z</dcterms:modified>
</cp:coreProperties>
</file>