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7" r:id="rId2"/>
    <p:sldId id="2063" r:id="rId3"/>
    <p:sldId id="490" r:id="rId4"/>
    <p:sldId id="258" r:id="rId5"/>
    <p:sldId id="280" r:id="rId6"/>
    <p:sldId id="273" r:id="rId7"/>
    <p:sldId id="284" r:id="rId8"/>
    <p:sldId id="383" r:id="rId9"/>
    <p:sldId id="361" r:id="rId10"/>
    <p:sldId id="622" r:id="rId11"/>
    <p:sldId id="579" r:id="rId12"/>
    <p:sldId id="288" r:id="rId13"/>
    <p:sldId id="596" r:id="rId14"/>
    <p:sldId id="595" r:id="rId15"/>
    <p:sldId id="598" r:id="rId16"/>
    <p:sldId id="297" r:id="rId17"/>
    <p:sldId id="293" r:id="rId18"/>
    <p:sldId id="2064" r:id="rId19"/>
    <p:sldId id="502" r:id="rId20"/>
    <p:sldId id="503" r:id="rId21"/>
    <p:sldId id="504" r:id="rId22"/>
    <p:sldId id="506" r:id="rId23"/>
    <p:sldId id="263" r:id="rId24"/>
    <p:sldId id="2065"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079810-8E5C-4B61-B067-9651EC5A4152}" v="2" dt="2024-04-04T09:28:03.894"/>
  </p1510:revLst>
</p1510:revInfo>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43" autoAdjust="0"/>
    <p:restoredTop sz="67594" autoAdjust="0"/>
  </p:normalViewPr>
  <p:slideViewPr>
    <p:cSldViewPr snapToGrid="0">
      <p:cViewPr varScale="1">
        <p:scale>
          <a:sx n="74" d="100"/>
          <a:sy n="74" d="100"/>
        </p:scale>
        <p:origin x="1604" y="64"/>
      </p:cViewPr>
      <p:guideLst/>
    </p:cSldViewPr>
  </p:slideViewPr>
  <p:notesTextViewPr>
    <p:cViewPr>
      <p:scale>
        <a:sx n="3" d="2"/>
        <a:sy n="3" d="2"/>
      </p:scale>
      <p:origin x="0" y="0"/>
    </p:cViewPr>
  </p:notesTextViewPr>
  <p:sorterViewPr>
    <p:cViewPr>
      <p:scale>
        <a:sx n="66" d="100"/>
        <a:sy n="66" d="100"/>
      </p:scale>
      <p:origin x="0" y="-27672"/>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qiu SONG" userId="7663364d-1002-410d-9c05-5263f526c5cf" providerId="ADAL" clId="{66079810-8E5C-4B61-B067-9651EC5A4152}"/>
    <pc:docChg chg="custSel delSld modSld sldOrd">
      <pc:chgData name="Yangqiu SONG" userId="7663364d-1002-410d-9c05-5263f526c5cf" providerId="ADAL" clId="{66079810-8E5C-4B61-B067-9651EC5A4152}" dt="2024-04-04T09:28:09.434" v="9" actId="1076"/>
      <pc:docMkLst>
        <pc:docMk/>
      </pc:docMkLst>
      <pc:sldChg chg="del">
        <pc:chgData name="Yangqiu SONG" userId="7663364d-1002-410d-9c05-5263f526c5cf" providerId="ADAL" clId="{66079810-8E5C-4B61-B067-9651EC5A4152}" dt="2024-04-04T09:25:03.751" v="0" actId="47"/>
        <pc:sldMkLst>
          <pc:docMk/>
          <pc:sldMk cId="4175320660" sldId="257"/>
        </pc:sldMkLst>
      </pc:sldChg>
      <pc:sldChg chg="modSp mod ord modAnim">
        <pc:chgData name="Yangqiu SONG" userId="7663364d-1002-410d-9c05-5263f526c5cf" providerId="ADAL" clId="{66079810-8E5C-4B61-B067-9651EC5A4152}" dt="2024-04-04T09:25:54.286" v="4"/>
        <pc:sldMkLst>
          <pc:docMk/>
          <pc:sldMk cId="415962424" sldId="264"/>
        </pc:sldMkLst>
        <pc:spChg chg="mod">
          <ac:chgData name="Yangqiu SONG" userId="7663364d-1002-410d-9c05-5263f526c5cf" providerId="ADAL" clId="{66079810-8E5C-4B61-B067-9651EC5A4152}" dt="2024-04-04T09:25:51.540" v="2" actId="27636"/>
          <ac:spMkLst>
            <pc:docMk/>
            <pc:sldMk cId="415962424" sldId="264"/>
            <ac:spMk id="3" creationId="{6E5E1F2B-373A-6438-3AD9-8D629A293F07}"/>
          </ac:spMkLst>
        </pc:spChg>
      </pc:sldChg>
      <pc:sldChg chg="addSp delSp modSp mod delAnim">
        <pc:chgData name="Yangqiu SONG" userId="7663364d-1002-410d-9c05-5263f526c5cf" providerId="ADAL" clId="{66079810-8E5C-4B61-B067-9651EC5A4152}" dt="2024-04-04T09:28:09.434" v="9" actId="1076"/>
        <pc:sldMkLst>
          <pc:docMk/>
          <pc:sldMk cId="1033122193" sldId="269"/>
        </pc:sldMkLst>
        <pc:spChg chg="add mod">
          <ac:chgData name="Yangqiu SONG" userId="7663364d-1002-410d-9c05-5263f526c5cf" providerId="ADAL" clId="{66079810-8E5C-4B61-B067-9651EC5A4152}" dt="2024-04-04T09:28:09.434" v="9" actId="1076"/>
          <ac:spMkLst>
            <pc:docMk/>
            <pc:sldMk cId="1033122193" sldId="269"/>
            <ac:spMk id="5" creationId="{AC83EEB6-B1EC-C19D-0809-0B6E703D28EA}"/>
          </ac:spMkLst>
        </pc:spChg>
        <pc:spChg chg="add mod">
          <ac:chgData name="Yangqiu SONG" userId="7663364d-1002-410d-9c05-5263f526c5cf" providerId="ADAL" clId="{66079810-8E5C-4B61-B067-9651EC5A4152}" dt="2024-04-04T09:28:09.434" v="9" actId="1076"/>
          <ac:spMkLst>
            <pc:docMk/>
            <pc:sldMk cId="1033122193" sldId="269"/>
            <ac:spMk id="7" creationId="{7504A701-C9BB-D007-8A09-D8BA275B2615}"/>
          </ac:spMkLst>
        </pc:spChg>
        <pc:spChg chg="add mod">
          <ac:chgData name="Yangqiu SONG" userId="7663364d-1002-410d-9c05-5263f526c5cf" providerId="ADAL" clId="{66079810-8E5C-4B61-B067-9651EC5A4152}" dt="2024-04-04T09:28:09.434" v="9" actId="1076"/>
          <ac:spMkLst>
            <pc:docMk/>
            <pc:sldMk cId="1033122193" sldId="269"/>
            <ac:spMk id="8" creationId="{DF9328F8-20C8-E5BC-BA93-1390486FD357}"/>
          </ac:spMkLst>
        </pc:spChg>
        <pc:spChg chg="add mod">
          <ac:chgData name="Yangqiu SONG" userId="7663364d-1002-410d-9c05-5263f526c5cf" providerId="ADAL" clId="{66079810-8E5C-4B61-B067-9651EC5A4152}" dt="2024-04-04T09:28:09.434" v="9" actId="1076"/>
          <ac:spMkLst>
            <pc:docMk/>
            <pc:sldMk cId="1033122193" sldId="269"/>
            <ac:spMk id="10" creationId="{673DCC1F-0D6C-7F44-62CA-E68F2479A656}"/>
          </ac:spMkLst>
        </pc:spChg>
        <pc:spChg chg="add mod">
          <ac:chgData name="Yangqiu SONG" userId="7663364d-1002-410d-9c05-5263f526c5cf" providerId="ADAL" clId="{66079810-8E5C-4B61-B067-9651EC5A4152}" dt="2024-04-04T09:28:09.434" v="9" actId="1076"/>
          <ac:spMkLst>
            <pc:docMk/>
            <pc:sldMk cId="1033122193" sldId="269"/>
            <ac:spMk id="11" creationId="{F10C23F6-0DFC-6B46-5E9A-E3276A6EF50C}"/>
          </ac:spMkLst>
        </pc:spChg>
        <pc:spChg chg="add mod">
          <ac:chgData name="Yangqiu SONG" userId="7663364d-1002-410d-9c05-5263f526c5cf" providerId="ADAL" clId="{66079810-8E5C-4B61-B067-9651EC5A4152}" dt="2024-04-04T09:28:09.434" v="9" actId="1076"/>
          <ac:spMkLst>
            <pc:docMk/>
            <pc:sldMk cId="1033122193" sldId="269"/>
            <ac:spMk id="12" creationId="{6A2462C8-6A60-9A48-8970-A5B87661863B}"/>
          </ac:spMkLst>
        </pc:spChg>
        <pc:spChg chg="add mod">
          <ac:chgData name="Yangqiu SONG" userId="7663364d-1002-410d-9c05-5263f526c5cf" providerId="ADAL" clId="{66079810-8E5C-4B61-B067-9651EC5A4152}" dt="2024-04-04T09:28:09.434" v="9" actId="1076"/>
          <ac:spMkLst>
            <pc:docMk/>
            <pc:sldMk cId="1033122193" sldId="269"/>
            <ac:spMk id="14" creationId="{3049CF59-435C-C357-39E9-E1B3362DF4A6}"/>
          </ac:spMkLst>
        </pc:spChg>
        <pc:spChg chg="add mod">
          <ac:chgData name="Yangqiu SONG" userId="7663364d-1002-410d-9c05-5263f526c5cf" providerId="ADAL" clId="{66079810-8E5C-4B61-B067-9651EC5A4152}" dt="2024-04-04T09:28:09.434" v="9" actId="1076"/>
          <ac:spMkLst>
            <pc:docMk/>
            <pc:sldMk cId="1033122193" sldId="269"/>
            <ac:spMk id="36" creationId="{78EFD68D-8EDF-6637-A03D-C7D23BD8F5A6}"/>
          </ac:spMkLst>
        </pc:spChg>
        <pc:spChg chg="add mod">
          <ac:chgData name="Yangqiu SONG" userId="7663364d-1002-410d-9c05-5263f526c5cf" providerId="ADAL" clId="{66079810-8E5C-4B61-B067-9651EC5A4152}" dt="2024-04-04T09:28:09.434" v="9" actId="1076"/>
          <ac:spMkLst>
            <pc:docMk/>
            <pc:sldMk cId="1033122193" sldId="269"/>
            <ac:spMk id="45" creationId="{DC3DEF79-0350-7172-3BF1-8069950424C2}"/>
          </ac:spMkLst>
        </pc:spChg>
        <pc:spChg chg="add mod">
          <ac:chgData name="Yangqiu SONG" userId="7663364d-1002-410d-9c05-5263f526c5cf" providerId="ADAL" clId="{66079810-8E5C-4B61-B067-9651EC5A4152}" dt="2024-04-04T09:28:09.434" v="9" actId="1076"/>
          <ac:spMkLst>
            <pc:docMk/>
            <pc:sldMk cId="1033122193" sldId="269"/>
            <ac:spMk id="46" creationId="{5F3ABA6A-3F9E-95C8-CD9F-8E195F66A58B}"/>
          </ac:spMkLst>
        </pc:spChg>
        <pc:grpChg chg="del">
          <ac:chgData name="Yangqiu SONG" userId="7663364d-1002-410d-9c05-5263f526c5cf" providerId="ADAL" clId="{66079810-8E5C-4B61-B067-9651EC5A4152}" dt="2024-04-04T09:27:59.153" v="5" actId="478"/>
          <ac:grpSpMkLst>
            <pc:docMk/>
            <pc:sldMk cId="1033122193" sldId="269"/>
            <ac:grpSpMk id="38" creationId="{E100AD7E-02FB-5B49-D601-8847B8A3BA69}"/>
          </ac:grpSpMkLst>
        </pc:grpChg>
        <pc:grpChg chg="del">
          <ac:chgData name="Yangqiu SONG" userId="7663364d-1002-410d-9c05-5263f526c5cf" providerId="ADAL" clId="{66079810-8E5C-4B61-B067-9651EC5A4152}" dt="2024-04-04T09:28:03.437" v="6" actId="478"/>
          <ac:grpSpMkLst>
            <pc:docMk/>
            <pc:sldMk cId="1033122193" sldId="269"/>
            <ac:grpSpMk id="39" creationId="{6B998502-B116-8DFF-FB72-F9F2931F31F4}"/>
          </ac:grpSpMkLst>
        </pc:grpChg>
        <pc:picChg chg="add mod">
          <ac:chgData name="Yangqiu SONG" userId="7663364d-1002-410d-9c05-5263f526c5cf" providerId="ADAL" clId="{66079810-8E5C-4B61-B067-9651EC5A4152}" dt="2024-04-04T09:28:09.434" v="9" actId="1076"/>
          <ac:picMkLst>
            <pc:docMk/>
            <pc:sldMk cId="1033122193" sldId="269"/>
            <ac:picMk id="6" creationId="{6BC3FDEC-4B40-B8F3-0D15-07AAA379C635}"/>
          </ac:picMkLst>
        </pc:picChg>
        <pc:picChg chg="add mod">
          <ac:chgData name="Yangqiu SONG" userId="7663364d-1002-410d-9c05-5263f526c5cf" providerId="ADAL" clId="{66079810-8E5C-4B61-B067-9651EC5A4152}" dt="2024-04-04T09:28:09.434" v="9" actId="1076"/>
          <ac:picMkLst>
            <pc:docMk/>
            <pc:sldMk cId="1033122193" sldId="269"/>
            <ac:picMk id="9" creationId="{C7538527-B6CC-C531-2A66-9240F05DBD63}"/>
          </ac:picMkLst>
        </pc:picChg>
        <pc:picChg chg="add mod">
          <ac:chgData name="Yangqiu SONG" userId="7663364d-1002-410d-9c05-5263f526c5cf" providerId="ADAL" clId="{66079810-8E5C-4B61-B067-9651EC5A4152}" dt="2024-04-04T09:28:09.434" v="9" actId="1076"/>
          <ac:picMkLst>
            <pc:docMk/>
            <pc:sldMk cId="1033122193" sldId="269"/>
            <ac:picMk id="47" creationId="{293F7AAF-B7C6-1420-5BAD-0DC1232787D6}"/>
          </ac:picMkLst>
        </pc:picChg>
        <pc:picChg chg="add mod">
          <ac:chgData name="Yangqiu SONG" userId="7663364d-1002-410d-9c05-5263f526c5cf" providerId="ADAL" clId="{66079810-8E5C-4B61-B067-9651EC5A4152}" dt="2024-04-04T09:28:09.434" v="9" actId="1076"/>
          <ac:picMkLst>
            <pc:docMk/>
            <pc:sldMk cId="1033122193" sldId="269"/>
            <ac:picMk id="48" creationId="{F21380C7-6551-3915-C3F1-38733CEF92F9}"/>
          </ac:picMkLst>
        </pc:picChg>
        <pc:cxnChg chg="add mod">
          <ac:chgData name="Yangqiu SONG" userId="7663364d-1002-410d-9c05-5263f526c5cf" providerId="ADAL" clId="{66079810-8E5C-4B61-B067-9651EC5A4152}" dt="2024-04-04T09:28:09.434" v="9" actId="1076"/>
          <ac:cxnSpMkLst>
            <pc:docMk/>
            <pc:sldMk cId="1033122193" sldId="269"/>
            <ac:cxnSpMk id="13" creationId="{BCB7C9E6-F068-6F4A-00EF-51499A530218}"/>
          </ac:cxnSpMkLst>
        </pc:cxnChg>
        <pc:cxnChg chg="add mod">
          <ac:chgData name="Yangqiu SONG" userId="7663364d-1002-410d-9c05-5263f526c5cf" providerId="ADAL" clId="{66079810-8E5C-4B61-B067-9651EC5A4152}" dt="2024-04-04T09:28:09.434" v="9" actId="1076"/>
          <ac:cxnSpMkLst>
            <pc:docMk/>
            <pc:sldMk cId="1033122193" sldId="269"/>
            <ac:cxnSpMk id="15" creationId="{ECD5357F-C044-27BC-F309-2479F7110E6A}"/>
          </ac:cxnSpMkLst>
        </pc:cxnChg>
        <pc:cxnChg chg="mod">
          <ac:chgData name="Yangqiu SONG" userId="7663364d-1002-410d-9c05-5263f526c5cf" providerId="ADAL" clId="{66079810-8E5C-4B61-B067-9651EC5A4152}" dt="2024-04-04T09:28:03.437" v="6" actId="478"/>
          <ac:cxnSpMkLst>
            <pc:docMk/>
            <pc:sldMk cId="1033122193" sldId="269"/>
            <ac:cxnSpMk id="25" creationId="{7F27DF6D-2BD2-CC1B-E452-49B90161095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7D3853-F10C-ED21-CFD4-E32AAF96E5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a:extLst>
              <a:ext uri="{FF2B5EF4-FFF2-40B4-BE49-F238E27FC236}">
                <a16:creationId xmlns:a16="http://schemas.microsoft.com/office/drawing/2014/main" id="{FB297CF5-210D-493B-E951-2BD882A273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B0209-8FE1-4CC2-A965-8D602C1621DB}" type="datetimeFigureOut">
              <a:rPr lang="en-HK" smtClean="0"/>
              <a:t>12/5/2024</a:t>
            </a:fld>
            <a:endParaRPr lang="en-HK"/>
          </a:p>
        </p:txBody>
      </p:sp>
      <p:sp>
        <p:nvSpPr>
          <p:cNvPr id="4" name="Footer Placeholder 3">
            <a:extLst>
              <a:ext uri="{FF2B5EF4-FFF2-40B4-BE49-F238E27FC236}">
                <a16:creationId xmlns:a16="http://schemas.microsoft.com/office/drawing/2014/main" id="{97FECD82-94A3-D978-6F6A-86C799DB63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5" name="Slide Number Placeholder 4">
            <a:extLst>
              <a:ext uri="{FF2B5EF4-FFF2-40B4-BE49-F238E27FC236}">
                <a16:creationId xmlns:a16="http://schemas.microsoft.com/office/drawing/2014/main" id="{5A5CDBF0-DAF4-4BA5-93A2-690C41CEA8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FC2A34-8405-4A8F-BC32-2A6CAF1809E7}" type="slidenum">
              <a:rPr lang="en-HK" smtClean="0"/>
              <a:t>‹#›</a:t>
            </a:fld>
            <a:endParaRPr lang="en-HK"/>
          </a:p>
        </p:txBody>
      </p:sp>
    </p:spTree>
    <p:extLst>
      <p:ext uri="{BB962C8B-B14F-4D97-AF65-F5344CB8AC3E}">
        <p14:creationId xmlns:p14="http://schemas.microsoft.com/office/powerpoint/2010/main" val="170732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EDBC9-F844-45AC-B96E-3EACB3796740}"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955E0-CF6A-4022-BFDA-DBE282CD7B43}" type="slidenum">
              <a:rPr lang="en-US" smtClean="0"/>
              <a:t>‹#›</a:t>
            </a:fld>
            <a:endParaRPr lang="en-US"/>
          </a:p>
        </p:txBody>
      </p:sp>
    </p:spTree>
    <p:extLst>
      <p:ext uri="{BB962C8B-B14F-4D97-AF65-F5344CB8AC3E}">
        <p14:creationId xmlns:p14="http://schemas.microsoft.com/office/powerpoint/2010/main" val="34804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highlight>
                  <a:srgbClr val="242424"/>
                </a:highlight>
                <a:latin typeface="-apple-system"/>
              </a:rPr>
              <a:t>Welcome to the tutorial on "New Frontiers of Knowledge Graph Reasoning: Recent Advances and Future Trends." In this part, we'll be discussing neural reasoning beyond entities and relations, part two. </a:t>
            </a:r>
            <a:endParaRPr lang="en-HK" dirty="0"/>
          </a:p>
        </p:txBody>
      </p:sp>
      <p:sp>
        <p:nvSpPr>
          <p:cNvPr id="4" name="Slide Number Placeholder 3"/>
          <p:cNvSpPr>
            <a:spLocks noGrp="1"/>
          </p:cNvSpPr>
          <p:nvPr>
            <p:ph type="sldNum" sz="quarter" idx="5"/>
          </p:nvPr>
        </p:nvSpPr>
        <p:spPr/>
        <p:txBody>
          <a:bodyPr/>
          <a:lstStyle/>
          <a:p>
            <a:fld id="{8C7955E0-CF6A-4022-BFDA-DBE282CD7B43}" type="slidenum">
              <a:rPr lang="en-US" smtClean="0"/>
              <a:t>1</a:t>
            </a:fld>
            <a:endParaRPr lang="en-US"/>
          </a:p>
        </p:txBody>
      </p:sp>
    </p:spTree>
    <p:extLst>
      <p:ext uri="{BB962C8B-B14F-4D97-AF65-F5344CB8AC3E}">
        <p14:creationId xmlns:p14="http://schemas.microsoft.com/office/powerpoint/2010/main" val="344226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In the second work, we introduce </a:t>
            </a:r>
            <a:r>
              <a:rPr lang="en-US" b="0" dirty="0"/>
              <a:t>Complex Query Answering on Eventuality Knowledge Graph with Implicit Logical Constraints. This work discuss how to conduct logical reasoning over knowledge graphs describing event and processes.</a:t>
            </a:r>
            <a:endParaRPr lang="en-HK" b="0" dirty="0"/>
          </a:p>
        </p:txBody>
      </p:sp>
      <p:sp>
        <p:nvSpPr>
          <p:cNvPr id="4" name="Slide Number Placeholder 3"/>
          <p:cNvSpPr>
            <a:spLocks noGrp="1"/>
          </p:cNvSpPr>
          <p:nvPr>
            <p:ph type="sldNum" sz="quarter" idx="5"/>
          </p:nvPr>
        </p:nvSpPr>
        <p:spPr/>
        <p:txBody>
          <a:bodyPr/>
          <a:lstStyle/>
          <a:p>
            <a:fld id="{8C7955E0-CF6A-4022-BFDA-DBE282CD7B43}" type="slidenum">
              <a:rPr lang="en-US" smtClean="0"/>
              <a:t>10</a:t>
            </a:fld>
            <a:endParaRPr lang="en-US"/>
          </a:p>
        </p:txBody>
      </p:sp>
    </p:spTree>
    <p:extLst>
      <p:ext uri="{BB962C8B-B14F-4D97-AF65-F5344CB8AC3E}">
        <p14:creationId xmlns:p14="http://schemas.microsoft.com/office/powerpoint/2010/main" val="1592280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In the work of eventuality reasoning, we use ASER as our KG dataset.</a:t>
            </a:r>
          </a:p>
          <a:p>
            <a:r>
              <a:rPr lang="en-HK" dirty="0"/>
              <a:t>The ASER KG is constructed for describing the relations between activities, states, and events. It is built by the syntactic and semantic parsers following the principle of </a:t>
            </a:r>
            <a:r>
              <a:rPr lang="en-HK" sz="1200" dirty="0"/>
              <a:t>Comparing semantic meanings by fixing grammar and The need of language inference based on ‘</a:t>
            </a:r>
            <a:r>
              <a:rPr lang="en-HK" sz="1200" dirty="0">
                <a:solidFill>
                  <a:srgbClr val="00B0F0"/>
                </a:solidFill>
              </a:rPr>
              <a:t>partial information</a:t>
            </a:r>
            <a:r>
              <a:rPr lang="en-HK" sz="1200" dirty="0"/>
              <a:t>’ . </a:t>
            </a:r>
          </a:p>
        </p:txBody>
      </p:sp>
      <p:sp>
        <p:nvSpPr>
          <p:cNvPr id="4" name="Slide Number Placeholder 3"/>
          <p:cNvSpPr>
            <a:spLocks noGrp="1"/>
          </p:cNvSpPr>
          <p:nvPr>
            <p:ph type="sldNum" sz="quarter" idx="5"/>
          </p:nvPr>
        </p:nvSpPr>
        <p:spPr/>
        <p:txBody>
          <a:bodyPr/>
          <a:lstStyle/>
          <a:p>
            <a:fld id="{8C7955E0-CF6A-4022-BFDA-DBE282CD7B43}" type="slidenum">
              <a:rPr lang="en-US" smtClean="0"/>
              <a:t>11</a:t>
            </a:fld>
            <a:endParaRPr lang="en-US"/>
          </a:p>
        </p:txBody>
      </p:sp>
    </p:spTree>
    <p:extLst>
      <p:ext uri="{BB962C8B-B14F-4D97-AF65-F5344CB8AC3E}">
        <p14:creationId xmlns:p14="http://schemas.microsoft.com/office/powerpoint/2010/main" val="1994755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Complex query on eventuality graphs are </a:t>
            </a:r>
            <a:r>
              <a:rPr lang="en-US" sz="1200" b="1" dirty="0"/>
              <a:t>different</a:t>
            </a:r>
            <a:r>
              <a:rPr lang="en-US" sz="1200" dirty="0"/>
              <a:t> from the entity-relation graph</a:t>
            </a:r>
            <a:endParaRPr lang="en-HK"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because </a:t>
            </a:r>
            <a:r>
              <a:rPr lang="en-HK" sz="1200" b="1" dirty="0"/>
              <a:t>whether</a:t>
            </a:r>
            <a:r>
              <a:rPr lang="en-HK" sz="1200" dirty="0"/>
              <a:t> and </a:t>
            </a:r>
            <a:r>
              <a:rPr lang="en-HK" sz="1200" b="1" dirty="0"/>
              <a:t>when</a:t>
            </a:r>
            <a:r>
              <a:rPr lang="en-HK" sz="1200" dirty="0"/>
              <a:t> the eventualities occur are important in the reasoning processes.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HK" sz="1200" dirty="0"/>
              <a:t>For example, in an event-centric KG, suppose we know food is bad before person add soy sauce, if we ask the question what is the reason for food being bad, then adding soy sauce cannot be the reason. Because something happens later cannot be the reason of something happens before.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HK" sz="1200" dirty="0"/>
              <a:t>For another example, suppose we know instead of buying an umbrella, </a:t>
            </a:r>
            <a:r>
              <a:rPr lang="en-HK" sz="1200" dirty="0" err="1"/>
              <a:t>personX</a:t>
            </a:r>
            <a:r>
              <a:rPr lang="en-HK" sz="1200" dirty="0"/>
              <a:t> go home, then we if we ask what happened before person go home, then buying an umbrella should not be an answer because it does not happened. </a:t>
            </a:r>
          </a:p>
          <a:p>
            <a:endParaRPr lang="en-US" dirty="0"/>
          </a:p>
        </p:txBody>
      </p:sp>
      <p:sp>
        <p:nvSpPr>
          <p:cNvPr id="4" name="Slide Number Placeholder 3"/>
          <p:cNvSpPr>
            <a:spLocks noGrp="1"/>
          </p:cNvSpPr>
          <p:nvPr>
            <p:ph type="sldNum" sz="quarter" idx="5"/>
          </p:nvPr>
        </p:nvSpPr>
        <p:spPr/>
        <p:txBody>
          <a:bodyPr/>
          <a:lstStyle/>
          <a:p>
            <a:fld id="{B5797474-BC7C-4D67-996E-0D02DE3D89BA}" type="slidenum">
              <a:rPr lang="en-HK" smtClean="0"/>
              <a:t>12</a:t>
            </a:fld>
            <a:endParaRPr lang="en-HK"/>
          </a:p>
        </p:txBody>
      </p:sp>
    </p:spTree>
    <p:extLst>
      <p:ext uri="{BB962C8B-B14F-4D97-AF65-F5344CB8AC3E}">
        <p14:creationId xmlns:p14="http://schemas.microsoft.com/office/powerpoint/2010/main" val="271258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HK" dirty="0"/>
                  <a:t>How can we describe the such constraints over the occurrence of events and temporal order of events?</a:t>
                </a:r>
              </a:p>
              <a:p>
                <a:r>
                  <a:rPr lang="en-HK" dirty="0"/>
                  <a:t>Use logical expressions derived from discourse relations!</a:t>
                </a:r>
              </a:p>
              <a:p>
                <a:r>
                  <a:rPr lang="en-HK" dirty="0"/>
                  <a:t>We use \</a:t>
                </a:r>
                <a:r>
                  <a:rPr lang="en-HK" dirty="0" err="1"/>
                  <a:t>ita</a:t>
                </a:r>
                <a:r>
                  <a:rPr lang="en-HK" dirty="0"/>
                  <a:t> to denote whether an event happens, and \tau to denote the temporal order of event. </a:t>
                </a:r>
              </a:p>
              <a:p>
                <a:r>
                  <a:rPr lang="en-HK" dirty="0"/>
                  <a:t>Then we can derive the following expressions.</a:t>
                </a:r>
                <a:r>
                  <a:rPr lang="en-HK" altLang="zh-CN" sz="1200" dirty="0"/>
                  <a:t> </a:t>
                </a:r>
                <a14:m>
                  <m:oMath xmlns:m="http://schemas.openxmlformats.org/officeDocument/2006/math">
                    <m:r>
                      <m:rPr>
                        <m:nor/>
                      </m:rPr>
                      <a:rPr lang="en-HK" altLang="zh-CN" sz="1200" i="1">
                        <a:latin typeface="Cambria Math" panose="02040503050406030204" pitchFamily="18" charset="0"/>
                      </a:rPr>
                      <m:t>PersonX</m:t>
                    </m:r>
                    <m:r>
                      <m:rPr>
                        <m:nor/>
                      </m:rPr>
                      <a:rPr lang="en-HK" altLang="zh-CN" sz="1200" b="0" i="1" smtClean="0">
                        <a:latin typeface="Cambria Math" panose="02040503050406030204" pitchFamily="18" charset="0"/>
                      </a:rPr>
                      <m:t> </m:t>
                    </m:r>
                    <m:r>
                      <m:rPr>
                        <m:nor/>
                      </m:rPr>
                      <a:rPr lang="en-US" altLang="zh-CN" sz="1200" i="1" dirty="0"/>
                      <m:t>did</m:t>
                    </m:r>
                    <m:r>
                      <m:rPr>
                        <m:nor/>
                      </m:rPr>
                      <a:rPr lang="en-US" altLang="zh-CN" sz="1200" i="1" dirty="0"/>
                      <m:t> </m:t>
                    </m:r>
                    <m:r>
                      <m:rPr>
                        <m:nor/>
                      </m:rPr>
                      <a:rPr lang="en-US" altLang="zh-CN" sz="1200" i="1" dirty="0"/>
                      <m:t>not</m:t>
                    </m:r>
                    <m:r>
                      <m:rPr>
                        <m:nor/>
                      </m:rPr>
                      <a:rPr lang="en-US" altLang="zh-CN" sz="1200" i="1" dirty="0"/>
                      <m:t> </m:t>
                    </m:r>
                    <m:r>
                      <m:rPr>
                        <m:nor/>
                      </m:rPr>
                      <a:rPr lang="en-US" altLang="zh-CN" sz="1200" i="1" dirty="0"/>
                      <m:t>eat</m:t>
                    </m:r>
                    <m:r>
                      <m:rPr>
                        <m:nor/>
                      </m:rPr>
                      <a:rPr lang="en-US" altLang="zh-CN" sz="1200" i="1" dirty="0"/>
                      <m:t> </m:t>
                    </m:r>
                    <m:r>
                      <m:rPr>
                        <m:nor/>
                      </m:rPr>
                      <a:rPr lang="en-US" altLang="zh-CN" sz="1200" i="1" dirty="0"/>
                      <m:t>anything</m:t>
                    </m:r>
                  </m:oMath>
                </a14:m>
                <a:r>
                  <a:rPr lang="en-HK" dirty="0"/>
                  <a:t> and </a:t>
                </a:r>
                <a14:m>
                  <m:oMath xmlns:m="http://schemas.openxmlformats.org/officeDocument/2006/math">
                    <m:r>
                      <m:rPr>
                        <m:nor/>
                      </m:rPr>
                      <a:rPr lang="en-HK" altLang="zh-CN" sz="1200" i="1" smtClean="0">
                        <a:latin typeface="Cambria Math" panose="02040503050406030204" pitchFamily="18" charset="0"/>
                      </a:rPr>
                      <m:t>PersonX</m:t>
                    </m:r>
                    <m:r>
                      <m:rPr>
                        <m:nor/>
                      </m:rPr>
                      <a:rPr lang="en-HK" altLang="zh-CN" sz="1200" b="0" i="1" smtClean="0">
                        <a:latin typeface="Cambria Math" panose="02040503050406030204" pitchFamily="18" charset="0"/>
                      </a:rPr>
                      <m:t> </m:t>
                    </m:r>
                    <m:r>
                      <m:rPr>
                        <m:nor/>
                      </m:rPr>
                      <a:rPr lang="en-US" altLang="zh-CN" sz="1200" i="1" dirty="0" smtClean="0"/>
                      <m:t>was</m:t>
                    </m:r>
                    <m:r>
                      <m:rPr>
                        <m:nor/>
                      </m:rPr>
                      <a:rPr lang="en-US" altLang="zh-CN" sz="1200" i="1" dirty="0" smtClean="0"/>
                      <m:t> </m:t>
                    </m:r>
                    <m:r>
                      <m:rPr>
                        <m:nor/>
                      </m:rPr>
                      <a:rPr lang="en-US" altLang="zh-CN" sz="1200" i="1" dirty="0" smtClean="0"/>
                      <m:t>full</m:t>
                    </m:r>
                  </m:oMath>
                </a14:m>
                <a:r>
                  <a:rPr lang="en-HK" dirty="0"/>
                  <a:t> both happens</a:t>
                </a:r>
                <a:r>
                  <a:rPr lang="en-HK" baseline="0" dirty="0"/>
                  <a:t> and </a:t>
                </a:r>
                <a14:m>
                  <m:oMath xmlns:m="http://schemas.openxmlformats.org/officeDocument/2006/math">
                    <m:r>
                      <m:rPr>
                        <m:nor/>
                      </m:rPr>
                      <a:rPr lang="en-HK" altLang="zh-CN" sz="1200" i="1" smtClean="0">
                        <a:latin typeface="Cambria Math" panose="02040503050406030204" pitchFamily="18" charset="0"/>
                      </a:rPr>
                      <m:t>PersonX</m:t>
                    </m:r>
                    <m:r>
                      <m:rPr>
                        <m:nor/>
                      </m:rPr>
                      <a:rPr lang="en-HK" altLang="zh-CN" sz="1200" b="0" i="1" smtClean="0">
                        <a:latin typeface="Cambria Math" panose="02040503050406030204" pitchFamily="18" charset="0"/>
                      </a:rPr>
                      <m:t> </m:t>
                    </m:r>
                    <m:r>
                      <m:rPr>
                        <m:nor/>
                      </m:rPr>
                      <a:rPr lang="en-US" altLang="zh-CN" sz="1200" i="1" dirty="0" smtClean="0"/>
                      <m:t>was</m:t>
                    </m:r>
                    <m:r>
                      <m:rPr>
                        <m:nor/>
                      </m:rPr>
                      <a:rPr lang="en-US" altLang="zh-CN" sz="1200" i="1" dirty="0" smtClean="0"/>
                      <m:t> </m:t>
                    </m:r>
                    <m:r>
                      <m:rPr>
                        <m:nor/>
                      </m:rPr>
                      <a:rPr lang="en-US" altLang="zh-CN" sz="1200" i="1" dirty="0" smtClean="0"/>
                      <m:t>full</m:t>
                    </m:r>
                  </m:oMath>
                </a14:m>
                <a:r>
                  <a:rPr lang="en-HK" dirty="0"/>
                  <a:t> causes </a:t>
                </a:r>
                <a14:m>
                  <m:oMath xmlns:m="http://schemas.openxmlformats.org/officeDocument/2006/math">
                    <m:r>
                      <m:rPr>
                        <m:nor/>
                      </m:rPr>
                      <a:rPr lang="en-HK" altLang="zh-CN" sz="1200" i="1" smtClean="0">
                        <a:latin typeface="Cambria Math" panose="02040503050406030204" pitchFamily="18" charset="0"/>
                      </a:rPr>
                      <m:t>PersonX</m:t>
                    </m:r>
                    <m:r>
                      <m:rPr>
                        <m:nor/>
                      </m:rPr>
                      <a:rPr lang="en-HK" altLang="zh-CN" sz="1200" b="0" i="1" smtClean="0">
                        <a:latin typeface="Cambria Math" panose="02040503050406030204" pitchFamily="18" charset="0"/>
                      </a:rPr>
                      <m:t> </m:t>
                    </m:r>
                    <m:r>
                      <m:rPr>
                        <m:nor/>
                      </m:rPr>
                      <a:rPr lang="en-US" altLang="zh-CN" sz="1200" i="1" dirty="0" smtClean="0"/>
                      <m:t>did</m:t>
                    </m:r>
                    <m:r>
                      <m:rPr>
                        <m:nor/>
                      </m:rPr>
                      <a:rPr lang="en-US" altLang="zh-CN" sz="1200" i="1" dirty="0" smtClean="0"/>
                      <m:t> </m:t>
                    </m:r>
                    <m:r>
                      <m:rPr>
                        <m:nor/>
                      </m:rPr>
                      <a:rPr lang="en-US" altLang="zh-CN" sz="1200" i="1" dirty="0" smtClean="0"/>
                      <m:t>not</m:t>
                    </m:r>
                    <m:r>
                      <m:rPr>
                        <m:nor/>
                      </m:rPr>
                      <a:rPr lang="en-US" altLang="zh-CN" sz="1200" i="1" dirty="0" smtClean="0"/>
                      <m:t> </m:t>
                    </m:r>
                    <m:r>
                      <m:rPr>
                        <m:nor/>
                      </m:rPr>
                      <a:rPr lang="en-US" altLang="zh-CN" sz="1200" i="1" dirty="0" smtClean="0"/>
                      <m:t>eat</m:t>
                    </m:r>
                    <m:r>
                      <m:rPr>
                        <m:nor/>
                      </m:rPr>
                      <a:rPr lang="en-US" altLang="zh-CN" sz="1200" i="1" dirty="0" smtClean="0"/>
                      <m:t> </m:t>
                    </m:r>
                    <m:r>
                      <m:rPr>
                        <m:nor/>
                      </m:rPr>
                      <a:rPr lang="en-US" altLang="zh-CN" sz="1200" i="1" dirty="0" smtClean="0"/>
                      <m:t>anything</m:t>
                    </m:r>
                  </m:oMath>
                </a14:m>
                <a:r>
                  <a:rPr lang="en-HK" dirty="0"/>
                  <a:t>. Meanwhile,</a:t>
                </a:r>
                <a:r>
                  <a:rPr lang="en-HK" baseline="0" dirty="0"/>
                  <a:t> we know </a:t>
                </a:r>
                <a14:m>
                  <m:oMath xmlns:m="http://schemas.openxmlformats.org/officeDocument/2006/math">
                    <m:r>
                      <m:rPr>
                        <m:nor/>
                      </m:rPr>
                      <a:rPr lang="en-HK" altLang="zh-CN" sz="1200" i="1" smtClean="0">
                        <a:latin typeface="Cambria Math" panose="02040503050406030204" pitchFamily="18" charset="0"/>
                      </a:rPr>
                      <m:t>PersonX</m:t>
                    </m:r>
                  </m:oMath>
                </a14:m>
                <a:r>
                  <a:rPr lang="en-US" altLang="zh-CN" sz="1200" i="1" dirty="0"/>
                  <a:t> did not eat anything happens after </a:t>
                </a:r>
                <a14:m>
                  <m:oMath xmlns:m="http://schemas.openxmlformats.org/officeDocument/2006/math">
                    <m:r>
                      <m:rPr>
                        <m:nor/>
                      </m:rPr>
                      <a:rPr lang="en-HK" altLang="zh-CN" sz="1200" i="1" smtClean="0">
                        <a:latin typeface="Cambria Math" panose="02040503050406030204" pitchFamily="18" charset="0"/>
                      </a:rPr>
                      <m:t>PersonX</m:t>
                    </m:r>
                    <m:r>
                      <m:rPr>
                        <m:nor/>
                      </m:rPr>
                      <a:rPr lang="en-HK" altLang="zh-CN" sz="1200" b="0" i="1" smtClean="0">
                        <a:latin typeface="Cambria Math" panose="02040503050406030204" pitchFamily="18" charset="0"/>
                      </a:rPr>
                      <m:t> </m:t>
                    </m:r>
                    <m:r>
                      <m:rPr>
                        <m:nor/>
                      </m:rPr>
                      <a:rPr lang="en-US" altLang="zh-CN" sz="1200" i="1" dirty="0" smtClean="0"/>
                      <m:t>was</m:t>
                    </m:r>
                    <m:r>
                      <m:rPr>
                        <m:nor/>
                      </m:rPr>
                      <a:rPr lang="en-US" altLang="zh-CN" sz="1200" i="1" dirty="0" smtClean="0"/>
                      <m:t> </m:t>
                    </m:r>
                    <m:r>
                      <m:rPr>
                        <m:nor/>
                      </m:rPr>
                      <a:rPr lang="en-US" altLang="zh-CN" sz="1200" i="1" dirty="0" smtClean="0"/>
                      <m:t>full</m:t>
                    </m:r>
                  </m:oMath>
                </a14:m>
                <a:r>
                  <a:rPr lang="en-HK" dirty="0"/>
                  <a:t>.</a:t>
                </a:r>
              </a:p>
              <a:p>
                <a:endParaRPr lang="en-HK" dirty="0"/>
              </a:p>
              <a:p>
                <a:endParaRPr lang="en-HK" dirty="0"/>
              </a:p>
              <a:p>
                <a:endParaRPr lang="en-HK" dirty="0"/>
              </a:p>
            </p:txBody>
          </p:sp>
        </mc:Choice>
        <mc:Fallback xmlns="">
          <p:sp>
            <p:nvSpPr>
              <p:cNvPr id="3" name="Notes Placeholder 2"/>
              <p:cNvSpPr>
                <a:spLocks noGrp="1"/>
              </p:cNvSpPr>
              <p:nvPr>
                <p:ph type="body" idx="1"/>
              </p:nvPr>
            </p:nvSpPr>
            <p:spPr/>
            <p:txBody>
              <a:bodyPr/>
              <a:lstStyle/>
              <a:p>
                <a:r>
                  <a:rPr lang="en-HK" dirty="0"/>
                  <a:t>How can we describe the such constraints over the occurrence of events and temporal order of events?</a:t>
                </a:r>
              </a:p>
              <a:p>
                <a:r>
                  <a:rPr lang="en-HK" dirty="0"/>
                  <a:t>Use logical expressions derived from discourse relations!</a:t>
                </a:r>
              </a:p>
              <a:p>
                <a:r>
                  <a:rPr lang="en-HK" dirty="0"/>
                  <a:t>We use \</a:t>
                </a:r>
                <a:r>
                  <a:rPr lang="en-HK" dirty="0" err="1"/>
                  <a:t>ita</a:t>
                </a:r>
                <a:r>
                  <a:rPr lang="en-HK" dirty="0"/>
                  <a:t> to denote whether an event happens, and \tau to denote the temporal order of event. </a:t>
                </a:r>
              </a:p>
              <a:p>
                <a:r>
                  <a:rPr lang="en-HK" dirty="0"/>
                  <a:t>Then we can derive the following expressions.</a:t>
                </a:r>
                <a:r>
                  <a:rPr lang="en-HK" altLang="zh-CN" sz="1200" dirty="0"/>
                  <a:t> </a:t>
                </a:r>
                <a:r>
                  <a:rPr lang="en-HK" altLang="zh-CN" sz="1200" i="0">
                    <a:latin typeface="Cambria Math" panose="02040503050406030204" pitchFamily="18" charset="0"/>
                  </a:rPr>
                  <a:t>"PersonX</a:t>
                </a:r>
                <a:r>
                  <a:rPr lang="en-HK" altLang="zh-CN" sz="1200" b="0" i="0">
                    <a:latin typeface="Cambria Math" panose="02040503050406030204" pitchFamily="18" charset="0"/>
                  </a:rPr>
                  <a:t> </a:t>
                </a:r>
                <a:r>
                  <a:rPr lang="en-US" altLang="zh-CN" sz="1200" i="0" dirty="0">
                    <a:latin typeface="Cambria Math" panose="02040503050406030204" pitchFamily="18" charset="0"/>
                  </a:rPr>
                  <a:t>did not eat anything</a:t>
                </a:r>
                <a:r>
                  <a:rPr lang="en-HK" altLang="zh-CN" sz="1200" i="0" dirty="0"/>
                  <a:t>"</a:t>
                </a:r>
                <a:r>
                  <a:rPr lang="en-HK" dirty="0"/>
                  <a:t> and </a:t>
                </a:r>
                <a:r>
                  <a:rPr lang="en-HK" altLang="zh-CN" sz="1200" i="0">
                    <a:latin typeface="Cambria Math" panose="02040503050406030204" pitchFamily="18" charset="0"/>
                  </a:rPr>
                  <a:t>"PersonX</a:t>
                </a:r>
                <a:r>
                  <a:rPr lang="en-HK" altLang="zh-CN" sz="1200" b="0" i="0">
                    <a:latin typeface="Cambria Math" panose="02040503050406030204" pitchFamily="18" charset="0"/>
                  </a:rPr>
                  <a:t> </a:t>
                </a:r>
                <a:r>
                  <a:rPr lang="en-US" altLang="zh-CN" sz="1200" i="0" dirty="0">
                    <a:latin typeface="Cambria Math" panose="02040503050406030204" pitchFamily="18" charset="0"/>
                  </a:rPr>
                  <a:t>was full</a:t>
                </a:r>
                <a:r>
                  <a:rPr lang="en-HK" altLang="zh-CN" sz="1200" i="0" dirty="0"/>
                  <a:t>"</a:t>
                </a:r>
                <a:r>
                  <a:rPr lang="en-HK" dirty="0"/>
                  <a:t> both happens</a:t>
                </a:r>
                <a:r>
                  <a:rPr lang="en-HK" baseline="0" dirty="0"/>
                  <a:t> and </a:t>
                </a:r>
                <a:r>
                  <a:rPr lang="en-HK" altLang="zh-CN" sz="1200" i="0">
                    <a:latin typeface="Cambria Math" panose="02040503050406030204" pitchFamily="18" charset="0"/>
                  </a:rPr>
                  <a:t>"PersonX</a:t>
                </a:r>
                <a:r>
                  <a:rPr lang="en-HK" altLang="zh-CN" sz="1200" b="0" i="0">
                    <a:latin typeface="Cambria Math" panose="02040503050406030204" pitchFamily="18" charset="0"/>
                  </a:rPr>
                  <a:t> </a:t>
                </a:r>
                <a:r>
                  <a:rPr lang="en-US" altLang="zh-CN" sz="1200" i="0" dirty="0">
                    <a:latin typeface="Cambria Math" panose="02040503050406030204" pitchFamily="18" charset="0"/>
                  </a:rPr>
                  <a:t>was full</a:t>
                </a:r>
                <a:r>
                  <a:rPr lang="en-HK" altLang="zh-CN" sz="1200" i="0" dirty="0"/>
                  <a:t>"</a:t>
                </a:r>
                <a:r>
                  <a:rPr lang="en-HK" dirty="0"/>
                  <a:t> causes </a:t>
                </a:r>
                <a:r>
                  <a:rPr lang="en-HK" altLang="zh-CN" sz="1200" i="0">
                    <a:latin typeface="Cambria Math" panose="02040503050406030204" pitchFamily="18" charset="0"/>
                  </a:rPr>
                  <a:t>"PersonX</a:t>
                </a:r>
                <a:r>
                  <a:rPr lang="en-HK" altLang="zh-CN" sz="1200" b="0" i="0">
                    <a:latin typeface="Cambria Math" panose="02040503050406030204" pitchFamily="18" charset="0"/>
                  </a:rPr>
                  <a:t> </a:t>
                </a:r>
                <a:r>
                  <a:rPr lang="en-US" altLang="zh-CN" sz="1200" i="0" dirty="0">
                    <a:latin typeface="Cambria Math" panose="02040503050406030204" pitchFamily="18" charset="0"/>
                  </a:rPr>
                  <a:t>did not eat anything</a:t>
                </a:r>
                <a:r>
                  <a:rPr lang="en-HK" altLang="zh-CN" sz="1200" i="0" dirty="0"/>
                  <a:t>"</a:t>
                </a:r>
                <a:r>
                  <a:rPr lang="en-HK" dirty="0"/>
                  <a:t>. Meanwhile,</a:t>
                </a:r>
                <a:r>
                  <a:rPr lang="en-HK" baseline="0" dirty="0"/>
                  <a:t> we know </a:t>
                </a:r>
                <a:r>
                  <a:rPr lang="en-HK" altLang="zh-CN" sz="1200" i="0">
                    <a:latin typeface="Cambria Math" panose="02040503050406030204" pitchFamily="18" charset="0"/>
                  </a:rPr>
                  <a:t>"PersonX"</a:t>
                </a:r>
                <a:r>
                  <a:rPr lang="en-US" altLang="zh-CN" sz="1200" i="1" dirty="0"/>
                  <a:t> did not eat anything happens after </a:t>
                </a:r>
                <a:r>
                  <a:rPr lang="en-HK" altLang="zh-CN" sz="1200" i="0">
                    <a:latin typeface="Cambria Math" panose="02040503050406030204" pitchFamily="18" charset="0"/>
                  </a:rPr>
                  <a:t>"PersonX</a:t>
                </a:r>
                <a:r>
                  <a:rPr lang="en-HK" altLang="zh-CN" sz="1200" b="0" i="0">
                    <a:latin typeface="Cambria Math" panose="02040503050406030204" pitchFamily="18" charset="0"/>
                  </a:rPr>
                  <a:t> </a:t>
                </a:r>
                <a:r>
                  <a:rPr lang="en-US" altLang="zh-CN" sz="1200" i="0" dirty="0">
                    <a:latin typeface="Cambria Math" panose="02040503050406030204" pitchFamily="18" charset="0"/>
                  </a:rPr>
                  <a:t>was full</a:t>
                </a:r>
                <a:r>
                  <a:rPr lang="en-HK" altLang="zh-CN" sz="1200" i="0" dirty="0"/>
                  <a:t>"</a:t>
                </a:r>
                <a:r>
                  <a:rPr lang="en-HK" dirty="0"/>
                  <a:t>.</a:t>
                </a:r>
              </a:p>
              <a:p>
                <a:endParaRPr lang="en-HK" dirty="0"/>
              </a:p>
              <a:p>
                <a:endParaRPr lang="en-HK" dirty="0"/>
              </a:p>
              <a:p>
                <a:endParaRPr lang="en-HK" dirty="0"/>
              </a:p>
            </p:txBody>
          </p:sp>
        </mc:Fallback>
      </mc:AlternateContent>
      <p:sp>
        <p:nvSpPr>
          <p:cNvPr id="4" name="Slide Number Placeholder 3"/>
          <p:cNvSpPr>
            <a:spLocks noGrp="1"/>
          </p:cNvSpPr>
          <p:nvPr>
            <p:ph type="sldNum" sz="quarter" idx="5"/>
          </p:nvPr>
        </p:nvSpPr>
        <p:spPr/>
        <p:txBody>
          <a:bodyPr/>
          <a:lstStyle/>
          <a:p>
            <a:fld id="{8C7955E0-CF6A-4022-BFDA-DBE282CD7B43}" type="slidenum">
              <a:rPr lang="en-US" smtClean="0"/>
              <a:t>13</a:t>
            </a:fld>
            <a:endParaRPr lang="en-US"/>
          </a:p>
        </p:txBody>
      </p:sp>
    </p:spTree>
    <p:extLst>
      <p:ext uri="{BB962C8B-B14F-4D97-AF65-F5344CB8AC3E}">
        <p14:creationId xmlns:p14="http://schemas.microsoft.com/office/powerpoint/2010/main" val="878080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Here is an example of temporal relations, which means “</a:t>
            </a:r>
            <a:r>
              <a:rPr lang="en-US" sz="1200" dirty="0"/>
              <a:t>Food</a:t>
            </a:r>
            <a:r>
              <a:rPr lang="en-US" sz="1200" baseline="0" dirty="0"/>
              <a:t> is bad </a:t>
            </a:r>
            <a:r>
              <a:rPr lang="en-HK" dirty="0"/>
              <a:t>” and “</a:t>
            </a:r>
            <a:r>
              <a:rPr lang="en-US" sz="1200" baseline="0" dirty="0" err="1"/>
              <a:t>PersonX</a:t>
            </a:r>
            <a:r>
              <a:rPr lang="en-US" sz="1200" baseline="0" dirty="0"/>
              <a:t> add soy sauce</a:t>
            </a:r>
            <a:r>
              <a:rPr lang="en-HK" dirty="0"/>
              <a:t>” both happens and  </a:t>
            </a:r>
            <a:r>
              <a:rPr lang="en-US" sz="1200" dirty="0"/>
              <a:t>Food</a:t>
            </a:r>
            <a:r>
              <a:rPr lang="en-US" sz="1200" baseline="0" dirty="0"/>
              <a:t> is bad before </a:t>
            </a:r>
            <a:r>
              <a:rPr lang="en-US" sz="1200" baseline="0" dirty="0" err="1"/>
              <a:t>PersonX</a:t>
            </a:r>
            <a:r>
              <a:rPr lang="en-US" sz="1200" baseline="0" dirty="0"/>
              <a:t> add soy sauce</a:t>
            </a:r>
            <a:endParaRPr lang="en-HK" dirty="0"/>
          </a:p>
          <a:p>
            <a:endParaRPr lang="en-HK" dirty="0"/>
          </a:p>
        </p:txBody>
      </p:sp>
      <p:sp>
        <p:nvSpPr>
          <p:cNvPr id="4" name="Slide Number Placeholder 3"/>
          <p:cNvSpPr>
            <a:spLocks noGrp="1"/>
          </p:cNvSpPr>
          <p:nvPr>
            <p:ph type="sldNum" sz="quarter" idx="5"/>
          </p:nvPr>
        </p:nvSpPr>
        <p:spPr/>
        <p:txBody>
          <a:bodyPr/>
          <a:lstStyle/>
          <a:p>
            <a:fld id="{8C7955E0-CF6A-4022-BFDA-DBE282CD7B43}" type="slidenum">
              <a:rPr lang="en-US" smtClean="0"/>
              <a:t>14</a:t>
            </a:fld>
            <a:endParaRPr lang="en-US"/>
          </a:p>
        </p:txBody>
      </p:sp>
    </p:spTree>
    <p:extLst>
      <p:ext uri="{BB962C8B-B14F-4D97-AF65-F5344CB8AC3E}">
        <p14:creationId xmlns:p14="http://schemas.microsoft.com/office/powerpoint/2010/main" val="4189818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HK" dirty="0"/>
                  <a:t>Here is a example of occurrence constraints, which means </a:t>
                </a:r>
                <a14:m>
                  <m:oMath xmlns:m="http://schemas.openxmlformats.org/officeDocument/2006/math">
                    <m:r>
                      <m:rPr>
                        <m:nor/>
                      </m:rPr>
                      <a:rPr lang="en-HK" altLang="zh-CN" sz="1200" i="1" smtClean="0">
                        <a:latin typeface="Cambria Math" panose="02040503050406030204" pitchFamily="18" charset="0"/>
                      </a:rPr>
                      <m:t>PersonX</m:t>
                    </m:r>
                  </m:oMath>
                </a14:m>
                <a:r>
                  <a:rPr lang="en-US" sz="1200" baseline="0" dirty="0"/>
                  <a:t> go home happens and buying an umbrella does not happens.</a:t>
                </a:r>
                <a:endParaRPr lang="en-HK" dirty="0"/>
              </a:p>
            </p:txBody>
          </p:sp>
        </mc:Choice>
        <mc:Fallback xmlns="">
          <p:sp>
            <p:nvSpPr>
              <p:cNvPr id="3" name="Notes Placeholder 2"/>
              <p:cNvSpPr>
                <a:spLocks noGrp="1"/>
              </p:cNvSpPr>
              <p:nvPr>
                <p:ph type="body" idx="1"/>
              </p:nvPr>
            </p:nvSpPr>
            <p:spPr/>
            <p:txBody>
              <a:bodyPr/>
              <a:lstStyle/>
              <a:p>
                <a:r>
                  <a:rPr lang="en-HK" dirty="0"/>
                  <a:t>Here is a example of occurrence constraints, which means </a:t>
                </a:r>
                <a:r>
                  <a:rPr lang="en-HK" altLang="zh-CN" sz="1200" i="0">
                    <a:latin typeface="Cambria Math" panose="02040503050406030204" pitchFamily="18" charset="0"/>
                  </a:rPr>
                  <a:t>"PersonX"</a:t>
                </a:r>
                <a:r>
                  <a:rPr lang="en-US" sz="1200" baseline="0" dirty="0"/>
                  <a:t> go home happens and buying an umbrella does not happens.</a:t>
                </a:r>
                <a:endParaRPr lang="en-HK" dirty="0"/>
              </a:p>
            </p:txBody>
          </p:sp>
        </mc:Fallback>
      </mc:AlternateContent>
      <p:sp>
        <p:nvSpPr>
          <p:cNvPr id="4" name="Slide Number Placeholder 3"/>
          <p:cNvSpPr>
            <a:spLocks noGrp="1"/>
          </p:cNvSpPr>
          <p:nvPr>
            <p:ph type="sldNum" sz="quarter" idx="5"/>
          </p:nvPr>
        </p:nvSpPr>
        <p:spPr/>
        <p:txBody>
          <a:bodyPr/>
          <a:lstStyle/>
          <a:p>
            <a:fld id="{8C7955E0-CF6A-4022-BFDA-DBE282CD7B43}" type="slidenum">
              <a:rPr lang="en-US" smtClean="0"/>
              <a:t>15</a:t>
            </a:fld>
            <a:endParaRPr lang="en-US"/>
          </a:p>
        </p:txBody>
      </p:sp>
    </p:spTree>
    <p:extLst>
      <p:ext uri="{BB962C8B-B14F-4D97-AF65-F5344CB8AC3E}">
        <p14:creationId xmlns:p14="http://schemas.microsoft.com/office/powerpoint/2010/main" val="1437893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table of logical constraints behind the discourse relations. Both occurrence constraints and temporal constraints can be derived by the discourse relations. For example A before B, A as a result B, If A then B, A or B, A and B. A except B.</a:t>
            </a:r>
          </a:p>
          <a:p>
            <a:endParaRPr lang="en-US" dirty="0"/>
          </a:p>
          <a:p>
            <a:endParaRPr lang="en-US" dirty="0"/>
          </a:p>
        </p:txBody>
      </p:sp>
      <p:sp>
        <p:nvSpPr>
          <p:cNvPr id="4" name="Slide Number Placeholder 3"/>
          <p:cNvSpPr>
            <a:spLocks noGrp="1"/>
          </p:cNvSpPr>
          <p:nvPr>
            <p:ph type="sldNum" sz="quarter" idx="5"/>
          </p:nvPr>
        </p:nvSpPr>
        <p:spPr/>
        <p:txBody>
          <a:bodyPr/>
          <a:lstStyle/>
          <a:p>
            <a:fld id="{B5797474-BC7C-4D67-996E-0D02DE3D89BA}" type="slidenum">
              <a:rPr lang="en-HK" smtClean="0"/>
              <a:t>16</a:t>
            </a:fld>
            <a:endParaRPr lang="en-HK"/>
          </a:p>
        </p:txBody>
      </p:sp>
    </p:spTree>
    <p:extLst>
      <p:ext uri="{BB962C8B-B14F-4D97-AF65-F5344CB8AC3E}">
        <p14:creationId xmlns:p14="http://schemas.microsoft.com/office/powerpoint/2010/main" val="2348313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To address the logical constraints within the process of answering complex logical queries, we propose the query encoding method with constraint memory. For each encoding process of computation graph of a complex query, we first Computes the relevance of query embedding to the head of the memory key at position </a:t>
                </a:r>
                <a14:m>
                  <m:oMath xmlns:m="http://schemas.openxmlformats.org/officeDocument/2006/math">
                    <m:r>
                      <a:rPr lang="en-HK" b="0" i="1" smtClean="0">
                        <a:latin typeface="Cambria Math" panose="02040503050406030204" pitchFamily="18" charset="0"/>
                      </a:rPr>
                      <m:t>𝑚</m:t>
                    </m:r>
                    <m:r>
                      <a:rPr lang="en-HK" b="0" i="0" smtClean="0">
                        <a:latin typeface="Cambria Math" panose="02040503050406030204" pitchFamily="18" charset="0"/>
                      </a:rPr>
                      <m:t>, </m:t>
                    </m:r>
                    <m:r>
                      <m:rPr>
                        <m:sty m:val="p"/>
                      </m:rPr>
                      <a:rPr lang="en-HK" b="0" i="0" smtClean="0">
                        <a:latin typeface="Cambria Math" panose="02040503050406030204" pitchFamily="18" charset="0"/>
                      </a:rPr>
                      <m:t>then</m:t>
                    </m:r>
                    <m:r>
                      <a:rPr lang="en-HK" b="0" i="0" smtClean="0">
                        <a:latin typeface="Cambria Math" panose="02040503050406030204" pitchFamily="18" charset="0"/>
                      </a:rPr>
                      <m:t> </m:t>
                    </m:r>
                  </m:oMath>
                </a14:m>
                <a:r>
                  <a:rPr lang="en-HK" dirty="0"/>
                  <a:t>Computes the aggregated memory values across</a:t>
                </a:r>
                <a:r>
                  <a:rPr lang="en-HK" b="0" dirty="0"/>
                  <a:t> </a:t>
                </a:r>
                <a14:m>
                  <m:oMath xmlns:m="http://schemas.openxmlformats.org/officeDocument/2006/math">
                    <m:r>
                      <a:rPr lang="en-HK" b="0" i="1" smtClean="0">
                        <a:latin typeface="Cambria Math" panose="02040503050406030204" pitchFamily="18" charset="0"/>
                      </a:rPr>
                      <m:t>𝑀</m:t>
                    </m:r>
                  </m:oMath>
                </a14:m>
                <a:r>
                  <a:rPr lang="en-HK" dirty="0"/>
                  <a:t> memory cells with the importance weighted by relevance scores. And finally,</a:t>
                </a:r>
                <a:r>
                  <a:rPr lang="en-HK" baseline="0" dirty="0"/>
                  <a:t> we add back the constraints values from the constraint memory </a:t>
                </a:r>
                <a:r>
                  <a:rPr lang="en-HK" dirty="0"/>
                  <a:t>with memory values with the help of a MLP layer.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To address the logical constraints within the process of answering complex logical queries, we propose the query encoding method with constraint memory. For each encoding process of computation graph of a complex query, we first Computes the relevance of query embedding to the head of the memory key at position </a:t>
                </a:r>
                <a:r>
                  <a:rPr lang="en-HK" b="0" i="0">
                    <a:latin typeface="Cambria Math" panose="02040503050406030204" pitchFamily="18" charset="0"/>
                  </a:rPr>
                  <a:t>𝑚, then </a:t>
                </a:r>
                <a:r>
                  <a:rPr lang="en-HK" dirty="0"/>
                  <a:t>Computes the aggregated memory values across</a:t>
                </a:r>
                <a:r>
                  <a:rPr lang="en-HK" b="0" dirty="0"/>
                  <a:t> </a:t>
                </a:r>
                <a:r>
                  <a:rPr lang="en-HK" b="0" i="0">
                    <a:latin typeface="Cambria Math" panose="02040503050406030204" pitchFamily="18" charset="0"/>
                  </a:rPr>
                  <a:t>𝑀</a:t>
                </a:r>
                <a:r>
                  <a:rPr lang="en-HK" dirty="0"/>
                  <a:t> memory cells with the importance weighted by relevance scores. And finally,</a:t>
                </a:r>
                <a:r>
                  <a:rPr lang="en-HK" baseline="0" dirty="0"/>
                  <a:t> we add back the constraints values from the constraint memory </a:t>
                </a:r>
                <a:r>
                  <a:rPr lang="en-HK" dirty="0"/>
                  <a:t>with memory values with the help of a MLP layer.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p:txBody>
          </p:sp>
        </mc:Fallback>
      </mc:AlternateContent>
      <p:sp>
        <p:nvSpPr>
          <p:cNvPr id="4" name="Slide Number Placeholder 3"/>
          <p:cNvSpPr>
            <a:spLocks noGrp="1"/>
          </p:cNvSpPr>
          <p:nvPr>
            <p:ph type="sldNum" sz="quarter" idx="5"/>
          </p:nvPr>
        </p:nvSpPr>
        <p:spPr/>
        <p:txBody>
          <a:bodyPr/>
          <a:lstStyle/>
          <a:p>
            <a:fld id="{8C7955E0-CF6A-4022-BFDA-DBE282CD7B43}" type="slidenum">
              <a:rPr lang="en-US" smtClean="0"/>
              <a:t>17</a:t>
            </a:fld>
            <a:endParaRPr lang="en-US"/>
          </a:p>
        </p:txBody>
      </p:sp>
    </p:spTree>
    <p:extLst>
      <p:ext uri="{BB962C8B-B14F-4D97-AF65-F5344CB8AC3E}">
        <p14:creationId xmlns:p14="http://schemas.microsoft.com/office/powerpoint/2010/main" val="2361336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highlight>
                  <a:srgbClr val="F7F7F7"/>
                </a:highlight>
                <a:latin typeface="-apple-system"/>
              </a:rPr>
              <a:t>the third work is "Complex Reasoning over Logical Queries on Commonsense Knowledge Graphs." This one tackles commonsense reasoning over beliefs, intentions, and desires with a emphasis on commonsense knowledge KG. </a:t>
            </a:r>
          </a:p>
          <a:p>
            <a:endParaRPr lang="en-HK" dirty="0"/>
          </a:p>
        </p:txBody>
      </p:sp>
      <p:sp>
        <p:nvSpPr>
          <p:cNvPr id="4" name="Slide Number Placeholder 3"/>
          <p:cNvSpPr>
            <a:spLocks noGrp="1"/>
          </p:cNvSpPr>
          <p:nvPr>
            <p:ph type="sldNum" sz="quarter" idx="5"/>
          </p:nvPr>
        </p:nvSpPr>
        <p:spPr/>
        <p:txBody>
          <a:bodyPr/>
          <a:lstStyle/>
          <a:p>
            <a:fld id="{8C7955E0-CF6A-4022-BFDA-DBE282CD7B43}" type="slidenum">
              <a:rPr lang="en-US" smtClean="0"/>
              <a:t>18</a:t>
            </a:fld>
            <a:endParaRPr lang="en-US"/>
          </a:p>
        </p:txBody>
      </p:sp>
    </p:spTree>
    <p:extLst>
      <p:ext uri="{BB962C8B-B14F-4D97-AF65-F5344CB8AC3E}">
        <p14:creationId xmlns:p14="http://schemas.microsoft.com/office/powerpoint/2010/main" val="1899226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Specifically, We targets on intention based commonsense complex question answering.</a:t>
            </a:r>
          </a:p>
          <a:p>
            <a:r>
              <a:rPr lang="en-CH" dirty="0"/>
              <a:t>Reasoning on real-world text and narratives requires complex reasoning over </a:t>
            </a:r>
            <a:r>
              <a:rPr lang="en-CH" b="1" dirty="0"/>
              <a:t>multiple events, </a:t>
            </a:r>
            <a:r>
              <a:rPr lang="en-CH" dirty="0"/>
              <a:t>and </a:t>
            </a:r>
            <a:r>
              <a:rPr lang="en-CH" b="1" dirty="0"/>
              <a:t>inferring implicit context</a:t>
            </a:r>
            <a:r>
              <a:rPr lang="en-CH" dirty="0"/>
              <a:t>. </a:t>
            </a: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For abduction, here are some examples: </a:t>
            </a:r>
            <a:r>
              <a:rPr lang="en-CH" sz="1200" u="sng" dirty="0"/>
              <a:t>It was a hot and sunny day</a:t>
            </a:r>
            <a:r>
              <a:rPr lang="en-CH" sz="1200" dirty="0"/>
              <a:t>,</a:t>
            </a:r>
            <a:r>
              <a:rPr lang="en-HK" sz="1200" dirty="0"/>
              <a:t> </a:t>
            </a:r>
            <a:r>
              <a:rPr lang="en-CH" sz="1200" dirty="0"/>
              <a:t>but </a:t>
            </a:r>
            <a:r>
              <a:rPr lang="en-CH" sz="1200" u="sng" dirty="0"/>
              <a:t>John feels much better</a:t>
            </a:r>
            <a:r>
              <a:rPr lang="en-CH" sz="1200" dirty="0"/>
              <a:t>!</a:t>
            </a:r>
            <a:r>
              <a:rPr lang="en-HK" sz="1200" dirty="0"/>
              <a:t> This is very likely because he drink a glass of ice water. And this process is a type of abductive reasoning.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HK" sz="1200" dirty="0"/>
              <a:t>For common cause, smoking is a common cause of lung cancer and getting </a:t>
            </a:r>
            <a:r>
              <a:rPr lang="en-GB" sz="1200" b="0" i="0" dirty="0">
                <a:solidFill>
                  <a:srgbClr val="0D0D0D"/>
                </a:solidFill>
                <a:effectLst/>
                <a:latin typeface="Söhne"/>
              </a:rPr>
              <a:t>Getting coronary artery disease.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0D0D0D"/>
                </a:solidFill>
                <a:effectLst/>
                <a:latin typeface="Söhne"/>
              </a:rPr>
              <a:t>Moving to a new places causes making new friend and further causes throwing a party, and this is multi-hop effects.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H"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H" sz="1200" dirty="0"/>
          </a:p>
          <a:p>
            <a:endParaRPr lang="en-CH" dirty="0"/>
          </a:p>
        </p:txBody>
      </p:sp>
      <p:sp>
        <p:nvSpPr>
          <p:cNvPr id="4" name="Slide Number Placeholder 3"/>
          <p:cNvSpPr>
            <a:spLocks noGrp="1"/>
          </p:cNvSpPr>
          <p:nvPr>
            <p:ph type="sldNum" sz="quarter" idx="5"/>
          </p:nvPr>
        </p:nvSpPr>
        <p:spPr/>
        <p:txBody>
          <a:bodyPr/>
          <a:lstStyle/>
          <a:p>
            <a:fld id="{8C7955E0-CF6A-4022-BFDA-DBE282CD7B43}" type="slidenum">
              <a:rPr lang="en-US" smtClean="0"/>
              <a:t>19</a:t>
            </a:fld>
            <a:endParaRPr lang="en-US"/>
          </a:p>
        </p:txBody>
      </p:sp>
    </p:spTree>
    <p:extLst>
      <p:ext uri="{BB962C8B-B14F-4D97-AF65-F5344CB8AC3E}">
        <p14:creationId xmlns:p14="http://schemas.microsoft.com/office/powerpoint/2010/main" val="374340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out general road map.</a:t>
            </a:r>
          </a:p>
        </p:txBody>
      </p:sp>
      <p:sp>
        <p:nvSpPr>
          <p:cNvPr id="4" name="Slide Number Placeholder 3"/>
          <p:cNvSpPr>
            <a:spLocks noGrp="1"/>
          </p:cNvSpPr>
          <p:nvPr>
            <p:ph type="sldNum" sz="quarter" idx="5"/>
          </p:nvPr>
        </p:nvSpPr>
        <p:spPr/>
        <p:txBody>
          <a:bodyPr/>
          <a:lstStyle/>
          <a:p>
            <a:fld id="{62226179-13A6-6145-8724-7CC1C60BDAE1}" type="slidenum">
              <a:rPr lang="en-US" smtClean="0"/>
              <a:t>2</a:t>
            </a:fld>
            <a:endParaRPr lang="en-US"/>
          </a:p>
        </p:txBody>
      </p:sp>
    </p:spTree>
    <p:extLst>
      <p:ext uri="{BB962C8B-B14F-4D97-AF65-F5344CB8AC3E}">
        <p14:creationId xmlns:p14="http://schemas.microsoft.com/office/powerpoint/2010/main" val="2922911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To systematically measure different MLP models to conduct complex commonsense reasoning, we propose a method of generating such complex  commonsense questions from CSKGs.</a:t>
            </a:r>
          </a:p>
          <a:p>
            <a:endParaRPr lang="en-HK" dirty="0"/>
          </a:p>
          <a:p>
            <a:r>
              <a:rPr lang="en-HK" dirty="0"/>
              <a:t>We sample conjunctive logical queries and their answers from commonsense KG, then we use LLM to verbalize the queries and answers as natural language questions answering pairs.</a:t>
            </a:r>
          </a:p>
          <a:p>
            <a:endParaRPr lang="en-HK" dirty="0"/>
          </a:p>
        </p:txBody>
      </p:sp>
      <p:sp>
        <p:nvSpPr>
          <p:cNvPr id="4" name="Slide Number Placeholder 3"/>
          <p:cNvSpPr>
            <a:spLocks noGrp="1"/>
          </p:cNvSpPr>
          <p:nvPr>
            <p:ph type="sldNum" sz="quarter" idx="5"/>
          </p:nvPr>
        </p:nvSpPr>
        <p:spPr/>
        <p:txBody>
          <a:bodyPr/>
          <a:lstStyle/>
          <a:p>
            <a:fld id="{8C7955E0-CF6A-4022-BFDA-DBE282CD7B43}" type="slidenum">
              <a:rPr lang="en-US" smtClean="0"/>
              <a:t>20</a:t>
            </a:fld>
            <a:endParaRPr lang="en-US"/>
          </a:p>
        </p:txBody>
      </p:sp>
    </p:spTree>
    <p:extLst>
      <p:ext uri="{BB962C8B-B14F-4D97-AF65-F5344CB8AC3E}">
        <p14:creationId xmlns:p14="http://schemas.microsoft.com/office/powerpoint/2010/main" val="1656024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Similar to CQA problems, we sample 5 types of training queries, and hold out 2 types of queries for out of distribution evaluation types.</a:t>
            </a:r>
          </a:p>
          <a:p>
            <a:endParaRPr lang="en-HK" dirty="0"/>
          </a:p>
          <a:p>
            <a:r>
              <a:rPr lang="en-HK" dirty="0"/>
              <a:t>Here are some examples like </a:t>
            </a:r>
            <a:r>
              <a:rPr lang="en-HK" dirty="0" err="1"/>
              <a:t>commonse</a:t>
            </a:r>
            <a:r>
              <a:rPr lang="en-HK" dirty="0"/>
              <a:t> attribution, negated </a:t>
            </a:r>
            <a:r>
              <a:rPr lang="en-HK" dirty="0" err="1"/>
              <a:t>commosen</a:t>
            </a:r>
            <a:r>
              <a:rPr lang="en-HK" dirty="0"/>
              <a:t> sense, second order effects, and multi-hop conjunctive query. </a:t>
            </a:r>
          </a:p>
        </p:txBody>
      </p:sp>
      <p:sp>
        <p:nvSpPr>
          <p:cNvPr id="4" name="Slide Number Placeholder 3"/>
          <p:cNvSpPr>
            <a:spLocks noGrp="1"/>
          </p:cNvSpPr>
          <p:nvPr>
            <p:ph type="sldNum" sz="quarter" idx="5"/>
          </p:nvPr>
        </p:nvSpPr>
        <p:spPr/>
        <p:txBody>
          <a:bodyPr/>
          <a:lstStyle/>
          <a:p>
            <a:fld id="{8C7955E0-CF6A-4022-BFDA-DBE282CD7B43}" type="slidenum">
              <a:rPr lang="en-US" smtClean="0"/>
              <a:t>21</a:t>
            </a:fld>
            <a:endParaRPr lang="en-US"/>
          </a:p>
        </p:txBody>
      </p:sp>
    </p:spTree>
    <p:extLst>
      <p:ext uri="{BB962C8B-B14F-4D97-AF65-F5344CB8AC3E}">
        <p14:creationId xmlns:p14="http://schemas.microsoft.com/office/powerpoint/2010/main" val="1199855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After using LLM to verbalize the logical queries on commonsense KGs, we use the generated question answering pairs to further construct a </a:t>
            </a:r>
            <a:r>
              <a:rPr lang="en-HK" dirty="0" err="1"/>
              <a:t>mutple</a:t>
            </a:r>
            <a:r>
              <a:rPr lang="en-HK" dirty="0"/>
              <a:t>-choice QA benchmark. For negative samples, 2 are </a:t>
            </a:r>
            <a:r>
              <a:rPr lang="en-CH" dirty="0"/>
              <a:t>randomly sampled across CSKB, 2 are randomly sampled across one-hop answers</a:t>
            </a:r>
            <a:r>
              <a:rPr lang="zh-CN" altLang="en-US" dirty="0"/>
              <a:t> </a:t>
            </a:r>
            <a:r>
              <a:rPr lang="en-US" altLang="zh-CN" dirty="0"/>
              <a:t>(hard negative)</a:t>
            </a:r>
            <a:r>
              <a:rPr lang="en-CH" dirty="0"/>
              <a:t>. </a:t>
            </a:r>
            <a:r>
              <a:rPr lang="en-HK" dirty="0"/>
              <a:t>Meanwhile we provide </a:t>
            </a:r>
            <a:r>
              <a:rPr lang="en-CH" dirty="0"/>
              <a:t>No answers are correct option</a:t>
            </a:r>
            <a:r>
              <a:rPr lang="en-HK"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We hire </a:t>
            </a:r>
            <a:r>
              <a:rPr lang="en-CH" dirty="0"/>
              <a:t>53 annotators</a:t>
            </a:r>
            <a:r>
              <a:rPr lang="en-HK" dirty="0"/>
              <a:t> to annotate, their </a:t>
            </a:r>
            <a:r>
              <a:rPr lang="en-HK" dirty="0" err="1"/>
              <a:t>fleiss</a:t>
            </a:r>
            <a:r>
              <a:rPr lang="en-HK" dirty="0"/>
              <a:t> kappa is 0.445 and IAA of 78%. All disagreements are fixed by experts. </a:t>
            </a:r>
            <a:endParaRPr lang="en-CH" dirty="0"/>
          </a:p>
          <a:p>
            <a:endParaRPr lang="en-HK" dirty="0"/>
          </a:p>
        </p:txBody>
      </p:sp>
      <p:sp>
        <p:nvSpPr>
          <p:cNvPr id="4" name="Slide Number Placeholder 3"/>
          <p:cNvSpPr>
            <a:spLocks noGrp="1"/>
          </p:cNvSpPr>
          <p:nvPr>
            <p:ph type="sldNum" sz="quarter" idx="5"/>
          </p:nvPr>
        </p:nvSpPr>
        <p:spPr/>
        <p:txBody>
          <a:bodyPr/>
          <a:lstStyle/>
          <a:p>
            <a:fld id="{8C7955E0-CF6A-4022-BFDA-DBE282CD7B43}" type="slidenum">
              <a:rPr lang="en-US" smtClean="0"/>
              <a:t>22</a:t>
            </a:fld>
            <a:endParaRPr lang="en-US"/>
          </a:p>
        </p:txBody>
      </p:sp>
    </p:spTree>
    <p:extLst>
      <p:ext uri="{BB962C8B-B14F-4D97-AF65-F5344CB8AC3E}">
        <p14:creationId xmlns:p14="http://schemas.microsoft.com/office/powerpoint/2010/main" val="1189970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Here is the performance of the complex commonsense dataset. GPT is able to achieve 37%~57%, open LLM achieves 33%~60%. The fine-tuned pre-trained LMs can achieves 62~63 in this benchmark. </a:t>
            </a:r>
          </a:p>
        </p:txBody>
      </p:sp>
      <p:sp>
        <p:nvSpPr>
          <p:cNvPr id="4" name="Slide Number Placeholder 3"/>
          <p:cNvSpPr>
            <a:spLocks noGrp="1"/>
          </p:cNvSpPr>
          <p:nvPr>
            <p:ph type="sldNum" sz="quarter" idx="5"/>
          </p:nvPr>
        </p:nvSpPr>
        <p:spPr/>
        <p:txBody>
          <a:bodyPr/>
          <a:lstStyle/>
          <a:p>
            <a:fld id="{8C7955E0-CF6A-4022-BFDA-DBE282CD7B43}" type="slidenum">
              <a:rPr lang="en-US" smtClean="0"/>
              <a:t>23</a:t>
            </a:fld>
            <a:endParaRPr lang="en-US"/>
          </a:p>
        </p:txBody>
      </p:sp>
    </p:spTree>
    <p:extLst>
      <p:ext uri="{BB962C8B-B14F-4D97-AF65-F5344CB8AC3E}">
        <p14:creationId xmlns:p14="http://schemas.microsoft.com/office/powerpoint/2010/main" val="2016142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Then we have covered all three types of semantic units on this horizontal axis with three different works in knowledge graph reasoning. </a:t>
            </a:r>
          </a:p>
        </p:txBody>
      </p:sp>
      <p:sp>
        <p:nvSpPr>
          <p:cNvPr id="4" name="Slide Number Placeholder 3"/>
          <p:cNvSpPr>
            <a:spLocks noGrp="1"/>
          </p:cNvSpPr>
          <p:nvPr>
            <p:ph type="sldNum" sz="quarter" idx="5"/>
          </p:nvPr>
        </p:nvSpPr>
        <p:spPr/>
        <p:txBody>
          <a:bodyPr/>
          <a:lstStyle/>
          <a:p>
            <a:fld id="{8C7955E0-CF6A-4022-BFDA-DBE282CD7B43}" type="slidenum">
              <a:rPr lang="en-US" smtClean="0"/>
              <a:t>24</a:t>
            </a:fld>
            <a:endParaRPr lang="en-US"/>
          </a:p>
        </p:txBody>
      </p:sp>
    </p:spTree>
    <p:extLst>
      <p:ext uri="{BB962C8B-B14F-4D97-AF65-F5344CB8AC3E}">
        <p14:creationId xmlns:p14="http://schemas.microsoft.com/office/powerpoint/2010/main" val="822097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We have reviewed the frontier of recent development of knowledge graphs in terms </a:t>
            </a:r>
            <a:r>
              <a:rPr lang="en-US" altLang="zh-CN" dirty="0"/>
              <a:t>methods of different semantic units:</a:t>
            </a:r>
            <a:endParaRPr lang="en-HK" dirty="0"/>
          </a:p>
          <a:p>
            <a:pPr lvl="1"/>
            <a:r>
              <a:rPr lang="en-HK" dirty="0"/>
              <a:t>Entity/attributes</a:t>
            </a:r>
          </a:p>
          <a:p>
            <a:pPr lvl="1"/>
            <a:r>
              <a:rPr lang="en-HK" dirty="0"/>
              <a:t>Events/processes</a:t>
            </a:r>
          </a:p>
          <a:p>
            <a:pPr lvl="1"/>
            <a:r>
              <a:rPr lang="en-HK" dirty="0"/>
              <a:t>Intent/desire/belief</a:t>
            </a:r>
          </a:p>
          <a:p>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More recent advances in KG reasoning combined with LLMs will be introduced in Part 5 by </a:t>
            </a:r>
            <a:r>
              <a:rPr lang="en-US" altLang="zh-CN" dirty="0" err="1"/>
              <a:t>Lihui</a:t>
            </a:r>
            <a:r>
              <a:rPr lang="en-US" altLang="zh-CN" dirty="0"/>
              <a:t> Liu</a:t>
            </a:r>
          </a:p>
          <a:p>
            <a:endParaRPr lang="en-HK" dirty="0"/>
          </a:p>
          <a:p>
            <a:endParaRPr lang="en-HK" dirty="0"/>
          </a:p>
          <a:p>
            <a:r>
              <a:rPr lang="en-HK" dirty="0"/>
              <a:t>That is all of this part. Thank you!</a:t>
            </a:r>
          </a:p>
        </p:txBody>
      </p:sp>
      <p:sp>
        <p:nvSpPr>
          <p:cNvPr id="4" name="Slide Number Placeholder 3"/>
          <p:cNvSpPr>
            <a:spLocks noGrp="1"/>
          </p:cNvSpPr>
          <p:nvPr>
            <p:ph type="sldNum" sz="quarter" idx="5"/>
          </p:nvPr>
        </p:nvSpPr>
        <p:spPr/>
        <p:txBody>
          <a:bodyPr/>
          <a:lstStyle/>
          <a:p>
            <a:fld id="{8C7955E0-CF6A-4022-BFDA-DBE282CD7B43}" type="slidenum">
              <a:rPr lang="en-US" smtClean="0"/>
              <a:t>25</a:t>
            </a:fld>
            <a:endParaRPr lang="en-US"/>
          </a:p>
        </p:txBody>
      </p:sp>
    </p:spTree>
    <p:extLst>
      <p:ext uri="{BB962C8B-B14F-4D97-AF65-F5344CB8AC3E}">
        <p14:creationId xmlns:p14="http://schemas.microsoft.com/office/powerpoint/2010/main" val="733208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highlight>
                  <a:srgbClr val="F7F7F7"/>
                </a:highlight>
                <a:latin typeface="-apple-system"/>
              </a:rPr>
              <a:t>In the previous section, we looked at the cutting-edge developments in knowledge graphs across three different dimensions, and introduced two of the dimensions, development of the web and generations of </a:t>
            </a:r>
            <a:r>
              <a:rPr lang="en-US" b="0" i="0" dirty="0" err="1">
                <a:solidFill>
                  <a:srgbClr val="000000"/>
                </a:solidFill>
                <a:effectLst/>
                <a:highlight>
                  <a:srgbClr val="F7F7F7"/>
                </a:highlight>
                <a:latin typeface="-apple-system"/>
              </a:rPr>
              <a:t>KGs.</a:t>
            </a:r>
            <a:r>
              <a:rPr lang="en-US" b="0" i="0" dirty="0">
                <a:solidFill>
                  <a:srgbClr val="000000"/>
                </a:solidFill>
                <a:effectLst/>
                <a:highlight>
                  <a:srgbClr val="F7F7F7"/>
                </a:highlight>
                <a:latin typeface="-apple-system"/>
              </a:rPr>
              <a:t> </a:t>
            </a:r>
          </a:p>
          <a:p>
            <a:pPr algn="l"/>
            <a:endParaRPr lang="en-US" b="0" i="0" dirty="0">
              <a:solidFill>
                <a:srgbClr val="000000"/>
              </a:solidFill>
              <a:effectLst/>
              <a:highlight>
                <a:srgbClr val="F7F7F7"/>
              </a:highlight>
              <a:latin typeface="-apple-system"/>
            </a:endParaRPr>
          </a:p>
          <a:p>
            <a:pPr algn="l"/>
            <a:r>
              <a:rPr lang="en-US" b="0" i="0" dirty="0">
                <a:solidFill>
                  <a:srgbClr val="000000"/>
                </a:solidFill>
                <a:effectLst/>
                <a:highlight>
                  <a:srgbClr val="F7F7F7"/>
                </a:highlight>
                <a:latin typeface="-apple-system"/>
              </a:rPr>
              <a:t>Now, in this section, we're going to dive into three specific neural knowledge graph reasoning works that correspond to the third dimension. And these works deal with varied semantic units.</a:t>
            </a:r>
          </a:p>
          <a:p>
            <a:pPr algn="l"/>
            <a:r>
              <a:rPr lang="en-US" b="0" i="0" dirty="0">
                <a:solidFill>
                  <a:srgbClr val="000000"/>
                </a:solidFill>
                <a:effectLst/>
                <a:highlight>
                  <a:srgbClr val="F7F7F7"/>
                </a:highlight>
                <a:latin typeface="-apple-system"/>
              </a:rPr>
              <a:t>The first work we'll look at is called "Knowledge Graph Reasoning over Entities and Numerical Values." This one talks about reasoning at the entity, property, and attribute level.</a:t>
            </a:r>
          </a:p>
          <a:p>
            <a:pPr algn="l"/>
            <a:r>
              <a:rPr lang="en-US" b="0" i="0" dirty="0">
                <a:solidFill>
                  <a:srgbClr val="000000"/>
                </a:solidFill>
                <a:effectLst/>
                <a:highlight>
                  <a:srgbClr val="F7F7F7"/>
                </a:highlight>
                <a:latin typeface="-apple-system"/>
              </a:rPr>
              <a:t>The second work is "Complex Query Answering on Eventuality Knowledge Graphs with Implicit Logical Constraints." Here, we're dealing with reasoning at the event and process level.</a:t>
            </a:r>
          </a:p>
          <a:p>
            <a:pPr algn="l"/>
            <a:r>
              <a:rPr lang="en-US" b="0" i="0" dirty="0">
                <a:solidFill>
                  <a:srgbClr val="000000"/>
                </a:solidFill>
                <a:effectLst/>
                <a:highlight>
                  <a:srgbClr val="F7F7F7"/>
                </a:highlight>
                <a:latin typeface="-apple-system"/>
              </a:rPr>
              <a:t>And finally, the third work is "Complex Reasoning over Logical Queries on Commonsense Knowledge Graphs." This one tackles commonsense reasoning over beliefs, intentions, and desires.</a:t>
            </a:r>
          </a:p>
          <a:p>
            <a:pPr algn="l"/>
            <a:r>
              <a:rPr lang="en-US" b="0" i="0" dirty="0">
                <a:solidFill>
                  <a:srgbClr val="000000"/>
                </a:solidFill>
                <a:effectLst/>
                <a:highlight>
                  <a:srgbClr val="F7F7F7"/>
                </a:highlight>
                <a:latin typeface="-apple-system"/>
              </a:rPr>
              <a:t>So, by covering these three levels of semantic units, we'll get a well-rounded understanding of knowledge graph reasoning techniques and how they can be applied in different semantic units.</a:t>
            </a:r>
          </a:p>
        </p:txBody>
      </p:sp>
      <p:sp>
        <p:nvSpPr>
          <p:cNvPr id="4" name="Slide Number Placeholder 3"/>
          <p:cNvSpPr>
            <a:spLocks noGrp="1"/>
          </p:cNvSpPr>
          <p:nvPr>
            <p:ph type="sldNum" sz="quarter" idx="5"/>
          </p:nvPr>
        </p:nvSpPr>
        <p:spPr/>
        <p:txBody>
          <a:bodyPr/>
          <a:lstStyle/>
          <a:p>
            <a:fld id="{5C71EC30-EA09-4F18-BD56-2FCF14E3F547}" type="slidenum">
              <a:rPr lang="en-HK" smtClean="0"/>
              <a:t>3</a:t>
            </a:fld>
            <a:endParaRPr lang="en-HK"/>
          </a:p>
        </p:txBody>
      </p:sp>
    </p:spTree>
    <p:extLst>
      <p:ext uri="{BB962C8B-B14F-4D97-AF65-F5344CB8AC3E}">
        <p14:creationId xmlns:p14="http://schemas.microsoft.com/office/powerpoint/2010/main" val="185582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t>In the first work, </a:t>
            </a:r>
            <a:r>
              <a:rPr lang="en-US" b="0" i="0" dirty="0">
                <a:solidFill>
                  <a:srgbClr val="000000"/>
                </a:solidFill>
                <a:effectLst/>
                <a:highlight>
                  <a:srgbClr val="F7F7F7"/>
                </a:highlight>
                <a:latin typeface="-apple-system"/>
              </a:rPr>
              <a:t>Knowledge Graph Reasoning over Entities and Numerical Values, we focus on answering the complex logical queries involving numerical values.</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b="0" i="0" dirty="0">
                <a:solidFill>
                  <a:srgbClr val="000000"/>
                </a:solidFill>
                <a:effectLst/>
                <a:highlight>
                  <a:srgbClr val="F7F7F7"/>
                </a:highlight>
                <a:latin typeface="-apple-system"/>
              </a:rPr>
              <a:t>For example, </a:t>
            </a:r>
            <a:r>
              <a:rPr kumimoji="0" lang="en-US" altLang="en-US" sz="1200" b="0" i="0" u="none" strike="noStrike" cap="none" normalizeH="0" baseline="0" dirty="0">
                <a:ln>
                  <a:noFill/>
                </a:ln>
                <a:solidFill>
                  <a:srgbClr val="000000"/>
                </a:solidFill>
                <a:effectLst/>
                <a:latin typeface="Calibri" panose="020F0502020204030204" pitchFamily="34" charset="0"/>
              </a:rPr>
              <a:t>Find the Turing award winners that is born before 1927, finding the states in US that have higher latitudes than Beijing and find the status in US that have a twice smaller population than California.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a:lnSpc>
                <a:spcPct val="107000"/>
              </a:lnSpc>
              <a:spcBef>
                <a:spcPts val="0"/>
              </a:spcBef>
              <a:spcAft>
                <a:spcPts val="800"/>
              </a:spcAft>
            </a:pPr>
            <a:endParaRPr lang="en-US" b="0" i="0" dirty="0">
              <a:solidFill>
                <a:srgbClr val="000000"/>
              </a:solidFill>
              <a:effectLst/>
              <a:highlight>
                <a:srgbClr val="F7F7F7"/>
              </a:highlight>
              <a:latin typeface="-apple-system"/>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As introduced in previous parts, various query encoding methods employ different structures for encoding queries and use distinct parameterizations for their logic and projection operations. However, they cannot deal with numbers.</a:t>
            </a:r>
          </a:p>
        </p:txBody>
      </p:sp>
      <p:sp>
        <p:nvSpPr>
          <p:cNvPr id="4" name="Slide Number Placeholder 3"/>
          <p:cNvSpPr>
            <a:spLocks noGrp="1"/>
          </p:cNvSpPr>
          <p:nvPr>
            <p:ph type="sldNum" sz="quarter" idx="5"/>
          </p:nvPr>
        </p:nvSpPr>
        <p:spPr/>
        <p:txBody>
          <a:bodyPr/>
          <a:lstStyle/>
          <a:p>
            <a:fld id="{AF067D72-C659-4B29-9FB1-F205B5291D53}" type="slidenum">
              <a:rPr lang="en-HK" smtClean="0"/>
              <a:t>4</a:t>
            </a:fld>
            <a:endParaRPr lang="en-HK"/>
          </a:p>
        </p:txBody>
      </p:sp>
    </p:spTree>
    <p:extLst>
      <p:ext uri="{BB962C8B-B14F-4D97-AF65-F5344CB8AC3E}">
        <p14:creationId xmlns:p14="http://schemas.microsoft.com/office/powerpoint/2010/main" val="428491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To address the limitations of them, we propose the number reasoning network (NRN) method.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Take this query </a:t>
            </a:r>
            <a:r>
              <a:rPr lang="en-US" altLang="zh-CN" sz="1800" dirty="0">
                <a:ea typeface="Cambria Math" panose="02040503050406030204" pitchFamily="18" charset="0"/>
                <a:cs typeface="Times New Roman" panose="02020603050405020304" pitchFamily="18" charset="0"/>
              </a:rPr>
              <a:t>Find the cities that have a </a:t>
            </a:r>
            <a:r>
              <a:rPr lang="en-US" altLang="zh-CN" sz="1800" u="sng" dirty="0">
                <a:ea typeface="Cambria Math" panose="02040503050406030204" pitchFamily="18" charset="0"/>
                <a:cs typeface="Times New Roman" panose="02020603050405020304" pitchFamily="18" charset="0"/>
              </a:rPr>
              <a:t>higher latitudes than</a:t>
            </a:r>
            <a:r>
              <a:rPr lang="en-US" altLang="zh-CN" sz="1800" dirty="0">
                <a:ea typeface="Cambria Math" panose="02040503050406030204" pitchFamily="18" charset="0"/>
                <a:cs typeface="Times New Roman" panose="02020603050405020304" pitchFamily="18" charset="0"/>
              </a:rPr>
              <a:t> Japanese cities as an example.</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Suppose we want to answer the logic query, which asks to find cities with higher latitude than Japanese cities. The query is first parsed into a computational graph and then encoded using the NRN method, which uses separate encoding phases for entities and numerical values.</a:t>
            </a:r>
            <a:endParaRPr lang="en-HK"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AF067D72-C659-4B29-9FB1-F205B5291D53}" type="slidenum">
              <a:rPr lang="en-HK" smtClean="0"/>
              <a:t>5</a:t>
            </a:fld>
            <a:endParaRPr lang="en-HK"/>
          </a:p>
        </p:txBody>
      </p:sp>
    </p:spTree>
    <p:extLst>
      <p:ext uri="{BB962C8B-B14F-4D97-AF65-F5344CB8AC3E}">
        <p14:creationId xmlns:p14="http://schemas.microsoft.com/office/powerpoint/2010/main" val="104097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HK" sz="1800" kern="100" dirty="0">
                <a:effectLst/>
                <a:latin typeface="Calibri" panose="020F0502020204030204" pitchFamily="34" charset="0"/>
                <a:ea typeface="DengXian" panose="02010600030101010101" pitchFamily="2" charset="-122"/>
                <a:cs typeface="Times New Roman" panose="02020603050405020304" pitchFamily="18" charset="0"/>
              </a:rPr>
              <a:t>We go through this example step-by-step.</a:t>
            </a:r>
          </a:p>
          <a:p>
            <a:pPr>
              <a:lnSpc>
                <a:spcPct val="107000"/>
              </a:lnSpc>
              <a:spcAft>
                <a:spcPts val="800"/>
              </a:spcAft>
            </a:pPr>
            <a:r>
              <a:rPr lang="en-HK" sz="1800" kern="100" dirty="0">
                <a:effectLst/>
                <a:latin typeface="Calibri" panose="020F0502020204030204" pitchFamily="34" charset="0"/>
                <a:ea typeface="DengXian" panose="02010600030101010101" pitchFamily="2" charset="-122"/>
                <a:cs typeface="Times New Roman" panose="02020603050405020304" pitchFamily="18" charset="0"/>
              </a:rPr>
              <a:t>First, the entity embedding of the anchor entity "Japan" is obtained, and a relational projection is used to compute the representation of "cities in Japan" as part of the entity phase. </a:t>
            </a:r>
          </a:p>
          <a:p>
            <a:pPr>
              <a:lnSpc>
                <a:spcPct val="107000"/>
              </a:lnSpc>
              <a:spcAft>
                <a:spcPts val="800"/>
              </a:spcAft>
            </a:pPr>
            <a:r>
              <a:rPr lang="en-HK" sz="1800" kern="100" dirty="0">
                <a:effectLst/>
                <a:latin typeface="Calibri" panose="020F0502020204030204" pitchFamily="34" charset="0"/>
                <a:ea typeface="DengXian" panose="02010600030101010101" pitchFamily="2" charset="-122"/>
                <a:cs typeface="Times New Roman" panose="02020603050405020304" pitchFamily="18" charset="0"/>
              </a:rPr>
              <a:t>Then, the numerical value distribution indicating the "latitude values of cities in Japan" are computed using an attribute projection. </a:t>
            </a:r>
          </a:p>
          <a:p>
            <a:pPr>
              <a:lnSpc>
                <a:spcPct val="107000"/>
              </a:lnSpc>
              <a:spcAft>
                <a:spcPts val="800"/>
              </a:spcAft>
            </a:pPr>
            <a:r>
              <a:rPr lang="en-HK" sz="1800" kern="100" dirty="0">
                <a:effectLst/>
                <a:latin typeface="Calibri" panose="020F0502020204030204" pitchFamily="34" charset="0"/>
                <a:ea typeface="DengXian" panose="02010600030101010101" pitchFamily="2" charset="-122"/>
                <a:cs typeface="Times New Roman" panose="02020603050405020304" pitchFamily="18" charset="0"/>
              </a:rPr>
              <a:t>The NRN method then compute the distribution of latitude values that are greater than the previous results, using a numerical projection of "</a:t>
            </a:r>
            <a:r>
              <a:rPr lang="en-HK" sz="1800" kern="100" dirty="0" err="1">
                <a:effectLst/>
                <a:latin typeface="Calibri" panose="020F0502020204030204" pitchFamily="34" charset="0"/>
                <a:ea typeface="DengXian" panose="02010600030101010101" pitchFamily="2" charset="-122"/>
                <a:cs typeface="Times New Roman" panose="02020603050405020304" pitchFamily="18" charset="0"/>
              </a:rPr>
              <a:t>GreaterThan</a:t>
            </a:r>
            <a:r>
              <a:rPr lang="en-HK" sz="1800" kern="100" dirty="0">
                <a:effectLst/>
                <a:latin typeface="Calibri" panose="020F0502020204030204" pitchFamily="34" charset="0"/>
                <a:ea typeface="DengXian" panose="02010600030101010101" pitchFamily="2" charset="-122"/>
                <a:cs typeface="Times New Roman" panose="02020603050405020304" pitchFamily="18" charset="0"/>
              </a:rPr>
              <a:t>." </a:t>
            </a:r>
          </a:p>
          <a:p>
            <a:pPr>
              <a:lnSpc>
                <a:spcPct val="107000"/>
              </a:lnSpc>
              <a:spcAft>
                <a:spcPts val="800"/>
              </a:spcAft>
            </a:pPr>
            <a:r>
              <a:rPr lang="en-HK" sz="1800" kern="100" dirty="0">
                <a:effectLst/>
                <a:latin typeface="Calibri" panose="020F0502020204030204" pitchFamily="34" charset="0"/>
                <a:ea typeface="DengXian" panose="02010600030101010101" pitchFamily="2" charset="-122"/>
                <a:cs typeface="Times New Roman" panose="02020603050405020304" pitchFamily="18" charset="0"/>
              </a:rPr>
              <a:t>The resulting distribution is then used in a reverse attribute projection to find cities with latitude values that satisfy the query's conditions, and the encoding process switches back to the entity phase.</a:t>
            </a:r>
          </a:p>
          <a:p>
            <a:endParaRPr lang="en-US" dirty="0"/>
          </a:p>
        </p:txBody>
      </p:sp>
      <p:sp>
        <p:nvSpPr>
          <p:cNvPr id="4" name="Slide Number Placeholder 3"/>
          <p:cNvSpPr>
            <a:spLocks noGrp="1"/>
          </p:cNvSpPr>
          <p:nvPr>
            <p:ph type="sldNum" sz="quarter" idx="5"/>
          </p:nvPr>
        </p:nvSpPr>
        <p:spPr/>
        <p:txBody>
          <a:bodyPr/>
          <a:lstStyle/>
          <a:p>
            <a:fld id="{AF067D72-C659-4B29-9FB1-F205B5291D53}" type="slidenum">
              <a:rPr lang="en-HK" smtClean="0"/>
              <a:t>6</a:t>
            </a:fld>
            <a:endParaRPr lang="en-HK"/>
          </a:p>
        </p:txBody>
      </p:sp>
    </p:spTree>
    <p:extLst>
      <p:ext uri="{BB962C8B-B14F-4D97-AF65-F5344CB8AC3E}">
        <p14:creationId xmlns:p14="http://schemas.microsoft.com/office/powerpoint/2010/main" val="862748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To handle logical operations for entities such as intersection and union, we utilize established query encoding methods as the backbones in the number reasoning network. Specifically, we also use the three different encoding structures - GQE, Q2B, and Q2P - in the implementation.</a:t>
            </a:r>
            <a:endParaRPr lang="en-HK" sz="18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dirty="0"/>
              <a:t>For the other projection operators, we use gated transition to parameterize. Which </a:t>
            </a:r>
            <a:r>
              <a:rPr lang="en-US" dirty="0" err="1"/>
              <a:t>involcs</a:t>
            </a:r>
            <a:r>
              <a:rPr lang="en-US" dirty="0"/>
              <a:t> a linear projection, MLP and Gate selection</a:t>
            </a:r>
          </a:p>
        </p:txBody>
      </p:sp>
      <p:sp>
        <p:nvSpPr>
          <p:cNvPr id="4" name="Slide Number Placeholder 3"/>
          <p:cNvSpPr>
            <a:spLocks noGrp="1"/>
          </p:cNvSpPr>
          <p:nvPr>
            <p:ph type="sldNum" sz="quarter" idx="5"/>
          </p:nvPr>
        </p:nvSpPr>
        <p:spPr/>
        <p:txBody>
          <a:bodyPr/>
          <a:lstStyle/>
          <a:p>
            <a:fld id="{AF067D72-C659-4B29-9FB1-F205B5291D53}" type="slidenum">
              <a:rPr lang="en-HK" smtClean="0"/>
              <a:t>7</a:t>
            </a:fld>
            <a:endParaRPr lang="en-HK"/>
          </a:p>
        </p:txBody>
      </p:sp>
    </p:spTree>
    <p:extLst>
      <p:ext uri="{BB962C8B-B14F-4D97-AF65-F5344CB8AC3E}">
        <p14:creationId xmlns:p14="http://schemas.microsoft.com/office/powerpoint/2010/main" val="2477933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rPr>
              <a:t>To compute NRN query embeddings, we need to use numerical embeddings to project the attribute values from </a:t>
            </a:r>
            <a:r>
              <a:rPr lang="en-US" sz="1800" i="1" dirty="0">
                <a:solidFill>
                  <a:srgbClr val="31333F"/>
                </a:solidFill>
                <a:effectLst/>
                <a:highlight>
                  <a:srgbClr val="FFFFFF"/>
                </a:highlight>
                <a:latin typeface="KaTeX_Math"/>
                <a:ea typeface="Times New Roman" panose="02020603050405020304" pitchFamily="18" charset="0"/>
              </a:rPr>
              <a:t>R</a:t>
            </a:r>
            <a:r>
              <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rPr>
              <a:t> to </a:t>
            </a:r>
            <a:r>
              <a:rPr lang="en-US" sz="1800" i="1" dirty="0">
                <a:solidFill>
                  <a:srgbClr val="31333F"/>
                </a:solidFill>
                <a:effectLst/>
                <a:highlight>
                  <a:srgbClr val="FFFFFF"/>
                </a:highlight>
                <a:latin typeface="KaTeX_Math"/>
                <a:ea typeface="Times New Roman" panose="02020603050405020304" pitchFamily="18" charset="0"/>
              </a:rPr>
              <a:t>RD</a:t>
            </a:r>
            <a:r>
              <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rPr>
              <a:t> to obtain numerical embeddings for NRN. We use two deterministic numerical encodings - DICE and Sinusoidal encoding of value.</a:t>
            </a:r>
            <a:endParaRPr lang="en-HK" sz="1800" dirty="0">
              <a:effectLst/>
              <a:highlight>
                <a:srgbClr val="FFFFFF"/>
              </a:highlight>
              <a:latin typeface="Times New Roman" panose="02020603050405020304" pitchFamily="18" charset="0"/>
              <a:ea typeface="Times New Roman" panose="02020603050405020304" pitchFamily="18" charset="0"/>
            </a:endParaRPr>
          </a:p>
          <a:p>
            <a:r>
              <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rPr>
              <a:t>DICE is a deterministic independent-of-corpus word embedding of numbers. The Sinusoidal encoding of value was first proposed for encoding token position in the transformer model, but we have found it to be effective in encoding numerical values as well. This function works well in our setting, and its input values do not necessarily have to be integers.</a:t>
            </a:r>
            <a:endParaRPr lang="en-HK" sz="1800" dirty="0">
              <a:effectLst/>
              <a:highlight>
                <a:srgbClr val="FFFFFF"/>
              </a:highligh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F067D72-C659-4B29-9FB1-F205B5291D53}" type="slidenum">
              <a:rPr lang="en-HK" smtClean="0"/>
              <a:t>8</a:t>
            </a:fld>
            <a:endParaRPr lang="en-HK"/>
          </a:p>
        </p:txBody>
      </p:sp>
    </p:spTree>
    <p:extLst>
      <p:ext uri="{BB962C8B-B14F-4D97-AF65-F5344CB8AC3E}">
        <p14:creationId xmlns:p14="http://schemas.microsoft.com/office/powerpoint/2010/main" val="54613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rPr>
              <a:t>During the learning process, we use joint optimization of two losses.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rPr>
              <a:t>The first loss is over the numerical distribution, where we use the first term to describe the probability of </a:t>
            </a:r>
            <a:r>
              <a:rPr lang="en-US" sz="1800" i="1" dirty="0">
                <a:solidFill>
                  <a:srgbClr val="31333F"/>
                </a:solidFill>
                <a:effectLst/>
                <a:highlight>
                  <a:srgbClr val="FFFFFF"/>
                </a:highlight>
                <a:latin typeface="KaTeX_Math"/>
                <a:ea typeface="Times New Roman" panose="02020603050405020304" pitchFamily="18" charset="0"/>
              </a:rPr>
              <a:t>v</a:t>
            </a:r>
            <a:r>
              <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rPr>
              <a:t> in the distribution of </a:t>
            </a:r>
            <a:r>
              <a:rPr lang="en-US" sz="1800" dirty="0">
                <a:solidFill>
                  <a:srgbClr val="31333F"/>
                </a:solidFill>
                <a:effectLst/>
                <a:highlight>
                  <a:srgbClr val="FFFFFF"/>
                </a:highlight>
                <a:latin typeface="Times New Roman" panose="02020603050405020304" pitchFamily="18" charset="0"/>
                <a:ea typeface="Times New Roman" panose="02020603050405020304" pitchFamily="18" charset="0"/>
              </a:rPr>
              <a:t>Θ</a:t>
            </a:r>
            <a:r>
              <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rPr>
              <a:t>, and the second term describes the probability of distribution </a:t>
            </a:r>
            <a:r>
              <a:rPr lang="en-US" sz="1800" dirty="0">
                <a:solidFill>
                  <a:srgbClr val="31333F"/>
                </a:solidFill>
                <a:effectLst/>
                <a:highlight>
                  <a:srgbClr val="FFFFFF"/>
                </a:highlight>
                <a:latin typeface="Times New Roman" panose="02020603050405020304" pitchFamily="18" charset="0"/>
                <a:ea typeface="Times New Roman" panose="02020603050405020304" pitchFamily="18" charset="0"/>
              </a:rPr>
              <a:t>Θ</a:t>
            </a:r>
            <a:r>
              <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rPr>
              <a:t> being of type </a:t>
            </a:r>
            <a:r>
              <a:rPr lang="en-US" sz="1800" i="1" dirty="0">
                <a:solidFill>
                  <a:srgbClr val="31333F"/>
                </a:solidFill>
                <a:effectLst/>
                <a:highlight>
                  <a:srgbClr val="FFFFFF"/>
                </a:highlight>
                <a:latin typeface="KaTeX_Math"/>
                <a:ea typeface="Times New Roman" panose="02020603050405020304" pitchFamily="18" charset="0"/>
              </a:rPr>
              <a:t>T</a:t>
            </a:r>
            <a:r>
              <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1333F"/>
                </a:solidFill>
                <a:effectLst/>
                <a:highlight>
                  <a:srgbClr val="FFFFFF"/>
                </a:highlight>
                <a:latin typeface="Source Sans Pro" panose="020B0503030403020204" pitchFamily="34" charset="0"/>
                <a:ea typeface="Times New Roman" panose="02020603050405020304" pitchFamily="18" charset="0"/>
              </a:rPr>
              <a:t>The second loss is for minimizing the distribution differences of the predicted entities and answer entities over the entity space. By jointly optimizing these two losses, we can effectively train the NRN model to handle complex queries involving both entities and numerical values.</a:t>
            </a:r>
            <a:endParaRPr lang="en-HK" sz="1800" dirty="0">
              <a:effectLst/>
              <a:highlight>
                <a:srgbClr val="FFFFFF"/>
              </a:highligh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effectLst/>
              <a:highlight>
                <a:srgbClr val="FFFFFF"/>
              </a:highligh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F067D72-C659-4B29-9FB1-F205B5291D53}" type="slidenum">
              <a:rPr lang="en-HK" smtClean="0"/>
              <a:t>9</a:t>
            </a:fld>
            <a:endParaRPr lang="en-HK"/>
          </a:p>
        </p:txBody>
      </p:sp>
    </p:spTree>
    <p:extLst>
      <p:ext uri="{BB962C8B-B14F-4D97-AF65-F5344CB8AC3E}">
        <p14:creationId xmlns:p14="http://schemas.microsoft.com/office/powerpoint/2010/main" val="2618602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A372E1-55ED-4671-A6A5-6FB611EE4973}"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54F1-1E69-41BF-8A89-6B497D4E24EC}" type="slidenum">
              <a:rPr lang="en-US" smtClean="0"/>
              <a:t>‹#›</a:t>
            </a:fld>
            <a:endParaRPr lang="en-US"/>
          </a:p>
        </p:txBody>
      </p:sp>
      <p:pic>
        <p:nvPicPr>
          <p:cNvPr id="9" name="Content Placeholder 4" descr="A black and white logo&#10;&#10;Description automatically generated">
            <a:extLst>
              <a:ext uri="{FF2B5EF4-FFF2-40B4-BE49-F238E27FC236}">
                <a16:creationId xmlns:a16="http://schemas.microsoft.com/office/drawing/2014/main" id="{01D9B0A6-A472-C055-5288-20636204562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4198" y="5682343"/>
            <a:ext cx="4067802" cy="940526"/>
          </a:xfrm>
          <a:prstGeom prst="rect">
            <a:avLst/>
          </a:prstGeom>
        </p:spPr>
      </p:pic>
      <p:pic>
        <p:nvPicPr>
          <p:cNvPr id="10" name="Picture 2" descr="Illinois Fighting Illini Logo and symbol, meaning, history ...">
            <a:extLst>
              <a:ext uri="{FF2B5EF4-FFF2-40B4-BE49-F238E27FC236}">
                <a16:creationId xmlns:a16="http://schemas.microsoft.com/office/drawing/2014/main" id="{D6AE12C7-013B-184F-5E7C-36A34016F050}"/>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0349" r="29918"/>
          <a:stretch/>
        </p:blipFill>
        <p:spPr bwMode="auto">
          <a:xfrm>
            <a:off x="251132" y="5841542"/>
            <a:ext cx="599758" cy="8490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of HKUST">
            <a:extLst>
              <a:ext uri="{FF2B5EF4-FFF2-40B4-BE49-F238E27FC236}">
                <a16:creationId xmlns:a16="http://schemas.microsoft.com/office/drawing/2014/main" id="{22DF7204-C482-859F-B67F-AC9BFCD0887C}"/>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02287" y="5818868"/>
            <a:ext cx="536896" cy="825405"/>
          </a:xfrm>
          <a:prstGeom prst="rect">
            <a:avLst/>
          </a:prstGeom>
        </p:spPr>
      </p:pic>
      <p:pic>
        <p:nvPicPr>
          <p:cNvPr id="13" name="Google Shape;93;g133bcaf6178_1_622" descr="A close up of a sign&#10;&#10;Description automatically generated">
            <a:extLst>
              <a:ext uri="{FF2B5EF4-FFF2-40B4-BE49-F238E27FC236}">
                <a16:creationId xmlns:a16="http://schemas.microsoft.com/office/drawing/2014/main" id="{F8B0A9C6-72CA-84C5-502A-8D46A911DE1D}"/>
              </a:ext>
            </a:extLst>
          </p:cNvPr>
          <p:cNvPicPr preferRelativeResize="0"/>
          <p:nvPr userDrawn="1"/>
        </p:nvPicPr>
        <p:blipFill rotWithShape="1">
          <a:blip r:embed="rId5">
            <a:alphaModFix/>
          </a:blip>
          <a:srcRect/>
          <a:stretch/>
        </p:blipFill>
        <p:spPr>
          <a:xfrm>
            <a:off x="1027899" y="5771738"/>
            <a:ext cx="1602090" cy="1032967"/>
          </a:xfrm>
          <a:prstGeom prst="rect">
            <a:avLst/>
          </a:prstGeom>
          <a:noFill/>
          <a:ln>
            <a:noFill/>
          </a:ln>
        </p:spPr>
      </p:pic>
    </p:spTree>
    <p:extLst>
      <p:ext uri="{BB962C8B-B14F-4D97-AF65-F5344CB8AC3E}">
        <p14:creationId xmlns:p14="http://schemas.microsoft.com/office/powerpoint/2010/main" val="102342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9069C7-203F-4860-89F4-097A9917C782}"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54F1-1E69-41BF-8A89-6B497D4E24EC}" type="slidenum">
              <a:rPr lang="en-US" smtClean="0"/>
              <a:t>‹#›</a:t>
            </a:fld>
            <a:endParaRPr lang="en-US"/>
          </a:p>
        </p:txBody>
      </p:sp>
    </p:spTree>
    <p:extLst>
      <p:ext uri="{BB962C8B-B14F-4D97-AF65-F5344CB8AC3E}">
        <p14:creationId xmlns:p14="http://schemas.microsoft.com/office/powerpoint/2010/main" val="404541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BCDCA-2D16-4E84-8AA1-105797DD5C17}"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54F1-1E69-41BF-8A89-6B497D4E24EC}" type="slidenum">
              <a:rPr lang="en-US" smtClean="0"/>
              <a:t>‹#›</a:t>
            </a:fld>
            <a:endParaRPr lang="en-US"/>
          </a:p>
        </p:txBody>
      </p:sp>
    </p:spTree>
    <p:extLst>
      <p:ext uri="{BB962C8B-B14F-4D97-AF65-F5344CB8AC3E}">
        <p14:creationId xmlns:p14="http://schemas.microsoft.com/office/powerpoint/2010/main" val="3080624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Content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508000" y="274638"/>
            <a:ext cx="11074400" cy="1143000"/>
          </a:xfrm>
          <a:prstGeom prst="rect">
            <a:avLst/>
          </a:prstGeom>
        </p:spPr>
        <p:txBody>
          <a:bodyPr/>
          <a:lstStyle/>
          <a:p>
            <a:pPr algn="l"/>
            <a:r>
              <a:rPr lang="en-US">
                <a:solidFill>
                  <a:srgbClr val="131F33"/>
                </a:solidFill>
              </a:rPr>
              <a:t>Click to edit Master title style</a:t>
            </a:r>
            <a:endParaRPr lang="en-US" dirty="0">
              <a:solidFill>
                <a:srgbClr val="131F33"/>
              </a:solidFill>
            </a:endParaRPr>
          </a:p>
        </p:txBody>
      </p:sp>
      <p:sp>
        <p:nvSpPr>
          <p:cNvPr id="5" name="Content Placeholder 2"/>
          <p:cNvSpPr>
            <a:spLocks noGrp="1"/>
          </p:cNvSpPr>
          <p:nvPr>
            <p:ph idx="1"/>
          </p:nvPr>
        </p:nvSpPr>
        <p:spPr>
          <a:xfrm>
            <a:off x="508000" y="1600203"/>
            <a:ext cx="11074400" cy="4525963"/>
          </a:xfrm>
          <a:prstGeom prst="rect">
            <a:avLst/>
          </a:prstGeom>
        </p:spPr>
        <p:txBody>
          <a:bodyPr/>
          <a:lstStyle/>
          <a:p>
            <a:pPr lvl="0" defTabSz="914400">
              <a:buFont typeface="Wingdings" charset="0"/>
              <a:buChar char=""/>
            </a:pPr>
            <a:r>
              <a:rPr lang="en-US" sz="2000">
                <a:solidFill>
                  <a:schemeClr val="bg1">
                    <a:lumMod val="50000"/>
                  </a:schemeClr>
                </a:solidFill>
                <a:latin typeface="Georgia"/>
                <a:cs typeface="Georgia"/>
              </a:rPr>
              <a:t>Click to edit Master text styles</a:t>
            </a:r>
          </a:p>
          <a:p>
            <a:pPr lvl="1" defTabSz="914400">
              <a:buFont typeface="Wingdings" charset="0"/>
              <a:buChar char=""/>
            </a:pPr>
            <a:r>
              <a:rPr lang="en-US" sz="2000">
                <a:solidFill>
                  <a:schemeClr val="bg1">
                    <a:lumMod val="50000"/>
                  </a:schemeClr>
                </a:solidFill>
                <a:latin typeface="Georgia"/>
                <a:cs typeface="Georgia"/>
              </a:rPr>
              <a:t>Second level</a:t>
            </a:r>
          </a:p>
          <a:p>
            <a:pPr lvl="2" defTabSz="914400">
              <a:buFont typeface="Wingdings" charset="0"/>
              <a:buChar char=""/>
            </a:pPr>
            <a:r>
              <a:rPr lang="en-US" sz="2000">
                <a:solidFill>
                  <a:schemeClr val="bg1">
                    <a:lumMod val="50000"/>
                  </a:schemeClr>
                </a:solidFill>
                <a:latin typeface="Georgia"/>
                <a:cs typeface="Georgia"/>
              </a:rPr>
              <a:t>Third level</a:t>
            </a:r>
          </a:p>
          <a:p>
            <a:pPr lvl="3" defTabSz="914400">
              <a:buFont typeface="Wingdings" charset="0"/>
              <a:buChar char=""/>
            </a:pPr>
            <a:r>
              <a:rPr lang="en-US" sz="2000">
                <a:solidFill>
                  <a:schemeClr val="bg1">
                    <a:lumMod val="50000"/>
                  </a:schemeClr>
                </a:solidFill>
                <a:latin typeface="Georgia"/>
                <a:cs typeface="Georgia"/>
              </a:rPr>
              <a:t>Fourth level</a:t>
            </a:r>
          </a:p>
          <a:p>
            <a:pPr lvl="4" defTabSz="914400">
              <a:buFont typeface="Wingdings" charset="0"/>
              <a:buChar char=""/>
            </a:pPr>
            <a:r>
              <a:rPr lang="en-US" sz="2000">
                <a:solidFill>
                  <a:schemeClr val="bg1">
                    <a:lumMod val="50000"/>
                  </a:schemeClr>
                </a:solidFill>
                <a:latin typeface="Georgia"/>
                <a:cs typeface="Georgia"/>
              </a:rPr>
              <a:t>Fifth level</a:t>
            </a:r>
            <a:endParaRPr lang="en-US" sz="2000" dirty="0">
              <a:solidFill>
                <a:schemeClr val="bg1">
                  <a:lumMod val="50000"/>
                </a:schemeClr>
              </a:solidFill>
              <a:latin typeface="Georgia"/>
              <a:cs typeface="Georgia"/>
            </a:endParaRPr>
          </a:p>
        </p:txBody>
      </p:sp>
      <p:sp>
        <p:nvSpPr>
          <p:cNvPr id="6" name="Date Placeholder 3">
            <a:extLst>
              <a:ext uri="{FF2B5EF4-FFF2-40B4-BE49-F238E27FC236}">
                <a16:creationId xmlns:a16="http://schemas.microsoft.com/office/drawing/2014/main" id="{DC09BF1E-A7C5-4644-9DEF-65CEBF0074EF}"/>
              </a:ext>
            </a:extLst>
          </p:cNvPr>
          <p:cNvSpPr>
            <a:spLocks noGrp="1"/>
          </p:cNvSpPr>
          <p:nvPr>
            <p:ph type="dt" sz="half" idx="10"/>
          </p:nvPr>
        </p:nvSpPr>
        <p:spPr>
          <a:xfrm>
            <a:off x="838200" y="6356352"/>
            <a:ext cx="2743200" cy="365125"/>
          </a:xfrm>
        </p:spPr>
        <p:txBody>
          <a:bodyPr/>
          <a:lstStyle/>
          <a:p>
            <a:endParaRPr lang="en-US"/>
          </a:p>
        </p:txBody>
      </p:sp>
      <p:sp>
        <p:nvSpPr>
          <p:cNvPr id="7" name="Footer Placeholder 4">
            <a:extLst>
              <a:ext uri="{FF2B5EF4-FFF2-40B4-BE49-F238E27FC236}">
                <a16:creationId xmlns:a16="http://schemas.microsoft.com/office/drawing/2014/main" id="{50ECC946-8B58-4E4E-BE85-FD76DF8755A7}"/>
              </a:ext>
            </a:extLst>
          </p:cNvPr>
          <p:cNvSpPr>
            <a:spLocks noGrp="1"/>
          </p:cNvSpPr>
          <p:nvPr>
            <p:ph type="ftr" sz="quarter" idx="11"/>
          </p:nvPr>
        </p:nvSpPr>
        <p:spPr>
          <a:xfrm>
            <a:off x="4038600" y="6356352"/>
            <a:ext cx="4114800" cy="365125"/>
          </a:xfrm>
        </p:spPr>
        <p:txBody>
          <a:bodyPr/>
          <a:lstStyle/>
          <a:p>
            <a:endParaRPr lang="en-US"/>
          </a:p>
        </p:txBody>
      </p:sp>
      <p:sp>
        <p:nvSpPr>
          <p:cNvPr id="8" name="Slide Number Placeholder 5">
            <a:extLst>
              <a:ext uri="{FF2B5EF4-FFF2-40B4-BE49-F238E27FC236}">
                <a16:creationId xmlns:a16="http://schemas.microsoft.com/office/drawing/2014/main" id="{CC732A3B-D82F-4BA9-9FCA-022D88002593}"/>
              </a:ext>
            </a:extLst>
          </p:cNvPr>
          <p:cNvSpPr>
            <a:spLocks noGrp="1"/>
          </p:cNvSpPr>
          <p:nvPr>
            <p:ph type="sldNum" sz="quarter" idx="12"/>
          </p:nvPr>
        </p:nvSpPr>
        <p:spPr>
          <a:xfrm>
            <a:off x="8610600" y="6356352"/>
            <a:ext cx="2743200" cy="365125"/>
          </a:xfrm>
        </p:spPr>
        <p:txBody>
          <a:bodyPr/>
          <a:lstStyle>
            <a:lvl1pPr>
              <a:defRPr>
                <a:solidFill>
                  <a:schemeClr val="bg1"/>
                </a:solidFill>
              </a:defRPr>
            </a:lvl1pPr>
          </a:lstStyle>
          <a:p>
            <a:fld id="{2376B8A7-413E-D940-9482-08C1992F1508}" type="slidenum">
              <a:rPr lang="en-US" smtClean="0"/>
              <a:pPr/>
              <a:t>‹#›</a:t>
            </a:fld>
            <a:endParaRPr lang="en-US" dirty="0"/>
          </a:p>
        </p:txBody>
      </p:sp>
      <p:pic>
        <p:nvPicPr>
          <p:cNvPr id="2" name="Picture 6" descr="Logo of HKUST">
            <a:extLst>
              <a:ext uri="{FF2B5EF4-FFF2-40B4-BE49-F238E27FC236}">
                <a16:creationId xmlns:a16="http://schemas.microsoft.com/office/drawing/2014/main" id="{2D1B4068-5E82-CB19-62DD-F59871619174}"/>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381832" y="6207701"/>
            <a:ext cx="260712" cy="400810"/>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9930220"/>
      </p:ext>
    </p:extLst>
  </p:cSld>
  <p:clrMapOvr>
    <a:masterClrMapping/>
  </p:clrMapOvr>
  <p:extLst>
    <p:ext uri="{DCECCB84-F9BA-43D5-87BE-67443E8EF086}">
      <p15:sldGuideLst xmlns:p15="http://schemas.microsoft.com/office/powerpoint/2012/main">
        <p15:guide id="1" orient="horz" pos="404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E7717-9AD9-4338-803E-7AA7C915B43D}"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54F1-1E69-41BF-8A89-6B497D4E24EC}" type="slidenum">
              <a:rPr lang="en-US" smtClean="0"/>
              <a:t>‹#›</a:t>
            </a:fld>
            <a:endParaRPr lang="en-US"/>
          </a:p>
        </p:txBody>
      </p:sp>
      <p:pic>
        <p:nvPicPr>
          <p:cNvPr id="8" name="Picture 7" descr="A logo with circles and lines&#10;&#10;Description automatically generated">
            <a:extLst>
              <a:ext uri="{FF2B5EF4-FFF2-40B4-BE49-F238E27FC236}">
                <a16:creationId xmlns:a16="http://schemas.microsoft.com/office/drawing/2014/main" id="{0406ABA3-8364-90D1-B271-5BBB419993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69337" y="0"/>
            <a:ext cx="622663" cy="567205"/>
          </a:xfrm>
          <a:prstGeom prst="rect">
            <a:avLst/>
          </a:prstGeom>
        </p:spPr>
      </p:pic>
      <p:pic>
        <p:nvPicPr>
          <p:cNvPr id="9" name="Google Shape;93;g133bcaf6178_1_622" descr="A close up of a sign&#10;&#10;Description automatically generated">
            <a:extLst>
              <a:ext uri="{FF2B5EF4-FFF2-40B4-BE49-F238E27FC236}">
                <a16:creationId xmlns:a16="http://schemas.microsoft.com/office/drawing/2014/main" id="{B2D4B011-91AE-2D7A-B23D-6F5E298F0059}"/>
              </a:ext>
            </a:extLst>
          </p:cNvPr>
          <p:cNvPicPr preferRelativeResize="0"/>
          <p:nvPr userDrawn="1"/>
        </p:nvPicPr>
        <p:blipFill rotWithShape="1">
          <a:blip r:embed="rId3">
            <a:alphaModFix/>
          </a:blip>
          <a:srcRect/>
          <a:stretch/>
        </p:blipFill>
        <p:spPr>
          <a:xfrm>
            <a:off x="0" y="0"/>
            <a:ext cx="775588" cy="488631"/>
          </a:xfrm>
          <a:prstGeom prst="rect">
            <a:avLst/>
          </a:prstGeom>
          <a:noFill/>
          <a:ln>
            <a:noFill/>
          </a:ln>
        </p:spPr>
      </p:pic>
    </p:spTree>
    <p:extLst>
      <p:ext uri="{BB962C8B-B14F-4D97-AF65-F5344CB8AC3E}">
        <p14:creationId xmlns:p14="http://schemas.microsoft.com/office/powerpoint/2010/main" val="347410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5570DF-1A9A-4D69-B7FE-89A862E70BE1}"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54F1-1E69-41BF-8A89-6B497D4E24EC}" type="slidenum">
              <a:rPr lang="en-US" smtClean="0"/>
              <a:t>‹#›</a:t>
            </a:fld>
            <a:endParaRPr lang="en-US"/>
          </a:p>
        </p:txBody>
      </p:sp>
      <p:pic>
        <p:nvPicPr>
          <p:cNvPr id="10" name="Picture 9" descr="A logo with circles and lines&#10;&#10;Description automatically generated">
            <a:extLst>
              <a:ext uri="{FF2B5EF4-FFF2-40B4-BE49-F238E27FC236}">
                <a16:creationId xmlns:a16="http://schemas.microsoft.com/office/drawing/2014/main" id="{9074EC3F-A720-A387-C460-BA63FB67D9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69336" y="0"/>
            <a:ext cx="622663" cy="567205"/>
          </a:xfrm>
          <a:prstGeom prst="rect">
            <a:avLst/>
          </a:prstGeom>
        </p:spPr>
      </p:pic>
      <p:pic>
        <p:nvPicPr>
          <p:cNvPr id="11" name="Google Shape;93;g133bcaf6178_1_622" descr="A close up of a sign&#10;&#10;Description automatically generated">
            <a:extLst>
              <a:ext uri="{FF2B5EF4-FFF2-40B4-BE49-F238E27FC236}">
                <a16:creationId xmlns:a16="http://schemas.microsoft.com/office/drawing/2014/main" id="{83E4866E-7CC9-EE65-8D63-CCE3ECC7883A}"/>
              </a:ext>
            </a:extLst>
          </p:cNvPr>
          <p:cNvPicPr preferRelativeResize="0"/>
          <p:nvPr userDrawn="1"/>
        </p:nvPicPr>
        <p:blipFill rotWithShape="1">
          <a:blip r:embed="rId3">
            <a:alphaModFix/>
          </a:blip>
          <a:srcRect/>
          <a:stretch/>
        </p:blipFill>
        <p:spPr>
          <a:xfrm>
            <a:off x="0" y="0"/>
            <a:ext cx="775588" cy="488631"/>
          </a:xfrm>
          <a:prstGeom prst="rect">
            <a:avLst/>
          </a:prstGeom>
          <a:noFill/>
          <a:ln>
            <a:noFill/>
          </a:ln>
        </p:spPr>
      </p:pic>
    </p:spTree>
    <p:extLst>
      <p:ext uri="{BB962C8B-B14F-4D97-AF65-F5344CB8AC3E}">
        <p14:creationId xmlns:p14="http://schemas.microsoft.com/office/powerpoint/2010/main" val="333980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07D7D0-486C-48DE-BBA7-140F858C1AB7}" type="datetime1">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D54F1-1E69-41BF-8A89-6B497D4E24EC}" type="slidenum">
              <a:rPr lang="en-US" smtClean="0"/>
              <a:t>‹#›</a:t>
            </a:fld>
            <a:endParaRPr lang="en-US"/>
          </a:p>
        </p:txBody>
      </p:sp>
      <p:pic>
        <p:nvPicPr>
          <p:cNvPr id="11" name="Picture 10" descr="A logo with circles and lines&#10;&#10;Description automatically generated">
            <a:extLst>
              <a:ext uri="{FF2B5EF4-FFF2-40B4-BE49-F238E27FC236}">
                <a16:creationId xmlns:a16="http://schemas.microsoft.com/office/drawing/2014/main" id="{32F3BC20-D1A4-2C49-A641-ED625B8226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69336" y="0"/>
            <a:ext cx="622663" cy="567205"/>
          </a:xfrm>
          <a:prstGeom prst="rect">
            <a:avLst/>
          </a:prstGeom>
        </p:spPr>
      </p:pic>
      <p:pic>
        <p:nvPicPr>
          <p:cNvPr id="12" name="Google Shape;93;g133bcaf6178_1_622" descr="A close up of a sign&#10;&#10;Description automatically generated">
            <a:extLst>
              <a:ext uri="{FF2B5EF4-FFF2-40B4-BE49-F238E27FC236}">
                <a16:creationId xmlns:a16="http://schemas.microsoft.com/office/drawing/2014/main" id="{CCFD8E21-D072-A06B-BA64-45893E2781FE}"/>
              </a:ext>
            </a:extLst>
          </p:cNvPr>
          <p:cNvPicPr preferRelativeResize="0"/>
          <p:nvPr userDrawn="1"/>
        </p:nvPicPr>
        <p:blipFill rotWithShape="1">
          <a:blip r:embed="rId3">
            <a:alphaModFix/>
          </a:blip>
          <a:srcRect/>
          <a:stretch/>
        </p:blipFill>
        <p:spPr>
          <a:xfrm>
            <a:off x="0" y="0"/>
            <a:ext cx="775588" cy="488631"/>
          </a:xfrm>
          <a:prstGeom prst="rect">
            <a:avLst/>
          </a:prstGeom>
          <a:noFill/>
          <a:ln>
            <a:noFill/>
          </a:ln>
        </p:spPr>
      </p:pic>
    </p:spTree>
    <p:extLst>
      <p:ext uri="{BB962C8B-B14F-4D97-AF65-F5344CB8AC3E}">
        <p14:creationId xmlns:p14="http://schemas.microsoft.com/office/powerpoint/2010/main" val="334654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EFA144-4F77-4AE7-8712-0D07BDFC61F2}" type="datetime1">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D54F1-1E69-41BF-8A89-6B497D4E24EC}" type="slidenum">
              <a:rPr lang="en-US" smtClean="0"/>
              <a:t>‹#›</a:t>
            </a:fld>
            <a:endParaRPr lang="en-US"/>
          </a:p>
        </p:txBody>
      </p:sp>
      <p:pic>
        <p:nvPicPr>
          <p:cNvPr id="13" name="Picture 12" descr="A logo with circles and lines&#10;&#10;Description automatically generated">
            <a:extLst>
              <a:ext uri="{FF2B5EF4-FFF2-40B4-BE49-F238E27FC236}">
                <a16:creationId xmlns:a16="http://schemas.microsoft.com/office/drawing/2014/main" id="{1FE03256-AFEF-9D8A-A87D-F1896E6966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69336" y="0"/>
            <a:ext cx="622663" cy="567205"/>
          </a:xfrm>
          <a:prstGeom prst="rect">
            <a:avLst/>
          </a:prstGeom>
        </p:spPr>
      </p:pic>
      <p:pic>
        <p:nvPicPr>
          <p:cNvPr id="14" name="Google Shape;93;g133bcaf6178_1_622" descr="A close up of a sign&#10;&#10;Description automatically generated">
            <a:extLst>
              <a:ext uri="{FF2B5EF4-FFF2-40B4-BE49-F238E27FC236}">
                <a16:creationId xmlns:a16="http://schemas.microsoft.com/office/drawing/2014/main" id="{D00D3BDA-551D-C9FF-949B-22CD88ACB62D}"/>
              </a:ext>
            </a:extLst>
          </p:cNvPr>
          <p:cNvPicPr preferRelativeResize="0"/>
          <p:nvPr userDrawn="1"/>
        </p:nvPicPr>
        <p:blipFill rotWithShape="1">
          <a:blip r:embed="rId3">
            <a:alphaModFix/>
          </a:blip>
          <a:srcRect/>
          <a:stretch/>
        </p:blipFill>
        <p:spPr>
          <a:xfrm>
            <a:off x="0" y="0"/>
            <a:ext cx="775588" cy="488631"/>
          </a:xfrm>
          <a:prstGeom prst="rect">
            <a:avLst/>
          </a:prstGeom>
          <a:noFill/>
          <a:ln>
            <a:noFill/>
          </a:ln>
        </p:spPr>
      </p:pic>
    </p:spTree>
    <p:extLst>
      <p:ext uri="{BB962C8B-B14F-4D97-AF65-F5344CB8AC3E}">
        <p14:creationId xmlns:p14="http://schemas.microsoft.com/office/powerpoint/2010/main" val="369818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4FCE89-BB21-4E17-B9AB-068F4B96600D}" type="datetime1">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D54F1-1E69-41BF-8A89-6B497D4E24EC}" type="slidenum">
              <a:rPr lang="en-US" smtClean="0"/>
              <a:t>‹#›</a:t>
            </a:fld>
            <a:endParaRPr lang="en-US"/>
          </a:p>
        </p:txBody>
      </p:sp>
      <p:pic>
        <p:nvPicPr>
          <p:cNvPr id="9" name="Picture 8" descr="A logo with circles and lines&#10;&#10;Description automatically generated">
            <a:extLst>
              <a:ext uri="{FF2B5EF4-FFF2-40B4-BE49-F238E27FC236}">
                <a16:creationId xmlns:a16="http://schemas.microsoft.com/office/drawing/2014/main" id="{A9243877-0388-6705-BF39-123186B267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69336" y="0"/>
            <a:ext cx="622663" cy="567205"/>
          </a:xfrm>
          <a:prstGeom prst="rect">
            <a:avLst/>
          </a:prstGeom>
        </p:spPr>
      </p:pic>
      <p:pic>
        <p:nvPicPr>
          <p:cNvPr id="10" name="Google Shape;93;g133bcaf6178_1_622" descr="A close up of a sign&#10;&#10;Description automatically generated">
            <a:extLst>
              <a:ext uri="{FF2B5EF4-FFF2-40B4-BE49-F238E27FC236}">
                <a16:creationId xmlns:a16="http://schemas.microsoft.com/office/drawing/2014/main" id="{702198F2-D07B-E58E-F1B2-F50BE39BEBB4}"/>
              </a:ext>
            </a:extLst>
          </p:cNvPr>
          <p:cNvPicPr preferRelativeResize="0"/>
          <p:nvPr userDrawn="1"/>
        </p:nvPicPr>
        <p:blipFill rotWithShape="1">
          <a:blip r:embed="rId3">
            <a:alphaModFix/>
          </a:blip>
          <a:srcRect/>
          <a:stretch/>
        </p:blipFill>
        <p:spPr>
          <a:xfrm>
            <a:off x="0" y="0"/>
            <a:ext cx="775588" cy="488631"/>
          </a:xfrm>
          <a:prstGeom prst="rect">
            <a:avLst/>
          </a:prstGeom>
          <a:noFill/>
          <a:ln>
            <a:noFill/>
          </a:ln>
        </p:spPr>
      </p:pic>
    </p:spTree>
    <p:extLst>
      <p:ext uri="{BB962C8B-B14F-4D97-AF65-F5344CB8AC3E}">
        <p14:creationId xmlns:p14="http://schemas.microsoft.com/office/powerpoint/2010/main" val="370362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97BB4-0A89-41BD-8BA9-BD40DA9A1A77}" type="datetime1">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D54F1-1E69-41BF-8A89-6B497D4E24EC}" type="slidenum">
              <a:rPr lang="en-US" smtClean="0"/>
              <a:t>‹#›</a:t>
            </a:fld>
            <a:endParaRPr lang="en-US"/>
          </a:p>
        </p:txBody>
      </p:sp>
      <p:pic>
        <p:nvPicPr>
          <p:cNvPr id="6" name="Picture 5" descr="A logo with circles and lines&#10;&#10;Description automatically generated">
            <a:extLst>
              <a:ext uri="{FF2B5EF4-FFF2-40B4-BE49-F238E27FC236}">
                <a16:creationId xmlns:a16="http://schemas.microsoft.com/office/drawing/2014/main" id="{171CBD9D-C54A-77C8-5EE0-3E3C056854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69336" y="0"/>
            <a:ext cx="622663" cy="567205"/>
          </a:xfrm>
          <a:prstGeom prst="rect">
            <a:avLst/>
          </a:prstGeom>
        </p:spPr>
      </p:pic>
      <p:pic>
        <p:nvPicPr>
          <p:cNvPr id="7" name="Google Shape;93;g133bcaf6178_1_622" descr="A close up of a sign&#10;&#10;Description automatically generated">
            <a:extLst>
              <a:ext uri="{FF2B5EF4-FFF2-40B4-BE49-F238E27FC236}">
                <a16:creationId xmlns:a16="http://schemas.microsoft.com/office/drawing/2014/main" id="{DEDCE585-93CC-980E-DE96-475D97E38E67}"/>
              </a:ext>
            </a:extLst>
          </p:cNvPr>
          <p:cNvPicPr preferRelativeResize="0"/>
          <p:nvPr userDrawn="1"/>
        </p:nvPicPr>
        <p:blipFill rotWithShape="1">
          <a:blip r:embed="rId3">
            <a:alphaModFix/>
          </a:blip>
          <a:srcRect/>
          <a:stretch/>
        </p:blipFill>
        <p:spPr>
          <a:xfrm>
            <a:off x="0" y="0"/>
            <a:ext cx="775588" cy="488631"/>
          </a:xfrm>
          <a:prstGeom prst="rect">
            <a:avLst/>
          </a:prstGeom>
          <a:noFill/>
          <a:ln>
            <a:noFill/>
          </a:ln>
        </p:spPr>
      </p:pic>
    </p:spTree>
    <p:extLst>
      <p:ext uri="{BB962C8B-B14F-4D97-AF65-F5344CB8AC3E}">
        <p14:creationId xmlns:p14="http://schemas.microsoft.com/office/powerpoint/2010/main" val="138849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82B499-4437-4E3C-B5C2-86E93A0D60CC}" type="datetime1">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D54F1-1E69-41BF-8A89-6B497D4E24EC}" type="slidenum">
              <a:rPr lang="en-US" smtClean="0"/>
              <a:t>‹#›</a:t>
            </a:fld>
            <a:endParaRPr lang="en-US"/>
          </a:p>
        </p:txBody>
      </p:sp>
    </p:spTree>
    <p:extLst>
      <p:ext uri="{BB962C8B-B14F-4D97-AF65-F5344CB8AC3E}">
        <p14:creationId xmlns:p14="http://schemas.microsoft.com/office/powerpoint/2010/main" val="258230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5687ED-603D-4123-A756-8CDC9395D446}" type="datetime1">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D54F1-1E69-41BF-8A89-6B497D4E24EC}" type="slidenum">
              <a:rPr lang="en-US" smtClean="0"/>
              <a:t>‹#›</a:t>
            </a:fld>
            <a:endParaRPr lang="en-US"/>
          </a:p>
        </p:txBody>
      </p:sp>
    </p:spTree>
    <p:extLst>
      <p:ext uri="{BB962C8B-B14F-4D97-AF65-F5344CB8AC3E}">
        <p14:creationId xmlns:p14="http://schemas.microsoft.com/office/powerpoint/2010/main" val="116561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96AC2-356D-4DF8-99D2-C4733D52D07E}" type="datetime1">
              <a:rPr lang="en-US" smtClean="0"/>
              <a:t>5/12/2024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D54F1-1E69-41BF-8A89-6B497D4E24EC}" type="slidenum">
              <a:rPr lang="en-US" smtClean="0"/>
              <a:t>‹#›</a:t>
            </a:fld>
            <a:endParaRPr lang="en-US"/>
          </a:p>
        </p:txBody>
      </p:sp>
    </p:spTree>
    <p:extLst>
      <p:ext uri="{BB962C8B-B14F-4D97-AF65-F5344CB8AC3E}">
        <p14:creationId xmlns:p14="http://schemas.microsoft.com/office/powerpoint/2010/main" val="2582076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2306.0139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HKUST-KnowComp/CEQA" TargetMode="External"/><Relationship Id="rId5" Type="http://schemas.openxmlformats.org/officeDocument/2006/relationships/hyperlink" Target="https://arxiv.org/abs/2305.19068" TargetMode="External"/><Relationship Id="rId4" Type="http://schemas.openxmlformats.org/officeDocument/2006/relationships/hyperlink" Target="https://github.com/HKUST-KnowComp/NR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HKUST-KnowComp/ASER"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6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60.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4.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94.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2306.01399" TargetMode="External"/><Relationship Id="rId7" Type="http://schemas.openxmlformats.org/officeDocument/2006/relationships/hyperlink" Target="https://arxiv.org/pdf/2403.0739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HKUST-KnowComp/CEQA" TargetMode="External"/><Relationship Id="rId5" Type="http://schemas.openxmlformats.org/officeDocument/2006/relationships/hyperlink" Target="https://arxiv.org/abs/2305.19068" TargetMode="External"/><Relationship Id="rId4" Type="http://schemas.openxmlformats.org/officeDocument/2006/relationships/hyperlink" Target="https://github.com/HKUST-KnowComp/NRN"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60.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abs/2306.01399" TargetMode="External"/><Relationship Id="rId7" Type="http://schemas.openxmlformats.org/officeDocument/2006/relationships/hyperlink" Target="https://arxiv.org/pdf/2403.07398"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github.com/HKUST-KnowComp/CEQA" TargetMode="External"/><Relationship Id="rId5" Type="http://schemas.openxmlformats.org/officeDocument/2006/relationships/hyperlink" Target="https://arxiv.org/abs/2305.19068" TargetMode="External"/><Relationship Id="rId4" Type="http://schemas.openxmlformats.org/officeDocument/2006/relationships/hyperlink" Target="https://github.com/HKUST-KnowComp/NRN"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2306.01399" TargetMode="External"/><Relationship Id="rId7" Type="http://schemas.openxmlformats.org/officeDocument/2006/relationships/hyperlink" Target="https://arxiv.org/pdf/2403.0739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HKUST-KnowComp/CEQA" TargetMode="External"/><Relationship Id="rId5" Type="http://schemas.openxmlformats.org/officeDocument/2006/relationships/hyperlink" Target="https://arxiv.org/abs/2305.19068" TargetMode="External"/><Relationship Id="rId4" Type="http://schemas.openxmlformats.org/officeDocument/2006/relationships/hyperlink" Target="https://github.com/HKUST-KnowComp/NR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image" Target="../media/image58.pn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15" Type="http://schemas.openxmlformats.org/officeDocument/2006/relationships/image" Target="../media/image61.png"/><Relationship Id="rId10" Type="http://schemas.openxmlformats.org/officeDocument/2006/relationships/image" Target="../media/image67.png"/><Relationship Id="rId4" Type="http://schemas.openxmlformats.org/officeDocument/2006/relationships/image" Target="../media/image59.png"/><Relationship Id="rId9" Type="http://schemas.openxmlformats.org/officeDocument/2006/relationships/image" Target="../media/image66.png"/><Relationship Id="rId1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7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s>
</file>

<file path=ppt/slides/_rels/slide7.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7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9.gif"/><Relationship Id="rId7" Type="http://schemas.openxmlformats.org/officeDocument/2006/relationships/image" Target="../media/image7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9" Type="http://schemas.openxmlformats.org/officeDocument/2006/relationships/image" Target="../media/image75.png"/></Relationships>
</file>

<file path=ppt/slides/_rels/slide9.xml.rels><?xml version="1.0" encoding="UTF-8" standalone="yes"?>
<Relationships xmlns="http://schemas.openxmlformats.org/package/2006/relationships"><Relationship Id="rId3" Type="http://schemas.openxmlformats.org/officeDocument/2006/relationships/image" Target="../media/image750.png"/><Relationship Id="rId7" Type="http://schemas.openxmlformats.org/officeDocument/2006/relationships/image" Target="../media/image8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3.png"/><Relationship Id="rId4" Type="http://schemas.openxmlformats.org/officeDocument/2006/relationships/image" Target="../media/image8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42602"/>
            <a:ext cx="12191999" cy="1617434"/>
          </a:xfrm>
        </p:spPr>
        <p:txBody>
          <a:bodyPr>
            <a:normAutofit fontScale="90000"/>
          </a:bodyPr>
          <a:lstStyle/>
          <a:p>
            <a:r>
              <a:rPr lang="en-US" sz="5400" dirty="0">
                <a:solidFill>
                  <a:srgbClr val="002060"/>
                </a:solidFill>
              </a:rPr>
              <a:t>New Frontiers of Knowledge Graph Reasoning: Recent Advances and Future Trends</a:t>
            </a:r>
          </a:p>
        </p:txBody>
      </p:sp>
      <p:sp>
        <p:nvSpPr>
          <p:cNvPr id="3" name="Subtitle 2"/>
          <p:cNvSpPr>
            <a:spLocks noGrp="1"/>
          </p:cNvSpPr>
          <p:nvPr>
            <p:ph type="subTitle" idx="1"/>
          </p:nvPr>
        </p:nvSpPr>
        <p:spPr>
          <a:xfrm>
            <a:off x="1397438" y="3779161"/>
            <a:ext cx="9144000" cy="1524359"/>
          </a:xfrm>
        </p:spPr>
        <p:txBody>
          <a:bodyPr>
            <a:normAutofit/>
          </a:bodyPr>
          <a:lstStyle/>
          <a:p>
            <a:r>
              <a:rPr lang="en-US" sz="2800" dirty="0"/>
              <a:t>Part IV. Neural Reasoning Beyond Entities and Relations (2)</a:t>
            </a:r>
          </a:p>
          <a:p>
            <a:r>
              <a:rPr lang="en-US" sz="2800" dirty="0"/>
              <a:t>Jiaxin Bai</a:t>
            </a:r>
          </a:p>
          <a:p>
            <a:r>
              <a:rPr lang="en-US" altLang="zh-CN" sz="2800" dirty="0">
                <a:solidFill>
                  <a:schemeClr val="tx1">
                    <a:lumMod val="65000"/>
                    <a:lumOff val="35000"/>
                  </a:schemeClr>
                </a:solidFill>
              </a:rPr>
              <a:t>Department of CSE, HKUST</a:t>
            </a:r>
          </a:p>
          <a:p>
            <a:endParaRPr lang="en-US" sz="2800" dirty="0"/>
          </a:p>
        </p:txBody>
      </p:sp>
      <p:sp>
        <p:nvSpPr>
          <p:cNvPr id="4" name="Slide Number Placeholder 3"/>
          <p:cNvSpPr>
            <a:spLocks noGrp="1"/>
          </p:cNvSpPr>
          <p:nvPr>
            <p:ph type="sldNum" sz="quarter" idx="12"/>
          </p:nvPr>
        </p:nvSpPr>
        <p:spPr/>
        <p:txBody>
          <a:bodyPr/>
          <a:lstStyle/>
          <a:p>
            <a:fld id="{360D54F1-1E69-41BF-8A89-6B497D4E24EC}" type="slidenum">
              <a:rPr lang="en-US" smtClean="0"/>
              <a:t>1</a:t>
            </a:fld>
            <a:endParaRPr lang="en-US"/>
          </a:p>
        </p:txBody>
      </p:sp>
    </p:spTree>
    <p:extLst>
      <p:ext uri="{BB962C8B-B14F-4D97-AF65-F5344CB8AC3E}">
        <p14:creationId xmlns:p14="http://schemas.microsoft.com/office/powerpoint/2010/main" val="2675187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125F-7525-FDD5-EC3A-9E1CAA01857F}"/>
              </a:ext>
            </a:extLst>
          </p:cNvPr>
          <p:cNvSpPr>
            <a:spLocks noGrp="1"/>
          </p:cNvSpPr>
          <p:nvPr>
            <p:ph type="title"/>
          </p:nvPr>
        </p:nvSpPr>
        <p:spPr>
          <a:xfrm>
            <a:off x="838200" y="18255"/>
            <a:ext cx="10515600" cy="1325563"/>
          </a:xfrm>
        </p:spPr>
        <p:txBody>
          <a:bodyPr/>
          <a:lstStyle/>
          <a:p>
            <a:r>
              <a:rPr lang="en-HK" dirty="0"/>
              <a:t>The Three-dimensional Development of Knowledge Graphs in Computer Science</a:t>
            </a:r>
          </a:p>
        </p:txBody>
      </p:sp>
      <p:sp>
        <p:nvSpPr>
          <p:cNvPr id="26" name="Date Placeholder 3">
            <a:extLst>
              <a:ext uri="{FF2B5EF4-FFF2-40B4-BE49-F238E27FC236}">
                <a16:creationId xmlns:a16="http://schemas.microsoft.com/office/drawing/2014/main" id="{4012D834-89DE-4BC0-C222-FFF787ECAB01}"/>
              </a:ext>
            </a:extLst>
          </p:cNvPr>
          <p:cNvSpPr>
            <a:spLocks noGrp="1"/>
          </p:cNvSpPr>
          <p:nvPr>
            <p:ph type="dt" sz="half" idx="10"/>
          </p:nvPr>
        </p:nvSpPr>
        <p:spPr/>
        <p:txBody>
          <a:bodyPr/>
          <a:lstStyle/>
          <a:p>
            <a:fld id="{C8ABAB05-646F-44A2-AD05-3E25CB75FF56}" type="datetime1">
              <a:rPr lang="en-HK" smtClean="0"/>
              <a:t>12/5/2024</a:t>
            </a:fld>
            <a:endParaRPr lang="en-HK" dirty="0"/>
          </a:p>
        </p:txBody>
      </p:sp>
      <p:sp>
        <p:nvSpPr>
          <p:cNvPr id="27" name="Footer Placeholder 4">
            <a:extLst>
              <a:ext uri="{FF2B5EF4-FFF2-40B4-BE49-F238E27FC236}">
                <a16:creationId xmlns:a16="http://schemas.microsoft.com/office/drawing/2014/main" id="{CC174772-DBDB-0DA7-FCDB-25DB18A6C988}"/>
              </a:ext>
            </a:extLst>
          </p:cNvPr>
          <p:cNvSpPr>
            <a:spLocks noGrp="1"/>
          </p:cNvSpPr>
          <p:nvPr>
            <p:ph type="ftr" sz="quarter" idx="11"/>
          </p:nvPr>
        </p:nvSpPr>
        <p:spPr/>
        <p:txBody>
          <a:bodyPr/>
          <a:lstStyle/>
          <a:p>
            <a:r>
              <a:rPr lang="en-HK"/>
              <a:t>Jiaxin Bai, KnowComp, HKUST</a:t>
            </a:r>
          </a:p>
        </p:txBody>
      </p:sp>
      <p:sp>
        <p:nvSpPr>
          <p:cNvPr id="5" name="Arrow: Right 4">
            <a:extLst>
              <a:ext uri="{FF2B5EF4-FFF2-40B4-BE49-F238E27FC236}">
                <a16:creationId xmlns:a16="http://schemas.microsoft.com/office/drawing/2014/main" id="{5D4F1DD1-F00F-911E-BD1A-4CF0F5EB4F7D}"/>
              </a:ext>
            </a:extLst>
          </p:cNvPr>
          <p:cNvSpPr/>
          <p:nvPr/>
        </p:nvSpPr>
        <p:spPr>
          <a:xfrm>
            <a:off x="1685317" y="5730950"/>
            <a:ext cx="9668483" cy="26197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HK"/>
          </a:p>
        </p:txBody>
      </p:sp>
      <p:sp>
        <p:nvSpPr>
          <p:cNvPr id="6" name="Arrow: Right 5">
            <a:extLst>
              <a:ext uri="{FF2B5EF4-FFF2-40B4-BE49-F238E27FC236}">
                <a16:creationId xmlns:a16="http://schemas.microsoft.com/office/drawing/2014/main" id="{212C31D7-E37C-738B-0F36-726021F13E2D}"/>
              </a:ext>
            </a:extLst>
          </p:cNvPr>
          <p:cNvSpPr/>
          <p:nvPr/>
        </p:nvSpPr>
        <p:spPr>
          <a:xfrm rot="19544364">
            <a:off x="1816007" y="4488364"/>
            <a:ext cx="3239899" cy="2619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HK"/>
          </a:p>
        </p:txBody>
      </p:sp>
      <p:sp>
        <p:nvSpPr>
          <p:cNvPr id="7" name="Arrow: Right 6">
            <a:extLst>
              <a:ext uri="{FF2B5EF4-FFF2-40B4-BE49-F238E27FC236}">
                <a16:creationId xmlns:a16="http://schemas.microsoft.com/office/drawing/2014/main" id="{B19DE4FB-53AA-1DB2-E7DB-254A38B37D88}"/>
              </a:ext>
            </a:extLst>
          </p:cNvPr>
          <p:cNvSpPr/>
          <p:nvPr/>
        </p:nvSpPr>
        <p:spPr>
          <a:xfrm rot="16200000">
            <a:off x="-302126" y="3678528"/>
            <a:ext cx="3519926" cy="261971"/>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HK"/>
          </a:p>
        </p:txBody>
      </p:sp>
      <p:sp>
        <p:nvSpPr>
          <p:cNvPr id="9" name="TextBox 8">
            <a:extLst>
              <a:ext uri="{FF2B5EF4-FFF2-40B4-BE49-F238E27FC236}">
                <a16:creationId xmlns:a16="http://schemas.microsoft.com/office/drawing/2014/main" id="{E73EA89F-DBC8-F17B-27D1-044355E08A2D}"/>
              </a:ext>
            </a:extLst>
          </p:cNvPr>
          <p:cNvSpPr txBox="1"/>
          <p:nvPr/>
        </p:nvSpPr>
        <p:spPr>
          <a:xfrm>
            <a:off x="1515725" y="4514189"/>
            <a:ext cx="1764896" cy="646331"/>
          </a:xfrm>
          <a:prstGeom prst="rect">
            <a:avLst/>
          </a:prstGeom>
          <a:noFill/>
        </p:spPr>
        <p:txBody>
          <a:bodyPr wrap="square">
            <a:spAutoFit/>
          </a:bodyPr>
          <a:lstStyle/>
          <a:p>
            <a:r>
              <a:rPr lang="en" dirty="0"/>
              <a:t>G#1: Entity-Based KGs</a:t>
            </a:r>
            <a:endParaRPr lang="en-HK" dirty="0"/>
          </a:p>
        </p:txBody>
      </p:sp>
      <p:sp>
        <p:nvSpPr>
          <p:cNvPr id="11" name="TextBox 10">
            <a:extLst>
              <a:ext uri="{FF2B5EF4-FFF2-40B4-BE49-F238E27FC236}">
                <a16:creationId xmlns:a16="http://schemas.microsoft.com/office/drawing/2014/main" id="{79110796-785D-D88F-7CE3-3FB8CC116772}"/>
              </a:ext>
            </a:extLst>
          </p:cNvPr>
          <p:cNvSpPr txBox="1"/>
          <p:nvPr/>
        </p:nvSpPr>
        <p:spPr>
          <a:xfrm>
            <a:off x="2474310" y="3919336"/>
            <a:ext cx="1490471" cy="646331"/>
          </a:xfrm>
          <a:prstGeom prst="rect">
            <a:avLst/>
          </a:prstGeom>
          <a:noFill/>
        </p:spPr>
        <p:txBody>
          <a:bodyPr wrap="square">
            <a:spAutoFit/>
          </a:bodyPr>
          <a:lstStyle/>
          <a:p>
            <a:r>
              <a:rPr lang="en" dirty="0"/>
              <a:t>G#2: Text-Rich </a:t>
            </a:r>
            <a:r>
              <a:rPr lang="en-US" dirty="0"/>
              <a:t>KGs</a:t>
            </a:r>
            <a:endParaRPr lang="en-HK" dirty="0"/>
          </a:p>
        </p:txBody>
      </p:sp>
      <p:sp>
        <p:nvSpPr>
          <p:cNvPr id="12" name="TextBox 11">
            <a:extLst>
              <a:ext uri="{FF2B5EF4-FFF2-40B4-BE49-F238E27FC236}">
                <a16:creationId xmlns:a16="http://schemas.microsoft.com/office/drawing/2014/main" id="{876B047C-E501-D927-B892-F89C8CACD5B6}"/>
              </a:ext>
            </a:extLst>
          </p:cNvPr>
          <p:cNvSpPr txBox="1"/>
          <p:nvPr/>
        </p:nvSpPr>
        <p:spPr>
          <a:xfrm>
            <a:off x="3330371" y="3281923"/>
            <a:ext cx="1384841" cy="646331"/>
          </a:xfrm>
          <a:prstGeom prst="rect">
            <a:avLst/>
          </a:prstGeom>
          <a:noFill/>
        </p:spPr>
        <p:txBody>
          <a:bodyPr wrap="square">
            <a:spAutoFit/>
          </a:bodyPr>
          <a:lstStyle/>
          <a:p>
            <a:r>
              <a:rPr lang="en" dirty="0"/>
              <a:t>G#3: </a:t>
            </a:r>
            <a:r>
              <a:rPr lang="en" dirty="0">
                <a:sym typeface="Optimistic Display"/>
              </a:rPr>
              <a:t>Dual Neural KGs </a:t>
            </a:r>
            <a:endParaRPr lang="en-HK" dirty="0"/>
          </a:p>
        </p:txBody>
      </p:sp>
      <p:sp>
        <p:nvSpPr>
          <p:cNvPr id="15" name="TextBox 14">
            <a:extLst>
              <a:ext uri="{FF2B5EF4-FFF2-40B4-BE49-F238E27FC236}">
                <a16:creationId xmlns:a16="http://schemas.microsoft.com/office/drawing/2014/main" id="{AA868A12-0C0B-0CC7-F0D5-4BAA57403902}"/>
              </a:ext>
            </a:extLst>
          </p:cNvPr>
          <p:cNvSpPr txBox="1"/>
          <p:nvPr/>
        </p:nvSpPr>
        <p:spPr>
          <a:xfrm>
            <a:off x="337123" y="1326410"/>
            <a:ext cx="1919694" cy="64633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a:spAutoFit/>
          </a:bodyPr>
          <a:lstStyle/>
          <a:p>
            <a:r>
              <a:rPr lang="en" dirty="0"/>
              <a:t>The deveopment of the Web</a:t>
            </a:r>
            <a:endParaRPr lang="en-HK" dirty="0"/>
          </a:p>
        </p:txBody>
      </p:sp>
      <p:sp>
        <p:nvSpPr>
          <p:cNvPr id="16" name="TextBox 15">
            <a:extLst>
              <a:ext uri="{FF2B5EF4-FFF2-40B4-BE49-F238E27FC236}">
                <a16:creationId xmlns:a16="http://schemas.microsoft.com/office/drawing/2014/main" id="{853B182F-1BE9-DE75-C752-1C6A22930D6D}"/>
              </a:ext>
            </a:extLst>
          </p:cNvPr>
          <p:cNvSpPr txBox="1"/>
          <p:nvPr/>
        </p:nvSpPr>
        <p:spPr>
          <a:xfrm>
            <a:off x="10865149" y="4982605"/>
            <a:ext cx="1167583" cy="6463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 dirty="0"/>
              <a:t>Semantic Units</a:t>
            </a:r>
            <a:endParaRPr lang="en-HK" dirty="0"/>
          </a:p>
        </p:txBody>
      </p:sp>
      <p:sp>
        <p:nvSpPr>
          <p:cNvPr id="17" name="TextBox 16">
            <a:extLst>
              <a:ext uri="{FF2B5EF4-FFF2-40B4-BE49-F238E27FC236}">
                <a16:creationId xmlns:a16="http://schemas.microsoft.com/office/drawing/2014/main" id="{512605C5-01FB-4F01-323D-A8F55661FAC5}"/>
              </a:ext>
            </a:extLst>
          </p:cNvPr>
          <p:cNvSpPr txBox="1"/>
          <p:nvPr/>
        </p:nvSpPr>
        <p:spPr>
          <a:xfrm>
            <a:off x="4565244" y="2889574"/>
            <a:ext cx="1530756"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r>
              <a:rPr lang="en"/>
              <a:t>Generations of KGs</a:t>
            </a:r>
            <a:endParaRPr lang="en-HK" dirty="0"/>
          </a:p>
        </p:txBody>
      </p:sp>
      <p:sp>
        <p:nvSpPr>
          <p:cNvPr id="18" name="TextBox 17">
            <a:extLst>
              <a:ext uri="{FF2B5EF4-FFF2-40B4-BE49-F238E27FC236}">
                <a16:creationId xmlns:a16="http://schemas.microsoft.com/office/drawing/2014/main" id="{36914A7B-7E67-49FD-94FF-F1EBF73F01EB}"/>
              </a:ext>
            </a:extLst>
          </p:cNvPr>
          <p:cNvSpPr txBox="1"/>
          <p:nvPr/>
        </p:nvSpPr>
        <p:spPr>
          <a:xfrm>
            <a:off x="394453" y="5051916"/>
            <a:ext cx="1147459" cy="369332"/>
          </a:xfrm>
          <a:prstGeom prst="rect">
            <a:avLst/>
          </a:prstGeom>
          <a:noFill/>
        </p:spPr>
        <p:txBody>
          <a:bodyPr wrap="square">
            <a:spAutoFit/>
          </a:bodyPr>
          <a:lstStyle/>
          <a:p>
            <a:r>
              <a:rPr lang="en-US" altLang="zh-CN" dirty="0"/>
              <a:t>Web 1.0</a:t>
            </a:r>
            <a:endParaRPr lang="en-HK" dirty="0"/>
          </a:p>
        </p:txBody>
      </p:sp>
      <p:sp>
        <p:nvSpPr>
          <p:cNvPr id="19" name="TextBox 18">
            <a:extLst>
              <a:ext uri="{FF2B5EF4-FFF2-40B4-BE49-F238E27FC236}">
                <a16:creationId xmlns:a16="http://schemas.microsoft.com/office/drawing/2014/main" id="{552F7D2C-8D9D-7CAA-643C-D1E216935EA9}"/>
              </a:ext>
            </a:extLst>
          </p:cNvPr>
          <p:cNvSpPr txBox="1"/>
          <p:nvPr/>
        </p:nvSpPr>
        <p:spPr>
          <a:xfrm>
            <a:off x="394453" y="3796458"/>
            <a:ext cx="1147459" cy="369332"/>
          </a:xfrm>
          <a:prstGeom prst="rect">
            <a:avLst/>
          </a:prstGeom>
          <a:noFill/>
        </p:spPr>
        <p:txBody>
          <a:bodyPr wrap="square">
            <a:spAutoFit/>
          </a:bodyPr>
          <a:lstStyle/>
          <a:p>
            <a:r>
              <a:rPr lang="en-US" altLang="zh-CN" dirty="0"/>
              <a:t>Web 2.0</a:t>
            </a:r>
            <a:endParaRPr lang="en-HK" dirty="0"/>
          </a:p>
        </p:txBody>
      </p:sp>
      <p:sp>
        <p:nvSpPr>
          <p:cNvPr id="20" name="TextBox 19">
            <a:extLst>
              <a:ext uri="{FF2B5EF4-FFF2-40B4-BE49-F238E27FC236}">
                <a16:creationId xmlns:a16="http://schemas.microsoft.com/office/drawing/2014/main" id="{D6B2D20F-AD10-1E94-99C8-C02071523D33}"/>
              </a:ext>
            </a:extLst>
          </p:cNvPr>
          <p:cNvSpPr txBox="1"/>
          <p:nvPr/>
        </p:nvSpPr>
        <p:spPr>
          <a:xfrm>
            <a:off x="394453" y="2541000"/>
            <a:ext cx="1147459" cy="369332"/>
          </a:xfrm>
          <a:prstGeom prst="rect">
            <a:avLst/>
          </a:prstGeom>
          <a:noFill/>
        </p:spPr>
        <p:txBody>
          <a:bodyPr wrap="square">
            <a:spAutoFit/>
          </a:bodyPr>
          <a:lstStyle/>
          <a:p>
            <a:r>
              <a:rPr lang="en-US" altLang="zh-CN" dirty="0"/>
              <a:t>Web 3.0</a:t>
            </a:r>
            <a:endParaRPr lang="en-HK" dirty="0"/>
          </a:p>
        </p:txBody>
      </p:sp>
      <p:sp>
        <p:nvSpPr>
          <p:cNvPr id="21" name="TextBox 20">
            <a:extLst>
              <a:ext uri="{FF2B5EF4-FFF2-40B4-BE49-F238E27FC236}">
                <a16:creationId xmlns:a16="http://schemas.microsoft.com/office/drawing/2014/main" id="{CA8D1923-8BAB-E294-D7C0-A7367772A208}"/>
              </a:ext>
            </a:extLst>
          </p:cNvPr>
          <p:cNvSpPr txBox="1"/>
          <p:nvPr/>
        </p:nvSpPr>
        <p:spPr>
          <a:xfrm>
            <a:off x="2381061" y="5950027"/>
            <a:ext cx="3131009" cy="369332"/>
          </a:xfrm>
          <a:prstGeom prst="rect">
            <a:avLst/>
          </a:prstGeom>
          <a:noFill/>
        </p:spPr>
        <p:txBody>
          <a:bodyPr wrap="square" rtlCol="0">
            <a:spAutoFit/>
          </a:bodyPr>
          <a:lstStyle/>
          <a:p>
            <a:r>
              <a:rPr lang="en-HK" dirty="0"/>
              <a:t>Entities/Concepts/Properties</a:t>
            </a:r>
          </a:p>
        </p:txBody>
      </p:sp>
      <p:sp>
        <p:nvSpPr>
          <p:cNvPr id="22" name="TextBox 21">
            <a:extLst>
              <a:ext uri="{FF2B5EF4-FFF2-40B4-BE49-F238E27FC236}">
                <a16:creationId xmlns:a16="http://schemas.microsoft.com/office/drawing/2014/main" id="{B3F6BF20-1606-2541-FCBB-959B05EFC19E}"/>
              </a:ext>
            </a:extLst>
          </p:cNvPr>
          <p:cNvSpPr txBox="1"/>
          <p:nvPr/>
        </p:nvSpPr>
        <p:spPr>
          <a:xfrm>
            <a:off x="5592826" y="5950027"/>
            <a:ext cx="2141518" cy="369332"/>
          </a:xfrm>
          <a:prstGeom prst="rect">
            <a:avLst/>
          </a:prstGeom>
          <a:noFill/>
        </p:spPr>
        <p:txBody>
          <a:bodyPr wrap="square" rtlCol="0">
            <a:spAutoFit/>
          </a:bodyPr>
          <a:lstStyle/>
          <a:p>
            <a:r>
              <a:rPr lang="en-HK" dirty="0"/>
              <a:t>Events/Processes</a:t>
            </a:r>
          </a:p>
        </p:txBody>
      </p:sp>
      <p:sp>
        <p:nvSpPr>
          <p:cNvPr id="23" name="TextBox 22">
            <a:extLst>
              <a:ext uri="{FF2B5EF4-FFF2-40B4-BE49-F238E27FC236}">
                <a16:creationId xmlns:a16="http://schemas.microsoft.com/office/drawing/2014/main" id="{45F14068-156A-3CF1-B38E-BBD4C6D0B046}"/>
              </a:ext>
            </a:extLst>
          </p:cNvPr>
          <p:cNvSpPr txBox="1"/>
          <p:nvPr/>
        </p:nvSpPr>
        <p:spPr>
          <a:xfrm>
            <a:off x="8057682" y="5950027"/>
            <a:ext cx="2317879" cy="369332"/>
          </a:xfrm>
          <a:prstGeom prst="rect">
            <a:avLst/>
          </a:prstGeom>
          <a:noFill/>
        </p:spPr>
        <p:txBody>
          <a:bodyPr wrap="none" rtlCol="0">
            <a:spAutoFit/>
          </a:bodyPr>
          <a:lstStyle/>
          <a:p>
            <a:r>
              <a:rPr lang="en-HK" dirty="0"/>
              <a:t>Intents/Beliefs/Desires</a:t>
            </a:r>
          </a:p>
        </p:txBody>
      </p:sp>
      <p:sp>
        <p:nvSpPr>
          <p:cNvPr id="3" name="Oval 2">
            <a:extLst>
              <a:ext uri="{FF2B5EF4-FFF2-40B4-BE49-F238E27FC236}">
                <a16:creationId xmlns:a16="http://schemas.microsoft.com/office/drawing/2014/main" id="{1F857ED3-E916-201A-9E43-612052AA42CC}"/>
              </a:ext>
            </a:extLst>
          </p:cNvPr>
          <p:cNvSpPr/>
          <p:nvPr/>
        </p:nvSpPr>
        <p:spPr>
          <a:xfrm>
            <a:off x="3114392" y="3159666"/>
            <a:ext cx="1734169" cy="863088"/>
          </a:xfrm>
          <a:prstGeom prst="ellipse">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3" name="Oval 12">
            <a:extLst>
              <a:ext uri="{FF2B5EF4-FFF2-40B4-BE49-F238E27FC236}">
                <a16:creationId xmlns:a16="http://schemas.microsoft.com/office/drawing/2014/main" id="{E213BE20-6F50-8A3A-639D-50E314BB9EAC}"/>
              </a:ext>
            </a:extLst>
          </p:cNvPr>
          <p:cNvSpPr/>
          <p:nvPr/>
        </p:nvSpPr>
        <p:spPr>
          <a:xfrm>
            <a:off x="5612766" y="5683929"/>
            <a:ext cx="2125284" cy="791670"/>
          </a:xfrm>
          <a:prstGeom prst="ellipse">
            <a:avLst/>
          </a:prstGeom>
          <a:noFill/>
          <a:ln w="5715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4" name="TextBox 23">
            <a:extLst>
              <a:ext uri="{FF2B5EF4-FFF2-40B4-BE49-F238E27FC236}">
                <a16:creationId xmlns:a16="http://schemas.microsoft.com/office/drawing/2014/main" id="{1941BDD0-9E0B-259B-6C51-668F3364BAAD}"/>
              </a:ext>
            </a:extLst>
          </p:cNvPr>
          <p:cNvSpPr txBox="1"/>
          <p:nvPr/>
        </p:nvSpPr>
        <p:spPr>
          <a:xfrm>
            <a:off x="7038005" y="2049550"/>
            <a:ext cx="4844764" cy="923330"/>
          </a:xfrm>
          <a:prstGeom prst="rect">
            <a:avLst/>
          </a:prstGeom>
          <a:noFill/>
        </p:spPr>
        <p:txBody>
          <a:bodyPr wrap="square">
            <a:spAutoFit/>
          </a:bodyPr>
          <a:lstStyle/>
          <a:p>
            <a:r>
              <a:rPr lang="en-US"/>
              <a:t>1. Knowledge Graph Reasoning over Entities and Numerical Values [</a:t>
            </a:r>
            <a:r>
              <a:rPr lang="en-US">
                <a:hlinkClick r:id="rId3"/>
              </a:rPr>
              <a:t>paper</a:t>
            </a:r>
            <a:r>
              <a:rPr lang="en-US"/>
              <a:t>][</a:t>
            </a:r>
            <a:r>
              <a:rPr lang="en-US">
                <a:hlinkClick r:id="rId4"/>
              </a:rPr>
              <a:t>code</a:t>
            </a:r>
            <a:r>
              <a:rPr lang="en-US"/>
              <a:t>]</a:t>
            </a:r>
            <a:endParaRPr lang="en-US" b="0" i="0">
              <a:solidFill>
                <a:srgbClr val="000000"/>
              </a:solidFill>
              <a:effectLst/>
              <a:latin typeface="Times" panose="02020603050405020304" pitchFamily="18" charset="0"/>
            </a:endParaRPr>
          </a:p>
          <a:p>
            <a:endParaRPr lang="en-US" b="0" i="0">
              <a:solidFill>
                <a:srgbClr val="000000"/>
              </a:solidFill>
              <a:effectLst/>
              <a:latin typeface="Times" panose="02020603050405020304" pitchFamily="18" charset="0"/>
            </a:endParaRPr>
          </a:p>
        </p:txBody>
      </p:sp>
      <p:sp>
        <p:nvSpPr>
          <p:cNvPr id="28" name="Slide Number Placeholder 5">
            <a:extLst>
              <a:ext uri="{FF2B5EF4-FFF2-40B4-BE49-F238E27FC236}">
                <a16:creationId xmlns:a16="http://schemas.microsoft.com/office/drawing/2014/main" id="{B28861C6-42D5-3BCC-EF96-AA58D788389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21FB83-F1FA-4FAA-A3AC-C42CA69C44BB}" type="slidenum">
              <a:rPr lang="en-HK" smtClean="0"/>
              <a:pPr/>
              <a:t>10</a:t>
            </a:fld>
            <a:endParaRPr lang="en-HK"/>
          </a:p>
        </p:txBody>
      </p:sp>
      <p:sp>
        <p:nvSpPr>
          <p:cNvPr id="29" name="TextBox 28">
            <a:extLst>
              <a:ext uri="{FF2B5EF4-FFF2-40B4-BE49-F238E27FC236}">
                <a16:creationId xmlns:a16="http://schemas.microsoft.com/office/drawing/2014/main" id="{7343D234-4019-E918-D8FB-50A9B1D5A17A}"/>
              </a:ext>
            </a:extLst>
          </p:cNvPr>
          <p:cNvSpPr txBox="1"/>
          <p:nvPr/>
        </p:nvSpPr>
        <p:spPr>
          <a:xfrm>
            <a:off x="7038005" y="2793134"/>
            <a:ext cx="4844764" cy="1200329"/>
          </a:xfrm>
          <a:prstGeom prst="rect">
            <a:avLst/>
          </a:prstGeom>
          <a:noFill/>
        </p:spPr>
        <p:txBody>
          <a:bodyPr wrap="square">
            <a:spAutoFit/>
          </a:bodyPr>
          <a:lstStyle/>
          <a:p>
            <a:r>
              <a:rPr lang="en-US" b="1" dirty="0"/>
              <a:t>2. Complex Query Answering on Eventuality Knowledge Graph with Implicit Logical Constraints [</a:t>
            </a:r>
            <a:r>
              <a:rPr lang="en-US" b="1" dirty="0">
                <a:hlinkClick r:id="rId5"/>
              </a:rPr>
              <a:t>paper</a:t>
            </a:r>
            <a:r>
              <a:rPr lang="en-US" b="1" dirty="0"/>
              <a:t>][</a:t>
            </a:r>
            <a:r>
              <a:rPr lang="en-US" b="1" dirty="0">
                <a:hlinkClick r:id="rId6"/>
              </a:rPr>
              <a:t>code</a:t>
            </a:r>
            <a:r>
              <a:rPr lang="en-US" b="1" dirty="0"/>
              <a:t>]</a:t>
            </a:r>
            <a:endParaRPr lang="en-US" b="1" i="0" dirty="0">
              <a:solidFill>
                <a:srgbClr val="000000"/>
              </a:solidFill>
              <a:effectLst/>
              <a:latin typeface="Times" panose="02020603050405020304" pitchFamily="18" charset="0"/>
            </a:endParaRPr>
          </a:p>
          <a:p>
            <a:endParaRPr lang="en-US" b="0" i="0" dirty="0">
              <a:solidFill>
                <a:srgbClr val="000000"/>
              </a:solidFill>
              <a:effectLst/>
              <a:latin typeface="Times" panose="02020603050405020304" pitchFamily="18" charset="0"/>
            </a:endParaRPr>
          </a:p>
        </p:txBody>
      </p:sp>
    </p:spTree>
    <p:extLst>
      <p:ext uri="{BB962C8B-B14F-4D97-AF65-F5344CB8AC3E}">
        <p14:creationId xmlns:p14="http://schemas.microsoft.com/office/powerpoint/2010/main" val="56848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0E183F-400B-B4F3-12D9-6CF1C7E53970}"/>
              </a:ext>
            </a:extLst>
          </p:cNvPr>
          <p:cNvPicPr>
            <a:picLocks noGrp="1" noChangeAspect="1"/>
          </p:cNvPicPr>
          <p:nvPr>
            <p:ph idx="1"/>
          </p:nvPr>
        </p:nvPicPr>
        <p:blipFill>
          <a:blip r:embed="rId3"/>
          <a:stretch>
            <a:fillRect/>
          </a:stretch>
        </p:blipFill>
        <p:spPr>
          <a:xfrm>
            <a:off x="482917" y="1300966"/>
            <a:ext cx="10634555" cy="3646715"/>
          </a:xfrm>
          <a:prstGeom prst="rect">
            <a:avLst/>
          </a:prstGeom>
        </p:spPr>
      </p:pic>
      <p:sp>
        <p:nvSpPr>
          <p:cNvPr id="4" name="Slide Number Placeholder 3">
            <a:extLst>
              <a:ext uri="{FF2B5EF4-FFF2-40B4-BE49-F238E27FC236}">
                <a16:creationId xmlns:a16="http://schemas.microsoft.com/office/drawing/2014/main" id="{190A7D4C-CAB7-45B2-4AF0-BE407F12EB5A}"/>
              </a:ext>
            </a:extLst>
          </p:cNvPr>
          <p:cNvSpPr>
            <a:spLocks noGrp="1"/>
          </p:cNvSpPr>
          <p:nvPr>
            <p:ph type="sldNum" sz="quarter" idx="12"/>
          </p:nvPr>
        </p:nvSpPr>
        <p:spPr>
          <a:xfrm>
            <a:off x="8610600" y="6354375"/>
            <a:ext cx="2743200" cy="365125"/>
          </a:xfrm>
        </p:spPr>
        <p:txBody>
          <a:bodyPr/>
          <a:lstStyle/>
          <a:p>
            <a:fld id="{360D54F1-1E69-41BF-8A89-6B497D4E24EC}" type="slidenum">
              <a:rPr lang="en-US" smtClean="0"/>
              <a:t>11</a:t>
            </a:fld>
            <a:endParaRPr lang="en-US"/>
          </a:p>
        </p:txBody>
      </p:sp>
      <p:grpSp>
        <p:nvGrpSpPr>
          <p:cNvPr id="10" name="Group 9">
            <a:extLst>
              <a:ext uri="{FF2B5EF4-FFF2-40B4-BE49-F238E27FC236}">
                <a16:creationId xmlns:a16="http://schemas.microsoft.com/office/drawing/2014/main" id="{7608D9C3-C93E-74AA-3DCD-43A8814F5333}"/>
              </a:ext>
            </a:extLst>
          </p:cNvPr>
          <p:cNvGrpSpPr/>
          <p:nvPr/>
        </p:nvGrpSpPr>
        <p:grpSpPr>
          <a:xfrm>
            <a:off x="0" y="336003"/>
            <a:ext cx="11614826" cy="646331"/>
            <a:chOff x="-119743" y="379546"/>
            <a:chExt cx="11614826" cy="646331"/>
          </a:xfrm>
        </p:grpSpPr>
        <p:sp>
          <p:nvSpPr>
            <p:cNvPr id="7" name="TextBox 6">
              <a:extLst>
                <a:ext uri="{FF2B5EF4-FFF2-40B4-BE49-F238E27FC236}">
                  <a16:creationId xmlns:a16="http://schemas.microsoft.com/office/drawing/2014/main" id="{9C4E053E-D004-D901-98A5-2D0466E8EB7E}"/>
                </a:ext>
              </a:extLst>
            </p:cNvPr>
            <p:cNvSpPr txBox="1"/>
            <p:nvPr/>
          </p:nvSpPr>
          <p:spPr>
            <a:xfrm>
              <a:off x="-119743" y="379546"/>
              <a:ext cx="11614826" cy="646331"/>
            </a:xfrm>
            <a:prstGeom prst="rect">
              <a:avLst/>
            </a:prstGeom>
            <a:noFill/>
          </p:spPr>
          <p:txBody>
            <a:bodyPr wrap="square">
              <a:spAutoFit/>
            </a:bodyPr>
            <a:lstStyle/>
            <a:p>
              <a:r>
                <a:rPr lang="en-US" altLang="zh-CN" sz="3600" dirty="0"/>
                <a:t>ASER      (</a:t>
              </a:r>
              <a:r>
                <a:rPr lang="en-US" sz="3600" b="1" dirty="0"/>
                <a:t>A</a:t>
              </a:r>
              <a:r>
                <a:rPr lang="en-US" sz="3600" dirty="0"/>
                <a:t>ctivities, </a:t>
              </a:r>
              <a:r>
                <a:rPr lang="en-US" sz="3600" b="1" dirty="0"/>
                <a:t>S</a:t>
              </a:r>
              <a:r>
                <a:rPr lang="en-US" sz="3600" dirty="0"/>
                <a:t>tates, </a:t>
              </a:r>
              <a:r>
                <a:rPr lang="en-US" sz="3600" b="1" dirty="0"/>
                <a:t>E</a:t>
              </a:r>
              <a:r>
                <a:rPr lang="en-US" sz="3600" dirty="0"/>
                <a:t>vents, and their </a:t>
              </a:r>
              <a:r>
                <a:rPr lang="en-US" sz="3600" b="1" dirty="0"/>
                <a:t>R</a:t>
              </a:r>
              <a:r>
                <a:rPr lang="en-US" sz="3600" dirty="0"/>
                <a:t>elations)</a:t>
              </a:r>
              <a:endParaRPr lang="en-HK" sz="3600" dirty="0"/>
            </a:p>
          </p:txBody>
        </p:sp>
        <p:pic>
          <p:nvPicPr>
            <p:cNvPr id="4098" name="Picture 2" descr="logo">
              <a:extLst>
                <a:ext uri="{FF2B5EF4-FFF2-40B4-BE49-F238E27FC236}">
                  <a16:creationId xmlns:a16="http://schemas.microsoft.com/office/drawing/2014/main" id="{4DD19E4A-CDA4-0B1B-6DB1-B62E4A685BC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02082"/>
              <a:ext cx="1578429" cy="623795"/>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11">
            <a:extLst>
              <a:ext uri="{FF2B5EF4-FFF2-40B4-BE49-F238E27FC236}">
                <a16:creationId xmlns:a16="http://schemas.microsoft.com/office/drawing/2014/main" id="{913A37FF-B4EC-6167-1798-146FEB35CC13}"/>
              </a:ext>
            </a:extLst>
          </p:cNvPr>
          <p:cNvSpPr/>
          <p:nvPr/>
        </p:nvSpPr>
        <p:spPr>
          <a:xfrm>
            <a:off x="0" y="6027003"/>
            <a:ext cx="10593421" cy="830997"/>
          </a:xfrm>
          <a:prstGeom prst="rect">
            <a:avLst/>
          </a:prstGeom>
        </p:spPr>
        <p:txBody>
          <a:bodyPr wrap="square">
            <a:spAutoFit/>
          </a:bodyPr>
          <a:lstStyle/>
          <a:p>
            <a:r>
              <a:rPr lang="en-US" sz="1200" dirty="0">
                <a:hlinkClick r:id="rId5"/>
              </a:rPr>
              <a:t>https://github.com/HKUST-KnowComp/ASER</a:t>
            </a:r>
            <a:endParaRPr lang="en-US" sz="1200" dirty="0"/>
          </a:p>
          <a:p>
            <a:r>
              <a:rPr lang="en-US" sz="1200" dirty="0"/>
              <a:t>Hongming Zhang, Xin Liu, </a:t>
            </a:r>
            <a:r>
              <a:rPr lang="en-US" sz="1200" dirty="0" err="1"/>
              <a:t>Haojie</a:t>
            </a:r>
            <a:r>
              <a:rPr lang="en-US" sz="1200" dirty="0"/>
              <a:t> Pan, Yangqiu </a:t>
            </a:r>
            <a:r>
              <a:rPr lang="en-US" sz="1200" dirty="0" err="1"/>
              <a:t>Song,</a:t>
            </a:r>
            <a:r>
              <a:rPr lang="en-US" sz="1200" dirty="0"/>
              <a:t> Cane Wing-Ki Leung: ASER: A Large-scale Eventuality Knowledge Graph. WWW 2020: 201-211</a:t>
            </a:r>
          </a:p>
          <a:p>
            <a:r>
              <a:rPr lang="en-US" sz="1200" dirty="0"/>
              <a:t>Katz, J. J., &amp; Fodor, J. A. (1963). The structure of a semantic theory. Language, 39(2), 170–210.</a:t>
            </a:r>
          </a:p>
          <a:p>
            <a:r>
              <a:rPr lang="en-US" sz="1200" dirty="0"/>
              <a:t>Yorick Wilks. 1975. An intelligent analyzer and understander of English. Communications of the ACM, 18(5):264–274.</a:t>
            </a:r>
          </a:p>
        </p:txBody>
      </p:sp>
      <p:sp>
        <p:nvSpPr>
          <p:cNvPr id="9" name="TextBox 8">
            <a:extLst>
              <a:ext uri="{FF2B5EF4-FFF2-40B4-BE49-F238E27FC236}">
                <a16:creationId xmlns:a16="http://schemas.microsoft.com/office/drawing/2014/main" id="{C7CF3612-3898-19AB-DC9E-7303D324E2A0}"/>
              </a:ext>
            </a:extLst>
          </p:cNvPr>
          <p:cNvSpPr txBox="1"/>
          <p:nvPr/>
        </p:nvSpPr>
        <p:spPr>
          <a:xfrm>
            <a:off x="368337" y="5180617"/>
            <a:ext cx="10886565" cy="707886"/>
          </a:xfrm>
          <a:prstGeom prst="rect">
            <a:avLst/>
          </a:prstGeom>
          <a:noFill/>
        </p:spPr>
        <p:txBody>
          <a:bodyPr wrap="square">
            <a:spAutoFit/>
          </a:bodyPr>
          <a:lstStyle/>
          <a:p>
            <a:r>
              <a:rPr lang="en-HK" sz="2000" dirty="0">
                <a:solidFill>
                  <a:srgbClr val="FF0000"/>
                </a:solidFill>
              </a:rPr>
              <a:t>Principle 1</a:t>
            </a:r>
            <a:r>
              <a:rPr lang="en-HK" sz="2000" dirty="0"/>
              <a:t>: Comparing semantic meanings by fixing grammar (Katz and </a:t>
            </a:r>
            <a:r>
              <a:rPr lang="en-HK" sz="2000" dirty="0" err="1"/>
              <a:t>Fodor</a:t>
            </a:r>
            <a:r>
              <a:rPr lang="en-HK" sz="2000" dirty="0"/>
              <a:t>, 1963)</a:t>
            </a:r>
          </a:p>
          <a:p>
            <a:r>
              <a:rPr lang="en-HK" sz="2000" dirty="0">
                <a:solidFill>
                  <a:srgbClr val="FF0000"/>
                </a:solidFill>
              </a:rPr>
              <a:t>Principle 2</a:t>
            </a:r>
            <a:r>
              <a:rPr lang="en-HK" sz="2000" dirty="0"/>
              <a:t>: The need of language inference based on ‘</a:t>
            </a:r>
            <a:r>
              <a:rPr lang="en-HK" sz="2000" dirty="0">
                <a:solidFill>
                  <a:srgbClr val="00B0F0"/>
                </a:solidFill>
              </a:rPr>
              <a:t>partial information</a:t>
            </a:r>
            <a:r>
              <a:rPr lang="en-HK" sz="2000" dirty="0"/>
              <a:t>’ (Wilks, 1975)</a:t>
            </a:r>
          </a:p>
        </p:txBody>
      </p:sp>
    </p:spTree>
    <p:extLst>
      <p:ext uri="{BB962C8B-B14F-4D97-AF65-F5344CB8AC3E}">
        <p14:creationId xmlns:p14="http://schemas.microsoft.com/office/powerpoint/2010/main" val="200746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479D-C603-975D-4080-E6E28CFD7AD8}"/>
              </a:ext>
            </a:extLst>
          </p:cNvPr>
          <p:cNvSpPr>
            <a:spLocks noGrp="1"/>
          </p:cNvSpPr>
          <p:nvPr>
            <p:ph type="title"/>
          </p:nvPr>
        </p:nvSpPr>
        <p:spPr>
          <a:xfrm>
            <a:off x="838200" y="0"/>
            <a:ext cx="10515600" cy="992777"/>
          </a:xfrm>
        </p:spPr>
        <p:txBody>
          <a:bodyPr/>
          <a:lstStyle/>
          <a:p>
            <a:r>
              <a:rPr lang="en-US" dirty="0"/>
              <a:t>CQA on Eventuality Knowledge Graph</a:t>
            </a:r>
          </a:p>
        </p:txBody>
      </p:sp>
      <p:sp>
        <p:nvSpPr>
          <p:cNvPr id="4" name="Date Placeholder 3">
            <a:extLst>
              <a:ext uri="{FF2B5EF4-FFF2-40B4-BE49-F238E27FC236}">
                <a16:creationId xmlns:a16="http://schemas.microsoft.com/office/drawing/2014/main" id="{B2016C2C-F8C7-1F59-3E39-06EEAA604410}"/>
              </a:ext>
            </a:extLst>
          </p:cNvPr>
          <p:cNvSpPr>
            <a:spLocks noGrp="1"/>
          </p:cNvSpPr>
          <p:nvPr>
            <p:ph type="dt" sz="half" idx="10"/>
          </p:nvPr>
        </p:nvSpPr>
        <p:spPr/>
        <p:txBody>
          <a:bodyPr/>
          <a:lstStyle/>
          <a:p>
            <a:fld id="{B2093D93-1127-4ED7-BD53-6629B66238D3}" type="datetime1">
              <a:rPr lang="en-HK" smtClean="0"/>
              <a:t>12/5/2024</a:t>
            </a:fld>
            <a:endParaRPr lang="en-HK"/>
          </a:p>
        </p:txBody>
      </p:sp>
      <p:sp>
        <p:nvSpPr>
          <p:cNvPr id="7" name="Footer Placeholder 6">
            <a:extLst>
              <a:ext uri="{FF2B5EF4-FFF2-40B4-BE49-F238E27FC236}">
                <a16:creationId xmlns:a16="http://schemas.microsoft.com/office/drawing/2014/main" id="{D4A77A18-EB46-05B1-9C7C-543237DEB23C}"/>
              </a:ext>
            </a:extLst>
          </p:cNvPr>
          <p:cNvSpPr>
            <a:spLocks noGrp="1"/>
          </p:cNvSpPr>
          <p:nvPr>
            <p:ph type="ftr" sz="quarter" idx="11"/>
          </p:nvPr>
        </p:nvSpPr>
        <p:spPr/>
        <p:txBody>
          <a:bodyPr/>
          <a:lstStyle/>
          <a:p>
            <a:r>
              <a:rPr lang="en-HK"/>
              <a:t>Jiaxin Bai, KnowComp, HKUST</a:t>
            </a:r>
          </a:p>
        </p:txBody>
      </p:sp>
      <p:sp>
        <p:nvSpPr>
          <p:cNvPr id="6" name="Slide Number Placeholder 5">
            <a:extLst>
              <a:ext uri="{FF2B5EF4-FFF2-40B4-BE49-F238E27FC236}">
                <a16:creationId xmlns:a16="http://schemas.microsoft.com/office/drawing/2014/main" id="{D28CAB2E-6D1E-1727-9C40-56218E790F53}"/>
              </a:ext>
            </a:extLst>
          </p:cNvPr>
          <p:cNvSpPr>
            <a:spLocks noGrp="1"/>
          </p:cNvSpPr>
          <p:nvPr>
            <p:ph type="sldNum" sz="quarter" idx="12"/>
          </p:nvPr>
        </p:nvSpPr>
        <p:spPr/>
        <p:txBody>
          <a:bodyPr/>
          <a:lstStyle/>
          <a:p>
            <a:fld id="{AB4510BC-A1D5-4B44-925C-78FB2FCED2D1}" type="slidenum">
              <a:rPr lang="en-US" smtClean="0"/>
              <a:t>12</a:t>
            </a:fld>
            <a:endParaRPr lang="en-US"/>
          </a:p>
        </p:txBody>
      </p:sp>
      <p:sp>
        <p:nvSpPr>
          <p:cNvPr id="3" name="TextBox 2">
            <a:extLst>
              <a:ext uri="{FF2B5EF4-FFF2-40B4-BE49-F238E27FC236}">
                <a16:creationId xmlns:a16="http://schemas.microsoft.com/office/drawing/2014/main" id="{23292477-A5EF-5151-AE68-02B2E55F2AFE}"/>
              </a:ext>
            </a:extLst>
          </p:cNvPr>
          <p:cNvSpPr txBox="1"/>
          <p:nvPr/>
        </p:nvSpPr>
        <p:spPr>
          <a:xfrm>
            <a:off x="212886" y="1290268"/>
            <a:ext cx="6697980" cy="830997"/>
          </a:xfrm>
          <a:prstGeom prst="rect">
            <a:avLst/>
          </a:prstGeom>
          <a:noFill/>
        </p:spPr>
        <p:txBody>
          <a:bodyPr wrap="square" rtlCol="0">
            <a:spAutoFit/>
          </a:bodyPr>
          <a:lstStyle/>
          <a:p>
            <a:r>
              <a:rPr lang="en-US" sz="2400" dirty="0"/>
              <a:t>Complex query on eventuality graphs are </a:t>
            </a:r>
            <a:r>
              <a:rPr lang="en-US" sz="2400" b="1" dirty="0"/>
              <a:t>different</a:t>
            </a:r>
            <a:r>
              <a:rPr lang="en-US" sz="2400" dirty="0"/>
              <a:t> from the entity-relation graph</a:t>
            </a:r>
            <a:endParaRPr lang="en-HK" sz="2400" dirty="0"/>
          </a:p>
        </p:txBody>
      </p:sp>
      <p:sp>
        <p:nvSpPr>
          <p:cNvPr id="5" name="TextBox 4">
            <a:extLst>
              <a:ext uri="{FF2B5EF4-FFF2-40B4-BE49-F238E27FC236}">
                <a16:creationId xmlns:a16="http://schemas.microsoft.com/office/drawing/2014/main" id="{FFF4FEC2-EA0B-D187-98F7-D0125EED94D9}"/>
              </a:ext>
            </a:extLst>
          </p:cNvPr>
          <p:cNvSpPr txBox="1"/>
          <p:nvPr/>
        </p:nvSpPr>
        <p:spPr>
          <a:xfrm>
            <a:off x="7398675" y="1290267"/>
            <a:ext cx="4684467" cy="830997"/>
          </a:xfrm>
          <a:prstGeom prst="rect">
            <a:avLst/>
          </a:prstGeom>
          <a:noFill/>
        </p:spPr>
        <p:txBody>
          <a:bodyPr wrap="square" rtlCol="0">
            <a:spAutoFit/>
          </a:bodyPr>
          <a:lstStyle/>
          <a:p>
            <a:r>
              <a:rPr lang="en-HK" sz="2400" b="1" dirty="0"/>
              <a:t>Whether</a:t>
            </a:r>
            <a:r>
              <a:rPr lang="en-HK" sz="2400" dirty="0"/>
              <a:t> and </a:t>
            </a:r>
            <a:r>
              <a:rPr lang="en-HK" sz="2400" b="1" dirty="0"/>
              <a:t>when</a:t>
            </a:r>
            <a:r>
              <a:rPr lang="en-HK" sz="2400" dirty="0"/>
              <a:t> the eventualities occur are important </a:t>
            </a:r>
          </a:p>
        </p:txBody>
      </p:sp>
      <p:sp>
        <p:nvSpPr>
          <p:cNvPr id="501" name="AutoShape 482">
            <a:extLst>
              <a:ext uri="{FF2B5EF4-FFF2-40B4-BE49-F238E27FC236}">
                <a16:creationId xmlns:a16="http://schemas.microsoft.com/office/drawing/2014/main" id="{C2F381A2-4A1E-5DD2-6DF4-4B6997AA5F9F}"/>
              </a:ext>
            </a:extLst>
          </p:cNvPr>
          <p:cNvSpPr>
            <a:spLocks noChangeAspect="1" noChangeArrowheads="1" noTextEdit="1"/>
          </p:cNvSpPr>
          <p:nvPr/>
        </p:nvSpPr>
        <p:spPr bwMode="auto">
          <a:xfrm>
            <a:off x="265113" y="2540000"/>
            <a:ext cx="11433175"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02" name="Rectangle 484">
            <a:extLst>
              <a:ext uri="{FF2B5EF4-FFF2-40B4-BE49-F238E27FC236}">
                <a16:creationId xmlns:a16="http://schemas.microsoft.com/office/drawing/2014/main" id="{601373B8-DE23-52A5-C084-60CC788F6338}"/>
              </a:ext>
            </a:extLst>
          </p:cNvPr>
          <p:cNvSpPr>
            <a:spLocks noChangeArrowheads="1"/>
          </p:cNvSpPr>
          <p:nvPr/>
        </p:nvSpPr>
        <p:spPr bwMode="auto">
          <a:xfrm>
            <a:off x="266701" y="2571750"/>
            <a:ext cx="5700713" cy="39687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03" name="Rectangle 485">
            <a:extLst>
              <a:ext uri="{FF2B5EF4-FFF2-40B4-BE49-F238E27FC236}">
                <a16:creationId xmlns:a16="http://schemas.microsoft.com/office/drawing/2014/main" id="{4490EF89-5206-F612-8D27-2999C86B189D}"/>
              </a:ext>
            </a:extLst>
          </p:cNvPr>
          <p:cNvSpPr>
            <a:spLocks noChangeArrowheads="1"/>
          </p:cNvSpPr>
          <p:nvPr/>
        </p:nvSpPr>
        <p:spPr bwMode="auto">
          <a:xfrm>
            <a:off x="5967413" y="2571750"/>
            <a:ext cx="1293813" cy="39687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04" name="Rectangle 486">
            <a:extLst>
              <a:ext uri="{FF2B5EF4-FFF2-40B4-BE49-F238E27FC236}">
                <a16:creationId xmlns:a16="http://schemas.microsoft.com/office/drawing/2014/main" id="{E5B5A886-E0A8-2EE5-B51E-C539CC63C611}"/>
              </a:ext>
            </a:extLst>
          </p:cNvPr>
          <p:cNvSpPr>
            <a:spLocks noChangeArrowheads="1"/>
          </p:cNvSpPr>
          <p:nvPr/>
        </p:nvSpPr>
        <p:spPr bwMode="auto">
          <a:xfrm>
            <a:off x="7261226" y="2571750"/>
            <a:ext cx="4424363" cy="39687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05" name="Rectangle 487">
            <a:extLst>
              <a:ext uri="{FF2B5EF4-FFF2-40B4-BE49-F238E27FC236}">
                <a16:creationId xmlns:a16="http://schemas.microsoft.com/office/drawing/2014/main" id="{B5AF119A-26E3-0268-D8E6-28802AF1DA68}"/>
              </a:ext>
            </a:extLst>
          </p:cNvPr>
          <p:cNvSpPr>
            <a:spLocks noChangeArrowheads="1"/>
          </p:cNvSpPr>
          <p:nvPr/>
        </p:nvSpPr>
        <p:spPr bwMode="auto">
          <a:xfrm>
            <a:off x="266701" y="2968625"/>
            <a:ext cx="5700713" cy="1035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06" name="Rectangle 488">
            <a:extLst>
              <a:ext uri="{FF2B5EF4-FFF2-40B4-BE49-F238E27FC236}">
                <a16:creationId xmlns:a16="http://schemas.microsoft.com/office/drawing/2014/main" id="{D3F46836-8ECF-C481-DB94-F8A99EFF8734}"/>
              </a:ext>
            </a:extLst>
          </p:cNvPr>
          <p:cNvSpPr>
            <a:spLocks noChangeArrowheads="1"/>
          </p:cNvSpPr>
          <p:nvPr/>
        </p:nvSpPr>
        <p:spPr bwMode="auto">
          <a:xfrm>
            <a:off x="5967413" y="2968625"/>
            <a:ext cx="1293813" cy="1035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07" name="Rectangle 489">
            <a:extLst>
              <a:ext uri="{FF2B5EF4-FFF2-40B4-BE49-F238E27FC236}">
                <a16:creationId xmlns:a16="http://schemas.microsoft.com/office/drawing/2014/main" id="{0C8B120F-D419-0F32-14E5-ABB293D4C7E8}"/>
              </a:ext>
            </a:extLst>
          </p:cNvPr>
          <p:cNvSpPr>
            <a:spLocks noChangeArrowheads="1"/>
          </p:cNvSpPr>
          <p:nvPr/>
        </p:nvSpPr>
        <p:spPr bwMode="auto">
          <a:xfrm>
            <a:off x="7261226" y="2968625"/>
            <a:ext cx="4424363" cy="1035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08" name="Rectangle 490">
            <a:extLst>
              <a:ext uri="{FF2B5EF4-FFF2-40B4-BE49-F238E27FC236}">
                <a16:creationId xmlns:a16="http://schemas.microsoft.com/office/drawing/2014/main" id="{B007C1FB-45BE-2E3A-055D-DE0526EB201E}"/>
              </a:ext>
            </a:extLst>
          </p:cNvPr>
          <p:cNvSpPr>
            <a:spLocks noChangeArrowheads="1"/>
          </p:cNvSpPr>
          <p:nvPr/>
        </p:nvSpPr>
        <p:spPr bwMode="auto">
          <a:xfrm>
            <a:off x="266701" y="4003675"/>
            <a:ext cx="5700713" cy="1036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dirty="0"/>
          </a:p>
        </p:txBody>
      </p:sp>
      <p:sp>
        <p:nvSpPr>
          <p:cNvPr id="509" name="Rectangle 491">
            <a:extLst>
              <a:ext uri="{FF2B5EF4-FFF2-40B4-BE49-F238E27FC236}">
                <a16:creationId xmlns:a16="http://schemas.microsoft.com/office/drawing/2014/main" id="{893FEF00-9AC6-085E-6D94-8A1CE3260720}"/>
              </a:ext>
            </a:extLst>
          </p:cNvPr>
          <p:cNvSpPr>
            <a:spLocks noChangeArrowheads="1"/>
          </p:cNvSpPr>
          <p:nvPr/>
        </p:nvSpPr>
        <p:spPr bwMode="auto">
          <a:xfrm>
            <a:off x="5967413" y="4003675"/>
            <a:ext cx="1293813" cy="1036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10" name="Rectangle 492">
            <a:extLst>
              <a:ext uri="{FF2B5EF4-FFF2-40B4-BE49-F238E27FC236}">
                <a16:creationId xmlns:a16="http://schemas.microsoft.com/office/drawing/2014/main" id="{9C6B03C8-7348-B06B-7168-DD2D21472928}"/>
              </a:ext>
            </a:extLst>
          </p:cNvPr>
          <p:cNvSpPr>
            <a:spLocks noChangeArrowheads="1"/>
          </p:cNvSpPr>
          <p:nvPr/>
        </p:nvSpPr>
        <p:spPr bwMode="auto">
          <a:xfrm>
            <a:off x="7261226" y="4003675"/>
            <a:ext cx="4424363" cy="1036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14" name="Line 496">
            <a:extLst>
              <a:ext uri="{FF2B5EF4-FFF2-40B4-BE49-F238E27FC236}">
                <a16:creationId xmlns:a16="http://schemas.microsoft.com/office/drawing/2014/main" id="{45B6C0A2-DAF7-E8A7-012B-A680841F3EF6}"/>
              </a:ext>
            </a:extLst>
          </p:cNvPr>
          <p:cNvSpPr>
            <a:spLocks noChangeShapeType="1"/>
          </p:cNvSpPr>
          <p:nvPr/>
        </p:nvSpPr>
        <p:spPr bwMode="auto">
          <a:xfrm>
            <a:off x="266701" y="2968625"/>
            <a:ext cx="11418888" cy="0"/>
          </a:xfrm>
          <a:prstGeom prst="line">
            <a:avLst/>
          </a:prstGeom>
          <a:noFill/>
          <a:ln w="254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HK"/>
          </a:p>
        </p:txBody>
      </p:sp>
      <p:sp>
        <p:nvSpPr>
          <p:cNvPr id="515" name="Line 497">
            <a:extLst>
              <a:ext uri="{FF2B5EF4-FFF2-40B4-BE49-F238E27FC236}">
                <a16:creationId xmlns:a16="http://schemas.microsoft.com/office/drawing/2014/main" id="{D37A1821-51C6-0A60-7F0F-7D714A23B113}"/>
              </a:ext>
            </a:extLst>
          </p:cNvPr>
          <p:cNvSpPr>
            <a:spLocks noChangeShapeType="1"/>
          </p:cNvSpPr>
          <p:nvPr/>
        </p:nvSpPr>
        <p:spPr bwMode="auto">
          <a:xfrm>
            <a:off x="266701" y="2571750"/>
            <a:ext cx="11418888" cy="0"/>
          </a:xfrm>
          <a:prstGeom prst="line">
            <a:avLst/>
          </a:prstGeom>
          <a:noFill/>
          <a:ln w="254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HK"/>
          </a:p>
        </p:txBody>
      </p:sp>
      <p:sp>
        <p:nvSpPr>
          <p:cNvPr id="517" name="Rectangle 499">
            <a:extLst>
              <a:ext uri="{FF2B5EF4-FFF2-40B4-BE49-F238E27FC236}">
                <a16:creationId xmlns:a16="http://schemas.microsoft.com/office/drawing/2014/main" id="{096F5841-CD6C-3ABB-6908-42B0DE960C70}"/>
              </a:ext>
            </a:extLst>
          </p:cNvPr>
          <p:cNvSpPr>
            <a:spLocks noChangeArrowheads="1"/>
          </p:cNvSpPr>
          <p:nvPr/>
        </p:nvSpPr>
        <p:spPr bwMode="auto">
          <a:xfrm>
            <a:off x="8678863" y="2613025"/>
            <a:ext cx="174466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Interpretations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8" name="Rectangle 500">
            <a:extLst>
              <a:ext uri="{FF2B5EF4-FFF2-40B4-BE49-F238E27FC236}">
                <a16:creationId xmlns:a16="http://schemas.microsoft.com/office/drawing/2014/main" id="{4A75698B-733A-7F03-2250-D6527FF40201}"/>
              </a:ext>
            </a:extLst>
          </p:cNvPr>
          <p:cNvSpPr>
            <a:spLocks noChangeArrowheads="1"/>
          </p:cNvSpPr>
          <p:nvPr/>
        </p:nvSpPr>
        <p:spPr bwMode="auto">
          <a:xfrm>
            <a:off x="6362701" y="2613025"/>
            <a:ext cx="6477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Type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9" name="Rectangle 501">
            <a:extLst>
              <a:ext uri="{FF2B5EF4-FFF2-40B4-BE49-F238E27FC236}">
                <a16:creationId xmlns:a16="http://schemas.microsoft.com/office/drawing/2014/main" id="{509DF57F-2918-BA21-AFB3-2B5FDD7076F8}"/>
              </a:ext>
            </a:extLst>
          </p:cNvPr>
          <p:cNvSpPr>
            <a:spLocks noChangeArrowheads="1"/>
          </p:cNvSpPr>
          <p:nvPr/>
        </p:nvSpPr>
        <p:spPr bwMode="auto">
          <a:xfrm>
            <a:off x="2706688" y="2613025"/>
            <a:ext cx="96043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Queries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619" name="Group 618">
            <a:extLst>
              <a:ext uri="{FF2B5EF4-FFF2-40B4-BE49-F238E27FC236}">
                <a16:creationId xmlns:a16="http://schemas.microsoft.com/office/drawing/2014/main" id="{259A8EB0-67A9-B500-2BF6-885BB299ABBF}"/>
              </a:ext>
            </a:extLst>
          </p:cNvPr>
          <p:cNvGrpSpPr/>
          <p:nvPr/>
        </p:nvGrpSpPr>
        <p:grpSpPr>
          <a:xfrm>
            <a:off x="363538" y="3008313"/>
            <a:ext cx="11042651" cy="890587"/>
            <a:chOff x="363538" y="3008313"/>
            <a:chExt cx="11042651" cy="890587"/>
          </a:xfrm>
        </p:grpSpPr>
        <p:sp>
          <p:nvSpPr>
            <p:cNvPr id="520" name="Rectangle 502">
              <a:extLst>
                <a:ext uri="{FF2B5EF4-FFF2-40B4-BE49-F238E27FC236}">
                  <a16:creationId xmlns:a16="http://schemas.microsoft.com/office/drawing/2014/main" id="{982BA5B2-7513-F516-908F-E9A4735D37CE}"/>
                </a:ext>
              </a:extLst>
            </p:cNvPr>
            <p:cNvSpPr>
              <a:spLocks noChangeArrowheads="1"/>
            </p:cNvSpPr>
            <p:nvPr/>
          </p:nvSpPr>
          <p:spPr bwMode="auto">
            <a:xfrm>
              <a:off x="7353301" y="3008313"/>
              <a:ext cx="4052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Find the substances that interact with the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21" name="Rectangle 503">
              <a:extLst>
                <a:ext uri="{FF2B5EF4-FFF2-40B4-BE49-F238E27FC236}">
                  <a16:creationId xmlns:a16="http://schemas.microsoft.com/office/drawing/2014/main" id="{94A876E3-214A-4B09-DE78-5010526860BE}"/>
                </a:ext>
              </a:extLst>
            </p:cNvPr>
            <p:cNvSpPr>
              <a:spLocks noChangeArrowheads="1"/>
            </p:cNvSpPr>
            <p:nvPr/>
          </p:nvSpPr>
          <p:spPr bwMode="auto">
            <a:xfrm>
              <a:off x="7353301" y="3284538"/>
              <a:ext cx="3979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proteins associated with Alzheimer’s and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22" name="Rectangle 504">
              <a:extLst>
                <a:ext uri="{FF2B5EF4-FFF2-40B4-BE49-F238E27FC236}">
                  <a16:creationId xmlns:a16="http://schemas.microsoft.com/office/drawing/2014/main" id="{BA3C4DEC-9A38-BB56-F7A9-6DAD4C7FA946}"/>
                </a:ext>
              </a:extLst>
            </p:cNvPr>
            <p:cNvSpPr>
              <a:spLocks noChangeArrowheads="1"/>
            </p:cNvSpPr>
            <p:nvPr/>
          </p:nvSpPr>
          <p:spPr bwMode="auto">
            <a:xfrm>
              <a:off x="7353301" y="3559175"/>
              <a:ext cx="17764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Mad cow disease.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3" name="Rectangle 505">
              <a:extLst>
                <a:ext uri="{FF2B5EF4-FFF2-40B4-BE49-F238E27FC236}">
                  <a16:creationId xmlns:a16="http://schemas.microsoft.com/office/drawing/2014/main" id="{C0FFCBE5-252F-75B7-7F07-23B0A555FEE8}"/>
                </a:ext>
              </a:extLst>
            </p:cNvPr>
            <p:cNvSpPr>
              <a:spLocks noChangeArrowheads="1"/>
            </p:cNvSpPr>
            <p:nvPr/>
          </p:nvSpPr>
          <p:spPr bwMode="auto">
            <a:xfrm>
              <a:off x="6059488" y="3008313"/>
              <a:ext cx="6588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Entity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4" name="Freeform 506">
              <a:extLst>
                <a:ext uri="{FF2B5EF4-FFF2-40B4-BE49-F238E27FC236}">
                  <a16:creationId xmlns:a16="http://schemas.microsoft.com/office/drawing/2014/main" id="{4C46DF55-A3C3-9493-F55D-24BDD17DA0F7}"/>
                </a:ext>
              </a:extLst>
            </p:cNvPr>
            <p:cNvSpPr>
              <a:spLocks noEditPoints="1"/>
            </p:cNvSpPr>
            <p:nvPr/>
          </p:nvSpPr>
          <p:spPr bwMode="auto">
            <a:xfrm>
              <a:off x="369888" y="3119438"/>
              <a:ext cx="101600" cy="157163"/>
            </a:xfrm>
            <a:custGeom>
              <a:avLst/>
              <a:gdLst>
                <a:gd name="T0" fmla="*/ 626 w 1062"/>
                <a:gd name="T1" fmla="*/ 93 h 1644"/>
                <a:gd name="T2" fmla="*/ 411 w 1062"/>
                <a:gd name="T3" fmla="*/ 190 h 1644"/>
                <a:gd name="T4" fmla="*/ 262 w 1062"/>
                <a:gd name="T5" fmla="*/ 450 h 1644"/>
                <a:gd name="T6" fmla="*/ 207 w 1062"/>
                <a:gd name="T7" fmla="*/ 777 h 1644"/>
                <a:gd name="T8" fmla="*/ 241 w 1062"/>
                <a:gd name="T9" fmla="*/ 959 h 1644"/>
                <a:gd name="T10" fmla="*/ 353 w 1062"/>
                <a:gd name="T11" fmla="*/ 1020 h 1644"/>
                <a:gd name="T12" fmla="*/ 426 w 1062"/>
                <a:gd name="T13" fmla="*/ 1004 h 1644"/>
                <a:gd name="T14" fmla="*/ 504 w 1062"/>
                <a:gd name="T15" fmla="*/ 953 h 1644"/>
                <a:gd name="T16" fmla="*/ 584 w 1062"/>
                <a:gd name="T17" fmla="*/ 867 h 1644"/>
                <a:gd name="T18" fmla="*/ 656 w 1062"/>
                <a:gd name="T19" fmla="*/ 766 h 1644"/>
                <a:gd name="T20" fmla="*/ 717 w 1062"/>
                <a:gd name="T21" fmla="*/ 645 h 1644"/>
                <a:gd name="T22" fmla="*/ 765 w 1062"/>
                <a:gd name="T23" fmla="*/ 477 h 1644"/>
                <a:gd name="T24" fmla="*/ 776 w 1062"/>
                <a:gd name="T25" fmla="*/ 427 h 1644"/>
                <a:gd name="T26" fmla="*/ 793 w 1062"/>
                <a:gd name="T27" fmla="*/ 267 h 1644"/>
                <a:gd name="T28" fmla="*/ 755 w 1062"/>
                <a:gd name="T29" fmla="*/ 134 h 1644"/>
                <a:gd name="T30" fmla="*/ 626 w 1062"/>
                <a:gd name="T31" fmla="*/ 93 h 1644"/>
                <a:gd name="T32" fmla="*/ 605 w 1062"/>
                <a:gd name="T33" fmla="*/ 0 h 1644"/>
                <a:gd name="T34" fmla="*/ 743 w 1062"/>
                <a:gd name="T35" fmla="*/ 17 h 1644"/>
                <a:gd name="T36" fmla="*/ 879 w 1062"/>
                <a:gd name="T37" fmla="*/ 78 h 1644"/>
                <a:gd name="T38" fmla="*/ 987 w 1062"/>
                <a:gd name="T39" fmla="*/ 0 h 1644"/>
                <a:gd name="T40" fmla="*/ 1062 w 1062"/>
                <a:gd name="T41" fmla="*/ 19 h 1644"/>
                <a:gd name="T42" fmla="*/ 762 w 1062"/>
                <a:gd name="T43" fmla="*/ 1351 h 1644"/>
                <a:gd name="T44" fmla="*/ 742 w 1062"/>
                <a:gd name="T45" fmla="*/ 1485 h 1644"/>
                <a:gd name="T46" fmla="*/ 768 w 1062"/>
                <a:gd name="T47" fmla="*/ 1558 h 1644"/>
                <a:gd name="T48" fmla="*/ 872 w 1062"/>
                <a:gd name="T49" fmla="*/ 1587 h 1644"/>
                <a:gd name="T50" fmla="*/ 861 w 1062"/>
                <a:gd name="T51" fmla="*/ 1644 h 1644"/>
                <a:gd name="T52" fmla="*/ 496 w 1062"/>
                <a:gd name="T53" fmla="*/ 1644 h 1644"/>
                <a:gd name="T54" fmla="*/ 697 w 1062"/>
                <a:gd name="T55" fmla="*/ 876 h 1644"/>
                <a:gd name="T56" fmla="*/ 681 w 1062"/>
                <a:gd name="T57" fmla="*/ 869 h 1644"/>
                <a:gd name="T58" fmla="*/ 475 w 1062"/>
                <a:gd name="T59" fmla="*/ 1084 h 1644"/>
                <a:gd name="T60" fmla="*/ 271 w 1062"/>
                <a:gd name="T61" fmla="*/ 1158 h 1644"/>
                <a:gd name="T62" fmla="*/ 71 w 1062"/>
                <a:gd name="T63" fmla="*/ 1061 h 1644"/>
                <a:gd name="T64" fmla="*/ 0 w 1062"/>
                <a:gd name="T65" fmla="*/ 788 h 1644"/>
                <a:gd name="T66" fmla="*/ 79 w 1062"/>
                <a:gd name="T67" fmla="*/ 400 h 1644"/>
                <a:gd name="T68" fmla="*/ 296 w 1062"/>
                <a:gd name="T69" fmla="*/ 108 h 1644"/>
                <a:gd name="T70" fmla="*/ 605 w 1062"/>
                <a:gd name="T71" fmla="*/ 0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2" h="1644">
                  <a:moveTo>
                    <a:pt x="626" y="93"/>
                  </a:moveTo>
                  <a:cubicBezTo>
                    <a:pt x="546" y="93"/>
                    <a:pt x="474" y="125"/>
                    <a:pt x="411" y="190"/>
                  </a:cubicBezTo>
                  <a:cubicBezTo>
                    <a:pt x="348" y="254"/>
                    <a:pt x="298" y="341"/>
                    <a:pt x="262" y="450"/>
                  </a:cubicBezTo>
                  <a:cubicBezTo>
                    <a:pt x="225" y="560"/>
                    <a:pt x="207" y="669"/>
                    <a:pt x="207" y="777"/>
                  </a:cubicBezTo>
                  <a:cubicBezTo>
                    <a:pt x="207" y="858"/>
                    <a:pt x="218" y="919"/>
                    <a:pt x="241" y="959"/>
                  </a:cubicBezTo>
                  <a:cubicBezTo>
                    <a:pt x="263" y="1000"/>
                    <a:pt x="300" y="1020"/>
                    <a:pt x="353" y="1020"/>
                  </a:cubicBezTo>
                  <a:cubicBezTo>
                    <a:pt x="377" y="1020"/>
                    <a:pt x="401" y="1015"/>
                    <a:pt x="426" y="1004"/>
                  </a:cubicBezTo>
                  <a:cubicBezTo>
                    <a:pt x="451" y="993"/>
                    <a:pt x="477" y="976"/>
                    <a:pt x="504" y="953"/>
                  </a:cubicBezTo>
                  <a:cubicBezTo>
                    <a:pt x="531" y="930"/>
                    <a:pt x="558" y="901"/>
                    <a:pt x="584" y="867"/>
                  </a:cubicBezTo>
                  <a:cubicBezTo>
                    <a:pt x="610" y="834"/>
                    <a:pt x="634" y="800"/>
                    <a:pt x="656" y="766"/>
                  </a:cubicBezTo>
                  <a:cubicBezTo>
                    <a:pt x="678" y="732"/>
                    <a:pt x="698" y="692"/>
                    <a:pt x="717" y="645"/>
                  </a:cubicBezTo>
                  <a:cubicBezTo>
                    <a:pt x="736" y="599"/>
                    <a:pt x="752" y="543"/>
                    <a:pt x="765" y="477"/>
                  </a:cubicBezTo>
                  <a:lnTo>
                    <a:pt x="776" y="427"/>
                  </a:lnTo>
                  <a:cubicBezTo>
                    <a:pt x="787" y="371"/>
                    <a:pt x="793" y="317"/>
                    <a:pt x="793" y="267"/>
                  </a:cubicBezTo>
                  <a:cubicBezTo>
                    <a:pt x="793" y="207"/>
                    <a:pt x="780" y="162"/>
                    <a:pt x="755" y="134"/>
                  </a:cubicBezTo>
                  <a:cubicBezTo>
                    <a:pt x="729" y="107"/>
                    <a:pt x="686" y="93"/>
                    <a:pt x="626" y="93"/>
                  </a:cubicBezTo>
                  <a:close/>
                  <a:moveTo>
                    <a:pt x="605" y="0"/>
                  </a:moveTo>
                  <a:cubicBezTo>
                    <a:pt x="653" y="0"/>
                    <a:pt x="699" y="6"/>
                    <a:pt x="743" y="17"/>
                  </a:cubicBezTo>
                  <a:cubicBezTo>
                    <a:pt x="787" y="29"/>
                    <a:pt x="832" y="49"/>
                    <a:pt x="879" y="78"/>
                  </a:cubicBezTo>
                  <a:lnTo>
                    <a:pt x="987" y="0"/>
                  </a:lnTo>
                  <a:lnTo>
                    <a:pt x="1062" y="19"/>
                  </a:lnTo>
                  <a:lnTo>
                    <a:pt x="762" y="1351"/>
                  </a:lnTo>
                  <a:cubicBezTo>
                    <a:pt x="748" y="1411"/>
                    <a:pt x="742" y="1455"/>
                    <a:pt x="742" y="1485"/>
                  </a:cubicBezTo>
                  <a:cubicBezTo>
                    <a:pt x="742" y="1519"/>
                    <a:pt x="750" y="1544"/>
                    <a:pt x="768" y="1558"/>
                  </a:cubicBezTo>
                  <a:cubicBezTo>
                    <a:pt x="786" y="1573"/>
                    <a:pt x="820" y="1582"/>
                    <a:pt x="872" y="1587"/>
                  </a:cubicBezTo>
                  <a:lnTo>
                    <a:pt x="861" y="1644"/>
                  </a:lnTo>
                  <a:lnTo>
                    <a:pt x="496" y="1644"/>
                  </a:lnTo>
                  <a:lnTo>
                    <a:pt x="697" y="876"/>
                  </a:lnTo>
                  <a:lnTo>
                    <a:pt x="681" y="869"/>
                  </a:lnTo>
                  <a:cubicBezTo>
                    <a:pt x="614" y="963"/>
                    <a:pt x="545" y="1035"/>
                    <a:pt x="475" y="1084"/>
                  </a:cubicBezTo>
                  <a:cubicBezTo>
                    <a:pt x="405" y="1133"/>
                    <a:pt x="337" y="1158"/>
                    <a:pt x="271" y="1158"/>
                  </a:cubicBezTo>
                  <a:cubicBezTo>
                    <a:pt x="185" y="1158"/>
                    <a:pt x="118" y="1126"/>
                    <a:pt x="71" y="1061"/>
                  </a:cubicBezTo>
                  <a:cubicBezTo>
                    <a:pt x="24" y="996"/>
                    <a:pt x="0" y="905"/>
                    <a:pt x="0" y="788"/>
                  </a:cubicBezTo>
                  <a:cubicBezTo>
                    <a:pt x="0" y="653"/>
                    <a:pt x="26" y="524"/>
                    <a:pt x="79" y="400"/>
                  </a:cubicBezTo>
                  <a:cubicBezTo>
                    <a:pt x="132" y="277"/>
                    <a:pt x="204" y="179"/>
                    <a:pt x="296" y="108"/>
                  </a:cubicBezTo>
                  <a:cubicBezTo>
                    <a:pt x="389" y="36"/>
                    <a:pt x="491" y="0"/>
                    <a:pt x="60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25" name="Freeform 507">
              <a:extLst>
                <a:ext uri="{FF2B5EF4-FFF2-40B4-BE49-F238E27FC236}">
                  <a16:creationId xmlns:a16="http://schemas.microsoft.com/office/drawing/2014/main" id="{2C655D5C-E70E-5327-E763-602A2AE78F56}"/>
                </a:ext>
              </a:extLst>
            </p:cNvPr>
            <p:cNvSpPr>
              <a:spLocks/>
            </p:cNvSpPr>
            <p:nvPr/>
          </p:nvSpPr>
          <p:spPr bwMode="auto">
            <a:xfrm>
              <a:off x="487363" y="3170238"/>
              <a:ext cx="69850" cy="106363"/>
            </a:xfrm>
            <a:custGeom>
              <a:avLst/>
              <a:gdLst>
                <a:gd name="T0" fmla="*/ 423 w 729"/>
                <a:gd name="T1" fmla="*/ 0 h 1107"/>
                <a:gd name="T2" fmla="*/ 475 w 729"/>
                <a:gd name="T3" fmla="*/ 0 h 1107"/>
                <a:gd name="T4" fmla="*/ 473 w 729"/>
                <a:gd name="T5" fmla="*/ 84 h 1107"/>
                <a:gd name="T6" fmla="*/ 471 w 729"/>
                <a:gd name="T7" fmla="*/ 157 h 1107"/>
                <a:gd name="T8" fmla="*/ 471 w 729"/>
                <a:gd name="T9" fmla="*/ 227 h 1107"/>
                <a:gd name="T10" fmla="*/ 471 w 729"/>
                <a:gd name="T11" fmla="*/ 880 h 1107"/>
                <a:gd name="T12" fmla="*/ 473 w 729"/>
                <a:gd name="T13" fmla="*/ 926 h 1107"/>
                <a:gd name="T14" fmla="*/ 478 w 729"/>
                <a:gd name="T15" fmla="*/ 958 h 1107"/>
                <a:gd name="T16" fmla="*/ 489 w 729"/>
                <a:gd name="T17" fmla="*/ 981 h 1107"/>
                <a:gd name="T18" fmla="*/ 504 w 729"/>
                <a:gd name="T19" fmla="*/ 997 h 1107"/>
                <a:gd name="T20" fmla="*/ 531 w 729"/>
                <a:gd name="T21" fmla="*/ 1013 h 1107"/>
                <a:gd name="T22" fmla="*/ 575 w 729"/>
                <a:gd name="T23" fmla="*/ 1023 h 1107"/>
                <a:gd name="T24" fmla="*/ 639 w 729"/>
                <a:gd name="T25" fmla="*/ 1029 h 1107"/>
                <a:gd name="T26" fmla="*/ 729 w 729"/>
                <a:gd name="T27" fmla="*/ 1032 h 1107"/>
                <a:gd name="T28" fmla="*/ 729 w 729"/>
                <a:gd name="T29" fmla="*/ 1107 h 1107"/>
                <a:gd name="T30" fmla="*/ 47 w 729"/>
                <a:gd name="T31" fmla="*/ 1107 h 1107"/>
                <a:gd name="T32" fmla="*/ 47 w 729"/>
                <a:gd name="T33" fmla="*/ 1032 h 1107"/>
                <a:gd name="T34" fmla="*/ 133 w 729"/>
                <a:gd name="T35" fmla="*/ 1028 h 1107"/>
                <a:gd name="T36" fmla="*/ 193 w 729"/>
                <a:gd name="T37" fmla="*/ 1022 h 1107"/>
                <a:gd name="T38" fmla="*/ 233 w 729"/>
                <a:gd name="T39" fmla="*/ 1013 h 1107"/>
                <a:gd name="T40" fmla="*/ 260 w 729"/>
                <a:gd name="T41" fmla="*/ 1002 h 1107"/>
                <a:gd name="T42" fmla="*/ 280 w 729"/>
                <a:gd name="T43" fmla="*/ 985 h 1107"/>
                <a:gd name="T44" fmla="*/ 294 w 729"/>
                <a:gd name="T45" fmla="*/ 962 h 1107"/>
                <a:gd name="T46" fmla="*/ 302 w 729"/>
                <a:gd name="T47" fmla="*/ 929 h 1107"/>
                <a:gd name="T48" fmla="*/ 305 w 729"/>
                <a:gd name="T49" fmla="*/ 880 h 1107"/>
                <a:gd name="T50" fmla="*/ 305 w 729"/>
                <a:gd name="T51" fmla="*/ 263 h 1107"/>
                <a:gd name="T52" fmla="*/ 292 w 729"/>
                <a:gd name="T53" fmla="*/ 216 h 1107"/>
                <a:gd name="T54" fmla="*/ 255 w 729"/>
                <a:gd name="T55" fmla="*/ 202 h 1107"/>
                <a:gd name="T56" fmla="*/ 176 w 729"/>
                <a:gd name="T57" fmla="*/ 230 h 1107"/>
                <a:gd name="T58" fmla="*/ 40 w 729"/>
                <a:gd name="T59" fmla="*/ 312 h 1107"/>
                <a:gd name="T60" fmla="*/ 20 w 729"/>
                <a:gd name="T61" fmla="*/ 272 h 1107"/>
                <a:gd name="T62" fmla="*/ 0 w 729"/>
                <a:gd name="T63" fmla="*/ 232 h 1107"/>
                <a:gd name="T64" fmla="*/ 211 w 729"/>
                <a:gd name="T65" fmla="*/ 115 h 1107"/>
                <a:gd name="T66" fmla="*/ 423 w 729"/>
                <a:gd name="T67" fmla="*/ 0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9" h="1107">
                  <a:moveTo>
                    <a:pt x="423" y="0"/>
                  </a:moveTo>
                  <a:lnTo>
                    <a:pt x="475" y="0"/>
                  </a:lnTo>
                  <a:cubicBezTo>
                    <a:pt x="474" y="31"/>
                    <a:pt x="473" y="59"/>
                    <a:pt x="473" y="84"/>
                  </a:cubicBezTo>
                  <a:cubicBezTo>
                    <a:pt x="472" y="109"/>
                    <a:pt x="472" y="133"/>
                    <a:pt x="471" y="157"/>
                  </a:cubicBezTo>
                  <a:cubicBezTo>
                    <a:pt x="471" y="180"/>
                    <a:pt x="471" y="204"/>
                    <a:pt x="471" y="227"/>
                  </a:cubicBezTo>
                  <a:lnTo>
                    <a:pt x="471" y="880"/>
                  </a:lnTo>
                  <a:cubicBezTo>
                    <a:pt x="471" y="897"/>
                    <a:pt x="472" y="913"/>
                    <a:pt x="473" y="926"/>
                  </a:cubicBezTo>
                  <a:cubicBezTo>
                    <a:pt x="474" y="939"/>
                    <a:pt x="476" y="949"/>
                    <a:pt x="478" y="958"/>
                  </a:cubicBezTo>
                  <a:cubicBezTo>
                    <a:pt x="481" y="967"/>
                    <a:pt x="484" y="975"/>
                    <a:pt x="489" y="981"/>
                  </a:cubicBezTo>
                  <a:cubicBezTo>
                    <a:pt x="493" y="987"/>
                    <a:pt x="498" y="993"/>
                    <a:pt x="504" y="997"/>
                  </a:cubicBezTo>
                  <a:cubicBezTo>
                    <a:pt x="511" y="1004"/>
                    <a:pt x="520" y="1010"/>
                    <a:pt x="531" y="1013"/>
                  </a:cubicBezTo>
                  <a:cubicBezTo>
                    <a:pt x="543" y="1017"/>
                    <a:pt x="557" y="1020"/>
                    <a:pt x="575" y="1023"/>
                  </a:cubicBezTo>
                  <a:cubicBezTo>
                    <a:pt x="593" y="1025"/>
                    <a:pt x="614" y="1027"/>
                    <a:pt x="639" y="1029"/>
                  </a:cubicBezTo>
                  <a:cubicBezTo>
                    <a:pt x="664" y="1030"/>
                    <a:pt x="694" y="1031"/>
                    <a:pt x="729" y="1032"/>
                  </a:cubicBezTo>
                  <a:lnTo>
                    <a:pt x="729" y="1107"/>
                  </a:lnTo>
                  <a:lnTo>
                    <a:pt x="47" y="1107"/>
                  </a:lnTo>
                  <a:lnTo>
                    <a:pt x="47" y="1032"/>
                  </a:lnTo>
                  <a:cubicBezTo>
                    <a:pt x="81" y="1031"/>
                    <a:pt x="110" y="1029"/>
                    <a:pt x="133" y="1028"/>
                  </a:cubicBezTo>
                  <a:cubicBezTo>
                    <a:pt x="157" y="1026"/>
                    <a:pt x="177" y="1024"/>
                    <a:pt x="193" y="1022"/>
                  </a:cubicBezTo>
                  <a:cubicBezTo>
                    <a:pt x="210" y="1019"/>
                    <a:pt x="223" y="1016"/>
                    <a:pt x="233" y="1013"/>
                  </a:cubicBezTo>
                  <a:cubicBezTo>
                    <a:pt x="243" y="1010"/>
                    <a:pt x="252" y="1006"/>
                    <a:pt x="260" y="1002"/>
                  </a:cubicBezTo>
                  <a:cubicBezTo>
                    <a:pt x="268" y="997"/>
                    <a:pt x="275" y="991"/>
                    <a:pt x="280" y="985"/>
                  </a:cubicBezTo>
                  <a:cubicBezTo>
                    <a:pt x="286" y="979"/>
                    <a:pt x="291" y="971"/>
                    <a:pt x="294" y="962"/>
                  </a:cubicBezTo>
                  <a:cubicBezTo>
                    <a:pt x="297" y="953"/>
                    <a:pt x="300" y="942"/>
                    <a:pt x="302" y="929"/>
                  </a:cubicBezTo>
                  <a:cubicBezTo>
                    <a:pt x="304" y="915"/>
                    <a:pt x="305" y="899"/>
                    <a:pt x="305" y="880"/>
                  </a:cubicBezTo>
                  <a:lnTo>
                    <a:pt x="305" y="263"/>
                  </a:lnTo>
                  <a:cubicBezTo>
                    <a:pt x="305" y="241"/>
                    <a:pt x="301" y="225"/>
                    <a:pt x="292" y="216"/>
                  </a:cubicBezTo>
                  <a:cubicBezTo>
                    <a:pt x="284" y="207"/>
                    <a:pt x="271" y="202"/>
                    <a:pt x="255" y="202"/>
                  </a:cubicBezTo>
                  <a:cubicBezTo>
                    <a:pt x="238" y="202"/>
                    <a:pt x="211" y="212"/>
                    <a:pt x="176" y="230"/>
                  </a:cubicBezTo>
                  <a:cubicBezTo>
                    <a:pt x="141" y="248"/>
                    <a:pt x="96" y="275"/>
                    <a:pt x="40" y="312"/>
                  </a:cubicBezTo>
                  <a:cubicBezTo>
                    <a:pt x="33" y="298"/>
                    <a:pt x="26" y="285"/>
                    <a:pt x="20" y="272"/>
                  </a:cubicBezTo>
                  <a:cubicBezTo>
                    <a:pt x="14" y="259"/>
                    <a:pt x="7" y="245"/>
                    <a:pt x="0" y="232"/>
                  </a:cubicBezTo>
                  <a:cubicBezTo>
                    <a:pt x="71" y="193"/>
                    <a:pt x="141" y="154"/>
                    <a:pt x="211" y="115"/>
                  </a:cubicBezTo>
                  <a:cubicBezTo>
                    <a:pt x="281" y="77"/>
                    <a:pt x="351" y="38"/>
                    <a:pt x="423"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26" name="Freeform 508">
              <a:extLst>
                <a:ext uri="{FF2B5EF4-FFF2-40B4-BE49-F238E27FC236}">
                  <a16:creationId xmlns:a16="http://schemas.microsoft.com/office/drawing/2014/main" id="{29C07734-12F9-FCD3-0C74-871D70641899}"/>
                </a:ext>
              </a:extLst>
            </p:cNvPr>
            <p:cNvSpPr>
              <a:spLocks noEditPoints="1"/>
            </p:cNvSpPr>
            <p:nvPr/>
          </p:nvSpPr>
          <p:spPr bwMode="auto">
            <a:xfrm>
              <a:off x="658813" y="3132138"/>
              <a:ext cx="136525" cy="61913"/>
            </a:xfrm>
            <a:custGeom>
              <a:avLst/>
              <a:gdLst>
                <a:gd name="T0" fmla="*/ 0 w 86"/>
                <a:gd name="T1" fmla="*/ 30 h 39"/>
                <a:gd name="T2" fmla="*/ 86 w 86"/>
                <a:gd name="T3" fmla="*/ 30 h 39"/>
                <a:gd name="T4" fmla="*/ 86 w 86"/>
                <a:gd name="T5" fmla="*/ 39 h 39"/>
                <a:gd name="T6" fmla="*/ 0 w 86"/>
                <a:gd name="T7" fmla="*/ 39 h 39"/>
                <a:gd name="T8" fmla="*/ 0 w 86"/>
                <a:gd name="T9" fmla="*/ 30 h 39"/>
                <a:gd name="T10" fmla="*/ 0 w 86"/>
                <a:gd name="T11" fmla="*/ 0 h 39"/>
                <a:gd name="T12" fmla="*/ 86 w 86"/>
                <a:gd name="T13" fmla="*/ 0 h 39"/>
                <a:gd name="T14" fmla="*/ 86 w 86"/>
                <a:gd name="T15" fmla="*/ 10 h 39"/>
                <a:gd name="T16" fmla="*/ 0 w 86"/>
                <a:gd name="T17" fmla="*/ 10 h 39"/>
                <a:gd name="T18" fmla="*/ 0 w 86"/>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9">
                  <a:moveTo>
                    <a:pt x="0" y="30"/>
                  </a:moveTo>
                  <a:lnTo>
                    <a:pt x="86" y="30"/>
                  </a:lnTo>
                  <a:lnTo>
                    <a:pt x="86" y="39"/>
                  </a:lnTo>
                  <a:lnTo>
                    <a:pt x="0" y="39"/>
                  </a:lnTo>
                  <a:lnTo>
                    <a:pt x="0" y="30"/>
                  </a:lnTo>
                  <a:close/>
                  <a:moveTo>
                    <a:pt x="0" y="0"/>
                  </a:moveTo>
                  <a:lnTo>
                    <a:pt x="86" y="0"/>
                  </a:lnTo>
                  <a:lnTo>
                    <a:pt x="86"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27" name="Freeform 509">
              <a:extLst>
                <a:ext uri="{FF2B5EF4-FFF2-40B4-BE49-F238E27FC236}">
                  <a16:creationId xmlns:a16="http://schemas.microsoft.com/office/drawing/2014/main" id="{E4AAE02A-25AF-4434-3877-687D82D6F2AC}"/>
                </a:ext>
              </a:extLst>
            </p:cNvPr>
            <p:cNvSpPr>
              <a:spLocks/>
            </p:cNvSpPr>
            <p:nvPr/>
          </p:nvSpPr>
          <p:spPr bwMode="auto">
            <a:xfrm>
              <a:off x="898526" y="3082925"/>
              <a:ext cx="122238" cy="146050"/>
            </a:xfrm>
            <a:custGeom>
              <a:avLst/>
              <a:gdLst>
                <a:gd name="T0" fmla="*/ 98 w 1282"/>
                <a:gd name="T1" fmla="*/ 0 h 1531"/>
                <a:gd name="T2" fmla="*/ 154 w 1282"/>
                <a:gd name="T3" fmla="*/ 2 h 1531"/>
                <a:gd name="T4" fmla="*/ 186 w 1282"/>
                <a:gd name="T5" fmla="*/ 8 h 1531"/>
                <a:gd name="T6" fmla="*/ 202 w 1282"/>
                <a:gd name="T7" fmla="*/ 21 h 1531"/>
                <a:gd name="T8" fmla="*/ 209 w 1282"/>
                <a:gd name="T9" fmla="*/ 41 h 1531"/>
                <a:gd name="T10" fmla="*/ 386 w 1282"/>
                <a:gd name="T11" fmla="*/ 1316 h 1531"/>
                <a:gd name="T12" fmla="*/ 387 w 1282"/>
                <a:gd name="T13" fmla="*/ 1316 h 1531"/>
                <a:gd name="T14" fmla="*/ 1063 w 1282"/>
                <a:gd name="T15" fmla="*/ 40 h 1531"/>
                <a:gd name="T16" fmla="*/ 1076 w 1282"/>
                <a:gd name="T17" fmla="*/ 21 h 1531"/>
                <a:gd name="T18" fmla="*/ 1097 w 1282"/>
                <a:gd name="T19" fmla="*/ 8 h 1531"/>
                <a:gd name="T20" fmla="*/ 1131 w 1282"/>
                <a:gd name="T21" fmla="*/ 2 h 1531"/>
                <a:gd name="T22" fmla="*/ 1188 w 1282"/>
                <a:gd name="T23" fmla="*/ 0 h 1531"/>
                <a:gd name="T24" fmla="*/ 1246 w 1282"/>
                <a:gd name="T25" fmla="*/ 3 h 1531"/>
                <a:gd name="T26" fmla="*/ 1275 w 1282"/>
                <a:gd name="T27" fmla="*/ 14 h 1531"/>
                <a:gd name="T28" fmla="*/ 1280 w 1282"/>
                <a:gd name="T29" fmla="*/ 38 h 1531"/>
                <a:gd name="T30" fmla="*/ 1262 w 1282"/>
                <a:gd name="T31" fmla="*/ 80 h 1531"/>
                <a:gd name="T32" fmla="*/ 486 w 1282"/>
                <a:gd name="T33" fmla="*/ 1488 h 1531"/>
                <a:gd name="T34" fmla="*/ 469 w 1282"/>
                <a:gd name="T35" fmla="*/ 1509 h 1531"/>
                <a:gd name="T36" fmla="*/ 444 w 1282"/>
                <a:gd name="T37" fmla="*/ 1522 h 1531"/>
                <a:gd name="T38" fmla="*/ 405 w 1282"/>
                <a:gd name="T39" fmla="*/ 1529 h 1531"/>
                <a:gd name="T40" fmla="*/ 347 w 1282"/>
                <a:gd name="T41" fmla="*/ 1531 h 1531"/>
                <a:gd name="T42" fmla="*/ 285 w 1282"/>
                <a:gd name="T43" fmla="*/ 1529 h 1531"/>
                <a:gd name="T44" fmla="*/ 246 w 1282"/>
                <a:gd name="T45" fmla="*/ 1522 h 1531"/>
                <a:gd name="T46" fmla="*/ 226 w 1282"/>
                <a:gd name="T47" fmla="*/ 1509 h 1531"/>
                <a:gd name="T48" fmla="*/ 218 w 1282"/>
                <a:gd name="T49" fmla="*/ 1487 h 1531"/>
                <a:gd name="T50" fmla="*/ 4 w 1282"/>
                <a:gd name="T51" fmla="*/ 69 h 1531"/>
                <a:gd name="T52" fmla="*/ 1 w 1282"/>
                <a:gd name="T53" fmla="*/ 33 h 1531"/>
                <a:gd name="T54" fmla="*/ 11 w 1282"/>
                <a:gd name="T55" fmla="*/ 12 h 1531"/>
                <a:gd name="T56" fmla="*/ 42 w 1282"/>
                <a:gd name="T57" fmla="*/ 2 h 1531"/>
                <a:gd name="T58" fmla="*/ 98 w 1282"/>
                <a:gd name="T59" fmla="*/ 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2" h="1531">
                  <a:moveTo>
                    <a:pt x="98" y="0"/>
                  </a:moveTo>
                  <a:cubicBezTo>
                    <a:pt x="122" y="0"/>
                    <a:pt x="140" y="1"/>
                    <a:pt x="154" y="2"/>
                  </a:cubicBezTo>
                  <a:cubicBezTo>
                    <a:pt x="168" y="3"/>
                    <a:pt x="179" y="5"/>
                    <a:pt x="186" y="8"/>
                  </a:cubicBezTo>
                  <a:cubicBezTo>
                    <a:pt x="194" y="11"/>
                    <a:pt x="199" y="16"/>
                    <a:pt x="202" y="21"/>
                  </a:cubicBezTo>
                  <a:cubicBezTo>
                    <a:pt x="205" y="27"/>
                    <a:pt x="207" y="33"/>
                    <a:pt x="209" y="41"/>
                  </a:cubicBezTo>
                  <a:lnTo>
                    <a:pt x="386" y="1316"/>
                  </a:lnTo>
                  <a:lnTo>
                    <a:pt x="387" y="1316"/>
                  </a:lnTo>
                  <a:lnTo>
                    <a:pt x="1063" y="40"/>
                  </a:lnTo>
                  <a:cubicBezTo>
                    <a:pt x="1067" y="32"/>
                    <a:pt x="1071" y="26"/>
                    <a:pt x="1076" y="21"/>
                  </a:cubicBezTo>
                  <a:cubicBezTo>
                    <a:pt x="1081" y="16"/>
                    <a:pt x="1088" y="11"/>
                    <a:pt x="1097" y="8"/>
                  </a:cubicBezTo>
                  <a:cubicBezTo>
                    <a:pt x="1105" y="5"/>
                    <a:pt x="1117" y="3"/>
                    <a:pt x="1131" y="2"/>
                  </a:cubicBezTo>
                  <a:cubicBezTo>
                    <a:pt x="1146" y="1"/>
                    <a:pt x="1165" y="0"/>
                    <a:pt x="1188" y="0"/>
                  </a:cubicBezTo>
                  <a:cubicBezTo>
                    <a:pt x="1213" y="0"/>
                    <a:pt x="1232" y="1"/>
                    <a:pt x="1246" y="3"/>
                  </a:cubicBezTo>
                  <a:cubicBezTo>
                    <a:pt x="1260" y="5"/>
                    <a:pt x="1270" y="9"/>
                    <a:pt x="1275" y="14"/>
                  </a:cubicBezTo>
                  <a:cubicBezTo>
                    <a:pt x="1280" y="20"/>
                    <a:pt x="1282" y="28"/>
                    <a:pt x="1280" y="38"/>
                  </a:cubicBezTo>
                  <a:cubicBezTo>
                    <a:pt x="1277" y="49"/>
                    <a:pt x="1271" y="63"/>
                    <a:pt x="1262" y="80"/>
                  </a:cubicBezTo>
                  <a:lnTo>
                    <a:pt x="486" y="1488"/>
                  </a:lnTo>
                  <a:cubicBezTo>
                    <a:pt x="481" y="1497"/>
                    <a:pt x="475" y="1504"/>
                    <a:pt x="469" y="1509"/>
                  </a:cubicBezTo>
                  <a:cubicBezTo>
                    <a:pt x="463" y="1515"/>
                    <a:pt x="454" y="1519"/>
                    <a:pt x="444" y="1522"/>
                  </a:cubicBezTo>
                  <a:cubicBezTo>
                    <a:pt x="434" y="1525"/>
                    <a:pt x="421" y="1528"/>
                    <a:pt x="405" y="1529"/>
                  </a:cubicBezTo>
                  <a:cubicBezTo>
                    <a:pt x="390" y="1530"/>
                    <a:pt x="370" y="1531"/>
                    <a:pt x="347" y="1531"/>
                  </a:cubicBezTo>
                  <a:cubicBezTo>
                    <a:pt x="322" y="1531"/>
                    <a:pt x="301" y="1530"/>
                    <a:pt x="285" y="1529"/>
                  </a:cubicBezTo>
                  <a:cubicBezTo>
                    <a:pt x="268" y="1528"/>
                    <a:pt x="255" y="1525"/>
                    <a:pt x="246" y="1522"/>
                  </a:cubicBezTo>
                  <a:cubicBezTo>
                    <a:pt x="237" y="1519"/>
                    <a:pt x="230" y="1515"/>
                    <a:pt x="226" y="1509"/>
                  </a:cubicBezTo>
                  <a:cubicBezTo>
                    <a:pt x="221" y="1503"/>
                    <a:pt x="219" y="1496"/>
                    <a:pt x="218" y="1487"/>
                  </a:cubicBezTo>
                  <a:lnTo>
                    <a:pt x="4" y="69"/>
                  </a:lnTo>
                  <a:cubicBezTo>
                    <a:pt x="1" y="54"/>
                    <a:pt x="0" y="42"/>
                    <a:pt x="1" y="33"/>
                  </a:cubicBezTo>
                  <a:cubicBezTo>
                    <a:pt x="1" y="24"/>
                    <a:pt x="4" y="16"/>
                    <a:pt x="11" y="12"/>
                  </a:cubicBezTo>
                  <a:cubicBezTo>
                    <a:pt x="18" y="7"/>
                    <a:pt x="28" y="4"/>
                    <a:pt x="42" y="2"/>
                  </a:cubicBezTo>
                  <a:cubicBezTo>
                    <a:pt x="55" y="1"/>
                    <a:pt x="74" y="0"/>
                    <a:pt x="9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28" name="Freeform 510">
              <a:extLst>
                <a:ext uri="{FF2B5EF4-FFF2-40B4-BE49-F238E27FC236}">
                  <a16:creationId xmlns:a16="http://schemas.microsoft.com/office/drawing/2014/main" id="{ED76BD82-6352-E1C6-9D91-260A11C50079}"/>
                </a:ext>
              </a:extLst>
            </p:cNvPr>
            <p:cNvSpPr>
              <a:spLocks noEditPoints="1"/>
            </p:cNvSpPr>
            <p:nvPr/>
          </p:nvSpPr>
          <p:spPr bwMode="auto">
            <a:xfrm>
              <a:off x="1025526" y="3182938"/>
              <a:ext cx="52388" cy="103188"/>
            </a:xfrm>
            <a:custGeom>
              <a:avLst/>
              <a:gdLst>
                <a:gd name="T0" fmla="*/ 140 w 558"/>
                <a:gd name="T1" fmla="*/ 907 h 1081"/>
                <a:gd name="T2" fmla="*/ 171 w 558"/>
                <a:gd name="T3" fmla="*/ 932 h 1081"/>
                <a:gd name="T4" fmla="*/ 171 w 558"/>
                <a:gd name="T5" fmla="*/ 978 h 1081"/>
                <a:gd name="T6" fmla="*/ 155 w 558"/>
                <a:gd name="T7" fmla="*/ 1037 h 1081"/>
                <a:gd name="T8" fmla="*/ 112 w 558"/>
                <a:gd name="T9" fmla="*/ 1076 h 1081"/>
                <a:gd name="T10" fmla="*/ 35 w 558"/>
                <a:gd name="T11" fmla="*/ 1078 h 1081"/>
                <a:gd name="T12" fmla="*/ 3 w 558"/>
                <a:gd name="T13" fmla="*/ 1054 h 1081"/>
                <a:gd name="T14" fmla="*/ 2 w 558"/>
                <a:gd name="T15" fmla="*/ 1008 h 1081"/>
                <a:gd name="T16" fmla="*/ 18 w 558"/>
                <a:gd name="T17" fmla="*/ 947 h 1081"/>
                <a:gd name="T18" fmla="*/ 62 w 558"/>
                <a:gd name="T19" fmla="*/ 907 h 1081"/>
                <a:gd name="T20" fmla="*/ 280 w 558"/>
                <a:gd name="T21" fmla="*/ 0 h 1081"/>
                <a:gd name="T22" fmla="*/ 442 w 558"/>
                <a:gd name="T23" fmla="*/ 36 h 1081"/>
                <a:gd name="T24" fmla="*/ 531 w 558"/>
                <a:gd name="T25" fmla="*/ 128 h 1081"/>
                <a:gd name="T26" fmla="*/ 558 w 558"/>
                <a:gd name="T27" fmla="*/ 254 h 1081"/>
                <a:gd name="T28" fmla="*/ 479 w 558"/>
                <a:gd name="T29" fmla="*/ 483 h 1081"/>
                <a:gd name="T30" fmla="*/ 227 w 558"/>
                <a:gd name="T31" fmla="*/ 597 h 1081"/>
                <a:gd name="T32" fmla="*/ 167 w 558"/>
                <a:gd name="T33" fmla="*/ 801 h 1081"/>
                <a:gd name="T34" fmla="*/ 94 w 558"/>
                <a:gd name="T35" fmla="*/ 806 h 1081"/>
                <a:gd name="T36" fmla="*/ 67 w 558"/>
                <a:gd name="T37" fmla="*/ 795 h 1081"/>
                <a:gd name="T38" fmla="*/ 104 w 558"/>
                <a:gd name="T39" fmla="*/ 567 h 1081"/>
                <a:gd name="T40" fmla="*/ 128 w 558"/>
                <a:gd name="T41" fmla="*/ 519 h 1081"/>
                <a:gd name="T42" fmla="*/ 174 w 558"/>
                <a:gd name="T43" fmla="*/ 506 h 1081"/>
                <a:gd name="T44" fmla="*/ 292 w 558"/>
                <a:gd name="T45" fmla="*/ 485 h 1081"/>
                <a:gd name="T46" fmla="*/ 409 w 558"/>
                <a:gd name="T47" fmla="*/ 354 h 1081"/>
                <a:gd name="T48" fmla="*/ 412 w 558"/>
                <a:gd name="T49" fmla="*/ 206 h 1081"/>
                <a:gd name="T50" fmla="*/ 331 w 558"/>
                <a:gd name="T51" fmla="*/ 120 h 1081"/>
                <a:gd name="T52" fmla="*/ 175 w 558"/>
                <a:gd name="T53" fmla="*/ 118 h 1081"/>
                <a:gd name="T54" fmla="*/ 65 w 558"/>
                <a:gd name="T55" fmla="*/ 165 h 1081"/>
                <a:gd name="T56" fmla="*/ 27 w 558"/>
                <a:gd name="T57" fmla="*/ 168 h 1081"/>
                <a:gd name="T58" fmla="*/ 26 w 558"/>
                <a:gd name="T59" fmla="*/ 125 h 1081"/>
                <a:gd name="T60" fmla="*/ 38 w 558"/>
                <a:gd name="T61" fmla="*/ 82 h 1081"/>
                <a:gd name="T62" fmla="*/ 83 w 558"/>
                <a:gd name="T63" fmla="*/ 45 h 1081"/>
                <a:gd name="T64" fmla="*/ 209 w 558"/>
                <a:gd name="T65" fmla="*/ 7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8" h="1081">
                  <a:moveTo>
                    <a:pt x="104" y="903"/>
                  </a:moveTo>
                  <a:cubicBezTo>
                    <a:pt x="119" y="903"/>
                    <a:pt x="130" y="904"/>
                    <a:pt x="140" y="907"/>
                  </a:cubicBezTo>
                  <a:cubicBezTo>
                    <a:pt x="149" y="909"/>
                    <a:pt x="156" y="912"/>
                    <a:pt x="161" y="916"/>
                  </a:cubicBezTo>
                  <a:cubicBezTo>
                    <a:pt x="166" y="921"/>
                    <a:pt x="170" y="926"/>
                    <a:pt x="171" y="932"/>
                  </a:cubicBezTo>
                  <a:cubicBezTo>
                    <a:pt x="173" y="938"/>
                    <a:pt x="174" y="945"/>
                    <a:pt x="174" y="952"/>
                  </a:cubicBezTo>
                  <a:cubicBezTo>
                    <a:pt x="174" y="959"/>
                    <a:pt x="173" y="968"/>
                    <a:pt x="171" y="978"/>
                  </a:cubicBezTo>
                  <a:cubicBezTo>
                    <a:pt x="170" y="988"/>
                    <a:pt x="168" y="998"/>
                    <a:pt x="165" y="1008"/>
                  </a:cubicBezTo>
                  <a:cubicBezTo>
                    <a:pt x="162" y="1018"/>
                    <a:pt x="159" y="1028"/>
                    <a:pt x="155" y="1037"/>
                  </a:cubicBezTo>
                  <a:cubicBezTo>
                    <a:pt x="151" y="1046"/>
                    <a:pt x="146" y="1053"/>
                    <a:pt x="142" y="1059"/>
                  </a:cubicBezTo>
                  <a:cubicBezTo>
                    <a:pt x="133" y="1066"/>
                    <a:pt x="123" y="1072"/>
                    <a:pt x="112" y="1076"/>
                  </a:cubicBezTo>
                  <a:cubicBezTo>
                    <a:pt x="101" y="1079"/>
                    <a:pt x="87" y="1081"/>
                    <a:pt x="69" y="1081"/>
                  </a:cubicBezTo>
                  <a:cubicBezTo>
                    <a:pt x="55" y="1081"/>
                    <a:pt x="43" y="1080"/>
                    <a:pt x="35" y="1078"/>
                  </a:cubicBezTo>
                  <a:cubicBezTo>
                    <a:pt x="26" y="1076"/>
                    <a:pt x="19" y="1073"/>
                    <a:pt x="14" y="1069"/>
                  </a:cubicBezTo>
                  <a:cubicBezTo>
                    <a:pt x="9" y="1065"/>
                    <a:pt x="5" y="1060"/>
                    <a:pt x="3" y="1054"/>
                  </a:cubicBezTo>
                  <a:cubicBezTo>
                    <a:pt x="1" y="1048"/>
                    <a:pt x="0" y="1041"/>
                    <a:pt x="0" y="1033"/>
                  </a:cubicBezTo>
                  <a:cubicBezTo>
                    <a:pt x="0" y="1026"/>
                    <a:pt x="1" y="1018"/>
                    <a:pt x="2" y="1008"/>
                  </a:cubicBezTo>
                  <a:cubicBezTo>
                    <a:pt x="3" y="998"/>
                    <a:pt x="5" y="988"/>
                    <a:pt x="8" y="977"/>
                  </a:cubicBezTo>
                  <a:cubicBezTo>
                    <a:pt x="11" y="967"/>
                    <a:pt x="14" y="957"/>
                    <a:pt x="18" y="947"/>
                  </a:cubicBezTo>
                  <a:cubicBezTo>
                    <a:pt x="22" y="938"/>
                    <a:pt x="27" y="930"/>
                    <a:pt x="33" y="924"/>
                  </a:cubicBezTo>
                  <a:cubicBezTo>
                    <a:pt x="41" y="916"/>
                    <a:pt x="51" y="910"/>
                    <a:pt x="62" y="907"/>
                  </a:cubicBezTo>
                  <a:cubicBezTo>
                    <a:pt x="73" y="905"/>
                    <a:pt x="87" y="903"/>
                    <a:pt x="104" y="903"/>
                  </a:cubicBezTo>
                  <a:close/>
                  <a:moveTo>
                    <a:pt x="280" y="0"/>
                  </a:moveTo>
                  <a:cubicBezTo>
                    <a:pt x="314" y="0"/>
                    <a:pt x="344" y="3"/>
                    <a:pt x="371" y="9"/>
                  </a:cubicBezTo>
                  <a:cubicBezTo>
                    <a:pt x="398" y="16"/>
                    <a:pt x="421" y="24"/>
                    <a:pt x="442" y="36"/>
                  </a:cubicBezTo>
                  <a:cubicBezTo>
                    <a:pt x="463" y="47"/>
                    <a:pt x="480" y="60"/>
                    <a:pt x="495" y="76"/>
                  </a:cubicBezTo>
                  <a:cubicBezTo>
                    <a:pt x="509" y="92"/>
                    <a:pt x="521" y="109"/>
                    <a:pt x="531" y="128"/>
                  </a:cubicBezTo>
                  <a:cubicBezTo>
                    <a:pt x="541" y="147"/>
                    <a:pt x="548" y="167"/>
                    <a:pt x="552" y="188"/>
                  </a:cubicBezTo>
                  <a:cubicBezTo>
                    <a:pt x="556" y="210"/>
                    <a:pt x="558" y="232"/>
                    <a:pt x="558" y="254"/>
                  </a:cubicBezTo>
                  <a:cubicBezTo>
                    <a:pt x="558" y="296"/>
                    <a:pt x="552" y="337"/>
                    <a:pt x="539" y="377"/>
                  </a:cubicBezTo>
                  <a:cubicBezTo>
                    <a:pt x="526" y="416"/>
                    <a:pt x="506" y="452"/>
                    <a:pt x="479" y="483"/>
                  </a:cubicBezTo>
                  <a:cubicBezTo>
                    <a:pt x="453" y="515"/>
                    <a:pt x="418" y="541"/>
                    <a:pt x="377" y="561"/>
                  </a:cubicBezTo>
                  <a:cubicBezTo>
                    <a:pt x="335" y="581"/>
                    <a:pt x="285" y="593"/>
                    <a:pt x="227" y="597"/>
                  </a:cubicBezTo>
                  <a:lnTo>
                    <a:pt x="185" y="784"/>
                  </a:lnTo>
                  <a:cubicBezTo>
                    <a:pt x="183" y="791"/>
                    <a:pt x="177" y="797"/>
                    <a:pt x="167" y="801"/>
                  </a:cubicBezTo>
                  <a:cubicBezTo>
                    <a:pt x="157" y="805"/>
                    <a:pt x="142" y="807"/>
                    <a:pt x="122" y="807"/>
                  </a:cubicBezTo>
                  <a:cubicBezTo>
                    <a:pt x="111" y="807"/>
                    <a:pt x="102" y="807"/>
                    <a:pt x="94" y="806"/>
                  </a:cubicBezTo>
                  <a:cubicBezTo>
                    <a:pt x="87" y="805"/>
                    <a:pt x="81" y="804"/>
                    <a:pt x="76" y="802"/>
                  </a:cubicBezTo>
                  <a:cubicBezTo>
                    <a:pt x="72" y="800"/>
                    <a:pt x="69" y="798"/>
                    <a:pt x="67" y="795"/>
                  </a:cubicBezTo>
                  <a:cubicBezTo>
                    <a:pt x="66" y="791"/>
                    <a:pt x="66" y="788"/>
                    <a:pt x="67" y="784"/>
                  </a:cubicBezTo>
                  <a:lnTo>
                    <a:pt x="104" y="567"/>
                  </a:lnTo>
                  <a:cubicBezTo>
                    <a:pt x="106" y="555"/>
                    <a:pt x="109" y="546"/>
                    <a:pt x="113" y="538"/>
                  </a:cubicBezTo>
                  <a:cubicBezTo>
                    <a:pt x="117" y="530"/>
                    <a:pt x="122" y="524"/>
                    <a:pt x="128" y="519"/>
                  </a:cubicBezTo>
                  <a:cubicBezTo>
                    <a:pt x="134" y="514"/>
                    <a:pt x="141" y="511"/>
                    <a:pt x="148" y="509"/>
                  </a:cubicBezTo>
                  <a:cubicBezTo>
                    <a:pt x="155" y="507"/>
                    <a:pt x="164" y="506"/>
                    <a:pt x="174" y="506"/>
                  </a:cubicBezTo>
                  <a:lnTo>
                    <a:pt x="178" y="506"/>
                  </a:lnTo>
                  <a:cubicBezTo>
                    <a:pt x="224" y="506"/>
                    <a:pt x="262" y="499"/>
                    <a:pt x="292" y="485"/>
                  </a:cubicBezTo>
                  <a:cubicBezTo>
                    <a:pt x="323" y="471"/>
                    <a:pt x="348" y="452"/>
                    <a:pt x="367" y="429"/>
                  </a:cubicBezTo>
                  <a:cubicBezTo>
                    <a:pt x="387" y="407"/>
                    <a:pt x="401" y="381"/>
                    <a:pt x="409" y="354"/>
                  </a:cubicBezTo>
                  <a:cubicBezTo>
                    <a:pt x="418" y="326"/>
                    <a:pt x="422" y="298"/>
                    <a:pt x="422" y="271"/>
                  </a:cubicBezTo>
                  <a:cubicBezTo>
                    <a:pt x="422" y="248"/>
                    <a:pt x="419" y="226"/>
                    <a:pt x="412" y="206"/>
                  </a:cubicBezTo>
                  <a:cubicBezTo>
                    <a:pt x="405" y="186"/>
                    <a:pt x="395" y="169"/>
                    <a:pt x="382" y="154"/>
                  </a:cubicBezTo>
                  <a:cubicBezTo>
                    <a:pt x="369" y="140"/>
                    <a:pt x="352" y="129"/>
                    <a:pt x="331" y="120"/>
                  </a:cubicBezTo>
                  <a:cubicBezTo>
                    <a:pt x="311" y="112"/>
                    <a:pt x="287" y="108"/>
                    <a:pt x="259" y="108"/>
                  </a:cubicBezTo>
                  <a:cubicBezTo>
                    <a:pt x="227" y="108"/>
                    <a:pt x="199" y="111"/>
                    <a:pt x="175" y="118"/>
                  </a:cubicBezTo>
                  <a:cubicBezTo>
                    <a:pt x="150" y="125"/>
                    <a:pt x="129" y="133"/>
                    <a:pt x="110" y="142"/>
                  </a:cubicBezTo>
                  <a:cubicBezTo>
                    <a:pt x="92" y="150"/>
                    <a:pt x="77" y="158"/>
                    <a:pt x="65" y="165"/>
                  </a:cubicBezTo>
                  <a:cubicBezTo>
                    <a:pt x="54" y="172"/>
                    <a:pt x="45" y="175"/>
                    <a:pt x="38" y="175"/>
                  </a:cubicBezTo>
                  <a:cubicBezTo>
                    <a:pt x="33" y="175"/>
                    <a:pt x="30" y="173"/>
                    <a:pt x="27" y="168"/>
                  </a:cubicBezTo>
                  <a:cubicBezTo>
                    <a:pt x="25" y="164"/>
                    <a:pt x="24" y="156"/>
                    <a:pt x="24" y="145"/>
                  </a:cubicBezTo>
                  <a:cubicBezTo>
                    <a:pt x="24" y="139"/>
                    <a:pt x="25" y="133"/>
                    <a:pt x="26" y="125"/>
                  </a:cubicBezTo>
                  <a:cubicBezTo>
                    <a:pt x="26" y="118"/>
                    <a:pt x="28" y="110"/>
                    <a:pt x="30" y="103"/>
                  </a:cubicBezTo>
                  <a:cubicBezTo>
                    <a:pt x="32" y="96"/>
                    <a:pt x="35" y="89"/>
                    <a:pt x="38" y="82"/>
                  </a:cubicBezTo>
                  <a:cubicBezTo>
                    <a:pt x="41" y="76"/>
                    <a:pt x="44" y="71"/>
                    <a:pt x="49" y="66"/>
                  </a:cubicBezTo>
                  <a:cubicBezTo>
                    <a:pt x="55" y="60"/>
                    <a:pt x="67" y="52"/>
                    <a:pt x="83" y="45"/>
                  </a:cubicBezTo>
                  <a:cubicBezTo>
                    <a:pt x="99" y="37"/>
                    <a:pt x="118" y="30"/>
                    <a:pt x="140" y="23"/>
                  </a:cubicBezTo>
                  <a:cubicBezTo>
                    <a:pt x="161" y="17"/>
                    <a:pt x="184" y="11"/>
                    <a:pt x="209" y="7"/>
                  </a:cubicBezTo>
                  <a:cubicBezTo>
                    <a:pt x="233" y="2"/>
                    <a:pt x="257" y="0"/>
                    <a:pt x="28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29" name="Rectangle 511">
              <a:extLst>
                <a:ext uri="{FF2B5EF4-FFF2-40B4-BE49-F238E27FC236}">
                  <a16:creationId xmlns:a16="http://schemas.microsoft.com/office/drawing/2014/main" id="{5BD9087C-FCB7-30DB-FE2D-50E08419B2F4}"/>
                </a:ext>
              </a:extLst>
            </p:cNvPr>
            <p:cNvSpPr>
              <a:spLocks noChangeArrowheads="1"/>
            </p:cNvSpPr>
            <p:nvPr/>
          </p:nvSpPr>
          <p:spPr bwMode="auto">
            <a:xfrm>
              <a:off x="1125538" y="3201988"/>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30" name="Freeform 512">
              <a:extLst>
                <a:ext uri="{FF2B5EF4-FFF2-40B4-BE49-F238E27FC236}">
                  <a16:creationId xmlns:a16="http://schemas.microsoft.com/office/drawing/2014/main" id="{04CF7858-30EF-3946-DF19-A0D6A72DDBD9}"/>
                </a:ext>
              </a:extLst>
            </p:cNvPr>
            <p:cNvSpPr>
              <a:spLocks/>
            </p:cNvSpPr>
            <p:nvPr/>
          </p:nvSpPr>
          <p:spPr bwMode="auto">
            <a:xfrm>
              <a:off x="1212851" y="3086100"/>
              <a:ext cx="95250" cy="142875"/>
            </a:xfrm>
            <a:custGeom>
              <a:avLst/>
              <a:gdLst>
                <a:gd name="T0" fmla="*/ 0 w 60"/>
                <a:gd name="T1" fmla="*/ 0 h 90"/>
                <a:gd name="T2" fmla="*/ 60 w 60"/>
                <a:gd name="T3" fmla="*/ 0 h 90"/>
                <a:gd name="T4" fmla="*/ 60 w 60"/>
                <a:gd name="T5" fmla="*/ 90 h 90"/>
                <a:gd name="T6" fmla="*/ 0 w 60"/>
                <a:gd name="T7" fmla="*/ 90 h 90"/>
                <a:gd name="T8" fmla="*/ 0 w 60"/>
                <a:gd name="T9" fmla="*/ 80 h 90"/>
                <a:gd name="T10" fmla="*/ 49 w 60"/>
                <a:gd name="T11" fmla="*/ 80 h 90"/>
                <a:gd name="T12" fmla="*/ 49 w 60"/>
                <a:gd name="T13" fmla="*/ 48 h 90"/>
                <a:gd name="T14" fmla="*/ 1 w 60"/>
                <a:gd name="T15" fmla="*/ 48 h 90"/>
                <a:gd name="T16" fmla="*/ 1 w 60"/>
                <a:gd name="T17" fmla="*/ 38 h 90"/>
                <a:gd name="T18" fmla="*/ 49 w 60"/>
                <a:gd name="T19" fmla="*/ 38 h 90"/>
                <a:gd name="T20" fmla="*/ 49 w 60"/>
                <a:gd name="T21" fmla="*/ 10 h 90"/>
                <a:gd name="T22" fmla="*/ 0 w 60"/>
                <a:gd name="T23" fmla="*/ 10 h 90"/>
                <a:gd name="T24" fmla="*/ 0 w 60"/>
                <a:gd name="T2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90">
                  <a:moveTo>
                    <a:pt x="0" y="0"/>
                  </a:moveTo>
                  <a:lnTo>
                    <a:pt x="60" y="0"/>
                  </a:lnTo>
                  <a:lnTo>
                    <a:pt x="60" y="90"/>
                  </a:lnTo>
                  <a:lnTo>
                    <a:pt x="0" y="90"/>
                  </a:lnTo>
                  <a:lnTo>
                    <a:pt x="0" y="80"/>
                  </a:lnTo>
                  <a:lnTo>
                    <a:pt x="49" y="80"/>
                  </a:lnTo>
                  <a:lnTo>
                    <a:pt x="49" y="48"/>
                  </a:lnTo>
                  <a:lnTo>
                    <a:pt x="1" y="48"/>
                  </a:lnTo>
                  <a:lnTo>
                    <a:pt x="1" y="38"/>
                  </a:lnTo>
                  <a:lnTo>
                    <a:pt x="49" y="38"/>
                  </a:lnTo>
                  <a:lnTo>
                    <a:pt x="49"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31" name="Freeform 513">
              <a:extLst>
                <a:ext uri="{FF2B5EF4-FFF2-40B4-BE49-F238E27FC236}">
                  <a16:creationId xmlns:a16="http://schemas.microsoft.com/office/drawing/2014/main" id="{1636E19F-159F-6C6D-2354-C1480B9C7D9E}"/>
                </a:ext>
              </a:extLst>
            </p:cNvPr>
            <p:cNvSpPr>
              <a:spLocks/>
            </p:cNvSpPr>
            <p:nvPr/>
          </p:nvSpPr>
          <p:spPr bwMode="auto">
            <a:xfrm>
              <a:off x="1343026" y="3076575"/>
              <a:ext cx="130175" cy="153988"/>
            </a:xfrm>
            <a:custGeom>
              <a:avLst/>
              <a:gdLst>
                <a:gd name="T0" fmla="*/ 13 w 1372"/>
                <a:gd name="T1" fmla="*/ 0 h 1618"/>
                <a:gd name="T2" fmla="*/ 498 w 1372"/>
                <a:gd name="T3" fmla="*/ 0 h 1618"/>
                <a:gd name="T4" fmla="*/ 485 w 1372"/>
                <a:gd name="T5" fmla="*/ 57 h 1618"/>
                <a:gd name="T6" fmla="*/ 405 w 1372"/>
                <a:gd name="T7" fmla="*/ 88 h 1618"/>
                <a:gd name="T8" fmla="*/ 365 w 1372"/>
                <a:gd name="T9" fmla="*/ 156 h 1618"/>
                <a:gd name="T10" fmla="*/ 353 w 1372"/>
                <a:gd name="T11" fmla="*/ 274 h 1618"/>
                <a:gd name="T12" fmla="*/ 356 w 1372"/>
                <a:gd name="T13" fmla="*/ 380 h 1618"/>
                <a:gd name="T14" fmla="*/ 389 w 1372"/>
                <a:gd name="T15" fmla="*/ 1237 h 1618"/>
                <a:gd name="T16" fmla="*/ 389 w 1372"/>
                <a:gd name="T17" fmla="*/ 1331 h 1618"/>
                <a:gd name="T18" fmla="*/ 401 w 1372"/>
                <a:gd name="T19" fmla="*/ 1331 h 1618"/>
                <a:gd name="T20" fmla="*/ 908 w 1372"/>
                <a:gd name="T21" fmla="*/ 416 h 1618"/>
                <a:gd name="T22" fmla="*/ 975 w 1372"/>
                <a:gd name="T23" fmla="*/ 277 h 1618"/>
                <a:gd name="T24" fmla="*/ 997 w 1372"/>
                <a:gd name="T25" fmla="*/ 175 h 1618"/>
                <a:gd name="T26" fmla="*/ 880 w 1372"/>
                <a:gd name="T27" fmla="*/ 57 h 1618"/>
                <a:gd name="T28" fmla="*/ 893 w 1372"/>
                <a:gd name="T29" fmla="*/ 0 h 1618"/>
                <a:gd name="T30" fmla="*/ 1372 w 1372"/>
                <a:gd name="T31" fmla="*/ 0 h 1618"/>
                <a:gd name="T32" fmla="*/ 1360 w 1372"/>
                <a:gd name="T33" fmla="*/ 57 h 1618"/>
                <a:gd name="T34" fmla="*/ 1299 w 1372"/>
                <a:gd name="T35" fmla="*/ 81 h 1618"/>
                <a:gd name="T36" fmla="*/ 1235 w 1372"/>
                <a:gd name="T37" fmla="*/ 146 h 1618"/>
                <a:gd name="T38" fmla="*/ 1124 w 1372"/>
                <a:gd name="T39" fmla="*/ 320 h 1618"/>
                <a:gd name="T40" fmla="*/ 374 w 1372"/>
                <a:gd name="T41" fmla="*/ 1618 h 1618"/>
                <a:gd name="T42" fmla="*/ 218 w 1372"/>
                <a:gd name="T43" fmla="*/ 1618 h 1618"/>
                <a:gd name="T44" fmla="*/ 140 w 1372"/>
                <a:gd name="T45" fmla="*/ 312 h 1618"/>
                <a:gd name="T46" fmla="*/ 123 w 1372"/>
                <a:gd name="T47" fmla="*/ 181 h 1618"/>
                <a:gd name="T48" fmla="*/ 84 w 1372"/>
                <a:gd name="T49" fmla="*/ 96 h 1618"/>
                <a:gd name="T50" fmla="*/ 0 w 1372"/>
                <a:gd name="T51" fmla="*/ 57 h 1618"/>
                <a:gd name="T52" fmla="*/ 13 w 1372"/>
                <a:gd name="T53" fmla="*/ 0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72" h="1618">
                  <a:moveTo>
                    <a:pt x="13" y="0"/>
                  </a:moveTo>
                  <a:lnTo>
                    <a:pt x="498" y="0"/>
                  </a:lnTo>
                  <a:lnTo>
                    <a:pt x="485" y="57"/>
                  </a:lnTo>
                  <a:cubicBezTo>
                    <a:pt x="451" y="61"/>
                    <a:pt x="424" y="71"/>
                    <a:pt x="405" y="88"/>
                  </a:cubicBezTo>
                  <a:cubicBezTo>
                    <a:pt x="386" y="104"/>
                    <a:pt x="372" y="127"/>
                    <a:pt x="365" y="156"/>
                  </a:cubicBezTo>
                  <a:cubicBezTo>
                    <a:pt x="357" y="186"/>
                    <a:pt x="353" y="225"/>
                    <a:pt x="353" y="274"/>
                  </a:cubicBezTo>
                  <a:cubicBezTo>
                    <a:pt x="353" y="286"/>
                    <a:pt x="354" y="321"/>
                    <a:pt x="356" y="380"/>
                  </a:cubicBezTo>
                  <a:lnTo>
                    <a:pt x="389" y="1237"/>
                  </a:lnTo>
                  <a:lnTo>
                    <a:pt x="389" y="1331"/>
                  </a:lnTo>
                  <a:lnTo>
                    <a:pt x="401" y="1331"/>
                  </a:lnTo>
                  <a:lnTo>
                    <a:pt x="908" y="416"/>
                  </a:lnTo>
                  <a:cubicBezTo>
                    <a:pt x="938" y="362"/>
                    <a:pt x="960" y="316"/>
                    <a:pt x="975" y="277"/>
                  </a:cubicBezTo>
                  <a:cubicBezTo>
                    <a:pt x="990" y="238"/>
                    <a:pt x="997" y="204"/>
                    <a:pt x="997" y="175"/>
                  </a:cubicBezTo>
                  <a:cubicBezTo>
                    <a:pt x="997" y="109"/>
                    <a:pt x="958" y="70"/>
                    <a:pt x="880" y="57"/>
                  </a:cubicBezTo>
                  <a:lnTo>
                    <a:pt x="893" y="0"/>
                  </a:lnTo>
                  <a:lnTo>
                    <a:pt x="1372" y="0"/>
                  </a:lnTo>
                  <a:lnTo>
                    <a:pt x="1360" y="57"/>
                  </a:lnTo>
                  <a:cubicBezTo>
                    <a:pt x="1338" y="60"/>
                    <a:pt x="1318" y="68"/>
                    <a:pt x="1299" y="81"/>
                  </a:cubicBezTo>
                  <a:cubicBezTo>
                    <a:pt x="1280" y="94"/>
                    <a:pt x="1259" y="116"/>
                    <a:pt x="1235" y="146"/>
                  </a:cubicBezTo>
                  <a:cubicBezTo>
                    <a:pt x="1211" y="176"/>
                    <a:pt x="1174" y="234"/>
                    <a:pt x="1124" y="320"/>
                  </a:cubicBezTo>
                  <a:lnTo>
                    <a:pt x="374" y="1618"/>
                  </a:lnTo>
                  <a:lnTo>
                    <a:pt x="218" y="1618"/>
                  </a:lnTo>
                  <a:lnTo>
                    <a:pt x="140" y="312"/>
                  </a:lnTo>
                  <a:cubicBezTo>
                    <a:pt x="136" y="261"/>
                    <a:pt x="131" y="217"/>
                    <a:pt x="123" y="181"/>
                  </a:cubicBezTo>
                  <a:cubicBezTo>
                    <a:pt x="114" y="145"/>
                    <a:pt x="102" y="116"/>
                    <a:pt x="84" y="96"/>
                  </a:cubicBezTo>
                  <a:cubicBezTo>
                    <a:pt x="66" y="76"/>
                    <a:pt x="38" y="63"/>
                    <a:pt x="0" y="57"/>
                  </a:cubicBezTo>
                  <a:lnTo>
                    <a:pt x="1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32" name="Freeform 514">
              <a:extLst>
                <a:ext uri="{FF2B5EF4-FFF2-40B4-BE49-F238E27FC236}">
                  <a16:creationId xmlns:a16="http://schemas.microsoft.com/office/drawing/2014/main" id="{E3FDE6BB-6F3C-CE89-1D8E-A19562CA113C}"/>
                </a:ext>
              </a:extLst>
            </p:cNvPr>
            <p:cNvSpPr>
              <a:spLocks noEditPoints="1"/>
            </p:cNvSpPr>
            <p:nvPr/>
          </p:nvSpPr>
          <p:spPr bwMode="auto">
            <a:xfrm>
              <a:off x="1501776" y="3127375"/>
              <a:ext cx="22225" cy="101600"/>
            </a:xfrm>
            <a:custGeom>
              <a:avLst/>
              <a:gdLst>
                <a:gd name="T0" fmla="*/ 0 w 14"/>
                <a:gd name="T1" fmla="*/ 47 h 64"/>
                <a:gd name="T2" fmla="*/ 14 w 14"/>
                <a:gd name="T3" fmla="*/ 47 h 64"/>
                <a:gd name="T4" fmla="*/ 14 w 14"/>
                <a:gd name="T5" fmla="*/ 64 h 64"/>
                <a:gd name="T6" fmla="*/ 0 w 14"/>
                <a:gd name="T7" fmla="*/ 64 h 64"/>
                <a:gd name="T8" fmla="*/ 0 w 14"/>
                <a:gd name="T9" fmla="*/ 47 h 64"/>
                <a:gd name="T10" fmla="*/ 0 w 14"/>
                <a:gd name="T11" fmla="*/ 0 h 64"/>
                <a:gd name="T12" fmla="*/ 14 w 14"/>
                <a:gd name="T13" fmla="*/ 0 h 64"/>
                <a:gd name="T14" fmla="*/ 14 w 14"/>
                <a:gd name="T15" fmla="*/ 17 h 64"/>
                <a:gd name="T16" fmla="*/ 0 w 14"/>
                <a:gd name="T17" fmla="*/ 17 h 64"/>
                <a:gd name="T18" fmla="*/ 0 w 14"/>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4">
                  <a:moveTo>
                    <a:pt x="0" y="47"/>
                  </a:moveTo>
                  <a:lnTo>
                    <a:pt x="14" y="47"/>
                  </a:lnTo>
                  <a:lnTo>
                    <a:pt x="14" y="64"/>
                  </a:lnTo>
                  <a:lnTo>
                    <a:pt x="0" y="64"/>
                  </a:lnTo>
                  <a:lnTo>
                    <a:pt x="0" y="47"/>
                  </a:lnTo>
                  <a:close/>
                  <a:moveTo>
                    <a:pt x="0" y="0"/>
                  </a:moveTo>
                  <a:lnTo>
                    <a:pt x="14" y="0"/>
                  </a:lnTo>
                  <a:lnTo>
                    <a:pt x="14"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33" name="Freeform 515">
              <a:extLst>
                <a:ext uri="{FF2B5EF4-FFF2-40B4-BE49-F238E27FC236}">
                  <a16:creationId xmlns:a16="http://schemas.microsoft.com/office/drawing/2014/main" id="{AF9A4499-7062-3F64-52AE-C76E8C77F063}"/>
                </a:ext>
              </a:extLst>
            </p:cNvPr>
            <p:cNvSpPr>
              <a:spLocks noEditPoints="1"/>
            </p:cNvSpPr>
            <p:nvPr/>
          </p:nvSpPr>
          <p:spPr bwMode="auto">
            <a:xfrm>
              <a:off x="1601788" y="3082925"/>
              <a:ext cx="703263" cy="147638"/>
            </a:xfrm>
            <a:custGeom>
              <a:avLst/>
              <a:gdLst>
                <a:gd name="T0" fmla="*/ 4861 w 7391"/>
                <a:gd name="T1" fmla="*/ 1346 h 1546"/>
                <a:gd name="T2" fmla="*/ 3076 w 7391"/>
                <a:gd name="T3" fmla="*/ 538 h 1546"/>
                <a:gd name="T4" fmla="*/ 3288 w 7391"/>
                <a:gd name="T5" fmla="*/ 625 h 1546"/>
                <a:gd name="T6" fmla="*/ 6554 w 7391"/>
                <a:gd name="T7" fmla="*/ 491 h 1546"/>
                <a:gd name="T8" fmla="*/ 6551 w 7391"/>
                <a:gd name="T9" fmla="*/ 675 h 1546"/>
                <a:gd name="T10" fmla="*/ 5962 w 7391"/>
                <a:gd name="T11" fmla="*/ 969 h 1546"/>
                <a:gd name="T12" fmla="*/ 6459 w 7391"/>
                <a:gd name="T13" fmla="*/ 1311 h 1546"/>
                <a:gd name="T14" fmla="*/ 6592 w 7391"/>
                <a:gd name="T15" fmla="*/ 1334 h 1546"/>
                <a:gd name="T16" fmla="*/ 6432 w 7391"/>
                <a:gd name="T17" fmla="*/ 1508 h 1546"/>
                <a:gd name="T18" fmla="*/ 5760 w 7391"/>
                <a:gd name="T19" fmla="*/ 980 h 1546"/>
                <a:gd name="T20" fmla="*/ 5254 w 7391"/>
                <a:gd name="T21" fmla="*/ 413 h 1546"/>
                <a:gd name="T22" fmla="*/ 5442 w 7391"/>
                <a:gd name="T23" fmla="*/ 1527 h 1546"/>
                <a:gd name="T24" fmla="*/ 5156 w 7391"/>
                <a:gd name="T25" fmla="*/ 1505 h 1546"/>
                <a:gd name="T26" fmla="*/ 4647 w 7391"/>
                <a:gd name="T27" fmla="*/ 1070 h 1546"/>
                <a:gd name="T28" fmla="*/ 5272 w 7391"/>
                <a:gd name="T29" fmla="*/ 684 h 1546"/>
                <a:gd name="T30" fmla="*/ 4744 w 7391"/>
                <a:gd name="T31" fmla="*/ 636 h 1546"/>
                <a:gd name="T32" fmla="*/ 4666 w 7391"/>
                <a:gd name="T33" fmla="*/ 532 h 1546"/>
                <a:gd name="T34" fmla="*/ 4313 w 7391"/>
                <a:gd name="T35" fmla="*/ 387 h 1546"/>
                <a:gd name="T36" fmla="*/ 4464 w 7391"/>
                <a:gd name="T37" fmla="*/ 442 h 1546"/>
                <a:gd name="T38" fmla="*/ 4437 w 7391"/>
                <a:gd name="T39" fmla="*/ 600 h 1546"/>
                <a:gd name="T40" fmla="*/ 4184 w 7391"/>
                <a:gd name="T41" fmla="*/ 620 h 1546"/>
                <a:gd name="T42" fmla="*/ 3994 w 7391"/>
                <a:gd name="T43" fmla="*/ 1528 h 1546"/>
                <a:gd name="T44" fmla="*/ 3850 w 7391"/>
                <a:gd name="T45" fmla="*/ 440 h 1546"/>
                <a:gd name="T46" fmla="*/ 4007 w 7391"/>
                <a:gd name="T47" fmla="*/ 412 h 1546"/>
                <a:gd name="T48" fmla="*/ 4246 w 7391"/>
                <a:gd name="T49" fmla="*/ 396 h 1546"/>
                <a:gd name="T50" fmla="*/ 3550 w 7391"/>
                <a:gd name="T51" fmla="*/ 886 h 1546"/>
                <a:gd name="T52" fmla="*/ 2857 w 7391"/>
                <a:gd name="T53" fmla="*/ 1284 h 1546"/>
                <a:gd name="T54" fmla="*/ 3474 w 7391"/>
                <a:gd name="T55" fmla="*/ 1309 h 1546"/>
                <a:gd name="T56" fmla="*/ 3501 w 7391"/>
                <a:gd name="T57" fmla="*/ 1430 h 1546"/>
                <a:gd name="T58" fmla="*/ 3107 w 7391"/>
                <a:gd name="T59" fmla="*/ 1546 h 1546"/>
                <a:gd name="T60" fmla="*/ 2716 w 7391"/>
                <a:gd name="T61" fmla="*/ 543 h 1546"/>
                <a:gd name="T62" fmla="*/ 1475 w 7391"/>
                <a:gd name="T63" fmla="*/ 658 h 1546"/>
                <a:gd name="T64" fmla="*/ 1398 w 7391"/>
                <a:gd name="T65" fmla="*/ 1531 h 1546"/>
                <a:gd name="T66" fmla="*/ 1287 w 7391"/>
                <a:gd name="T67" fmla="*/ 731 h 1546"/>
                <a:gd name="T68" fmla="*/ 779 w 7391"/>
                <a:gd name="T69" fmla="*/ 1494 h 1546"/>
                <a:gd name="T70" fmla="*/ 605 w 7391"/>
                <a:gd name="T71" fmla="*/ 1521 h 1546"/>
                <a:gd name="T72" fmla="*/ 631 w 7391"/>
                <a:gd name="T73" fmla="*/ 405 h 1546"/>
                <a:gd name="T74" fmla="*/ 761 w 7391"/>
                <a:gd name="T75" fmla="*/ 579 h 1546"/>
                <a:gd name="T76" fmla="*/ 7077 w 7391"/>
                <a:gd name="T77" fmla="*/ 143 h 1546"/>
                <a:gd name="T78" fmla="*/ 7388 w 7391"/>
                <a:gd name="T79" fmla="*/ 452 h 1546"/>
                <a:gd name="T80" fmla="*/ 7113 w 7391"/>
                <a:gd name="T81" fmla="*/ 1323 h 1546"/>
                <a:gd name="T82" fmla="*/ 7375 w 7391"/>
                <a:gd name="T83" fmla="*/ 1348 h 1546"/>
                <a:gd name="T84" fmla="*/ 7344 w 7391"/>
                <a:gd name="T85" fmla="*/ 1518 h 1546"/>
                <a:gd name="T86" fmla="*/ 6905 w 7391"/>
                <a:gd name="T87" fmla="*/ 1345 h 1546"/>
                <a:gd name="T88" fmla="*/ 6704 w 7391"/>
                <a:gd name="T89" fmla="*/ 452 h 1546"/>
                <a:gd name="T90" fmla="*/ 6892 w 7391"/>
                <a:gd name="T91" fmla="*/ 143 h 1546"/>
                <a:gd name="T92" fmla="*/ 2069 w 7391"/>
                <a:gd name="T93" fmla="*/ 131 h 1546"/>
                <a:gd name="T94" fmla="*/ 2389 w 7391"/>
                <a:gd name="T95" fmla="*/ 427 h 1546"/>
                <a:gd name="T96" fmla="*/ 2089 w 7391"/>
                <a:gd name="T97" fmla="*/ 1158 h 1546"/>
                <a:gd name="T98" fmla="*/ 2372 w 7391"/>
                <a:gd name="T99" fmla="*/ 1345 h 1546"/>
                <a:gd name="T100" fmla="*/ 2380 w 7391"/>
                <a:gd name="T101" fmla="*/ 1500 h 1546"/>
                <a:gd name="T102" fmla="*/ 1967 w 7391"/>
                <a:gd name="T103" fmla="*/ 1456 h 1546"/>
                <a:gd name="T104" fmla="*/ 1710 w 7391"/>
                <a:gd name="T105" fmla="*/ 490 h 1546"/>
                <a:gd name="T106" fmla="*/ 1896 w 7391"/>
                <a:gd name="T107" fmla="*/ 158 h 1546"/>
                <a:gd name="T108" fmla="*/ 150 w 7391"/>
                <a:gd name="T109" fmla="*/ 3 h 1546"/>
                <a:gd name="T110" fmla="*/ 181 w 7391"/>
                <a:gd name="T111" fmla="*/ 1521 h 1546"/>
                <a:gd name="T112" fmla="*/ 0 w 7391"/>
                <a:gd name="T113" fmla="*/ 1493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91" h="1546">
                  <a:moveTo>
                    <a:pt x="5119" y="1014"/>
                  </a:moveTo>
                  <a:cubicBezTo>
                    <a:pt x="5066" y="1014"/>
                    <a:pt x="5020" y="1018"/>
                    <a:pt x="4981" y="1027"/>
                  </a:cubicBezTo>
                  <a:cubicBezTo>
                    <a:pt x="4942" y="1036"/>
                    <a:pt x="4909" y="1049"/>
                    <a:pt x="4884" y="1067"/>
                  </a:cubicBezTo>
                  <a:cubicBezTo>
                    <a:pt x="4858" y="1085"/>
                    <a:pt x="4839" y="1106"/>
                    <a:pt x="4827" y="1130"/>
                  </a:cubicBezTo>
                  <a:cubicBezTo>
                    <a:pt x="4815" y="1155"/>
                    <a:pt x="4809" y="1183"/>
                    <a:pt x="4809" y="1215"/>
                  </a:cubicBezTo>
                  <a:cubicBezTo>
                    <a:pt x="4809" y="1270"/>
                    <a:pt x="4826" y="1314"/>
                    <a:pt x="4861" y="1346"/>
                  </a:cubicBezTo>
                  <a:cubicBezTo>
                    <a:pt x="4896" y="1378"/>
                    <a:pt x="4944" y="1395"/>
                    <a:pt x="5007" y="1395"/>
                  </a:cubicBezTo>
                  <a:cubicBezTo>
                    <a:pt x="5058" y="1395"/>
                    <a:pt x="5105" y="1382"/>
                    <a:pt x="5148" y="1356"/>
                  </a:cubicBezTo>
                  <a:cubicBezTo>
                    <a:pt x="5191" y="1330"/>
                    <a:pt x="5237" y="1291"/>
                    <a:pt x="5284" y="1238"/>
                  </a:cubicBezTo>
                  <a:lnTo>
                    <a:pt x="5284" y="1014"/>
                  </a:lnTo>
                  <a:lnTo>
                    <a:pt x="5119" y="1014"/>
                  </a:lnTo>
                  <a:close/>
                  <a:moveTo>
                    <a:pt x="3076" y="538"/>
                  </a:moveTo>
                  <a:cubicBezTo>
                    <a:pt x="3028" y="538"/>
                    <a:pt x="2986" y="547"/>
                    <a:pt x="2950" y="565"/>
                  </a:cubicBezTo>
                  <a:cubicBezTo>
                    <a:pt x="2914" y="583"/>
                    <a:pt x="2884" y="607"/>
                    <a:pt x="2859" y="636"/>
                  </a:cubicBezTo>
                  <a:cubicBezTo>
                    <a:pt x="2835" y="666"/>
                    <a:pt x="2816" y="701"/>
                    <a:pt x="2803" y="740"/>
                  </a:cubicBezTo>
                  <a:cubicBezTo>
                    <a:pt x="2789" y="780"/>
                    <a:pt x="2782" y="821"/>
                    <a:pt x="2780" y="864"/>
                  </a:cubicBezTo>
                  <a:lnTo>
                    <a:pt x="3356" y="864"/>
                  </a:lnTo>
                  <a:cubicBezTo>
                    <a:pt x="3358" y="762"/>
                    <a:pt x="3335" y="682"/>
                    <a:pt x="3288" y="625"/>
                  </a:cubicBezTo>
                  <a:cubicBezTo>
                    <a:pt x="3240" y="567"/>
                    <a:pt x="3170" y="538"/>
                    <a:pt x="3076" y="538"/>
                  </a:cubicBezTo>
                  <a:close/>
                  <a:moveTo>
                    <a:pt x="6252" y="388"/>
                  </a:moveTo>
                  <a:cubicBezTo>
                    <a:pt x="6286" y="388"/>
                    <a:pt x="6319" y="391"/>
                    <a:pt x="6350" y="397"/>
                  </a:cubicBezTo>
                  <a:cubicBezTo>
                    <a:pt x="6382" y="404"/>
                    <a:pt x="6411" y="412"/>
                    <a:pt x="6438" y="422"/>
                  </a:cubicBezTo>
                  <a:cubicBezTo>
                    <a:pt x="6464" y="432"/>
                    <a:pt x="6488" y="444"/>
                    <a:pt x="6509" y="457"/>
                  </a:cubicBezTo>
                  <a:cubicBezTo>
                    <a:pt x="6529" y="470"/>
                    <a:pt x="6544" y="482"/>
                    <a:pt x="6554" y="491"/>
                  </a:cubicBezTo>
                  <a:cubicBezTo>
                    <a:pt x="6563" y="500"/>
                    <a:pt x="6569" y="508"/>
                    <a:pt x="6573" y="513"/>
                  </a:cubicBezTo>
                  <a:cubicBezTo>
                    <a:pt x="6577" y="519"/>
                    <a:pt x="6579" y="525"/>
                    <a:pt x="6582" y="533"/>
                  </a:cubicBezTo>
                  <a:cubicBezTo>
                    <a:pt x="6584" y="540"/>
                    <a:pt x="6586" y="549"/>
                    <a:pt x="6586" y="558"/>
                  </a:cubicBezTo>
                  <a:cubicBezTo>
                    <a:pt x="6587" y="567"/>
                    <a:pt x="6588" y="579"/>
                    <a:pt x="6588" y="593"/>
                  </a:cubicBezTo>
                  <a:cubicBezTo>
                    <a:pt x="6588" y="624"/>
                    <a:pt x="6584" y="645"/>
                    <a:pt x="6577" y="657"/>
                  </a:cubicBezTo>
                  <a:cubicBezTo>
                    <a:pt x="6570" y="669"/>
                    <a:pt x="6561" y="675"/>
                    <a:pt x="6551" y="675"/>
                  </a:cubicBezTo>
                  <a:cubicBezTo>
                    <a:pt x="6540" y="675"/>
                    <a:pt x="6526" y="669"/>
                    <a:pt x="6511" y="656"/>
                  </a:cubicBezTo>
                  <a:cubicBezTo>
                    <a:pt x="6496" y="643"/>
                    <a:pt x="6476" y="629"/>
                    <a:pt x="6453" y="613"/>
                  </a:cubicBezTo>
                  <a:cubicBezTo>
                    <a:pt x="6429" y="597"/>
                    <a:pt x="6401" y="583"/>
                    <a:pt x="6368" y="570"/>
                  </a:cubicBezTo>
                  <a:cubicBezTo>
                    <a:pt x="6335" y="557"/>
                    <a:pt x="6295" y="551"/>
                    <a:pt x="6250" y="551"/>
                  </a:cubicBezTo>
                  <a:cubicBezTo>
                    <a:pt x="6157" y="551"/>
                    <a:pt x="6086" y="587"/>
                    <a:pt x="6036" y="658"/>
                  </a:cubicBezTo>
                  <a:cubicBezTo>
                    <a:pt x="5987" y="730"/>
                    <a:pt x="5962" y="833"/>
                    <a:pt x="5962" y="969"/>
                  </a:cubicBezTo>
                  <a:cubicBezTo>
                    <a:pt x="5962" y="1037"/>
                    <a:pt x="5968" y="1097"/>
                    <a:pt x="5981" y="1148"/>
                  </a:cubicBezTo>
                  <a:cubicBezTo>
                    <a:pt x="5994" y="1199"/>
                    <a:pt x="6013" y="1242"/>
                    <a:pt x="6038" y="1276"/>
                  </a:cubicBezTo>
                  <a:cubicBezTo>
                    <a:pt x="6063" y="1311"/>
                    <a:pt x="6094" y="1336"/>
                    <a:pt x="6130" y="1353"/>
                  </a:cubicBezTo>
                  <a:cubicBezTo>
                    <a:pt x="6166" y="1370"/>
                    <a:pt x="6208" y="1378"/>
                    <a:pt x="6255" y="1378"/>
                  </a:cubicBezTo>
                  <a:cubicBezTo>
                    <a:pt x="6299" y="1378"/>
                    <a:pt x="6338" y="1371"/>
                    <a:pt x="6372" y="1357"/>
                  </a:cubicBezTo>
                  <a:cubicBezTo>
                    <a:pt x="6406" y="1343"/>
                    <a:pt x="6435" y="1328"/>
                    <a:pt x="6459" y="1311"/>
                  </a:cubicBezTo>
                  <a:cubicBezTo>
                    <a:pt x="6484" y="1294"/>
                    <a:pt x="6505" y="1279"/>
                    <a:pt x="6521" y="1265"/>
                  </a:cubicBezTo>
                  <a:cubicBezTo>
                    <a:pt x="6538" y="1251"/>
                    <a:pt x="6551" y="1245"/>
                    <a:pt x="6561" y="1245"/>
                  </a:cubicBezTo>
                  <a:cubicBezTo>
                    <a:pt x="6566" y="1245"/>
                    <a:pt x="6571" y="1246"/>
                    <a:pt x="6575" y="1249"/>
                  </a:cubicBezTo>
                  <a:cubicBezTo>
                    <a:pt x="6579" y="1252"/>
                    <a:pt x="6582" y="1258"/>
                    <a:pt x="6585" y="1265"/>
                  </a:cubicBezTo>
                  <a:cubicBezTo>
                    <a:pt x="6587" y="1273"/>
                    <a:pt x="6589" y="1282"/>
                    <a:pt x="6591" y="1293"/>
                  </a:cubicBezTo>
                  <a:cubicBezTo>
                    <a:pt x="6592" y="1305"/>
                    <a:pt x="6592" y="1318"/>
                    <a:pt x="6592" y="1334"/>
                  </a:cubicBezTo>
                  <a:cubicBezTo>
                    <a:pt x="6592" y="1347"/>
                    <a:pt x="6592" y="1358"/>
                    <a:pt x="6591" y="1368"/>
                  </a:cubicBezTo>
                  <a:cubicBezTo>
                    <a:pt x="6590" y="1378"/>
                    <a:pt x="6589" y="1386"/>
                    <a:pt x="6587" y="1393"/>
                  </a:cubicBezTo>
                  <a:cubicBezTo>
                    <a:pt x="6585" y="1399"/>
                    <a:pt x="6583" y="1405"/>
                    <a:pt x="6580" y="1410"/>
                  </a:cubicBezTo>
                  <a:cubicBezTo>
                    <a:pt x="6577" y="1416"/>
                    <a:pt x="6571" y="1423"/>
                    <a:pt x="6561" y="1433"/>
                  </a:cubicBezTo>
                  <a:cubicBezTo>
                    <a:pt x="6552" y="1442"/>
                    <a:pt x="6535" y="1455"/>
                    <a:pt x="6511" y="1469"/>
                  </a:cubicBezTo>
                  <a:cubicBezTo>
                    <a:pt x="6488" y="1483"/>
                    <a:pt x="6462" y="1496"/>
                    <a:pt x="6432" y="1508"/>
                  </a:cubicBezTo>
                  <a:cubicBezTo>
                    <a:pt x="6403" y="1519"/>
                    <a:pt x="6371" y="1528"/>
                    <a:pt x="6337" y="1535"/>
                  </a:cubicBezTo>
                  <a:cubicBezTo>
                    <a:pt x="6302" y="1542"/>
                    <a:pt x="6267" y="1546"/>
                    <a:pt x="6230" y="1546"/>
                  </a:cubicBezTo>
                  <a:cubicBezTo>
                    <a:pt x="6154" y="1546"/>
                    <a:pt x="6087" y="1533"/>
                    <a:pt x="6029" y="1508"/>
                  </a:cubicBezTo>
                  <a:cubicBezTo>
                    <a:pt x="5970" y="1483"/>
                    <a:pt x="5921" y="1447"/>
                    <a:pt x="5882" y="1399"/>
                  </a:cubicBezTo>
                  <a:cubicBezTo>
                    <a:pt x="5842" y="1351"/>
                    <a:pt x="5812" y="1292"/>
                    <a:pt x="5791" y="1222"/>
                  </a:cubicBezTo>
                  <a:cubicBezTo>
                    <a:pt x="5771" y="1152"/>
                    <a:pt x="5760" y="1071"/>
                    <a:pt x="5760" y="980"/>
                  </a:cubicBezTo>
                  <a:cubicBezTo>
                    <a:pt x="5760" y="876"/>
                    <a:pt x="5773" y="787"/>
                    <a:pt x="5798" y="712"/>
                  </a:cubicBezTo>
                  <a:cubicBezTo>
                    <a:pt x="5824" y="637"/>
                    <a:pt x="5859" y="576"/>
                    <a:pt x="5903" y="529"/>
                  </a:cubicBezTo>
                  <a:cubicBezTo>
                    <a:pt x="5947" y="481"/>
                    <a:pt x="5999" y="446"/>
                    <a:pt x="6059" y="423"/>
                  </a:cubicBezTo>
                  <a:cubicBezTo>
                    <a:pt x="6118" y="399"/>
                    <a:pt x="6183" y="388"/>
                    <a:pt x="6252" y="388"/>
                  </a:cubicBezTo>
                  <a:close/>
                  <a:moveTo>
                    <a:pt x="5061" y="387"/>
                  </a:moveTo>
                  <a:cubicBezTo>
                    <a:pt x="5136" y="387"/>
                    <a:pt x="5201" y="395"/>
                    <a:pt x="5254" y="413"/>
                  </a:cubicBezTo>
                  <a:cubicBezTo>
                    <a:pt x="5307" y="430"/>
                    <a:pt x="5350" y="455"/>
                    <a:pt x="5383" y="488"/>
                  </a:cubicBezTo>
                  <a:cubicBezTo>
                    <a:pt x="5416" y="521"/>
                    <a:pt x="5440" y="563"/>
                    <a:pt x="5454" y="612"/>
                  </a:cubicBezTo>
                  <a:cubicBezTo>
                    <a:pt x="5469" y="661"/>
                    <a:pt x="5477" y="718"/>
                    <a:pt x="5477" y="784"/>
                  </a:cubicBezTo>
                  <a:lnTo>
                    <a:pt x="5477" y="1495"/>
                  </a:lnTo>
                  <a:cubicBezTo>
                    <a:pt x="5477" y="1505"/>
                    <a:pt x="5474" y="1512"/>
                    <a:pt x="5467" y="1516"/>
                  </a:cubicBezTo>
                  <a:cubicBezTo>
                    <a:pt x="5461" y="1521"/>
                    <a:pt x="5452" y="1525"/>
                    <a:pt x="5442" y="1527"/>
                  </a:cubicBezTo>
                  <a:cubicBezTo>
                    <a:pt x="5431" y="1529"/>
                    <a:pt x="5415" y="1531"/>
                    <a:pt x="5393" y="1531"/>
                  </a:cubicBezTo>
                  <a:cubicBezTo>
                    <a:pt x="5373" y="1531"/>
                    <a:pt x="5357" y="1529"/>
                    <a:pt x="5345" y="1527"/>
                  </a:cubicBezTo>
                  <a:cubicBezTo>
                    <a:pt x="5333" y="1525"/>
                    <a:pt x="5324" y="1521"/>
                    <a:pt x="5318" y="1516"/>
                  </a:cubicBezTo>
                  <a:cubicBezTo>
                    <a:pt x="5313" y="1512"/>
                    <a:pt x="5310" y="1505"/>
                    <a:pt x="5310" y="1495"/>
                  </a:cubicBezTo>
                  <a:lnTo>
                    <a:pt x="5310" y="1390"/>
                  </a:lnTo>
                  <a:cubicBezTo>
                    <a:pt x="5264" y="1439"/>
                    <a:pt x="5213" y="1477"/>
                    <a:pt x="5156" y="1505"/>
                  </a:cubicBezTo>
                  <a:cubicBezTo>
                    <a:pt x="5100" y="1532"/>
                    <a:pt x="5040" y="1546"/>
                    <a:pt x="4976" y="1546"/>
                  </a:cubicBezTo>
                  <a:cubicBezTo>
                    <a:pt x="4921" y="1546"/>
                    <a:pt x="4871" y="1539"/>
                    <a:pt x="4826" y="1524"/>
                  </a:cubicBezTo>
                  <a:cubicBezTo>
                    <a:pt x="4781" y="1510"/>
                    <a:pt x="4742" y="1489"/>
                    <a:pt x="4711" y="1461"/>
                  </a:cubicBezTo>
                  <a:cubicBezTo>
                    <a:pt x="4679" y="1434"/>
                    <a:pt x="4655" y="1400"/>
                    <a:pt x="4637" y="1361"/>
                  </a:cubicBezTo>
                  <a:cubicBezTo>
                    <a:pt x="4619" y="1321"/>
                    <a:pt x="4611" y="1275"/>
                    <a:pt x="4611" y="1225"/>
                  </a:cubicBezTo>
                  <a:cubicBezTo>
                    <a:pt x="4611" y="1165"/>
                    <a:pt x="4623" y="1114"/>
                    <a:pt x="4647" y="1070"/>
                  </a:cubicBezTo>
                  <a:cubicBezTo>
                    <a:pt x="4671" y="1026"/>
                    <a:pt x="4706" y="990"/>
                    <a:pt x="4751" y="961"/>
                  </a:cubicBezTo>
                  <a:cubicBezTo>
                    <a:pt x="4797" y="932"/>
                    <a:pt x="4852" y="910"/>
                    <a:pt x="4918" y="896"/>
                  </a:cubicBezTo>
                  <a:cubicBezTo>
                    <a:pt x="4983" y="882"/>
                    <a:pt x="5057" y="874"/>
                    <a:pt x="5139" y="874"/>
                  </a:cubicBezTo>
                  <a:lnTo>
                    <a:pt x="5284" y="874"/>
                  </a:lnTo>
                  <a:lnTo>
                    <a:pt x="5284" y="792"/>
                  </a:lnTo>
                  <a:cubicBezTo>
                    <a:pt x="5284" y="752"/>
                    <a:pt x="5280" y="716"/>
                    <a:pt x="5272" y="684"/>
                  </a:cubicBezTo>
                  <a:cubicBezTo>
                    <a:pt x="5263" y="653"/>
                    <a:pt x="5249" y="627"/>
                    <a:pt x="5230" y="607"/>
                  </a:cubicBezTo>
                  <a:cubicBezTo>
                    <a:pt x="5211" y="586"/>
                    <a:pt x="5186" y="570"/>
                    <a:pt x="5156" y="560"/>
                  </a:cubicBezTo>
                  <a:cubicBezTo>
                    <a:pt x="5125" y="549"/>
                    <a:pt x="5088" y="544"/>
                    <a:pt x="5043" y="544"/>
                  </a:cubicBezTo>
                  <a:cubicBezTo>
                    <a:pt x="4995" y="544"/>
                    <a:pt x="4953" y="549"/>
                    <a:pt x="4915" y="561"/>
                  </a:cubicBezTo>
                  <a:cubicBezTo>
                    <a:pt x="4877" y="572"/>
                    <a:pt x="4844" y="585"/>
                    <a:pt x="4815" y="598"/>
                  </a:cubicBezTo>
                  <a:cubicBezTo>
                    <a:pt x="4787" y="612"/>
                    <a:pt x="4763" y="624"/>
                    <a:pt x="4744" y="636"/>
                  </a:cubicBezTo>
                  <a:cubicBezTo>
                    <a:pt x="4725" y="647"/>
                    <a:pt x="4710" y="653"/>
                    <a:pt x="4701" y="653"/>
                  </a:cubicBezTo>
                  <a:cubicBezTo>
                    <a:pt x="4695" y="653"/>
                    <a:pt x="4689" y="651"/>
                    <a:pt x="4684" y="648"/>
                  </a:cubicBezTo>
                  <a:cubicBezTo>
                    <a:pt x="4680" y="645"/>
                    <a:pt x="4676" y="640"/>
                    <a:pt x="4672" y="634"/>
                  </a:cubicBezTo>
                  <a:cubicBezTo>
                    <a:pt x="4669" y="628"/>
                    <a:pt x="4666" y="620"/>
                    <a:pt x="4665" y="610"/>
                  </a:cubicBezTo>
                  <a:cubicBezTo>
                    <a:pt x="4663" y="600"/>
                    <a:pt x="4662" y="590"/>
                    <a:pt x="4662" y="578"/>
                  </a:cubicBezTo>
                  <a:cubicBezTo>
                    <a:pt x="4662" y="558"/>
                    <a:pt x="4664" y="543"/>
                    <a:pt x="4666" y="532"/>
                  </a:cubicBezTo>
                  <a:cubicBezTo>
                    <a:pt x="4669" y="520"/>
                    <a:pt x="4676" y="509"/>
                    <a:pt x="4686" y="499"/>
                  </a:cubicBezTo>
                  <a:cubicBezTo>
                    <a:pt x="4697" y="489"/>
                    <a:pt x="4715" y="477"/>
                    <a:pt x="4741" y="464"/>
                  </a:cubicBezTo>
                  <a:cubicBezTo>
                    <a:pt x="4767" y="450"/>
                    <a:pt x="4796" y="437"/>
                    <a:pt x="4830" y="426"/>
                  </a:cubicBezTo>
                  <a:cubicBezTo>
                    <a:pt x="4863" y="415"/>
                    <a:pt x="4900" y="405"/>
                    <a:pt x="4940" y="398"/>
                  </a:cubicBezTo>
                  <a:cubicBezTo>
                    <a:pt x="4980" y="391"/>
                    <a:pt x="5020" y="387"/>
                    <a:pt x="5061" y="387"/>
                  </a:cubicBezTo>
                  <a:close/>
                  <a:moveTo>
                    <a:pt x="4313" y="387"/>
                  </a:moveTo>
                  <a:cubicBezTo>
                    <a:pt x="4323" y="387"/>
                    <a:pt x="4335" y="387"/>
                    <a:pt x="4348" y="389"/>
                  </a:cubicBezTo>
                  <a:cubicBezTo>
                    <a:pt x="4360" y="390"/>
                    <a:pt x="4374" y="392"/>
                    <a:pt x="4388" y="395"/>
                  </a:cubicBezTo>
                  <a:cubicBezTo>
                    <a:pt x="4402" y="398"/>
                    <a:pt x="4415" y="402"/>
                    <a:pt x="4426" y="406"/>
                  </a:cubicBezTo>
                  <a:cubicBezTo>
                    <a:pt x="4437" y="409"/>
                    <a:pt x="4445" y="413"/>
                    <a:pt x="4450" y="417"/>
                  </a:cubicBezTo>
                  <a:cubicBezTo>
                    <a:pt x="4455" y="421"/>
                    <a:pt x="4458" y="425"/>
                    <a:pt x="4460" y="428"/>
                  </a:cubicBezTo>
                  <a:cubicBezTo>
                    <a:pt x="4461" y="432"/>
                    <a:pt x="4462" y="436"/>
                    <a:pt x="4464" y="442"/>
                  </a:cubicBezTo>
                  <a:cubicBezTo>
                    <a:pt x="4465" y="447"/>
                    <a:pt x="4466" y="455"/>
                    <a:pt x="4466" y="466"/>
                  </a:cubicBezTo>
                  <a:cubicBezTo>
                    <a:pt x="4466" y="476"/>
                    <a:pt x="4467" y="491"/>
                    <a:pt x="4467" y="509"/>
                  </a:cubicBezTo>
                  <a:cubicBezTo>
                    <a:pt x="4467" y="526"/>
                    <a:pt x="4466" y="540"/>
                    <a:pt x="4465" y="552"/>
                  </a:cubicBezTo>
                  <a:cubicBezTo>
                    <a:pt x="4465" y="564"/>
                    <a:pt x="4463" y="573"/>
                    <a:pt x="4461" y="580"/>
                  </a:cubicBezTo>
                  <a:cubicBezTo>
                    <a:pt x="4458" y="586"/>
                    <a:pt x="4455" y="591"/>
                    <a:pt x="4452" y="595"/>
                  </a:cubicBezTo>
                  <a:cubicBezTo>
                    <a:pt x="4448" y="598"/>
                    <a:pt x="4443" y="600"/>
                    <a:pt x="4437" y="600"/>
                  </a:cubicBezTo>
                  <a:cubicBezTo>
                    <a:pt x="4431" y="600"/>
                    <a:pt x="4423" y="598"/>
                    <a:pt x="4414" y="595"/>
                  </a:cubicBezTo>
                  <a:cubicBezTo>
                    <a:pt x="4405" y="591"/>
                    <a:pt x="4395" y="588"/>
                    <a:pt x="4384" y="584"/>
                  </a:cubicBezTo>
                  <a:cubicBezTo>
                    <a:pt x="4373" y="581"/>
                    <a:pt x="4360" y="577"/>
                    <a:pt x="4346" y="574"/>
                  </a:cubicBezTo>
                  <a:cubicBezTo>
                    <a:pt x="4332" y="571"/>
                    <a:pt x="4317" y="570"/>
                    <a:pt x="4300" y="570"/>
                  </a:cubicBezTo>
                  <a:cubicBezTo>
                    <a:pt x="4281" y="570"/>
                    <a:pt x="4261" y="574"/>
                    <a:pt x="4243" y="581"/>
                  </a:cubicBezTo>
                  <a:cubicBezTo>
                    <a:pt x="4224" y="589"/>
                    <a:pt x="4204" y="602"/>
                    <a:pt x="4184" y="620"/>
                  </a:cubicBezTo>
                  <a:cubicBezTo>
                    <a:pt x="4163" y="638"/>
                    <a:pt x="4141" y="662"/>
                    <a:pt x="4118" y="691"/>
                  </a:cubicBezTo>
                  <a:cubicBezTo>
                    <a:pt x="4096" y="721"/>
                    <a:pt x="4071" y="757"/>
                    <a:pt x="4043" y="800"/>
                  </a:cubicBezTo>
                  <a:lnTo>
                    <a:pt x="4043" y="1494"/>
                  </a:lnTo>
                  <a:cubicBezTo>
                    <a:pt x="4043" y="1500"/>
                    <a:pt x="4042" y="1506"/>
                    <a:pt x="4039" y="1510"/>
                  </a:cubicBezTo>
                  <a:cubicBezTo>
                    <a:pt x="4036" y="1514"/>
                    <a:pt x="4031" y="1518"/>
                    <a:pt x="4024" y="1521"/>
                  </a:cubicBezTo>
                  <a:cubicBezTo>
                    <a:pt x="4017" y="1524"/>
                    <a:pt x="4007" y="1527"/>
                    <a:pt x="3994" y="1528"/>
                  </a:cubicBezTo>
                  <a:cubicBezTo>
                    <a:pt x="3982" y="1530"/>
                    <a:pt x="3966" y="1531"/>
                    <a:pt x="3946" y="1531"/>
                  </a:cubicBezTo>
                  <a:cubicBezTo>
                    <a:pt x="3927" y="1531"/>
                    <a:pt x="3912" y="1530"/>
                    <a:pt x="3899" y="1528"/>
                  </a:cubicBezTo>
                  <a:cubicBezTo>
                    <a:pt x="3887" y="1527"/>
                    <a:pt x="3877" y="1524"/>
                    <a:pt x="3869" y="1521"/>
                  </a:cubicBezTo>
                  <a:cubicBezTo>
                    <a:pt x="3862" y="1518"/>
                    <a:pt x="3857" y="1514"/>
                    <a:pt x="3854" y="1510"/>
                  </a:cubicBezTo>
                  <a:cubicBezTo>
                    <a:pt x="3851" y="1506"/>
                    <a:pt x="3850" y="1500"/>
                    <a:pt x="3850" y="1494"/>
                  </a:cubicBezTo>
                  <a:lnTo>
                    <a:pt x="3850" y="440"/>
                  </a:lnTo>
                  <a:cubicBezTo>
                    <a:pt x="3850" y="433"/>
                    <a:pt x="3851" y="428"/>
                    <a:pt x="3854" y="424"/>
                  </a:cubicBezTo>
                  <a:cubicBezTo>
                    <a:pt x="3856" y="419"/>
                    <a:pt x="3861" y="416"/>
                    <a:pt x="3868" y="412"/>
                  </a:cubicBezTo>
                  <a:cubicBezTo>
                    <a:pt x="3875" y="408"/>
                    <a:pt x="3884" y="406"/>
                    <a:pt x="3895" y="405"/>
                  </a:cubicBezTo>
                  <a:cubicBezTo>
                    <a:pt x="3906" y="404"/>
                    <a:pt x="3920" y="403"/>
                    <a:pt x="3938" y="403"/>
                  </a:cubicBezTo>
                  <a:cubicBezTo>
                    <a:pt x="3955" y="403"/>
                    <a:pt x="3969" y="404"/>
                    <a:pt x="3981" y="405"/>
                  </a:cubicBezTo>
                  <a:cubicBezTo>
                    <a:pt x="3992" y="406"/>
                    <a:pt x="4001" y="408"/>
                    <a:pt x="4007" y="412"/>
                  </a:cubicBezTo>
                  <a:cubicBezTo>
                    <a:pt x="4013" y="416"/>
                    <a:pt x="4018" y="419"/>
                    <a:pt x="4021" y="424"/>
                  </a:cubicBezTo>
                  <a:cubicBezTo>
                    <a:pt x="4023" y="428"/>
                    <a:pt x="4025" y="433"/>
                    <a:pt x="4025" y="440"/>
                  </a:cubicBezTo>
                  <a:lnTo>
                    <a:pt x="4025" y="593"/>
                  </a:lnTo>
                  <a:cubicBezTo>
                    <a:pt x="4054" y="551"/>
                    <a:pt x="4081" y="516"/>
                    <a:pt x="4106" y="490"/>
                  </a:cubicBezTo>
                  <a:cubicBezTo>
                    <a:pt x="4132" y="463"/>
                    <a:pt x="4156" y="442"/>
                    <a:pt x="4178" y="427"/>
                  </a:cubicBezTo>
                  <a:cubicBezTo>
                    <a:pt x="4201" y="412"/>
                    <a:pt x="4223" y="401"/>
                    <a:pt x="4246" y="396"/>
                  </a:cubicBezTo>
                  <a:cubicBezTo>
                    <a:pt x="4268" y="390"/>
                    <a:pt x="4290" y="387"/>
                    <a:pt x="4313" y="387"/>
                  </a:cubicBezTo>
                  <a:close/>
                  <a:moveTo>
                    <a:pt x="3086" y="387"/>
                  </a:moveTo>
                  <a:cubicBezTo>
                    <a:pt x="3169" y="387"/>
                    <a:pt x="3239" y="400"/>
                    <a:pt x="3298" y="427"/>
                  </a:cubicBezTo>
                  <a:cubicBezTo>
                    <a:pt x="3356" y="453"/>
                    <a:pt x="3404" y="489"/>
                    <a:pt x="3441" y="534"/>
                  </a:cubicBezTo>
                  <a:cubicBezTo>
                    <a:pt x="3479" y="579"/>
                    <a:pt x="3506" y="632"/>
                    <a:pt x="3524" y="692"/>
                  </a:cubicBezTo>
                  <a:cubicBezTo>
                    <a:pt x="3541" y="753"/>
                    <a:pt x="3550" y="817"/>
                    <a:pt x="3550" y="886"/>
                  </a:cubicBezTo>
                  <a:lnTo>
                    <a:pt x="3550" y="921"/>
                  </a:lnTo>
                  <a:cubicBezTo>
                    <a:pt x="3550" y="952"/>
                    <a:pt x="3542" y="973"/>
                    <a:pt x="3527" y="986"/>
                  </a:cubicBezTo>
                  <a:cubicBezTo>
                    <a:pt x="3512" y="999"/>
                    <a:pt x="3494" y="1006"/>
                    <a:pt x="3475" y="1006"/>
                  </a:cubicBezTo>
                  <a:lnTo>
                    <a:pt x="2780" y="1006"/>
                  </a:lnTo>
                  <a:cubicBezTo>
                    <a:pt x="2780" y="1064"/>
                    <a:pt x="2786" y="1117"/>
                    <a:pt x="2798" y="1164"/>
                  </a:cubicBezTo>
                  <a:cubicBezTo>
                    <a:pt x="2810" y="1211"/>
                    <a:pt x="2829" y="1251"/>
                    <a:pt x="2857" y="1284"/>
                  </a:cubicBezTo>
                  <a:cubicBezTo>
                    <a:pt x="2884" y="1318"/>
                    <a:pt x="2920" y="1344"/>
                    <a:pt x="2964" y="1362"/>
                  </a:cubicBezTo>
                  <a:cubicBezTo>
                    <a:pt x="3008" y="1380"/>
                    <a:pt x="3062" y="1389"/>
                    <a:pt x="3125" y="1389"/>
                  </a:cubicBezTo>
                  <a:cubicBezTo>
                    <a:pt x="3175" y="1389"/>
                    <a:pt x="3220" y="1385"/>
                    <a:pt x="3259" y="1376"/>
                  </a:cubicBezTo>
                  <a:cubicBezTo>
                    <a:pt x="3299" y="1368"/>
                    <a:pt x="3333" y="1359"/>
                    <a:pt x="3361" y="1349"/>
                  </a:cubicBezTo>
                  <a:cubicBezTo>
                    <a:pt x="3390" y="1339"/>
                    <a:pt x="3414" y="1330"/>
                    <a:pt x="3432" y="1321"/>
                  </a:cubicBezTo>
                  <a:cubicBezTo>
                    <a:pt x="3450" y="1313"/>
                    <a:pt x="3464" y="1309"/>
                    <a:pt x="3474" y="1309"/>
                  </a:cubicBezTo>
                  <a:cubicBezTo>
                    <a:pt x="3479" y="1309"/>
                    <a:pt x="3484" y="1310"/>
                    <a:pt x="3489" y="1313"/>
                  </a:cubicBezTo>
                  <a:cubicBezTo>
                    <a:pt x="3493" y="1316"/>
                    <a:pt x="3496" y="1320"/>
                    <a:pt x="3499" y="1325"/>
                  </a:cubicBezTo>
                  <a:cubicBezTo>
                    <a:pt x="3501" y="1331"/>
                    <a:pt x="3503" y="1339"/>
                    <a:pt x="3504" y="1348"/>
                  </a:cubicBezTo>
                  <a:cubicBezTo>
                    <a:pt x="3505" y="1358"/>
                    <a:pt x="3506" y="1370"/>
                    <a:pt x="3506" y="1384"/>
                  </a:cubicBezTo>
                  <a:cubicBezTo>
                    <a:pt x="3506" y="1394"/>
                    <a:pt x="3505" y="1403"/>
                    <a:pt x="3504" y="1410"/>
                  </a:cubicBezTo>
                  <a:cubicBezTo>
                    <a:pt x="3504" y="1418"/>
                    <a:pt x="3503" y="1424"/>
                    <a:pt x="3501" y="1430"/>
                  </a:cubicBezTo>
                  <a:cubicBezTo>
                    <a:pt x="3500" y="1436"/>
                    <a:pt x="3498" y="1441"/>
                    <a:pt x="3496" y="1446"/>
                  </a:cubicBezTo>
                  <a:cubicBezTo>
                    <a:pt x="3493" y="1451"/>
                    <a:pt x="3489" y="1455"/>
                    <a:pt x="3485" y="1460"/>
                  </a:cubicBezTo>
                  <a:cubicBezTo>
                    <a:pt x="3481" y="1464"/>
                    <a:pt x="3468" y="1471"/>
                    <a:pt x="3447" y="1481"/>
                  </a:cubicBezTo>
                  <a:cubicBezTo>
                    <a:pt x="3426" y="1491"/>
                    <a:pt x="3399" y="1500"/>
                    <a:pt x="3365" y="1509"/>
                  </a:cubicBezTo>
                  <a:cubicBezTo>
                    <a:pt x="3331" y="1519"/>
                    <a:pt x="3293" y="1527"/>
                    <a:pt x="3248" y="1535"/>
                  </a:cubicBezTo>
                  <a:cubicBezTo>
                    <a:pt x="3204" y="1542"/>
                    <a:pt x="3157" y="1546"/>
                    <a:pt x="3107" y="1546"/>
                  </a:cubicBezTo>
                  <a:cubicBezTo>
                    <a:pt x="3020" y="1546"/>
                    <a:pt x="2944" y="1534"/>
                    <a:pt x="2879" y="1509"/>
                  </a:cubicBezTo>
                  <a:cubicBezTo>
                    <a:pt x="2814" y="1485"/>
                    <a:pt x="2759" y="1449"/>
                    <a:pt x="2715" y="1402"/>
                  </a:cubicBezTo>
                  <a:cubicBezTo>
                    <a:pt x="2670" y="1354"/>
                    <a:pt x="2636" y="1294"/>
                    <a:pt x="2614" y="1222"/>
                  </a:cubicBezTo>
                  <a:cubicBezTo>
                    <a:pt x="2591" y="1150"/>
                    <a:pt x="2580" y="1067"/>
                    <a:pt x="2580" y="972"/>
                  </a:cubicBezTo>
                  <a:cubicBezTo>
                    <a:pt x="2580" y="881"/>
                    <a:pt x="2592" y="799"/>
                    <a:pt x="2615" y="727"/>
                  </a:cubicBezTo>
                  <a:cubicBezTo>
                    <a:pt x="2638" y="655"/>
                    <a:pt x="2672" y="594"/>
                    <a:pt x="2716" y="543"/>
                  </a:cubicBezTo>
                  <a:cubicBezTo>
                    <a:pt x="2760" y="493"/>
                    <a:pt x="2814" y="454"/>
                    <a:pt x="2876" y="427"/>
                  </a:cubicBezTo>
                  <a:cubicBezTo>
                    <a:pt x="2939" y="400"/>
                    <a:pt x="3009" y="387"/>
                    <a:pt x="3086" y="387"/>
                  </a:cubicBezTo>
                  <a:close/>
                  <a:moveTo>
                    <a:pt x="1117" y="387"/>
                  </a:moveTo>
                  <a:cubicBezTo>
                    <a:pt x="1187" y="387"/>
                    <a:pt x="1246" y="399"/>
                    <a:pt x="1295" y="423"/>
                  </a:cubicBezTo>
                  <a:cubicBezTo>
                    <a:pt x="1343" y="446"/>
                    <a:pt x="1381" y="478"/>
                    <a:pt x="1411" y="518"/>
                  </a:cubicBezTo>
                  <a:cubicBezTo>
                    <a:pt x="1441" y="558"/>
                    <a:pt x="1462" y="605"/>
                    <a:pt x="1475" y="658"/>
                  </a:cubicBezTo>
                  <a:cubicBezTo>
                    <a:pt x="1488" y="712"/>
                    <a:pt x="1494" y="776"/>
                    <a:pt x="1494" y="851"/>
                  </a:cubicBezTo>
                  <a:lnTo>
                    <a:pt x="1494" y="1494"/>
                  </a:lnTo>
                  <a:cubicBezTo>
                    <a:pt x="1494" y="1500"/>
                    <a:pt x="1493" y="1506"/>
                    <a:pt x="1490" y="1510"/>
                  </a:cubicBezTo>
                  <a:cubicBezTo>
                    <a:pt x="1487" y="1514"/>
                    <a:pt x="1481" y="1518"/>
                    <a:pt x="1474" y="1521"/>
                  </a:cubicBezTo>
                  <a:cubicBezTo>
                    <a:pt x="1467" y="1524"/>
                    <a:pt x="1458" y="1527"/>
                    <a:pt x="1445" y="1528"/>
                  </a:cubicBezTo>
                  <a:cubicBezTo>
                    <a:pt x="1433" y="1530"/>
                    <a:pt x="1417" y="1531"/>
                    <a:pt x="1398" y="1531"/>
                  </a:cubicBezTo>
                  <a:cubicBezTo>
                    <a:pt x="1379" y="1531"/>
                    <a:pt x="1363" y="1530"/>
                    <a:pt x="1350" y="1528"/>
                  </a:cubicBezTo>
                  <a:cubicBezTo>
                    <a:pt x="1338" y="1527"/>
                    <a:pt x="1328" y="1524"/>
                    <a:pt x="1321" y="1521"/>
                  </a:cubicBezTo>
                  <a:cubicBezTo>
                    <a:pt x="1314" y="1518"/>
                    <a:pt x="1309" y="1514"/>
                    <a:pt x="1306" y="1510"/>
                  </a:cubicBezTo>
                  <a:cubicBezTo>
                    <a:pt x="1303" y="1506"/>
                    <a:pt x="1301" y="1500"/>
                    <a:pt x="1301" y="1494"/>
                  </a:cubicBezTo>
                  <a:lnTo>
                    <a:pt x="1301" y="877"/>
                  </a:lnTo>
                  <a:cubicBezTo>
                    <a:pt x="1301" y="816"/>
                    <a:pt x="1296" y="768"/>
                    <a:pt x="1287" y="731"/>
                  </a:cubicBezTo>
                  <a:cubicBezTo>
                    <a:pt x="1278" y="695"/>
                    <a:pt x="1264" y="663"/>
                    <a:pt x="1246" y="636"/>
                  </a:cubicBezTo>
                  <a:cubicBezTo>
                    <a:pt x="1228" y="610"/>
                    <a:pt x="1205" y="590"/>
                    <a:pt x="1176" y="575"/>
                  </a:cubicBezTo>
                  <a:cubicBezTo>
                    <a:pt x="1148" y="561"/>
                    <a:pt x="1115" y="554"/>
                    <a:pt x="1077" y="554"/>
                  </a:cubicBezTo>
                  <a:cubicBezTo>
                    <a:pt x="1029" y="554"/>
                    <a:pt x="980" y="572"/>
                    <a:pt x="932" y="606"/>
                  </a:cubicBezTo>
                  <a:cubicBezTo>
                    <a:pt x="883" y="640"/>
                    <a:pt x="833" y="691"/>
                    <a:pt x="779" y="757"/>
                  </a:cubicBezTo>
                  <a:lnTo>
                    <a:pt x="779" y="1494"/>
                  </a:lnTo>
                  <a:cubicBezTo>
                    <a:pt x="779" y="1500"/>
                    <a:pt x="778" y="1506"/>
                    <a:pt x="775" y="1510"/>
                  </a:cubicBezTo>
                  <a:cubicBezTo>
                    <a:pt x="772" y="1514"/>
                    <a:pt x="767" y="1518"/>
                    <a:pt x="760" y="1521"/>
                  </a:cubicBezTo>
                  <a:cubicBezTo>
                    <a:pt x="753" y="1524"/>
                    <a:pt x="743" y="1527"/>
                    <a:pt x="730" y="1528"/>
                  </a:cubicBezTo>
                  <a:cubicBezTo>
                    <a:pt x="718" y="1530"/>
                    <a:pt x="702" y="1531"/>
                    <a:pt x="682" y="1531"/>
                  </a:cubicBezTo>
                  <a:cubicBezTo>
                    <a:pt x="663" y="1531"/>
                    <a:pt x="648" y="1530"/>
                    <a:pt x="635" y="1528"/>
                  </a:cubicBezTo>
                  <a:cubicBezTo>
                    <a:pt x="623" y="1527"/>
                    <a:pt x="613" y="1524"/>
                    <a:pt x="605" y="1521"/>
                  </a:cubicBezTo>
                  <a:cubicBezTo>
                    <a:pt x="598" y="1518"/>
                    <a:pt x="593" y="1514"/>
                    <a:pt x="590" y="1510"/>
                  </a:cubicBezTo>
                  <a:cubicBezTo>
                    <a:pt x="587" y="1506"/>
                    <a:pt x="586" y="1500"/>
                    <a:pt x="586" y="1494"/>
                  </a:cubicBezTo>
                  <a:lnTo>
                    <a:pt x="586" y="440"/>
                  </a:lnTo>
                  <a:cubicBezTo>
                    <a:pt x="586" y="433"/>
                    <a:pt x="587" y="428"/>
                    <a:pt x="590" y="424"/>
                  </a:cubicBezTo>
                  <a:cubicBezTo>
                    <a:pt x="592" y="419"/>
                    <a:pt x="597" y="416"/>
                    <a:pt x="604" y="412"/>
                  </a:cubicBezTo>
                  <a:cubicBezTo>
                    <a:pt x="611" y="408"/>
                    <a:pt x="620" y="406"/>
                    <a:pt x="631" y="405"/>
                  </a:cubicBezTo>
                  <a:cubicBezTo>
                    <a:pt x="642" y="404"/>
                    <a:pt x="656" y="403"/>
                    <a:pt x="674" y="403"/>
                  </a:cubicBezTo>
                  <a:cubicBezTo>
                    <a:pt x="691" y="403"/>
                    <a:pt x="705" y="404"/>
                    <a:pt x="717" y="405"/>
                  </a:cubicBezTo>
                  <a:cubicBezTo>
                    <a:pt x="728" y="406"/>
                    <a:pt x="737" y="408"/>
                    <a:pt x="743" y="412"/>
                  </a:cubicBezTo>
                  <a:cubicBezTo>
                    <a:pt x="749" y="416"/>
                    <a:pt x="754" y="419"/>
                    <a:pt x="757" y="424"/>
                  </a:cubicBezTo>
                  <a:cubicBezTo>
                    <a:pt x="759" y="428"/>
                    <a:pt x="761" y="433"/>
                    <a:pt x="761" y="440"/>
                  </a:cubicBezTo>
                  <a:lnTo>
                    <a:pt x="761" y="579"/>
                  </a:lnTo>
                  <a:cubicBezTo>
                    <a:pt x="820" y="513"/>
                    <a:pt x="879" y="464"/>
                    <a:pt x="938" y="433"/>
                  </a:cubicBezTo>
                  <a:cubicBezTo>
                    <a:pt x="997" y="402"/>
                    <a:pt x="1057" y="387"/>
                    <a:pt x="1117" y="387"/>
                  </a:cubicBezTo>
                  <a:close/>
                  <a:moveTo>
                    <a:pt x="6984" y="121"/>
                  </a:moveTo>
                  <a:cubicBezTo>
                    <a:pt x="7003" y="121"/>
                    <a:pt x="7019" y="122"/>
                    <a:pt x="7032" y="123"/>
                  </a:cubicBezTo>
                  <a:cubicBezTo>
                    <a:pt x="7044" y="125"/>
                    <a:pt x="7054" y="127"/>
                    <a:pt x="7061" y="131"/>
                  </a:cubicBezTo>
                  <a:cubicBezTo>
                    <a:pt x="7068" y="134"/>
                    <a:pt x="7073" y="138"/>
                    <a:pt x="7077" y="143"/>
                  </a:cubicBezTo>
                  <a:cubicBezTo>
                    <a:pt x="7080" y="148"/>
                    <a:pt x="7081" y="153"/>
                    <a:pt x="7081" y="158"/>
                  </a:cubicBezTo>
                  <a:lnTo>
                    <a:pt x="7081" y="409"/>
                  </a:lnTo>
                  <a:lnTo>
                    <a:pt x="7352" y="409"/>
                  </a:lnTo>
                  <a:cubicBezTo>
                    <a:pt x="7358" y="409"/>
                    <a:pt x="7364" y="410"/>
                    <a:pt x="7368" y="413"/>
                  </a:cubicBezTo>
                  <a:cubicBezTo>
                    <a:pt x="7373" y="416"/>
                    <a:pt x="7377" y="421"/>
                    <a:pt x="7381" y="427"/>
                  </a:cubicBezTo>
                  <a:cubicBezTo>
                    <a:pt x="7384" y="434"/>
                    <a:pt x="7387" y="442"/>
                    <a:pt x="7388" y="452"/>
                  </a:cubicBezTo>
                  <a:cubicBezTo>
                    <a:pt x="7390" y="463"/>
                    <a:pt x="7391" y="475"/>
                    <a:pt x="7391" y="490"/>
                  </a:cubicBezTo>
                  <a:cubicBezTo>
                    <a:pt x="7391" y="518"/>
                    <a:pt x="7387" y="538"/>
                    <a:pt x="7380" y="551"/>
                  </a:cubicBezTo>
                  <a:cubicBezTo>
                    <a:pt x="7373" y="563"/>
                    <a:pt x="7364" y="570"/>
                    <a:pt x="7352" y="570"/>
                  </a:cubicBezTo>
                  <a:lnTo>
                    <a:pt x="7081" y="570"/>
                  </a:lnTo>
                  <a:lnTo>
                    <a:pt x="7081" y="1158"/>
                  </a:lnTo>
                  <a:cubicBezTo>
                    <a:pt x="7081" y="1231"/>
                    <a:pt x="7092" y="1285"/>
                    <a:pt x="7113" y="1323"/>
                  </a:cubicBezTo>
                  <a:cubicBezTo>
                    <a:pt x="7135" y="1360"/>
                    <a:pt x="7173" y="1378"/>
                    <a:pt x="7229" y="1378"/>
                  </a:cubicBezTo>
                  <a:cubicBezTo>
                    <a:pt x="7247" y="1378"/>
                    <a:pt x="7263" y="1376"/>
                    <a:pt x="7277" y="1373"/>
                  </a:cubicBezTo>
                  <a:cubicBezTo>
                    <a:pt x="7291" y="1369"/>
                    <a:pt x="7303" y="1366"/>
                    <a:pt x="7314" y="1362"/>
                  </a:cubicBezTo>
                  <a:cubicBezTo>
                    <a:pt x="7325" y="1358"/>
                    <a:pt x="7335" y="1354"/>
                    <a:pt x="7343" y="1351"/>
                  </a:cubicBezTo>
                  <a:cubicBezTo>
                    <a:pt x="7350" y="1347"/>
                    <a:pt x="7357" y="1345"/>
                    <a:pt x="7364" y="1345"/>
                  </a:cubicBezTo>
                  <a:cubicBezTo>
                    <a:pt x="7368" y="1345"/>
                    <a:pt x="7371" y="1346"/>
                    <a:pt x="7375" y="1348"/>
                  </a:cubicBezTo>
                  <a:cubicBezTo>
                    <a:pt x="7378" y="1350"/>
                    <a:pt x="7381" y="1354"/>
                    <a:pt x="7383" y="1359"/>
                  </a:cubicBezTo>
                  <a:cubicBezTo>
                    <a:pt x="7385" y="1365"/>
                    <a:pt x="7387" y="1372"/>
                    <a:pt x="7388" y="1382"/>
                  </a:cubicBezTo>
                  <a:cubicBezTo>
                    <a:pt x="7390" y="1391"/>
                    <a:pt x="7391" y="1403"/>
                    <a:pt x="7391" y="1417"/>
                  </a:cubicBezTo>
                  <a:cubicBezTo>
                    <a:pt x="7391" y="1440"/>
                    <a:pt x="7389" y="1457"/>
                    <a:pt x="7386" y="1471"/>
                  </a:cubicBezTo>
                  <a:cubicBezTo>
                    <a:pt x="7383" y="1484"/>
                    <a:pt x="7378" y="1494"/>
                    <a:pt x="7372" y="1500"/>
                  </a:cubicBezTo>
                  <a:cubicBezTo>
                    <a:pt x="7366" y="1506"/>
                    <a:pt x="7356" y="1512"/>
                    <a:pt x="7344" y="1518"/>
                  </a:cubicBezTo>
                  <a:cubicBezTo>
                    <a:pt x="7331" y="1523"/>
                    <a:pt x="7317" y="1528"/>
                    <a:pt x="7301" y="1531"/>
                  </a:cubicBezTo>
                  <a:cubicBezTo>
                    <a:pt x="7285" y="1535"/>
                    <a:pt x="7268" y="1538"/>
                    <a:pt x="7250" y="1540"/>
                  </a:cubicBezTo>
                  <a:cubicBezTo>
                    <a:pt x="7232" y="1542"/>
                    <a:pt x="7214" y="1543"/>
                    <a:pt x="7196" y="1543"/>
                  </a:cubicBezTo>
                  <a:cubicBezTo>
                    <a:pt x="7141" y="1543"/>
                    <a:pt x="7094" y="1536"/>
                    <a:pt x="7055" y="1522"/>
                  </a:cubicBezTo>
                  <a:cubicBezTo>
                    <a:pt x="7016" y="1507"/>
                    <a:pt x="6984" y="1485"/>
                    <a:pt x="6959" y="1456"/>
                  </a:cubicBezTo>
                  <a:cubicBezTo>
                    <a:pt x="6934" y="1427"/>
                    <a:pt x="6916" y="1390"/>
                    <a:pt x="6905" y="1345"/>
                  </a:cubicBezTo>
                  <a:cubicBezTo>
                    <a:pt x="6893" y="1300"/>
                    <a:pt x="6888" y="1247"/>
                    <a:pt x="6888" y="1186"/>
                  </a:cubicBezTo>
                  <a:lnTo>
                    <a:pt x="6888" y="570"/>
                  </a:lnTo>
                  <a:lnTo>
                    <a:pt x="6740" y="570"/>
                  </a:lnTo>
                  <a:cubicBezTo>
                    <a:pt x="6728" y="570"/>
                    <a:pt x="6719" y="563"/>
                    <a:pt x="6712" y="551"/>
                  </a:cubicBezTo>
                  <a:cubicBezTo>
                    <a:pt x="6705" y="538"/>
                    <a:pt x="6702" y="518"/>
                    <a:pt x="6702" y="490"/>
                  </a:cubicBezTo>
                  <a:cubicBezTo>
                    <a:pt x="6702" y="475"/>
                    <a:pt x="6702" y="463"/>
                    <a:pt x="6704" y="452"/>
                  </a:cubicBezTo>
                  <a:cubicBezTo>
                    <a:pt x="6706" y="442"/>
                    <a:pt x="6709" y="434"/>
                    <a:pt x="6712" y="427"/>
                  </a:cubicBezTo>
                  <a:cubicBezTo>
                    <a:pt x="6715" y="421"/>
                    <a:pt x="6719" y="416"/>
                    <a:pt x="6724" y="413"/>
                  </a:cubicBezTo>
                  <a:cubicBezTo>
                    <a:pt x="6729" y="410"/>
                    <a:pt x="6735" y="409"/>
                    <a:pt x="6741" y="409"/>
                  </a:cubicBezTo>
                  <a:lnTo>
                    <a:pt x="6888" y="409"/>
                  </a:lnTo>
                  <a:lnTo>
                    <a:pt x="6888" y="158"/>
                  </a:lnTo>
                  <a:cubicBezTo>
                    <a:pt x="6888" y="153"/>
                    <a:pt x="6889" y="148"/>
                    <a:pt x="6892" y="143"/>
                  </a:cubicBezTo>
                  <a:cubicBezTo>
                    <a:pt x="6895" y="138"/>
                    <a:pt x="6900" y="134"/>
                    <a:pt x="6907" y="131"/>
                  </a:cubicBezTo>
                  <a:cubicBezTo>
                    <a:pt x="6915" y="127"/>
                    <a:pt x="6925" y="125"/>
                    <a:pt x="6937" y="123"/>
                  </a:cubicBezTo>
                  <a:cubicBezTo>
                    <a:pt x="6950" y="122"/>
                    <a:pt x="6965" y="121"/>
                    <a:pt x="6984" y="121"/>
                  </a:cubicBezTo>
                  <a:close/>
                  <a:moveTo>
                    <a:pt x="1992" y="121"/>
                  </a:moveTo>
                  <a:cubicBezTo>
                    <a:pt x="2011" y="121"/>
                    <a:pt x="2027" y="122"/>
                    <a:pt x="2040" y="123"/>
                  </a:cubicBezTo>
                  <a:cubicBezTo>
                    <a:pt x="2052" y="125"/>
                    <a:pt x="2062" y="127"/>
                    <a:pt x="2069" y="131"/>
                  </a:cubicBezTo>
                  <a:cubicBezTo>
                    <a:pt x="2076" y="134"/>
                    <a:pt x="2081" y="138"/>
                    <a:pt x="2085" y="143"/>
                  </a:cubicBezTo>
                  <a:cubicBezTo>
                    <a:pt x="2088" y="148"/>
                    <a:pt x="2089" y="153"/>
                    <a:pt x="2089" y="158"/>
                  </a:cubicBezTo>
                  <a:lnTo>
                    <a:pt x="2089" y="409"/>
                  </a:lnTo>
                  <a:lnTo>
                    <a:pt x="2360" y="409"/>
                  </a:lnTo>
                  <a:cubicBezTo>
                    <a:pt x="2366" y="409"/>
                    <a:pt x="2372" y="410"/>
                    <a:pt x="2376" y="413"/>
                  </a:cubicBezTo>
                  <a:cubicBezTo>
                    <a:pt x="2381" y="416"/>
                    <a:pt x="2385" y="421"/>
                    <a:pt x="2389" y="427"/>
                  </a:cubicBezTo>
                  <a:cubicBezTo>
                    <a:pt x="2392" y="434"/>
                    <a:pt x="2395" y="442"/>
                    <a:pt x="2396" y="452"/>
                  </a:cubicBezTo>
                  <a:cubicBezTo>
                    <a:pt x="2398" y="463"/>
                    <a:pt x="2399" y="475"/>
                    <a:pt x="2399" y="490"/>
                  </a:cubicBezTo>
                  <a:cubicBezTo>
                    <a:pt x="2399" y="518"/>
                    <a:pt x="2395" y="538"/>
                    <a:pt x="2388" y="551"/>
                  </a:cubicBezTo>
                  <a:cubicBezTo>
                    <a:pt x="2381" y="563"/>
                    <a:pt x="2372" y="570"/>
                    <a:pt x="2360" y="570"/>
                  </a:cubicBezTo>
                  <a:lnTo>
                    <a:pt x="2089" y="570"/>
                  </a:lnTo>
                  <a:lnTo>
                    <a:pt x="2089" y="1158"/>
                  </a:lnTo>
                  <a:cubicBezTo>
                    <a:pt x="2089" y="1231"/>
                    <a:pt x="2100" y="1285"/>
                    <a:pt x="2121" y="1323"/>
                  </a:cubicBezTo>
                  <a:cubicBezTo>
                    <a:pt x="2143" y="1360"/>
                    <a:pt x="2181" y="1378"/>
                    <a:pt x="2237" y="1378"/>
                  </a:cubicBezTo>
                  <a:cubicBezTo>
                    <a:pt x="2255" y="1378"/>
                    <a:pt x="2271" y="1376"/>
                    <a:pt x="2285" y="1373"/>
                  </a:cubicBezTo>
                  <a:cubicBezTo>
                    <a:pt x="2299" y="1369"/>
                    <a:pt x="2311" y="1366"/>
                    <a:pt x="2322" y="1362"/>
                  </a:cubicBezTo>
                  <a:cubicBezTo>
                    <a:pt x="2333" y="1358"/>
                    <a:pt x="2343" y="1354"/>
                    <a:pt x="2351" y="1351"/>
                  </a:cubicBezTo>
                  <a:cubicBezTo>
                    <a:pt x="2358" y="1347"/>
                    <a:pt x="2365" y="1345"/>
                    <a:pt x="2372" y="1345"/>
                  </a:cubicBezTo>
                  <a:cubicBezTo>
                    <a:pt x="2376" y="1345"/>
                    <a:pt x="2379" y="1346"/>
                    <a:pt x="2383" y="1348"/>
                  </a:cubicBezTo>
                  <a:cubicBezTo>
                    <a:pt x="2386" y="1350"/>
                    <a:pt x="2389" y="1354"/>
                    <a:pt x="2391" y="1359"/>
                  </a:cubicBezTo>
                  <a:cubicBezTo>
                    <a:pt x="2393" y="1365"/>
                    <a:pt x="2395" y="1372"/>
                    <a:pt x="2396" y="1382"/>
                  </a:cubicBezTo>
                  <a:cubicBezTo>
                    <a:pt x="2398" y="1391"/>
                    <a:pt x="2399" y="1403"/>
                    <a:pt x="2399" y="1417"/>
                  </a:cubicBezTo>
                  <a:cubicBezTo>
                    <a:pt x="2399" y="1440"/>
                    <a:pt x="2397" y="1457"/>
                    <a:pt x="2394" y="1471"/>
                  </a:cubicBezTo>
                  <a:cubicBezTo>
                    <a:pt x="2391" y="1484"/>
                    <a:pt x="2386" y="1494"/>
                    <a:pt x="2380" y="1500"/>
                  </a:cubicBezTo>
                  <a:cubicBezTo>
                    <a:pt x="2374" y="1506"/>
                    <a:pt x="2364" y="1512"/>
                    <a:pt x="2352" y="1518"/>
                  </a:cubicBezTo>
                  <a:cubicBezTo>
                    <a:pt x="2339" y="1523"/>
                    <a:pt x="2325" y="1528"/>
                    <a:pt x="2309" y="1531"/>
                  </a:cubicBezTo>
                  <a:cubicBezTo>
                    <a:pt x="2293" y="1535"/>
                    <a:pt x="2276" y="1538"/>
                    <a:pt x="2258" y="1540"/>
                  </a:cubicBezTo>
                  <a:cubicBezTo>
                    <a:pt x="2240" y="1542"/>
                    <a:pt x="2222" y="1543"/>
                    <a:pt x="2204" y="1543"/>
                  </a:cubicBezTo>
                  <a:cubicBezTo>
                    <a:pt x="2149" y="1543"/>
                    <a:pt x="2102" y="1536"/>
                    <a:pt x="2063" y="1522"/>
                  </a:cubicBezTo>
                  <a:cubicBezTo>
                    <a:pt x="2024" y="1507"/>
                    <a:pt x="1992" y="1485"/>
                    <a:pt x="1967" y="1456"/>
                  </a:cubicBezTo>
                  <a:cubicBezTo>
                    <a:pt x="1942" y="1427"/>
                    <a:pt x="1924" y="1390"/>
                    <a:pt x="1913" y="1345"/>
                  </a:cubicBezTo>
                  <a:cubicBezTo>
                    <a:pt x="1901" y="1300"/>
                    <a:pt x="1896" y="1247"/>
                    <a:pt x="1896" y="1186"/>
                  </a:cubicBezTo>
                  <a:lnTo>
                    <a:pt x="1896" y="570"/>
                  </a:lnTo>
                  <a:lnTo>
                    <a:pt x="1748" y="570"/>
                  </a:lnTo>
                  <a:cubicBezTo>
                    <a:pt x="1736" y="570"/>
                    <a:pt x="1727" y="563"/>
                    <a:pt x="1720" y="551"/>
                  </a:cubicBezTo>
                  <a:cubicBezTo>
                    <a:pt x="1713" y="538"/>
                    <a:pt x="1710" y="518"/>
                    <a:pt x="1710" y="490"/>
                  </a:cubicBezTo>
                  <a:cubicBezTo>
                    <a:pt x="1710" y="475"/>
                    <a:pt x="1710" y="463"/>
                    <a:pt x="1712" y="452"/>
                  </a:cubicBezTo>
                  <a:cubicBezTo>
                    <a:pt x="1714" y="442"/>
                    <a:pt x="1717" y="434"/>
                    <a:pt x="1720" y="427"/>
                  </a:cubicBezTo>
                  <a:cubicBezTo>
                    <a:pt x="1723" y="421"/>
                    <a:pt x="1727" y="416"/>
                    <a:pt x="1732" y="413"/>
                  </a:cubicBezTo>
                  <a:cubicBezTo>
                    <a:pt x="1737" y="410"/>
                    <a:pt x="1743" y="409"/>
                    <a:pt x="1749" y="409"/>
                  </a:cubicBezTo>
                  <a:lnTo>
                    <a:pt x="1896" y="409"/>
                  </a:lnTo>
                  <a:lnTo>
                    <a:pt x="1896" y="158"/>
                  </a:lnTo>
                  <a:cubicBezTo>
                    <a:pt x="1896" y="153"/>
                    <a:pt x="1897" y="148"/>
                    <a:pt x="1900" y="143"/>
                  </a:cubicBezTo>
                  <a:cubicBezTo>
                    <a:pt x="1903" y="138"/>
                    <a:pt x="1908" y="134"/>
                    <a:pt x="1915" y="131"/>
                  </a:cubicBezTo>
                  <a:cubicBezTo>
                    <a:pt x="1923" y="127"/>
                    <a:pt x="1933" y="125"/>
                    <a:pt x="1945" y="123"/>
                  </a:cubicBezTo>
                  <a:cubicBezTo>
                    <a:pt x="1958" y="122"/>
                    <a:pt x="1973" y="121"/>
                    <a:pt x="1992" y="121"/>
                  </a:cubicBezTo>
                  <a:close/>
                  <a:moveTo>
                    <a:pt x="101" y="0"/>
                  </a:moveTo>
                  <a:cubicBezTo>
                    <a:pt x="121" y="0"/>
                    <a:pt x="137" y="1"/>
                    <a:pt x="150" y="3"/>
                  </a:cubicBezTo>
                  <a:cubicBezTo>
                    <a:pt x="163" y="5"/>
                    <a:pt x="173" y="7"/>
                    <a:pt x="181" y="10"/>
                  </a:cubicBezTo>
                  <a:cubicBezTo>
                    <a:pt x="189" y="13"/>
                    <a:pt x="194" y="16"/>
                    <a:pt x="197" y="21"/>
                  </a:cubicBezTo>
                  <a:cubicBezTo>
                    <a:pt x="200" y="26"/>
                    <a:pt x="202" y="31"/>
                    <a:pt x="202" y="38"/>
                  </a:cubicBezTo>
                  <a:lnTo>
                    <a:pt x="202" y="1493"/>
                  </a:lnTo>
                  <a:cubicBezTo>
                    <a:pt x="202" y="1499"/>
                    <a:pt x="200" y="1505"/>
                    <a:pt x="197" y="1509"/>
                  </a:cubicBezTo>
                  <a:cubicBezTo>
                    <a:pt x="194" y="1514"/>
                    <a:pt x="189" y="1518"/>
                    <a:pt x="181" y="1521"/>
                  </a:cubicBezTo>
                  <a:cubicBezTo>
                    <a:pt x="173" y="1523"/>
                    <a:pt x="163" y="1526"/>
                    <a:pt x="150" y="1528"/>
                  </a:cubicBezTo>
                  <a:cubicBezTo>
                    <a:pt x="137" y="1530"/>
                    <a:pt x="121" y="1531"/>
                    <a:pt x="101" y="1531"/>
                  </a:cubicBezTo>
                  <a:cubicBezTo>
                    <a:pt x="82" y="1531"/>
                    <a:pt x="66" y="1530"/>
                    <a:pt x="53" y="1528"/>
                  </a:cubicBezTo>
                  <a:cubicBezTo>
                    <a:pt x="40" y="1526"/>
                    <a:pt x="29" y="1523"/>
                    <a:pt x="21" y="1521"/>
                  </a:cubicBezTo>
                  <a:cubicBezTo>
                    <a:pt x="14" y="1518"/>
                    <a:pt x="8" y="1514"/>
                    <a:pt x="5" y="1509"/>
                  </a:cubicBezTo>
                  <a:cubicBezTo>
                    <a:pt x="2" y="1505"/>
                    <a:pt x="0" y="1499"/>
                    <a:pt x="0" y="1493"/>
                  </a:cubicBezTo>
                  <a:lnTo>
                    <a:pt x="0" y="38"/>
                  </a:lnTo>
                  <a:cubicBezTo>
                    <a:pt x="0" y="31"/>
                    <a:pt x="2" y="26"/>
                    <a:pt x="6" y="21"/>
                  </a:cubicBezTo>
                  <a:cubicBezTo>
                    <a:pt x="9" y="16"/>
                    <a:pt x="15" y="13"/>
                    <a:pt x="23" y="10"/>
                  </a:cubicBezTo>
                  <a:cubicBezTo>
                    <a:pt x="31" y="7"/>
                    <a:pt x="42" y="5"/>
                    <a:pt x="55" y="3"/>
                  </a:cubicBezTo>
                  <a:cubicBezTo>
                    <a:pt x="68" y="1"/>
                    <a:pt x="83" y="0"/>
                    <a:pt x="101"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34" name="Freeform 516">
              <a:extLst>
                <a:ext uri="{FF2B5EF4-FFF2-40B4-BE49-F238E27FC236}">
                  <a16:creationId xmlns:a16="http://schemas.microsoft.com/office/drawing/2014/main" id="{01B5B03A-E223-EB0F-7040-E31E019E4502}"/>
                </a:ext>
              </a:extLst>
            </p:cNvPr>
            <p:cNvSpPr>
              <a:spLocks noEditPoints="1"/>
            </p:cNvSpPr>
            <p:nvPr/>
          </p:nvSpPr>
          <p:spPr bwMode="auto">
            <a:xfrm>
              <a:off x="2332038" y="3057525"/>
              <a:ext cx="669925" cy="212725"/>
            </a:xfrm>
            <a:custGeom>
              <a:avLst/>
              <a:gdLst>
                <a:gd name="T0" fmla="*/ 6313 w 7022"/>
                <a:gd name="T1" fmla="*/ 0 h 2223"/>
                <a:gd name="T2" fmla="*/ 6839 w 7022"/>
                <a:gd name="T3" fmla="*/ 390 h 2223"/>
                <a:gd name="T4" fmla="*/ 7022 w 7022"/>
                <a:gd name="T5" fmla="*/ 1112 h 2223"/>
                <a:gd name="T6" fmla="*/ 6839 w 7022"/>
                <a:gd name="T7" fmla="*/ 1835 h 2223"/>
                <a:gd name="T8" fmla="*/ 6313 w 7022"/>
                <a:gd name="T9" fmla="*/ 2223 h 2223"/>
                <a:gd name="T10" fmla="*/ 6285 w 7022"/>
                <a:gd name="T11" fmla="*/ 2133 h 2223"/>
                <a:gd name="T12" fmla="*/ 6687 w 7022"/>
                <a:gd name="T13" fmla="*/ 1777 h 2223"/>
                <a:gd name="T14" fmla="*/ 6819 w 7022"/>
                <a:gd name="T15" fmla="*/ 1101 h 2223"/>
                <a:gd name="T16" fmla="*/ 6688 w 7022"/>
                <a:gd name="T17" fmla="*/ 443 h 2223"/>
                <a:gd name="T18" fmla="*/ 6281 w 7022"/>
                <a:gd name="T19" fmla="*/ 90 h 2223"/>
                <a:gd name="T20" fmla="*/ 6313 w 7022"/>
                <a:gd name="T21" fmla="*/ 0 h 2223"/>
                <a:gd name="T22" fmla="*/ 709 w 7022"/>
                <a:gd name="T23" fmla="*/ 0 h 2223"/>
                <a:gd name="T24" fmla="*/ 740 w 7022"/>
                <a:gd name="T25" fmla="*/ 90 h 2223"/>
                <a:gd name="T26" fmla="*/ 334 w 7022"/>
                <a:gd name="T27" fmla="*/ 443 h 2223"/>
                <a:gd name="T28" fmla="*/ 203 w 7022"/>
                <a:gd name="T29" fmla="*/ 1101 h 2223"/>
                <a:gd name="T30" fmla="*/ 334 w 7022"/>
                <a:gd name="T31" fmla="*/ 1777 h 2223"/>
                <a:gd name="T32" fmla="*/ 737 w 7022"/>
                <a:gd name="T33" fmla="*/ 2133 h 2223"/>
                <a:gd name="T34" fmla="*/ 709 w 7022"/>
                <a:gd name="T35" fmla="*/ 2223 h 2223"/>
                <a:gd name="T36" fmla="*/ 183 w 7022"/>
                <a:gd name="T37" fmla="*/ 1835 h 2223"/>
                <a:gd name="T38" fmla="*/ 0 w 7022"/>
                <a:gd name="T39" fmla="*/ 1112 h 2223"/>
                <a:gd name="T40" fmla="*/ 183 w 7022"/>
                <a:gd name="T41" fmla="*/ 390 h 2223"/>
                <a:gd name="T42" fmla="*/ 709 w 7022"/>
                <a:gd name="T43" fmla="*/ 0 h 2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22" h="2223">
                  <a:moveTo>
                    <a:pt x="6313" y="0"/>
                  </a:moveTo>
                  <a:cubicBezTo>
                    <a:pt x="6541" y="60"/>
                    <a:pt x="6716" y="190"/>
                    <a:pt x="6839" y="390"/>
                  </a:cubicBezTo>
                  <a:cubicBezTo>
                    <a:pt x="6961" y="589"/>
                    <a:pt x="7022" y="830"/>
                    <a:pt x="7022" y="1112"/>
                  </a:cubicBezTo>
                  <a:cubicBezTo>
                    <a:pt x="7022" y="1395"/>
                    <a:pt x="6961" y="1636"/>
                    <a:pt x="6839" y="1835"/>
                  </a:cubicBezTo>
                  <a:cubicBezTo>
                    <a:pt x="6717" y="2034"/>
                    <a:pt x="6542" y="2163"/>
                    <a:pt x="6313" y="2223"/>
                  </a:cubicBezTo>
                  <a:lnTo>
                    <a:pt x="6285" y="2133"/>
                  </a:lnTo>
                  <a:cubicBezTo>
                    <a:pt x="6465" y="2073"/>
                    <a:pt x="6600" y="1954"/>
                    <a:pt x="6687" y="1777"/>
                  </a:cubicBezTo>
                  <a:cubicBezTo>
                    <a:pt x="6775" y="1599"/>
                    <a:pt x="6819" y="1374"/>
                    <a:pt x="6819" y="1101"/>
                  </a:cubicBezTo>
                  <a:cubicBezTo>
                    <a:pt x="6819" y="836"/>
                    <a:pt x="6776" y="617"/>
                    <a:pt x="6688" y="443"/>
                  </a:cubicBezTo>
                  <a:cubicBezTo>
                    <a:pt x="6601" y="268"/>
                    <a:pt x="6465" y="151"/>
                    <a:pt x="6281" y="90"/>
                  </a:cubicBezTo>
                  <a:lnTo>
                    <a:pt x="6313" y="0"/>
                  </a:lnTo>
                  <a:close/>
                  <a:moveTo>
                    <a:pt x="709" y="0"/>
                  </a:moveTo>
                  <a:lnTo>
                    <a:pt x="740" y="90"/>
                  </a:lnTo>
                  <a:cubicBezTo>
                    <a:pt x="558" y="151"/>
                    <a:pt x="422" y="268"/>
                    <a:pt x="334" y="443"/>
                  </a:cubicBezTo>
                  <a:cubicBezTo>
                    <a:pt x="246" y="617"/>
                    <a:pt x="203" y="836"/>
                    <a:pt x="203" y="1101"/>
                  </a:cubicBezTo>
                  <a:cubicBezTo>
                    <a:pt x="203" y="1374"/>
                    <a:pt x="246" y="1599"/>
                    <a:pt x="334" y="1777"/>
                  </a:cubicBezTo>
                  <a:cubicBezTo>
                    <a:pt x="422" y="1954"/>
                    <a:pt x="556" y="2073"/>
                    <a:pt x="737" y="2133"/>
                  </a:cubicBezTo>
                  <a:lnTo>
                    <a:pt x="709" y="2223"/>
                  </a:lnTo>
                  <a:cubicBezTo>
                    <a:pt x="480" y="2163"/>
                    <a:pt x="304" y="2034"/>
                    <a:pt x="183" y="1835"/>
                  </a:cubicBezTo>
                  <a:cubicBezTo>
                    <a:pt x="61" y="1636"/>
                    <a:pt x="0" y="1395"/>
                    <a:pt x="0" y="1112"/>
                  </a:cubicBezTo>
                  <a:cubicBezTo>
                    <a:pt x="0" y="830"/>
                    <a:pt x="61" y="589"/>
                    <a:pt x="183" y="390"/>
                  </a:cubicBezTo>
                  <a:cubicBezTo>
                    <a:pt x="305" y="190"/>
                    <a:pt x="481" y="60"/>
                    <a:pt x="70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35" name="Freeform 517">
              <a:extLst>
                <a:ext uri="{FF2B5EF4-FFF2-40B4-BE49-F238E27FC236}">
                  <a16:creationId xmlns:a16="http://schemas.microsoft.com/office/drawing/2014/main" id="{E4825839-0E83-5E45-48D7-881A8CF9A10C}"/>
                </a:ext>
              </a:extLst>
            </p:cNvPr>
            <p:cNvSpPr>
              <a:spLocks/>
            </p:cNvSpPr>
            <p:nvPr/>
          </p:nvSpPr>
          <p:spPr bwMode="auto">
            <a:xfrm>
              <a:off x="2428876" y="3082925"/>
              <a:ext cx="122238" cy="146050"/>
            </a:xfrm>
            <a:custGeom>
              <a:avLst/>
              <a:gdLst>
                <a:gd name="T0" fmla="*/ 98 w 1282"/>
                <a:gd name="T1" fmla="*/ 0 h 1531"/>
                <a:gd name="T2" fmla="*/ 154 w 1282"/>
                <a:gd name="T3" fmla="*/ 2 h 1531"/>
                <a:gd name="T4" fmla="*/ 186 w 1282"/>
                <a:gd name="T5" fmla="*/ 8 h 1531"/>
                <a:gd name="T6" fmla="*/ 202 w 1282"/>
                <a:gd name="T7" fmla="*/ 21 h 1531"/>
                <a:gd name="T8" fmla="*/ 209 w 1282"/>
                <a:gd name="T9" fmla="*/ 41 h 1531"/>
                <a:gd name="T10" fmla="*/ 386 w 1282"/>
                <a:gd name="T11" fmla="*/ 1316 h 1531"/>
                <a:gd name="T12" fmla="*/ 387 w 1282"/>
                <a:gd name="T13" fmla="*/ 1316 h 1531"/>
                <a:gd name="T14" fmla="*/ 1063 w 1282"/>
                <a:gd name="T15" fmla="*/ 40 h 1531"/>
                <a:gd name="T16" fmla="*/ 1076 w 1282"/>
                <a:gd name="T17" fmla="*/ 21 h 1531"/>
                <a:gd name="T18" fmla="*/ 1097 w 1282"/>
                <a:gd name="T19" fmla="*/ 8 h 1531"/>
                <a:gd name="T20" fmla="*/ 1131 w 1282"/>
                <a:gd name="T21" fmla="*/ 2 h 1531"/>
                <a:gd name="T22" fmla="*/ 1188 w 1282"/>
                <a:gd name="T23" fmla="*/ 0 h 1531"/>
                <a:gd name="T24" fmla="*/ 1246 w 1282"/>
                <a:gd name="T25" fmla="*/ 3 h 1531"/>
                <a:gd name="T26" fmla="*/ 1275 w 1282"/>
                <a:gd name="T27" fmla="*/ 14 h 1531"/>
                <a:gd name="T28" fmla="*/ 1280 w 1282"/>
                <a:gd name="T29" fmla="*/ 38 h 1531"/>
                <a:gd name="T30" fmla="*/ 1262 w 1282"/>
                <a:gd name="T31" fmla="*/ 80 h 1531"/>
                <a:gd name="T32" fmla="*/ 486 w 1282"/>
                <a:gd name="T33" fmla="*/ 1488 h 1531"/>
                <a:gd name="T34" fmla="*/ 469 w 1282"/>
                <a:gd name="T35" fmla="*/ 1509 h 1531"/>
                <a:gd name="T36" fmla="*/ 444 w 1282"/>
                <a:gd name="T37" fmla="*/ 1522 h 1531"/>
                <a:gd name="T38" fmla="*/ 405 w 1282"/>
                <a:gd name="T39" fmla="*/ 1529 h 1531"/>
                <a:gd name="T40" fmla="*/ 347 w 1282"/>
                <a:gd name="T41" fmla="*/ 1531 h 1531"/>
                <a:gd name="T42" fmla="*/ 285 w 1282"/>
                <a:gd name="T43" fmla="*/ 1529 h 1531"/>
                <a:gd name="T44" fmla="*/ 246 w 1282"/>
                <a:gd name="T45" fmla="*/ 1522 h 1531"/>
                <a:gd name="T46" fmla="*/ 226 w 1282"/>
                <a:gd name="T47" fmla="*/ 1509 h 1531"/>
                <a:gd name="T48" fmla="*/ 218 w 1282"/>
                <a:gd name="T49" fmla="*/ 1487 h 1531"/>
                <a:gd name="T50" fmla="*/ 4 w 1282"/>
                <a:gd name="T51" fmla="*/ 69 h 1531"/>
                <a:gd name="T52" fmla="*/ 1 w 1282"/>
                <a:gd name="T53" fmla="*/ 33 h 1531"/>
                <a:gd name="T54" fmla="*/ 11 w 1282"/>
                <a:gd name="T55" fmla="*/ 12 h 1531"/>
                <a:gd name="T56" fmla="*/ 42 w 1282"/>
                <a:gd name="T57" fmla="*/ 2 h 1531"/>
                <a:gd name="T58" fmla="*/ 98 w 1282"/>
                <a:gd name="T59" fmla="*/ 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2" h="1531">
                  <a:moveTo>
                    <a:pt x="98" y="0"/>
                  </a:moveTo>
                  <a:cubicBezTo>
                    <a:pt x="122" y="0"/>
                    <a:pt x="140" y="1"/>
                    <a:pt x="154" y="2"/>
                  </a:cubicBezTo>
                  <a:cubicBezTo>
                    <a:pt x="168" y="3"/>
                    <a:pt x="179" y="5"/>
                    <a:pt x="186" y="8"/>
                  </a:cubicBezTo>
                  <a:cubicBezTo>
                    <a:pt x="194" y="11"/>
                    <a:pt x="199" y="16"/>
                    <a:pt x="202" y="21"/>
                  </a:cubicBezTo>
                  <a:cubicBezTo>
                    <a:pt x="205" y="27"/>
                    <a:pt x="207" y="33"/>
                    <a:pt x="209" y="41"/>
                  </a:cubicBezTo>
                  <a:lnTo>
                    <a:pt x="386" y="1316"/>
                  </a:lnTo>
                  <a:lnTo>
                    <a:pt x="387" y="1316"/>
                  </a:lnTo>
                  <a:lnTo>
                    <a:pt x="1063" y="40"/>
                  </a:lnTo>
                  <a:cubicBezTo>
                    <a:pt x="1067" y="32"/>
                    <a:pt x="1071" y="26"/>
                    <a:pt x="1076" y="21"/>
                  </a:cubicBezTo>
                  <a:cubicBezTo>
                    <a:pt x="1081" y="16"/>
                    <a:pt x="1088" y="11"/>
                    <a:pt x="1097" y="8"/>
                  </a:cubicBezTo>
                  <a:cubicBezTo>
                    <a:pt x="1105" y="5"/>
                    <a:pt x="1117" y="3"/>
                    <a:pt x="1131" y="2"/>
                  </a:cubicBezTo>
                  <a:cubicBezTo>
                    <a:pt x="1146" y="1"/>
                    <a:pt x="1165" y="0"/>
                    <a:pt x="1188" y="0"/>
                  </a:cubicBezTo>
                  <a:cubicBezTo>
                    <a:pt x="1213" y="0"/>
                    <a:pt x="1232" y="1"/>
                    <a:pt x="1246" y="3"/>
                  </a:cubicBezTo>
                  <a:cubicBezTo>
                    <a:pt x="1260" y="5"/>
                    <a:pt x="1270" y="9"/>
                    <a:pt x="1275" y="14"/>
                  </a:cubicBezTo>
                  <a:cubicBezTo>
                    <a:pt x="1280" y="20"/>
                    <a:pt x="1282" y="28"/>
                    <a:pt x="1280" y="38"/>
                  </a:cubicBezTo>
                  <a:cubicBezTo>
                    <a:pt x="1277" y="49"/>
                    <a:pt x="1271" y="63"/>
                    <a:pt x="1262" y="80"/>
                  </a:cubicBezTo>
                  <a:lnTo>
                    <a:pt x="486" y="1488"/>
                  </a:lnTo>
                  <a:cubicBezTo>
                    <a:pt x="481" y="1497"/>
                    <a:pt x="475" y="1504"/>
                    <a:pt x="469" y="1509"/>
                  </a:cubicBezTo>
                  <a:cubicBezTo>
                    <a:pt x="463" y="1515"/>
                    <a:pt x="454" y="1519"/>
                    <a:pt x="444" y="1522"/>
                  </a:cubicBezTo>
                  <a:cubicBezTo>
                    <a:pt x="434" y="1525"/>
                    <a:pt x="421" y="1528"/>
                    <a:pt x="405" y="1529"/>
                  </a:cubicBezTo>
                  <a:cubicBezTo>
                    <a:pt x="390" y="1530"/>
                    <a:pt x="370" y="1531"/>
                    <a:pt x="347" y="1531"/>
                  </a:cubicBezTo>
                  <a:cubicBezTo>
                    <a:pt x="322" y="1531"/>
                    <a:pt x="301" y="1530"/>
                    <a:pt x="285" y="1529"/>
                  </a:cubicBezTo>
                  <a:cubicBezTo>
                    <a:pt x="268" y="1528"/>
                    <a:pt x="255" y="1525"/>
                    <a:pt x="246" y="1522"/>
                  </a:cubicBezTo>
                  <a:cubicBezTo>
                    <a:pt x="237" y="1519"/>
                    <a:pt x="230" y="1515"/>
                    <a:pt x="226" y="1509"/>
                  </a:cubicBezTo>
                  <a:cubicBezTo>
                    <a:pt x="221" y="1503"/>
                    <a:pt x="219" y="1496"/>
                    <a:pt x="218" y="1487"/>
                  </a:cubicBezTo>
                  <a:lnTo>
                    <a:pt x="4" y="69"/>
                  </a:lnTo>
                  <a:cubicBezTo>
                    <a:pt x="1" y="54"/>
                    <a:pt x="0" y="42"/>
                    <a:pt x="1" y="33"/>
                  </a:cubicBezTo>
                  <a:cubicBezTo>
                    <a:pt x="1" y="24"/>
                    <a:pt x="4" y="16"/>
                    <a:pt x="11" y="12"/>
                  </a:cubicBezTo>
                  <a:cubicBezTo>
                    <a:pt x="18" y="7"/>
                    <a:pt x="28" y="4"/>
                    <a:pt x="42" y="2"/>
                  </a:cubicBezTo>
                  <a:cubicBezTo>
                    <a:pt x="55" y="1"/>
                    <a:pt x="74" y="0"/>
                    <a:pt x="9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36" name="Freeform 518">
              <a:extLst>
                <a:ext uri="{FF2B5EF4-FFF2-40B4-BE49-F238E27FC236}">
                  <a16:creationId xmlns:a16="http://schemas.microsoft.com/office/drawing/2014/main" id="{F89AE097-CF93-629F-1812-FDA538A0FF64}"/>
                </a:ext>
              </a:extLst>
            </p:cNvPr>
            <p:cNvSpPr>
              <a:spLocks noEditPoints="1"/>
            </p:cNvSpPr>
            <p:nvPr/>
          </p:nvSpPr>
          <p:spPr bwMode="auto">
            <a:xfrm>
              <a:off x="2554288" y="3182938"/>
              <a:ext cx="53975" cy="103188"/>
            </a:xfrm>
            <a:custGeom>
              <a:avLst/>
              <a:gdLst>
                <a:gd name="T0" fmla="*/ 140 w 558"/>
                <a:gd name="T1" fmla="*/ 907 h 1081"/>
                <a:gd name="T2" fmla="*/ 171 w 558"/>
                <a:gd name="T3" fmla="*/ 932 h 1081"/>
                <a:gd name="T4" fmla="*/ 171 w 558"/>
                <a:gd name="T5" fmla="*/ 978 h 1081"/>
                <a:gd name="T6" fmla="*/ 155 w 558"/>
                <a:gd name="T7" fmla="*/ 1037 h 1081"/>
                <a:gd name="T8" fmla="*/ 112 w 558"/>
                <a:gd name="T9" fmla="*/ 1076 h 1081"/>
                <a:gd name="T10" fmla="*/ 35 w 558"/>
                <a:gd name="T11" fmla="*/ 1078 h 1081"/>
                <a:gd name="T12" fmla="*/ 3 w 558"/>
                <a:gd name="T13" fmla="*/ 1054 h 1081"/>
                <a:gd name="T14" fmla="*/ 2 w 558"/>
                <a:gd name="T15" fmla="*/ 1008 h 1081"/>
                <a:gd name="T16" fmla="*/ 18 w 558"/>
                <a:gd name="T17" fmla="*/ 947 h 1081"/>
                <a:gd name="T18" fmla="*/ 62 w 558"/>
                <a:gd name="T19" fmla="*/ 907 h 1081"/>
                <a:gd name="T20" fmla="*/ 280 w 558"/>
                <a:gd name="T21" fmla="*/ 0 h 1081"/>
                <a:gd name="T22" fmla="*/ 442 w 558"/>
                <a:gd name="T23" fmla="*/ 36 h 1081"/>
                <a:gd name="T24" fmla="*/ 531 w 558"/>
                <a:gd name="T25" fmla="*/ 128 h 1081"/>
                <a:gd name="T26" fmla="*/ 558 w 558"/>
                <a:gd name="T27" fmla="*/ 254 h 1081"/>
                <a:gd name="T28" fmla="*/ 479 w 558"/>
                <a:gd name="T29" fmla="*/ 483 h 1081"/>
                <a:gd name="T30" fmla="*/ 227 w 558"/>
                <a:gd name="T31" fmla="*/ 597 h 1081"/>
                <a:gd name="T32" fmla="*/ 167 w 558"/>
                <a:gd name="T33" fmla="*/ 801 h 1081"/>
                <a:gd name="T34" fmla="*/ 94 w 558"/>
                <a:gd name="T35" fmla="*/ 806 h 1081"/>
                <a:gd name="T36" fmla="*/ 67 w 558"/>
                <a:gd name="T37" fmla="*/ 795 h 1081"/>
                <a:gd name="T38" fmla="*/ 104 w 558"/>
                <a:gd name="T39" fmla="*/ 567 h 1081"/>
                <a:gd name="T40" fmla="*/ 128 w 558"/>
                <a:gd name="T41" fmla="*/ 519 h 1081"/>
                <a:gd name="T42" fmla="*/ 174 w 558"/>
                <a:gd name="T43" fmla="*/ 506 h 1081"/>
                <a:gd name="T44" fmla="*/ 292 w 558"/>
                <a:gd name="T45" fmla="*/ 485 h 1081"/>
                <a:gd name="T46" fmla="*/ 409 w 558"/>
                <a:gd name="T47" fmla="*/ 354 h 1081"/>
                <a:gd name="T48" fmla="*/ 412 w 558"/>
                <a:gd name="T49" fmla="*/ 206 h 1081"/>
                <a:gd name="T50" fmla="*/ 331 w 558"/>
                <a:gd name="T51" fmla="*/ 120 h 1081"/>
                <a:gd name="T52" fmla="*/ 175 w 558"/>
                <a:gd name="T53" fmla="*/ 118 h 1081"/>
                <a:gd name="T54" fmla="*/ 65 w 558"/>
                <a:gd name="T55" fmla="*/ 165 h 1081"/>
                <a:gd name="T56" fmla="*/ 27 w 558"/>
                <a:gd name="T57" fmla="*/ 168 h 1081"/>
                <a:gd name="T58" fmla="*/ 26 w 558"/>
                <a:gd name="T59" fmla="*/ 125 h 1081"/>
                <a:gd name="T60" fmla="*/ 38 w 558"/>
                <a:gd name="T61" fmla="*/ 82 h 1081"/>
                <a:gd name="T62" fmla="*/ 83 w 558"/>
                <a:gd name="T63" fmla="*/ 45 h 1081"/>
                <a:gd name="T64" fmla="*/ 209 w 558"/>
                <a:gd name="T65" fmla="*/ 7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8" h="1081">
                  <a:moveTo>
                    <a:pt x="104" y="903"/>
                  </a:moveTo>
                  <a:cubicBezTo>
                    <a:pt x="119" y="903"/>
                    <a:pt x="130" y="904"/>
                    <a:pt x="140" y="907"/>
                  </a:cubicBezTo>
                  <a:cubicBezTo>
                    <a:pt x="149" y="909"/>
                    <a:pt x="156" y="912"/>
                    <a:pt x="161" y="916"/>
                  </a:cubicBezTo>
                  <a:cubicBezTo>
                    <a:pt x="166" y="921"/>
                    <a:pt x="170" y="926"/>
                    <a:pt x="171" y="932"/>
                  </a:cubicBezTo>
                  <a:cubicBezTo>
                    <a:pt x="173" y="938"/>
                    <a:pt x="174" y="945"/>
                    <a:pt x="174" y="952"/>
                  </a:cubicBezTo>
                  <a:cubicBezTo>
                    <a:pt x="174" y="959"/>
                    <a:pt x="173" y="968"/>
                    <a:pt x="171" y="978"/>
                  </a:cubicBezTo>
                  <a:cubicBezTo>
                    <a:pt x="170" y="988"/>
                    <a:pt x="168" y="998"/>
                    <a:pt x="165" y="1008"/>
                  </a:cubicBezTo>
                  <a:cubicBezTo>
                    <a:pt x="162" y="1018"/>
                    <a:pt x="159" y="1028"/>
                    <a:pt x="155" y="1037"/>
                  </a:cubicBezTo>
                  <a:cubicBezTo>
                    <a:pt x="151" y="1046"/>
                    <a:pt x="146" y="1053"/>
                    <a:pt x="142" y="1059"/>
                  </a:cubicBezTo>
                  <a:cubicBezTo>
                    <a:pt x="133" y="1066"/>
                    <a:pt x="123" y="1072"/>
                    <a:pt x="112" y="1076"/>
                  </a:cubicBezTo>
                  <a:cubicBezTo>
                    <a:pt x="101" y="1079"/>
                    <a:pt x="87" y="1081"/>
                    <a:pt x="69" y="1081"/>
                  </a:cubicBezTo>
                  <a:cubicBezTo>
                    <a:pt x="55" y="1081"/>
                    <a:pt x="43" y="1080"/>
                    <a:pt x="35" y="1078"/>
                  </a:cubicBezTo>
                  <a:cubicBezTo>
                    <a:pt x="26" y="1076"/>
                    <a:pt x="19" y="1073"/>
                    <a:pt x="14" y="1069"/>
                  </a:cubicBezTo>
                  <a:cubicBezTo>
                    <a:pt x="9" y="1065"/>
                    <a:pt x="5" y="1060"/>
                    <a:pt x="3" y="1054"/>
                  </a:cubicBezTo>
                  <a:cubicBezTo>
                    <a:pt x="1" y="1048"/>
                    <a:pt x="0" y="1041"/>
                    <a:pt x="0" y="1033"/>
                  </a:cubicBezTo>
                  <a:cubicBezTo>
                    <a:pt x="0" y="1026"/>
                    <a:pt x="1" y="1018"/>
                    <a:pt x="2" y="1008"/>
                  </a:cubicBezTo>
                  <a:cubicBezTo>
                    <a:pt x="3" y="998"/>
                    <a:pt x="5" y="988"/>
                    <a:pt x="8" y="977"/>
                  </a:cubicBezTo>
                  <a:cubicBezTo>
                    <a:pt x="11" y="967"/>
                    <a:pt x="14" y="957"/>
                    <a:pt x="18" y="947"/>
                  </a:cubicBezTo>
                  <a:cubicBezTo>
                    <a:pt x="22" y="938"/>
                    <a:pt x="27" y="930"/>
                    <a:pt x="33" y="924"/>
                  </a:cubicBezTo>
                  <a:cubicBezTo>
                    <a:pt x="41" y="916"/>
                    <a:pt x="51" y="910"/>
                    <a:pt x="62" y="907"/>
                  </a:cubicBezTo>
                  <a:cubicBezTo>
                    <a:pt x="73" y="905"/>
                    <a:pt x="87" y="903"/>
                    <a:pt x="104" y="903"/>
                  </a:cubicBezTo>
                  <a:close/>
                  <a:moveTo>
                    <a:pt x="280" y="0"/>
                  </a:moveTo>
                  <a:cubicBezTo>
                    <a:pt x="314" y="0"/>
                    <a:pt x="344" y="3"/>
                    <a:pt x="371" y="9"/>
                  </a:cubicBezTo>
                  <a:cubicBezTo>
                    <a:pt x="398" y="16"/>
                    <a:pt x="421" y="24"/>
                    <a:pt x="442" y="36"/>
                  </a:cubicBezTo>
                  <a:cubicBezTo>
                    <a:pt x="463" y="47"/>
                    <a:pt x="480" y="60"/>
                    <a:pt x="495" y="76"/>
                  </a:cubicBezTo>
                  <a:cubicBezTo>
                    <a:pt x="509" y="92"/>
                    <a:pt x="521" y="109"/>
                    <a:pt x="531" y="128"/>
                  </a:cubicBezTo>
                  <a:cubicBezTo>
                    <a:pt x="541" y="147"/>
                    <a:pt x="548" y="167"/>
                    <a:pt x="552" y="188"/>
                  </a:cubicBezTo>
                  <a:cubicBezTo>
                    <a:pt x="556" y="210"/>
                    <a:pt x="558" y="232"/>
                    <a:pt x="558" y="254"/>
                  </a:cubicBezTo>
                  <a:cubicBezTo>
                    <a:pt x="558" y="296"/>
                    <a:pt x="552" y="337"/>
                    <a:pt x="539" y="377"/>
                  </a:cubicBezTo>
                  <a:cubicBezTo>
                    <a:pt x="526" y="416"/>
                    <a:pt x="506" y="452"/>
                    <a:pt x="479" y="483"/>
                  </a:cubicBezTo>
                  <a:cubicBezTo>
                    <a:pt x="453" y="515"/>
                    <a:pt x="418" y="541"/>
                    <a:pt x="377" y="561"/>
                  </a:cubicBezTo>
                  <a:cubicBezTo>
                    <a:pt x="335" y="581"/>
                    <a:pt x="285" y="593"/>
                    <a:pt x="227" y="597"/>
                  </a:cubicBezTo>
                  <a:lnTo>
                    <a:pt x="185" y="784"/>
                  </a:lnTo>
                  <a:cubicBezTo>
                    <a:pt x="183" y="791"/>
                    <a:pt x="177" y="797"/>
                    <a:pt x="167" y="801"/>
                  </a:cubicBezTo>
                  <a:cubicBezTo>
                    <a:pt x="157" y="805"/>
                    <a:pt x="142" y="807"/>
                    <a:pt x="122" y="807"/>
                  </a:cubicBezTo>
                  <a:cubicBezTo>
                    <a:pt x="111" y="807"/>
                    <a:pt x="102" y="807"/>
                    <a:pt x="94" y="806"/>
                  </a:cubicBezTo>
                  <a:cubicBezTo>
                    <a:pt x="87" y="805"/>
                    <a:pt x="81" y="804"/>
                    <a:pt x="76" y="802"/>
                  </a:cubicBezTo>
                  <a:cubicBezTo>
                    <a:pt x="72" y="800"/>
                    <a:pt x="69" y="798"/>
                    <a:pt x="67" y="795"/>
                  </a:cubicBezTo>
                  <a:cubicBezTo>
                    <a:pt x="66" y="791"/>
                    <a:pt x="66" y="788"/>
                    <a:pt x="67" y="784"/>
                  </a:cubicBezTo>
                  <a:lnTo>
                    <a:pt x="104" y="567"/>
                  </a:lnTo>
                  <a:cubicBezTo>
                    <a:pt x="106" y="555"/>
                    <a:pt x="109" y="546"/>
                    <a:pt x="113" y="538"/>
                  </a:cubicBezTo>
                  <a:cubicBezTo>
                    <a:pt x="117" y="530"/>
                    <a:pt x="122" y="524"/>
                    <a:pt x="128" y="519"/>
                  </a:cubicBezTo>
                  <a:cubicBezTo>
                    <a:pt x="134" y="514"/>
                    <a:pt x="141" y="511"/>
                    <a:pt x="148" y="509"/>
                  </a:cubicBezTo>
                  <a:cubicBezTo>
                    <a:pt x="155" y="507"/>
                    <a:pt x="164" y="506"/>
                    <a:pt x="174" y="506"/>
                  </a:cubicBezTo>
                  <a:lnTo>
                    <a:pt x="178" y="506"/>
                  </a:lnTo>
                  <a:cubicBezTo>
                    <a:pt x="224" y="506"/>
                    <a:pt x="262" y="499"/>
                    <a:pt x="292" y="485"/>
                  </a:cubicBezTo>
                  <a:cubicBezTo>
                    <a:pt x="323" y="471"/>
                    <a:pt x="348" y="452"/>
                    <a:pt x="367" y="429"/>
                  </a:cubicBezTo>
                  <a:cubicBezTo>
                    <a:pt x="387" y="407"/>
                    <a:pt x="401" y="381"/>
                    <a:pt x="409" y="354"/>
                  </a:cubicBezTo>
                  <a:cubicBezTo>
                    <a:pt x="418" y="326"/>
                    <a:pt x="422" y="298"/>
                    <a:pt x="422" y="271"/>
                  </a:cubicBezTo>
                  <a:cubicBezTo>
                    <a:pt x="422" y="248"/>
                    <a:pt x="419" y="226"/>
                    <a:pt x="412" y="206"/>
                  </a:cubicBezTo>
                  <a:cubicBezTo>
                    <a:pt x="405" y="186"/>
                    <a:pt x="395" y="169"/>
                    <a:pt x="382" y="154"/>
                  </a:cubicBezTo>
                  <a:cubicBezTo>
                    <a:pt x="369" y="140"/>
                    <a:pt x="352" y="129"/>
                    <a:pt x="331" y="120"/>
                  </a:cubicBezTo>
                  <a:cubicBezTo>
                    <a:pt x="311" y="112"/>
                    <a:pt x="287" y="108"/>
                    <a:pt x="259" y="108"/>
                  </a:cubicBezTo>
                  <a:cubicBezTo>
                    <a:pt x="227" y="108"/>
                    <a:pt x="199" y="111"/>
                    <a:pt x="175" y="118"/>
                  </a:cubicBezTo>
                  <a:cubicBezTo>
                    <a:pt x="150" y="125"/>
                    <a:pt x="129" y="133"/>
                    <a:pt x="110" y="142"/>
                  </a:cubicBezTo>
                  <a:cubicBezTo>
                    <a:pt x="92" y="150"/>
                    <a:pt x="77" y="158"/>
                    <a:pt x="65" y="165"/>
                  </a:cubicBezTo>
                  <a:cubicBezTo>
                    <a:pt x="54" y="172"/>
                    <a:pt x="45" y="175"/>
                    <a:pt x="38" y="175"/>
                  </a:cubicBezTo>
                  <a:cubicBezTo>
                    <a:pt x="33" y="175"/>
                    <a:pt x="30" y="173"/>
                    <a:pt x="27" y="168"/>
                  </a:cubicBezTo>
                  <a:cubicBezTo>
                    <a:pt x="25" y="164"/>
                    <a:pt x="24" y="156"/>
                    <a:pt x="24" y="145"/>
                  </a:cubicBezTo>
                  <a:cubicBezTo>
                    <a:pt x="24" y="139"/>
                    <a:pt x="25" y="133"/>
                    <a:pt x="26" y="125"/>
                  </a:cubicBezTo>
                  <a:cubicBezTo>
                    <a:pt x="26" y="118"/>
                    <a:pt x="28" y="110"/>
                    <a:pt x="30" y="103"/>
                  </a:cubicBezTo>
                  <a:cubicBezTo>
                    <a:pt x="32" y="96"/>
                    <a:pt x="35" y="89"/>
                    <a:pt x="38" y="82"/>
                  </a:cubicBezTo>
                  <a:cubicBezTo>
                    <a:pt x="41" y="76"/>
                    <a:pt x="44" y="71"/>
                    <a:pt x="49" y="66"/>
                  </a:cubicBezTo>
                  <a:cubicBezTo>
                    <a:pt x="55" y="60"/>
                    <a:pt x="67" y="52"/>
                    <a:pt x="83" y="45"/>
                  </a:cubicBezTo>
                  <a:cubicBezTo>
                    <a:pt x="99" y="37"/>
                    <a:pt x="118" y="30"/>
                    <a:pt x="140" y="23"/>
                  </a:cubicBezTo>
                  <a:cubicBezTo>
                    <a:pt x="161" y="17"/>
                    <a:pt x="184" y="11"/>
                    <a:pt x="209" y="7"/>
                  </a:cubicBezTo>
                  <a:cubicBezTo>
                    <a:pt x="233" y="2"/>
                    <a:pt x="257" y="0"/>
                    <a:pt x="28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37" name="Freeform 519">
              <a:extLst>
                <a:ext uri="{FF2B5EF4-FFF2-40B4-BE49-F238E27FC236}">
                  <a16:creationId xmlns:a16="http://schemas.microsoft.com/office/drawing/2014/main" id="{B2B2B850-575D-901C-758E-A4FA4FDFDBBC}"/>
                </a:ext>
              </a:extLst>
            </p:cNvPr>
            <p:cNvSpPr>
              <a:spLocks/>
            </p:cNvSpPr>
            <p:nvPr/>
          </p:nvSpPr>
          <p:spPr bwMode="auto">
            <a:xfrm>
              <a:off x="2662238" y="3201988"/>
              <a:ext cx="33338" cy="57150"/>
            </a:xfrm>
            <a:custGeom>
              <a:avLst/>
              <a:gdLst>
                <a:gd name="T0" fmla="*/ 129 w 350"/>
                <a:gd name="T1" fmla="*/ 0 h 595"/>
                <a:gd name="T2" fmla="*/ 334 w 350"/>
                <a:gd name="T3" fmla="*/ 0 h 595"/>
                <a:gd name="T4" fmla="*/ 350 w 350"/>
                <a:gd name="T5" fmla="*/ 161 h 595"/>
                <a:gd name="T6" fmla="*/ 322 w 350"/>
                <a:gd name="T7" fmla="*/ 311 h 595"/>
                <a:gd name="T8" fmla="*/ 233 w 350"/>
                <a:gd name="T9" fmla="*/ 447 h 595"/>
                <a:gd name="T10" fmla="*/ 63 w 350"/>
                <a:gd name="T11" fmla="*/ 595 h 595"/>
                <a:gd name="T12" fmla="*/ 0 w 350"/>
                <a:gd name="T13" fmla="*/ 523 h 595"/>
                <a:gd name="T14" fmla="*/ 87 w 350"/>
                <a:gd name="T15" fmla="*/ 422 h 595"/>
                <a:gd name="T16" fmla="*/ 125 w 350"/>
                <a:gd name="T17" fmla="*/ 320 h 595"/>
                <a:gd name="T18" fmla="*/ 137 w 350"/>
                <a:gd name="T19" fmla="*/ 175 h 595"/>
                <a:gd name="T20" fmla="*/ 129 w 350"/>
                <a:gd name="T21"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595">
                  <a:moveTo>
                    <a:pt x="129" y="0"/>
                  </a:moveTo>
                  <a:lnTo>
                    <a:pt x="334" y="0"/>
                  </a:lnTo>
                  <a:cubicBezTo>
                    <a:pt x="345" y="54"/>
                    <a:pt x="350" y="108"/>
                    <a:pt x="350" y="161"/>
                  </a:cubicBezTo>
                  <a:cubicBezTo>
                    <a:pt x="350" y="216"/>
                    <a:pt x="341" y="266"/>
                    <a:pt x="322" y="311"/>
                  </a:cubicBezTo>
                  <a:cubicBezTo>
                    <a:pt x="303" y="357"/>
                    <a:pt x="274" y="402"/>
                    <a:pt x="233" y="447"/>
                  </a:cubicBezTo>
                  <a:cubicBezTo>
                    <a:pt x="192" y="492"/>
                    <a:pt x="135" y="541"/>
                    <a:pt x="63" y="595"/>
                  </a:cubicBezTo>
                  <a:lnTo>
                    <a:pt x="0" y="523"/>
                  </a:lnTo>
                  <a:cubicBezTo>
                    <a:pt x="40" y="486"/>
                    <a:pt x="69" y="452"/>
                    <a:pt x="87" y="422"/>
                  </a:cubicBezTo>
                  <a:cubicBezTo>
                    <a:pt x="105" y="392"/>
                    <a:pt x="118" y="358"/>
                    <a:pt x="125" y="320"/>
                  </a:cubicBezTo>
                  <a:cubicBezTo>
                    <a:pt x="133" y="281"/>
                    <a:pt x="137" y="233"/>
                    <a:pt x="137" y="175"/>
                  </a:cubicBezTo>
                  <a:cubicBezTo>
                    <a:pt x="137" y="116"/>
                    <a:pt x="134" y="57"/>
                    <a:pt x="12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38" name="Freeform 520">
              <a:extLst>
                <a:ext uri="{FF2B5EF4-FFF2-40B4-BE49-F238E27FC236}">
                  <a16:creationId xmlns:a16="http://schemas.microsoft.com/office/drawing/2014/main" id="{9FE14CEA-D8A8-D8E9-F81E-EE5107885173}"/>
                </a:ext>
              </a:extLst>
            </p:cNvPr>
            <p:cNvSpPr>
              <a:spLocks/>
            </p:cNvSpPr>
            <p:nvPr/>
          </p:nvSpPr>
          <p:spPr bwMode="auto">
            <a:xfrm>
              <a:off x="2767013" y="3082925"/>
              <a:ext cx="122238" cy="146050"/>
            </a:xfrm>
            <a:custGeom>
              <a:avLst/>
              <a:gdLst>
                <a:gd name="T0" fmla="*/ 98 w 1282"/>
                <a:gd name="T1" fmla="*/ 0 h 1531"/>
                <a:gd name="T2" fmla="*/ 154 w 1282"/>
                <a:gd name="T3" fmla="*/ 2 h 1531"/>
                <a:gd name="T4" fmla="*/ 186 w 1282"/>
                <a:gd name="T5" fmla="*/ 8 h 1531"/>
                <a:gd name="T6" fmla="*/ 202 w 1282"/>
                <a:gd name="T7" fmla="*/ 21 h 1531"/>
                <a:gd name="T8" fmla="*/ 209 w 1282"/>
                <a:gd name="T9" fmla="*/ 41 h 1531"/>
                <a:gd name="T10" fmla="*/ 386 w 1282"/>
                <a:gd name="T11" fmla="*/ 1316 h 1531"/>
                <a:gd name="T12" fmla="*/ 387 w 1282"/>
                <a:gd name="T13" fmla="*/ 1316 h 1531"/>
                <a:gd name="T14" fmla="*/ 1063 w 1282"/>
                <a:gd name="T15" fmla="*/ 40 h 1531"/>
                <a:gd name="T16" fmla="*/ 1076 w 1282"/>
                <a:gd name="T17" fmla="*/ 21 h 1531"/>
                <a:gd name="T18" fmla="*/ 1097 w 1282"/>
                <a:gd name="T19" fmla="*/ 8 h 1531"/>
                <a:gd name="T20" fmla="*/ 1131 w 1282"/>
                <a:gd name="T21" fmla="*/ 2 h 1531"/>
                <a:gd name="T22" fmla="*/ 1188 w 1282"/>
                <a:gd name="T23" fmla="*/ 0 h 1531"/>
                <a:gd name="T24" fmla="*/ 1246 w 1282"/>
                <a:gd name="T25" fmla="*/ 3 h 1531"/>
                <a:gd name="T26" fmla="*/ 1275 w 1282"/>
                <a:gd name="T27" fmla="*/ 14 h 1531"/>
                <a:gd name="T28" fmla="*/ 1280 w 1282"/>
                <a:gd name="T29" fmla="*/ 38 h 1531"/>
                <a:gd name="T30" fmla="*/ 1262 w 1282"/>
                <a:gd name="T31" fmla="*/ 80 h 1531"/>
                <a:gd name="T32" fmla="*/ 486 w 1282"/>
                <a:gd name="T33" fmla="*/ 1488 h 1531"/>
                <a:gd name="T34" fmla="*/ 469 w 1282"/>
                <a:gd name="T35" fmla="*/ 1509 h 1531"/>
                <a:gd name="T36" fmla="*/ 444 w 1282"/>
                <a:gd name="T37" fmla="*/ 1522 h 1531"/>
                <a:gd name="T38" fmla="*/ 405 w 1282"/>
                <a:gd name="T39" fmla="*/ 1529 h 1531"/>
                <a:gd name="T40" fmla="*/ 347 w 1282"/>
                <a:gd name="T41" fmla="*/ 1531 h 1531"/>
                <a:gd name="T42" fmla="*/ 285 w 1282"/>
                <a:gd name="T43" fmla="*/ 1529 h 1531"/>
                <a:gd name="T44" fmla="*/ 246 w 1282"/>
                <a:gd name="T45" fmla="*/ 1522 h 1531"/>
                <a:gd name="T46" fmla="*/ 226 w 1282"/>
                <a:gd name="T47" fmla="*/ 1509 h 1531"/>
                <a:gd name="T48" fmla="*/ 218 w 1282"/>
                <a:gd name="T49" fmla="*/ 1487 h 1531"/>
                <a:gd name="T50" fmla="*/ 4 w 1282"/>
                <a:gd name="T51" fmla="*/ 69 h 1531"/>
                <a:gd name="T52" fmla="*/ 1 w 1282"/>
                <a:gd name="T53" fmla="*/ 33 h 1531"/>
                <a:gd name="T54" fmla="*/ 11 w 1282"/>
                <a:gd name="T55" fmla="*/ 12 h 1531"/>
                <a:gd name="T56" fmla="*/ 42 w 1282"/>
                <a:gd name="T57" fmla="*/ 2 h 1531"/>
                <a:gd name="T58" fmla="*/ 98 w 1282"/>
                <a:gd name="T59" fmla="*/ 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2" h="1531">
                  <a:moveTo>
                    <a:pt x="98" y="0"/>
                  </a:moveTo>
                  <a:cubicBezTo>
                    <a:pt x="122" y="0"/>
                    <a:pt x="140" y="1"/>
                    <a:pt x="154" y="2"/>
                  </a:cubicBezTo>
                  <a:cubicBezTo>
                    <a:pt x="168" y="3"/>
                    <a:pt x="179" y="5"/>
                    <a:pt x="186" y="8"/>
                  </a:cubicBezTo>
                  <a:cubicBezTo>
                    <a:pt x="194" y="11"/>
                    <a:pt x="199" y="16"/>
                    <a:pt x="202" y="21"/>
                  </a:cubicBezTo>
                  <a:cubicBezTo>
                    <a:pt x="205" y="27"/>
                    <a:pt x="207" y="33"/>
                    <a:pt x="209" y="41"/>
                  </a:cubicBezTo>
                  <a:lnTo>
                    <a:pt x="386" y="1316"/>
                  </a:lnTo>
                  <a:lnTo>
                    <a:pt x="387" y="1316"/>
                  </a:lnTo>
                  <a:lnTo>
                    <a:pt x="1063" y="40"/>
                  </a:lnTo>
                  <a:cubicBezTo>
                    <a:pt x="1067" y="32"/>
                    <a:pt x="1071" y="26"/>
                    <a:pt x="1076" y="21"/>
                  </a:cubicBezTo>
                  <a:cubicBezTo>
                    <a:pt x="1081" y="16"/>
                    <a:pt x="1088" y="11"/>
                    <a:pt x="1097" y="8"/>
                  </a:cubicBezTo>
                  <a:cubicBezTo>
                    <a:pt x="1105" y="5"/>
                    <a:pt x="1117" y="3"/>
                    <a:pt x="1131" y="2"/>
                  </a:cubicBezTo>
                  <a:cubicBezTo>
                    <a:pt x="1146" y="1"/>
                    <a:pt x="1165" y="0"/>
                    <a:pt x="1188" y="0"/>
                  </a:cubicBezTo>
                  <a:cubicBezTo>
                    <a:pt x="1213" y="0"/>
                    <a:pt x="1232" y="1"/>
                    <a:pt x="1246" y="3"/>
                  </a:cubicBezTo>
                  <a:cubicBezTo>
                    <a:pt x="1260" y="5"/>
                    <a:pt x="1270" y="9"/>
                    <a:pt x="1275" y="14"/>
                  </a:cubicBezTo>
                  <a:cubicBezTo>
                    <a:pt x="1280" y="20"/>
                    <a:pt x="1282" y="28"/>
                    <a:pt x="1280" y="38"/>
                  </a:cubicBezTo>
                  <a:cubicBezTo>
                    <a:pt x="1277" y="49"/>
                    <a:pt x="1271" y="63"/>
                    <a:pt x="1262" y="80"/>
                  </a:cubicBezTo>
                  <a:lnTo>
                    <a:pt x="486" y="1488"/>
                  </a:lnTo>
                  <a:cubicBezTo>
                    <a:pt x="481" y="1497"/>
                    <a:pt x="475" y="1504"/>
                    <a:pt x="469" y="1509"/>
                  </a:cubicBezTo>
                  <a:cubicBezTo>
                    <a:pt x="463" y="1515"/>
                    <a:pt x="454" y="1519"/>
                    <a:pt x="444" y="1522"/>
                  </a:cubicBezTo>
                  <a:cubicBezTo>
                    <a:pt x="434" y="1525"/>
                    <a:pt x="421" y="1528"/>
                    <a:pt x="405" y="1529"/>
                  </a:cubicBezTo>
                  <a:cubicBezTo>
                    <a:pt x="390" y="1530"/>
                    <a:pt x="370" y="1531"/>
                    <a:pt x="347" y="1531"/>
                  </a:cubicBezTo>
                  <a:cubicBezTo>
                    <a:pt x="322" y="1531"/>
                    <a:pt x="301" y="1530"/>
                    <a:pt x="285" y="1529"/>
                  </a:cubicBezTo>
                  <a:cubicBezTo>
                    <a:pt x="268" y="1528"/>
                    <a:pt x="255" y="1525"/>
                    <a:pt x="246" y="1522"/>
                  </a:cubicBezTo>
                  <a:cubicBezTo>
                    <a:pt x="237" y="1519"/>
                    <a:pt x="230" y="1515"/>
                    <a:pt x="226" y="1509"/>
                  </a:cubicBezTo>
                  <a:cubicBezTo>
                    <a:pt x="221" y="1503"/>
                    <a:pt x="219" y="1496"/>
                    <a:pt x="218" y="1487"/>
                  </a:cubicBezTo>
                  <a:lnTo>
                    <a:pt x="4" y="69"/>
                  </a:lnTo>
                  <a:cubicBezTo>
                    <a:pt x="1" y="54"/>
                    <a:pt x="0" y="42"/>
                    <a:pt x="1" y="33"/>
                  </a:cubicBezTo>
                  <a:cubicBezTo>
                    <a:pt x="1" y="24"/>
                    <a:pt x="4" y="16"/>
                    <a:pt x="11" y="12"/>
                  </a:cubicBezTo>
                  <a:cubicBezTo>
                    <a:pt x="18" y="7"/>
                    <a:pt x="28" y="4"/>
                    <a:pt x="42" y="2"/>
                  </a:cubicBezTo>
                  <a:cubicBezTo>
                    <a:pt x="55" y="1"/>
                    <a:pt x="74" y="0"/>
                    <a:pt x="9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39" name="Freeform 521">
              <a:extLst>
                <a:ext uri="{FF2B5EF4-FFF2-40B4-BE49-F238E27FC236}">
                  <a16:creationId xmlns:a16="http://schemas.microsoft.com/office/drawing/2014/main" id="{DF6866F6-AFDA-4D71-BC91-102EDEAA5721}"/>
                </a:ext>
              </a:extLst>
            </p:cNvPr>
            <p:cNvSpPr>
              <a:spLocks/>
            </p:cNvSpPr>
            <p:nvPr/>
          </p:nvSpPr>
          <p:spPr bwMode="auto">
            <a:xfrm>
              <a:off x="363538" y="3376613"/>
              <a:ext cx="123825" cy="133350"/>
            </a:xfrm>
            <a:custGeom>
              <a:avLst/>
              <a:gdLst>
                <a:gd name="T0" fmla="*/ 37 w 78"/>
                <a:gd name="T1" fmla="*/ 0 h 84"/>
                <a:gd name="T2" fmla="*/ 47 w 78"/>
                <a:gd name="T3" fmla="*/ 0 h 84"/>
                <a:gd name="T4" fmla="*/ 78 w 78"/>
                <a:gd name="T5" fmla="*/ 84 h 84"/>
                <a:gd name="T6" fmla="*/ 66 w 78"/>
                <a:gd name="T7" fmla="*/ 84 h 84"/>
                <a:gd name="T8" fmla="*/ 41 w 78"/>
                <a:gd name="T9" fmla="*/ 14 h 84"/>
                <a:gd name="T10" fmla="*/ 12 w 78"/>
                <a:gd name="T11" fmla="*/ 84 h 84"/>
                <a:gd name="T12" fmla="*/ 0 w 78"/>
                <a:gd name="T13" fmla="*/ 84 h 84"/>
                <a:gd name="T14" fmla="*/ 37 w 78"/>
                <a:gd name="T15" fmla="*/ 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4">
                  <a:moveTo>
                    <a:pt x="37" y="0"/>
                  </a:moveTo>
                  <a:lnTo>
                    <a:pt x="47" y="0"/>
                  </a:lnTo>
                  <a:lnTo>
                    <a:pt x="78" y="84"/>
                  </a:lnTo>
                  <a:lnTo>
                    <a:pt x="66" y="84"/>
                  </a:lnTo>
                  <a:lnTo>
                    <a:pt x="41" y="14"/>
                  </a:lnTo>
                  <a:lnTo>
                    <a:pt x="12" y="84"/>
                  </a:lnTo>
                  <a:lnTo>
                    <a:pt x="0" y="84"/>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40" name="Freeform 522">
              <a:extLst>
                <a:ext uri="{FF2B5EF4-FFF2-40B4-BE49-F238E27FC236}">
                  <a16:creationId xmlns:a16="http://schemas.microsoft.com/office/drawing/2014/main" id="{2CD60DCB-FB47-9B24-07E7-077E876882D8}"/>
                </a:ext>
              </a:extLst>
            </p:cNvPr>
            <p:cNvSpPr>
              <a:spLocks noEditPoints="1"/>
            </p:cNvSpPr>
            <p:nvPr/>
          </p:nvSpPr>
          <p:spPr bwMode="auto">
            <a:xfrm>
              <a:off x="547688" y="3363913"/>
              <a:ext cx="517525" cy="147638"/>
            </a:xfrm>
            <a:custGeom>
              <a:avLst/>
              <a:gdLst>
                <a:gd name="T0" fmla="*/ 3548 w 5424"/>
                <a:gd name="T1" fmla="*/ 797 h 1546"/>
                <a:gd name="T2" fmla="*/ 3698 w 5424"/>
                <a:gd name="T3" fmla="*/ 1349 h 1546"/>
                <a:gd name="T4" fmla="*/ 4164 w 5424"/>
                <a:gd name="T5" fmla="*/ 1136 h 1546"/>
                <a:gd name="T6" fmla="*/ 4015 w 5424"/>
                <a:gd name="T7" fmla="*/ 582 h 1546"/>
                <a:gd name="T8" fmla="*/ 5270 w 5424"/>
                <a:gd name="T9" fmla="*/ 422 h 1546"/>
                <a:gd name="T10" fmla="*/ 5414 w 5424"/>
                <a:gd name="T11" fmla="*/ 533 h 1546"/>
                <a:gd name="T12" fmla="*/ 5383 w 5424"/>
                <a:gd name="T13" fmla="*/ 675 h 1546"/>
                <a:gd name="T14" fmla="*/ 5082 w 5424"/>
                <a:gd name="T15" fmla="*/ 551 h 1546"/>
                <a:gd name="T16" fmla="*/ 4870 w 5424"/>
                <a:gd name="T17" fmla="*/ 1276 h 1546"/>
                <a:gd name="T18" fmla="*/ 5291 w 5424"/>
                <a:gd name="T19" fmla="*/ 1311 h 1546"/>
                <a:gd name="T20" fmla="*/ 5417 w 5424"/>
                <a:gd name="T21" fmla="*/ 1265 h 1546"/>
                <a:gd name="T22" fmla="*/ 5419 w 5424"/>
                <a:gd name="T23" fmla="*/ 1393 h 1546"/>
                <a:gd name="T24" fmla="*/ 5264 w 5424"/>
                <a:gd name="T25" fmla="*/ 1508 h 1546"/>
                <a:gd name="T26" fmla="*/ 4714 w 5424"/>
                <a:gd name="T27" fmla="*/ 1399 h 1546"/>
                <a:gd name="T28" fmla="*/ 4735 w 5424"/>
                <a:gd name="T29" fmla="*/ 529 h 1546"/>
                <a:gd name="T30" fmla="*/ 4093 w 5424"/>
                <a:gd name="T31" fmla="*/ 425 h 1546"/>
                <a:gd name="T32" fmla="*/ 4349 w 5424"/>
                <a:gd name="T33" fmla="*/ 1192 h 1546"/>
                <a:gd name="T34" fmla="*/ 3617 w 5424"/>
                <a:gd name="T35" fmla="*/ 1507 h 1546"/>
                <a:gd name="T36" fmla="*/ 3362 w 5424"/>
                <a:gd name="T37" fmla="*/ 739 h 1546"/>
                <a:gd name="T38" fmla="*/ 2800 w 5424"/>
                <a:gd name="T39" fmla="*/ 387 h 1546"/>
                <a:gd name="T40" fmla="*/ 3055 w 5424"/>
                <a:gd name="T41" fmla="*/ 456 h 1546"/>
                <a:gd name="T42" fmla="*/ 3082 w 5424"/>
                <a:gd name="T43" fmla="*/ 541 h 1546"/>
                <a:gd name="T44" fmla="*/ 3052 w 5424"/>
                <a:gd name="T45" fmla="*/ 618 h 1546"/>
                <a:gd name="T46" fmla="*/ 2798 w 5424"/>
                <a:gd name="T47" fmla="*/ 537 h 1546"/>
                <a:gd name="T48" fmla="*/ 2601 w 5424"/>
                <a:gd name="T49" fmla="*/ 689 h 1546"/>
                <a:gd name="T50" fmla="*/ 2868 w 5424"/>
                <a:gd name="T51" fmla="*/ 901 h 1546"/>
                <a:gd name="T52" fmla="*/ 3136 w 5424"/>
                <a:gd name="T53" fmla="*/ 1207 h 1546"/>
                <a:gd name="T54" fmla="*/ 2723 w 5424"/>
                <a:gd name="T55" fmla="*/ 1546 h 1546"/>
                <a:gd name="T56" fmla="*/ 2414 w 5424"/>
                <a:gd name="T57" fmla="*/ 1460 h 1546"/>
                <a:gd name="T58" fmla="*/ 2398 w 5424"/>
                <a:gd name="T59" fmla="*/ 1308 h 1546"/>
                <a:gd name="T60" fmla="*/ 2523 w 5424"/>
                <a:gd name="T61" fmla="*/ 1341 h 1546"/>
                <a:gd name="T62" fmla="*/ 2884 w 5424"/>
                <a:gd name="T63" fmla="*/ 1349 h 1546"/>
                <a:gd name="T64" fmla="*/ 2862 w 5424"/>
                <a:gd name="T65" fmla="*/ 1093 h 1546"/>
                <a:gd name="T66" fmla="*/ 2499 w 5424"/>
                <a:gd name="T67" fmla="*/ 907 h 1546"/>
                <a:gd name="T68" fmla="*/ 2512 w 5424"/>
                <a:gd name="T69" fmla="*/ 481 h 1546"/>
                <a:gd name="T70" fmla="*/ 1940 w 5424"/>
                <a:gd name="T71" fmla="*/ 394 h 1546"/>
                <a:gd name="T72" fmla="*/ 2127 w 5424"/>
                <a:gd name="T73" fmla="*/ 472 h 1546"/>
                <a:gd name="T74" fmla="*/ 2137 w 5424"/>
                <a:gd name="T75" fmla="*/ 576 h 1546"/>
                <a:gd name="T76" fmla="*/ 2077 w 5424"/>
                <a:gd name="T77" fmla="*/ 605 h 1546"/>
                <a:gd name="T78" fmla="*/ 1767 w 5424"/>
                <a:gd name="T79" fmla="*/ 548 h 1546"/>
                <a:gd name="T80" fmla="*/ 1680 w 5424"/>
                <a:gd name="T81" fmla="*/ 766 h 1546"/>
                <a:gd name="T82" fmla="*/ 2023 w 5424"/>
                <a:gd name="T83" fmla="*/ 946 h 1546"/>
                <a:gd name="T84" fmla="*/ 2162 w 5424"/>
                <a:gd name="T85" fmla="*/ 1351 h 1546"/>
                <a:gd name="T86" fmla="*/ 1671 w 5424"/>
                <a:gd name="T87" fmla="*/ 1537 h 1546"/>
                <a:gd name="T88" fmla="*/ 1452 w 5424"/>
                <a:gd name="T89" fmla="*/ 1427 h 1546"/>
                <a:gd name="T90" fmla="*/ 1464 w 5424"/>
                <a:gd name="T91" fmla="*/ 1294 h 1546"/>
                <a:gd name="T92" fmla="*/ 1666 w 5424"/>
                <a:gd name="T93" fmla="*/ 1375 h 1546"/>
                <a:gd name="T94" fmla="*/ 1985 w 5424"/>
                <a:gd name="T95" fmla="*/ 1297 h 1546"/>
                <a:gd name="T96" fmla="*/ 1834 w 5424"/>
                <a:gd name="T97" fmla="*/ 1052 h 1546"/>
                <a:gd name="T98" fmla="*/ 1494 w 5424"/>
                <a:gd name="T99" fmla="*/ 820 h 1546"/>
                <a:gd name="T100" fmla="*/ 1688 w 5424"/>
                <a:gd name="T101" fmla="*/ 413 h 1546"/>
                <a:gd name="T102" fmla="*/ 908 w 5424"/>
                <a:gd name="T103" fmla="*/ 965 h 1546"/>
                <a:gd name="T104" fmla="*/ 711 w 5424"/>
                <a:gd name="T105" fmla="*/ 2 h 1546"/>
                <a:gd name="T106" fmla="*/ 1296 w 5424"/>
                <a:gd name="T107" fmla="*/ 1452 h 1546"/>
                <a:gd name="T108" fmla="*/ 1208 w 5424"/>
                <a:gd name="T109" fmla="*/ 1531 h 1546"/>
                <a:gd name="T110" fmla="*/ 1091 w 5424"/>
                <a:gd name="T111" fmla="*/ 1494 h 1546"/>
                <a:gd name="T112" fmla="*/ 197 w 5424"/>
                <a:gd name="T113" fmla="*/ 1508 h 1546"/>
                <a:gd name="T114" fmla="*/ 39 w 5424"/>
                <a:gd name="T115" fmla="*/ 1528 h 1546"/>
                <a:gd name="T116" fmla="*/ 519 w 5424"/>
                <a:gd name="T117" fmla="*/ 42 h 1546"/>
                <a:gd name="T118" fmla="*/ 649 w 5424"/>
                <a:gd name="T119" fmla="*/ 0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24" h="1546">
                  <a:moveTo>
                    <a:pt x="3859" y="549"/>
                  </a:moveTo>
                  <a:cubicBezTo>
                    <a:pt x="3801" y="549"/>
                    <a:pt x="3752" y="559"/>
                    <a:pt x="3710" y="579"/>
                  </a:cubicBezTo>
                  <a:cubicBezTo>
                    <a:pt x="3669" y="599"/>
                    <a:pt x="3635" y="628"/>
                    <a:pt x="3608" y="665"/>
                  </a:cubicBezTo>
                  <a:cubicBezTo>
                    <a:pt x="3581" y="702"/>
                    <a:pt x="3561" y="746"/>
                    <a:pt x="3548" y="797"/>
                  </a:cubicBezTo>
                  <a:cubicBezTo>
                    <a:pt x="3535" y="848"/>
                    <a:pt x="3529" y="903"/>
                    <a:pt x="3529" y="963"/>
                  </a:cubicBezTo>
                  <a:cubicBezTo>
                    <a:pt x="3529" y="1021"/>
                    <a:pt x="3534" y="1075"/>
                    <a:pt x="3545" y="1126"/>
                  </a:cubicBezTo>
                  <a:cubicBezTo>
                    <a:pt x="3555" y="1177"/>
                    <a:pt x="3573" y="1221"/>
                    <a:pt x="3598" y="1259"/>
                  </a:cubicBezTo>
                  <a:cubicBezTo>
                    <a:pt x="3623" y="1297"/>
                    <a:pt x="3656" y="1327"/>
                    <a:pt x="3698" y="1349"/>
                  </a:cubicBezTo>
                  <a:cubicBezTo>
                    <a:pt x="3740" y="1372"/>
                    <a:pt x="3792" y="1383"/>
                    <a:pt x="3854" y="1383"/>
                  </a:cubicBezTo>
                  <a:cubicBezTo>
                    <a:pt x="3911" y="1383"/>
                    <a:pt x="3960" y="1373"/>
                    <a:pt x="4002" y="1352"/>
                  </a:cubicBezTo>
                  <a:cubicBezTo>
                    <a:pt x="4043" y="1332"/>
                    <a:pt x="4078" y="1304"/>
                    <a:pt x="4105" y="1267"/>
                  </a:cubicBezTo>
                  <a:cubicBezTo>
                    <a:pt x="4131" y="1230"/>
                    <a:pt x="4151" y="1186"/>
                    <a:pt x="4164" y="1136"/>
                  </a:cubicBezTo>
                  <a:cubicBezTo>
                    <a:pt x="4176" y="1085"/>
                    <a:pt x="4183" y="1029"/>
                    <a:pt x="4183" y="968"/>
                  </a:cubicBezTo>
                  <a:cubicBezTo>
                    <a:pt x="4183" y="911"/>
                    <a:pt x="4177" y="857"/>
                    <a:pt x="4167" y="806"/>
                  </a:cubicBezTo>
                  <a:cubicBezTo>
                    <a:pt x="4156" y="756"/>
                    <a:pt x="4138" y="711"/>
                    <a:pt x="4114" y="673"/>
                  </a:cubicBezTo>
                  <a:cubicBezTo>
                    <a:pt x="4090" y="634"/>
                    <a:pt x="4056" y="604"/>
                    <a:pt x="4015" y="582"/>
                  </a:cubicBezTo>
                  <a:cubicBezTo>
                    <a:pt x="3973" y="560"/>
                    <a:pt x="3921" y="549"/>
                    <a:pt x="3859" y="549"/>
                  </a:cubicBezTo>
                  <a:close/>
                  <a:moveTo>
                    <a:pt x="5084" y="388"/>
                  </a:moveTo>
                  <a:cubicBezTo>
                    <a:pt x="5118" y="388"/>
                    <a:pt x="5151" y="391"/>
                    <a:pt x="5182" y="397"/>
                  </a:cubicBezTo>
                  <a:cubicBezTo>
                    <a:pt x="5214" y="404"/>
                    <a:pt x="5243" y="412"/>
                    <a:pt x="5270" y="422"/>
                  </a:cubicBezTo>
                  <a:cubicBezTo>
                    <a:pt x="5296" y="432"/>
                    <a:pt x="5320" y="444"/>
                    <a:pt x="5341" y="457"/>
                  </a:cubicBezTo>
                  <a:cubicBezTo>
                    <a:pt x="5361" y="470"/>
                    <a:pt x="5376" y="482"/>
                    <a:pt x="5386" y="491"/>
                  </a:cubicBezTo>
                  <a:cubicBezTo>
                    <a:pt x="5395" y="500"/>
                    <a:pt x="5401" y="508"/>
                    <a:pt x="5405" y="513"/>
                  </a:cubicBezTo>
                  <a:cubicBezTo>
                    <a:pt x="5409" y="519"/>
                    <a:pt x="5411" y="525"/>
                    <a:pt x="5414" y="533"/>
                  </a:cubicBezTo>
                  <a:cubicBezTo>
                    <a:pt x="5416" y="540"/>
                    <a:pt x="5418" y="549"/>
                    <a:pt x="5418" y="558"/>
                  </a:cubicBezTo>
                  <a:cubicBezTo>
                    <a:pt x="5419" y="567"/>
                    <a:pt x="5420" y="579"/>
                    <a:pt x="5420" y="593"/>
                  </a:cubicBezTo>
                  <a:cubicBezTo>
                    <a:pt x="5420" y="624"/>
                    <a:pt x="5416" y="645"/>
                    <a:pt x="5409" y="657"/>
                  </a:cubicBezTo>
                  <a:cubicBezTo>
                    <a:pt x="5402" y="669"/>
                    <a:pt x="5393" y="675"/>
                    <a:pt x="5383" y="675"/>
                  </a:cubicBezTo>
                  <a:cubicBezTo>
                    <a:pt x="5372" y="675"/>
                    <a:pt x="5358" y="669"/>
                    <a:pt x="5343" y="656"/>
                  </a:cubicBezTo>
                  <a:cubicBezTo>
                    <a:pt x="5328" y="643"/>
                    <a:pt x="5308" y="629"/>
                    <a:pt x="5285" y="613"/>
                  </a:cubicBezTo>
                  <a:cubicBezTo>
                    <a:pt x="5261" y="597"/>
                    <a:pt x="5233" y="583"/>
                    <a:pt x="5200" y="570"/>
                  </a:cubicBezTo>
                  <a:cubicBezTo>
                    <a:pt x="5167" y="557"/>
                    <a:pt x="5127" y="551"/>
                    <a:pt x="5082" y="551"/>
                  </a:cubicBezTo>
                  <a:cubicBezTo>
                    <a:pt x="4989" y="551"/>
                    <a:pt x="4918" y="587"/>
                    <a:pt x="4868" y="658"/>
                  </a:cubicBezTo>
                  <a:cubicBezTo>
                    <a:pt x="4819" y="730"/>
                    <a:pt x="4794" y="833"/>
                    <a:pt x="4794" y="969"/>
                  </a:cubicBezTo>
                  <a:cubicBezTo>
                    <a:pt x="4794" y="1037"/>
                    <a:pt x="4800" y="1097"/>
                    <a:pt x="4813" y="1148"/>
                  </a:cubicBezTo>
                  <a:cubicBezTo>
                    <a:pt x="4826" y="1199"/>
                    <a:pt x="4845" y="1242"/>
                    <a:pt x="4870" y="1276"/>
                  </a:cubicBezTo>
                  <a:cubicBezTo>
                    <a:pt x="4895" y="1311"/>
                    <a:pt x="4926" y="1336"/>
                    <a:pt x="4962" y="1353"/>
                  </a:cubicBezTo>
                  <a:cubicBezTo>
                    <a:pt x="4998" y="1370"/>
                    <a:pt x="5040" y="1378"/>
                    <a:pt x="5087" y="1378"/>
                  </a:cubicBezTo>
                  <a:cubicBezTo>
                    <a:pt x="5131" y="1378"/>
                    <a:pt x="5170" y="1371"/>
                    <a:pt x="5204" y="1357"/>
                  </a:cubicBezTo>
                  <a:cubicBezTo>
                    <a:pt x="5238" y="1343"/>
                    <a:pt x="5267" y="1328"/>
                    <a:pt x="5291" y="1311"/>
                  </a:cubicBezTo>
                  <a:cubicBezTo>
                    <a:pt x="5316" y="1294"/>
                    <a:pt x="5337" y="1279"/>
                    <a:pt x="5353" y="1265"/>
                  </a:cubicBezTo>
                  <a:cubicBezTo>
                    <a:pt x="5370" y="1251"/>
                    <a:pt x="5383" y="1245"/>
                    <a:pt x="5393" y="1245"/>
                  </a:cubicBezTo>
                  <a:cubicBezTo>
                    <a:pt x="5398" y="1245"/>
                    <a:pt x="5403" y="1246"/>
                    <a:pt x="5407" y="1249"/>
                  </a:cubicBezTo>
                  <a:cubicBezTo>
                    <a:pt x="5411" y="1252"/>
                    <a:pt x="5414" y="1258"/>
                    <a:pt x="5417" y="1265"/>
                  </a:cubicBezTo>
                  <a:cubicBezTo>
                    <a:pt x="5419" y="1273"/>
                    <a:pt x="5421" y="1282"/>
                    <a:pt x="5423" y="1293"/>
                  </a:cubicBezTo>
                  <a:cubicBezTo>
                    <a:pt x="5424" y="1305"/>
                    <a:pt x="5424" y="1318"/>
                    <a:pt x="5424" y="1334"/>
                  </a:cubicBezTo>
                  <a:cubicBezTo>
                    <a:pt x="5424" y="1347"/>
                    <a:pt x="5424" y="1358"/>
                    <a:pt x="5423" y="1368"/>
                  </a:cubicBezTo>
                  <a:cubicBezTo>
                    <a:pt x="5422" y="1378"/>
                    <a:pt x="5421" y="1386"/>
                    <a:pt x="5419" y="1393"/>
                  </a:cubicBezTo>
                  <a:cubicBezTo>
                    <a:pt x="5417" y="1399"/>
                    <a:pt x="5415" y="1405"/>
                    <a:pt x="5412" y="1410"/>
                  </a:cubicBezTo>
                  <a:cubicBezTo>
                    <a:pt x="5409" y="1416"/>
                    <a:pt x="5403" y="1423"/>
                    <a:pt x="5393" y="1433"/>
                  </a:cubicBezTo>
                  <a:cubicBezTo>
                    <a:pt x="5384" y="1442"/>
                    <a:pt x="5367" y="1455"/>
                    <a:pt x="5343" y="1469"/>
                  </a:cubicBezTo>
                  <a:cubicBezTo>
                    <a:pt x="5320" y="1483"/>
                    <a:pt x="5294" y="1496"/>
                    <a:pt x="5264" y="1508"/>
                  </a:cubicBezTo>
                  <a:cubicBezTo>
                    <a:pt x="5235" y="1519"/>
                    <a:pt x="5203" y="1528"/>
                    <a:pt x="5169" y="1535"/>
                  </a:cubicBezTo>
                  <a:cubicBezTo>
                    <a:pt x="5134" y="1542"/>
                    <a:pt x="5099" y="1546"/>
                    <a:pt x="5062" y="1546"/>
                  </a:cubicBezTo>
                  <a:cubicBezTo>
                    <a:pt x="4986" y="1546"/>
                    <a:pt x="4919" y="1533"/>
                    <a:pt x="4861" y="1508"/>
                  </a:cubicBezTo>
                  <a:cubicBezTo>
                    <a:pt x="4802" y="1483"/>
                    <a:pt x="4753" y="1447"/>
                    <a:pt x="4714" y="1399"/>
                  </a:cubicBezTo>
                  <a:cubicBezTo>
                    <a:pt x="4674" y="1351"/>
                    <a:pt x="4644" y="1292"/>
                    <a:pt x="4623" y="1222"/>
                  </a:cubicBezTo>
                  <a:cubicBezTo>
                    <a:pt x="4603" y="1152"/>
                    <a:pt x="4592" y="1071"/>
                    <a:pt x="4592" y="980"/>
                  </a:cubicBezTo>
                  <a:cubicBezTo>
                    <a:pt x="4592" y="876"/>
                    <a:pt x="4605" y="787"/>
                    <a:pt x="4630" y="712"/>
                  </a:cubicBezTo>
                  <a:cubicBezTo>
                    <a:pt x="4656" y="637"/>
                    <a:pt x="4691" y="576"/>
                    <a:pt x="4735" y="529"/>
                  </a:cubicBezTo>
                  <a:cubicBezTo>
                    <a:pt x="4779" y="481"/>
                    <a:pt x="4831" y="446"/>
                    <a:pt x="4891" y="423"/>
                  </a:cubicBezTo>
                  <a:cubicBezTo>
                    <a:pt x="4950" y="399"/>
                    <a:pt x="5015" y="388"/>
                    <a:pt x="5084" y="388"/>
                  </a:cubicBezTo>
                  <a:close/>
                  <a:moveTo>
                    <a:pt x="3866" y="387"/>
                  </a:moveTo>
                  <a:cubicBezTo>
                    <a:pt x="3953" y="387"/>
                    <a:pt x="4028" y="400"/>
                    <a:pt x="4093" y="425"/>
                  </a:cubicBezTo>
                  <a:cubicBezTo>
                    <a:pt x="4157" y="451"/>
                    <a:pt x="4211" y="489"/>
                    <a:pt x="4254" y="538"/>
                  </a:cubicBezTo>
                  <a:cubicBezTo>
                    <a:pt x="4297" y="587"/>
                    <a:pt x="4329" y="647"/>
                    <a:pt x="4351" y="717"/>
                  </a:cubicBezTo>
                  <a:cubicBezTo>
                    <a:pt x="4372" y="788"/>
                    <a:pt x="4383" y="867"/>
                    <a:pt x="4383" y="955"/>
                  </a:cubicBezTo>
                  <a:cubicBezTo>
                    <a:pt x="4383" y="1041"/>
                    <a:pt x="4372" y="1120"/>
                    <a:pt x="4349" y="1192"/>
                  </a:cubicBezTo>
                  <a:cubicBezTo>
                    <a:pt x="4326" y="1265"/>
                    <a:pt x="4293" y="1327"/>
                    <a:pt x="4248" y="1379"/>
                  </a:cubicBezTo>
                  <a:cubicBezTo>
                    <a:pt x="4203" y="1432"/>
                    <a:pt x="4146" y="1473"/>
                    <a:pt x="4079" y="1502"/>
                  </a:cubicBezTo>
                  <a:cubicBezTo>
                    <a:pt x="4011" y="1531"/>
                    <a:pt x="3933" y="1546"/>
                    <a:pt x="3844" y="1546"/>
                  </a:cubicBezTo>
                  <a:cubicBezTo>
                    <a:pt x="3757" y="1546"/>
                    <a:pt x="3682" y="1533"/>
                    <a:pt x="3617" y="1507"/>
                  </a:cubicBezTo>
                  <a:cubicBezTo>
                    <a:pt x="3553" y="1481"/>
                    <a:pt x="3499" y="1444"/>
                    <a:pt x="3456" y="1395"/>
                  </a:cubicBezTo>
                  <a:cubicBezTo>
                    <a:pt x="3413" y="1345"/>
                    <a:pt x="3381" y="1286"/>
                    <a:pt x="3360" y="1215"/>
                  </a:cubicBezTo>
                  <a:cubicBezTo>
                    <a:pt x="3339" y="1145"/>
                    <a:pt x="3328" y="1065"/>
                    <a:pt x="3328" y="976"/>
                  </a:cubicBezTo>
                  <a:cubicBezTo>
                    <a:pt x="3328" y="890"/>
                    <a:pt x="3339" y="811"/>
                    <a:pt x="3362" y="739"/>
                  </a:cubicBezTo>
                  <a:cubicBezTo>
                    <a:pt x="3384" y="667"/>
                    <a:pt x="3418" y="604"/>
                    <a:pt x="3462" y="552"/>
                  </a:cubicBezTo>
                  <a:cubicBezTo>
                    <a:pt x="3507" y="500"/>
                    <a:pt x="3563" y="459"/>
                    <a:pt x="3631" y="430"/>
                  </a:cubicBezTo>
                  <a:cubicBezTo>
                    <a:pt x="3698" y="401"/>
                    <a:pt x="3776" y="387"/>
                    <a:pt x="3866" y="387"/>
                  </a:cubicBezTo>
                  <a:close/>
                  <a:moveTo>
                    <a:pt x="2800" y="387"/>
                  </a:moveTo>
                  <a:cubicBezTo>
                    <a:pt x="2828" y="387"/>
                    <a:pt x="2856" y="389"/>
                    <a:pt x="2884" y="394"/>
                  </a:cubicBezTo>
                  <a:cubicBezTo>
                    <a:pt x="2912" y="399"/>
                    <a:pt x="2938" y="404"/>
                    <a:pt x="2960" y="411"/>
                  </a:cubicBezTo>
                  <a:cubicBezTo>
                    <a:pt x="2983" y="418"/>
                    <a:pt x="3002" y="426"/>
                    <a:pt x="3018" y="434"/>
                  </a:cubicBezTo>
                  <a:cubicBezTo>
                    <a:pt x="3034" y="442"/>
                    <a:pt x="3047" y="450"/>
                    <a:pt x="3055" y="456"/>
                  </a:cubicBezTo>
                  <a:cubicBezTo>
                    <a:pt x="3063" y="462"/>
                    <a:pt x="3068" y="468"/>
                    <a:pt x="3071" y="472"/>
                  </a:cubicBezTo>
                  <a:cubicBezTo>
                    <a:pt x="3074" y="477"/>
                    <a:pt x="3076" y="482"/>
                    <a:pt x="3077" y="488"/>
                  </a:cubicBezTo>
                  <a:cubicBezTo>
                    <a:pt x="3078" y="494"/>
                    <a:pt x="3079" y="501"/>
                    <a:pt x="3081" y="510"/>
                  </a:cubicBezTo>
                  <a:cubicBezTo>
                    <a:pt x="3082" y="518"/>
                    <a:pt x="3082" y="529"/>
                    <a:pt x="3082" y="541"/>
                  </a:cubicBezTo>
                  <a:cubicBezTo>
                    <a:pt x="3082" y="555"/>
                    <a:pt x="3082" y="566"/>
                    <a:pt x="3081" y="576"/>
                  </a:cubicBezTo>
                  <a:cubicBezTo>
                    <a:pt x="3079" y="586"/>
                    <a:pt x="3077" y="594"/>
                    <a:pt x="3075" y="600"/>
                  </a:cubicBezTo>
                  <a:cubicBezTo>
                    <a:pt x="3072" y="606"/>
                    <a:pt x="3069" y="611"/>
                    <a:pt x="3065" y="614"/>
                  </a:cubicBezTo>
                  <a:cubicBezTo>
                    <a:pt x="3061" y="616"/>
                    <a:pt x="3057" y="618"/>
                    <a:pt x="3052" y="618"/>
                  </a:cubicBezTo>
                  <a:cubicBezTo>
                    <a:pt x="3045" y="618"/>
                    <a:pt x="3035" y="613"/>
                    <a:pt x="3021" y="605"/>
                  </a:cubicBezTo>
                  <a:cubicBezTo>
                    <a:pt x="3008" y="596"/>
                    <a:pt x="2991" y="587"/>
                    <a:pt x="2970" y="577"/>
                  </a:cubicBezTo>
                  <a:cubicBezTo>
                    <a:pt x="2949" y="567"/>
                    <a:pt x="2924" y="558"/>
                    <a:pt x="2895" y="550"/>
                  </a:cubicBezTo>
                  <a:cubicBezTo>
                    <a:pt x="2867" y="541"/>
                    <a:pt x="2834" y="537"/>
                    <a:pt x="2798" y="537"/>
                  </a:cubicBezTo>
                  <a:cubicBezTo>
                    <a:pt x="2765" y="537"/>
                    <a:pt x="2736" y="541"/>
                    <a:pt x="2711" y="548"/>
                  </a:cubicBezTo>
                  <a:cubicBezTo>
                    <a:pt x="2686" y="555"/>
                    <a:pt x="2665" y="566"/>
                    <a:pt x="2649" y="580"/>
                  </a:cubicBezTo>
                  <a:cubicBezTo>
                    <a:pt x="2633" y="593"/>
                    <a:pt x="2621" y="609"/>
                    <a:pt x="2613" y="628"/>
                  </a:cubicBezTo>
                  <a:cubicBezTo>
                    <a:pt x="2605" y="647"/>
                    <a:pt x="2601" y="667"/>
                    <a:pt x="2601" y="689"/>
                  </a:cubicBezTo>
                  <a:cubicBezTo>
                    <a:pt x="2601" y="720"/>
                    <a:pt x="2609" y="745"/>
                    <a:pt x="2624" y="766"/>
                  </a:cubicBezTo>
                  <a:cubicBezTo>
                    <a:pt x="2640" y="787"/>
                    <a:pt x="2660" y="805"/>
                    <a:pt x="2685" y="820"/>
                  </a:cubicBezTo>
                  <a:cubicBezTo>
                    <a:pt x="2710" y="836"/>
                    <a:pt x="2739" y="850"/>
                    <a:pt x="2771" y="863"/>
                  </a:cubicBezTo>
                  <a:cubicBezTo>
                    <a:pt x="2803" y="875"/>
                    <a:pt x="2835" y="888"/>
                    <a:pt x="2868" y="901"/>
                  </a:cubicBezTo>
                  <a:cubicBezTo>
                    <a:pt x="2902" y="915"/>
                    <a:pt x="2934" y="929"/>
                    <a:pt x="2967" y="946"/>
                  </a:cubicBezTo>
                  <a:cubicBezTo>
                    <a:pt x="2999" y="962"/>
                    <a:pt x="3028" y="982"/>
                    <a:pt x="3053" y="1006"/>
                  </a:cubicBezTo>
                  <a:cubicBezTo>
                    <a:pt x="3078" y="1029"/>
                    <a:pt x="3098" y="1057"/>
                    <a:pt x="3113" y="1090"/>
                  </a:cubicBezTo>
                  <a:cubicBezTo>
                    <a:pt x="3129" y="1123"/>
                    <a:pt x="3136" y="1162"/>
                    <a:pt x="3136" y="1207"/>
                  </a:cubicBezTo>
                  <a:cubicBezTo>
                    <a:pt x="3136" y="1261"/>
                    <a:pt x="3126" y="1309"/>
                    <a:pt x="3106" y="1351"/>
                  </a:cubicBezTo>
                  <a:cubicBezTo>
                    <a:pt x="3086" y="1393"/>
                    <a:pt x="3058" y="1429"/>
                    <a:pt x="3021" y="1458"/>
                  </a:cubicBezTo>
                  <a:cubicBezTo>
                    <a:pt x="2985" y="1487"/>
                    <a:pt x="2941" y="1509"/>
                    <a:pt x="2890" y="1524"/>
                  </a:cubicBezTo>
                  <a:cubicBezTo>
                    <a:pt x="2839" y="1538"/>
                    <a:pt x="2784" y="1546"/>
                    <a:pt x="2723" y="1546"/>
                  </a:cubicBezTo>
                  <a:cubicBezTo>
                    <a:pt x="2685" y="1546"/>
                    <a:pt x="2649" y="1543"/>
                    <a:pt x="2615" y="1537"/>
                  </a:cubicBezTo>
                  <a:cubicBezTo>
                    <a:pt x="2581" y="1531"/>
                    <a:pt x="2551" y="1524"/>
                    <a:pt x="2524" y="1515"/>
                  </a:cubicBezTo>
                  <a:cubicBezTo>
                    <a:pt x="2497" y="1506"/>
                    <a:pt x="2474" y="1496"/>
                    <a:pt x="2455" y="1487"/>
                  </a:cubicBezTo>
                  <a:cubicBezTo>
                    <a:pt x="2437" y="1477"/>
                    <a:pt x="2423" y="1468"/>
                    <a:pt x="2414" y="1460"/>
                  </a:cubicBezTo>
                  <a:cubicBezTo>
                    <a:pt x="2406" y="1452"/>
                    <a:pt x="2400" y="1441"/>
                    <a:pt x="2396" y="1427"/>
                  </a:cubicBezTo>
                  <a:cubicBezTo>
                    <a:pt x="2392" y="1413"/>
                    <a:pt x="2390" y="1394"/>
                    <a:pt x="2390" y="1370"/>
                  </a:cubicBezTo>
                  <a:cubicBezTo>
                    <a:pt x="2390" y="1355"/>
                    <a:pt x="2391" y="1343"/>
                    <a:pt x="2392" y="1332"/>
                  </a:cubicBezTo>
                  <a:cubicBezTo>
                    <a:pt x="2394" y="1322"/>
                    <a:pt x="2396" y="1314"/>
                    <a:pt x="2398" y="1308"/>
                  </a:cubicBezTo>
                  <a:cubicBezTo>
                    <a:pt x="2400" y="1302"/>
                    <a:pt x="2404" y="1297"/>
                    <a:pt x="2408" y="1294"/>
                  </a:cubicBezTo>
                  <a:cubicBezTo>
                    <a:pt x="2412" y="1292"/>
                    <a:pt x="2417" y="1290"/>
                    <a:pt x="2423" y="1290"/>
                  </a:cubicBezTo>
                  <a:cubicBezTo>
                    <a:pt x="2431" y="1290"/>
                    <a:pt x="2444" y="1296"/>
                    <a:pt x="2461" y="1306"/>
                  </a:cubicBezTo>
                  <a:cubicBezTo>
                    <a:pt x="2477" y="1317"/>
                    <a:pt x="2498" y="1328"/>
                    <a:pt x="2523" y="1341"/>
                  </a:cubicBezTo>
                  <a:cubicBezTo>
                    <a:pt x="2547" y="1353"/>
                    <a:pt x="2576" y="1365"/>
                    <a:pt x="2610" y="1375"/>
                  </a:cubicBezTo>
                  <a:cubicBezTo>
                    <a:pt x="2644" y="1386"/>
                    <a:pt x="2682" y="1391"/>
                    <a:pt x="2726" y="1391"/>
                  </a:cubicBezTo>
                  <a:cubicBezTo>
                    <a:pt x="2759" y="1391"/>
                    <a:pt x="2789" y="1388"/>
                    <a:pt x="2815" y="1381"/>
                  </a:cubicBezTo>
                  <a:cubicBezTo>
                    <a:pt x="2842" y="1374"/>
                    <a:pt x="2865" y="1363"/>
                    <a:pt x="2884" y="1349"/>
                  </a:cubicBezTo>
                  <a:cubicBezTo>
                    <a:pt x="2904" y="1336"/>
                    <a:pt x="2919" y="1318"/>
                    <a:pt x="2929" y="1297"/>
                  </a:cubicBezTo>
                  <a:cubicBezTo>
                    <a:pt x="2940" y="1276"/>
                    <a:pt x="2945" y="1251"/>
                    <a:pt x="2945" y="1222"/>
                  </a:cubicBezTo>
                  <a:cubicBezTo>
                    <a:pt x="2945" y="1193"/>
                    <a:pt x="2938" y="1168"/>
                    <a:pt x="2922" y="1147"/>
                  </a:cubicBezTo>
                  <a:cubicBezTo>
                    <a:pt x="2907" y="1127"/>
                    <a:pt x="2887" y="1109"/>
                    <a:pt x="2862" y="1093"/>
                  </a:cubicBezTo>
                  <a:cubicBezTo>
                    <a:pt x="2837" y="1078"/>
                    <a:pt x="2809" y="1064"/>
                    <a:pt x="2778" y="1052"/>
                  </a:cubicBezTo>
                  <a:cubicBezTo>
                    <a:pt x="2746" y="1040"/>
                    <a:pt x="2714" y="1027"/>
                    <a:pt x="2681" y="1014"/>
                  </a:cubicBezTo>
                  <a:cubicBezTo>
                    <a:pt x="2648" y="1000"/>
                    <a:pt x="2615" y="985"/>
                    <a:pt x="2584" y="969"/>
                  </a:cubicBezTo>
                  <a:cubicBezTo>
                    <a:pt x="2552" y="952"/>
                    <a:pt x="2524" y="931"/>
                    <a:pt x="2499" y="907"/>
                  </a:cubicBezTo>
                  <a:cubicBezTo>
                    <a:pt x="2474" y="883"/>
                    <a:pt x="2454" y="854"/>
                    <a:pt x="2438" y="820"/>
                  </a:cubicBezTo>
                  <a:cubicBezTo>
                    <a:pt x="2423" y="787"/>
                    <a:pt x="2416" y="747"/>
                    <a:pt x="2416" y="700"/>
                  </a:cubicBezTo>
                  <a:cubicBezTo>
                    <a:pt x="2416" y="658"/>
                    <a:pt x="2424" y="619"/>
                    <a:pt x="2440" y="581"/>
                  </a:cubicBezTo>
                  <a:cubicBezTo>
                    <a:pt x="2456" y="543"/>
                    <a:pt x="2480" y="510"/>
                    <a:pt x="2512" y="481"/>
                  </a:cubicBezTo>
                  <a:cubicBezTo>
                    <a:pt x="2544" y="453"/>
                    <a:pt x="2584" y="430"/>
                    <a:pt x="2632" y="413"/>
                  </a:cubicBezTo>
                  <a:cubicBezTo>
                    <a:pt x="2680" y="395"/>
                    <a:pt x="2736" y="387"/>
                    <a:pt x="2800" y="387"/>
                  </a:cubicBezTo>
                  <a:close/>
                  <a:moveTo>
                    <a:pt x="1856" y="387"/>
                  </a:moveTo>
                  <a:cubicBezTo>
                    <a:pt x="1884" y="387"/>
                    <a:pt x="1912" y="389"/>
                    <a:pt x="1940" y="394"/>
                  </a:cubicBezTo>
                  <a:cubicBezTo>
                    <a:pt x="1968" y="399"/>
                    <a:pt x="1994" y="404"/>
                    <a:pt x="2016" y="411"/>
                  </a:cubicBezTo>
                  <a:cubicBezTo>
                    <a:pt x="2039" y="418"/>
                    <a:pt x="2058" y="426"/>
                    <a:pt x="2074" y="434"/>
                  </a:cubicBezTo>
                  <a:cubicBezTo>
                    <a:pt x="2090" y="442"/>
                    <a:pt x="2103" y="450"/>
                    <a:pt x="2111" y="456"/>
                  </a:cubicBezTo>
                  <a:cubicBezTo>
                    <a:pt x="2119" y="462"/>
                    <a:pt x="2124" y="468"/>
                    <a:pt x="2127" y="472"/>
                  </a:cubicBezTo>
                  <a:cubicBezTo>
                    <a:pt x="2130" y="477"/>
                    <a:pt x="2132" y="482"/>
                    <a:pt x="2133" y="488"/>
                  </a:cubicBezTo>
                  <a:cubicBezTo>
                    <a:pt x="2134" y="494"/>
                    <a:pt x="2135" y="501"/>
                    <a:pt x="2137" y="510"/>
                  </a:cubicBezTo>
                  <a:cubicBezTo>
                    <a:pt x="2138" y="518"/>
                    <a:pt x="2138" y="529"/>
                    <a:pt x="2138" y="541"/>
                  </a:cubicBezTo>
                  <a:cubicBezTo>
                    <a:pt x="2138" y="555"/>
                    <a:pt x="2138" y="566"/>
                    <a:pt x="2137" y="576"/>
                  </a:cubicBezTo>
                  <a:cubicBezTo>
                    <a:pt x="2135" y="586"/>
                    <a:pt x="2133" y="594"/>
                    <a:pt x="2131" y="600"/>
                  </a:cubicBezTo>
                  <a:cubicBezTo>
                    <a:pt x="2128" y="606"/>
                    <a:pt x="2125" y="611"/>
                    <a:pt x="2121" y="614"/>
                  </a:cubicBezTo>
                  <a:cubicBezTo>
                    <a:pt x="2117" y="616"/>
                    <a:pt x="2113" y="618"/>
                    <a:pt x="2108" y="618"/>
                  </a:cubicBezTo>
                  <a:cubicBezTo>
                    <a:pt x="2101" y="618"/>
                    <a:pt x="2091" y="613"/>
                    <a:pt x="2077" y="605"/>
                  </a:cubicBezTo>
                  <a:cubicBezTo>
                    <a:pt x="2064" y="596"/>
                    <a:pt x="2047" y="587"/>
                    <a:pt x="2026" y="577"/>
                  </a:cubicBezTo>
                  <a:cubicBezTo>
                    <a:pt x="2005" y="567"/>
                    <a:pt x="1980" y="558"/>
                    <a:pt x="1951" y="550"/>
                  </a:cubicBezTo>
                  <a:cubicBezTo>
                    <a:pt x="1923" y="541"/>
                    <a:pt x="1890" y="537"/>
                    <a:pt x="1854" y="537"/>
                  </a:cubicBezTo>
                  <a:cubicBezTo>
                    <a:pt x="1821" y="537"/>
                    <a:pt x="1792" y="541"/>
                    <a:pt x="1767" y="548"/>
                  </a:cubicBezTo>
                  <a:cubicBezTo>
                    <a:pt x="1742" y="555"/>
                    <a:pt x="1721" y="566"/>
                    <a:pt x="1705" y="580"/>
                  </a:cubicBezTo>
                  <a:cubicBezTo>
                    <a:pt x="1689" y="593"/>
                    <a:pt x="1677" y="609"/>
                    <a:pt x="1669" y="628"/>
                  </a:cubicBezTo>
                  <a:cubicBezTo>
                    <a:pt x="1661" y="647"/>
                    <a:pt x="1657" y="667"/>
                    <a:pt x="1657" y="689"/>
                  </a:cubicBezTo>
                  <a:cubicBezTo>
                    <a:pt x="1657" y="720"/>
                    <a:pt x="1665" y="745"/>
                    <a:pt x="1680" y="766"/>
                  </a:cubicBezTo>
                  <a:cubicBezTo>
                    <a:pt x="1696" y="787"/>
                    <a:pt x="1716" y="805"/>
                    <a:pt x="1741" y="820"/>
                  </a:cubicBezTo>
                  <a:cubicBezTo>
                    <a:pt x="1766" y="836"/>
                    <a:pt x="1795" y="850"/>
                    <a:pt x="1827" y="863"/>
                  </a:cubicBezTo>
                  <a:cubicBezTo>
                    <a:pt x="1859" y="875"/>
                    <a:pt x="1891" y="888"/>
                    <a:pt x="1924" y="901"/>
                  </a:cubicBezTo>
                  <a:cubicBezTo>
                    <a:pt x="1958" y="915"/>
                    <a:pt x="1990" y="929"/>
                    <a:pt x="2023" y="946"/>
                  </a:cubicBezTo>
                  <a:cubicBezTo>
                    <a:pt x="2055" y="962"/>
                    <a:pt x="2084" y="982"/>
                    <a:pt x="2109" y="1006"/>
                  </a:cubicBezTo>
                  <a:cubicBezTo>
                    <a:pt x="2134" y="1029"/>
                    <a:pt x="2154" y="1057"/>
                    <a:pt x="2169" y="1090"/>
                  </a:cubicBezTo>
                  <a:cubicBezTo>
                    <a:pt x="2185" y="1123"/>
                    <a:pt x="2192" y="1162"/>
                    <a:pt x="2192" y="1207"/>
                  </a:cubicBezTo>
                  <a:cubicBezTo>
                    <a:pt x="2192" y="1261"/>
                    <a:pt x="2182" y="1309"/>
                    <a:pt x="2162" y="1351"/>
                  </a:cubicBezTo>
                  <a:cubicBezTo>
                    <a:pt x="2142" y="1393"/>
                    <a:pt x="2114" y="1429"/>
                    <a:pt x="2077" y="1458"/>
                  </a:cubicBezTo>
                  <a:cubicBezTo>
                    <a:pt x="2041" y="1487"/>
                    <a:pt x="1997" y="1509"/>
                    <a:pt x="1946" y="1524"/>
                  </a:cubicBezTo>
                  <a:cubicBezTo>
                    <a:pt x="1895" y="1538"/>
                    <a:pt x="1840" y="1546"/>
                    <a:pt x="1779" y="1546"/>
                  </a:cubicBezTo>
                  <a:cubicBezTo>
                    <a:pt x="1741" y="1546"/>
                    <a:pt x="1705" y="1543"/>
                    <a:pt x="1671" y="1537"/>
                  </a:cubicBezTo>
                  <a:cubicBezTo>
                    <a:pt x="1637" y="1531"/>
                    <a:pt x="1607" y="1524"/>
                    <a:pt x="1580" y="1515"/>
                  </a:cubicBezTo>
                  <a:cubicBezTo>
                    <a:pt x="1553" y="1506"/>
                    <a:pt x="1530" y="1496"/>
                    <a:pt x="1511" y="1487"/>
                  </a:cubicBezTo>
                  <a:cubicBezTo>
                    <a:pt x="1493" y="1477"/>
                    <a:pt x="1479" y="1468"/>
                    <a:pt x="1470" y="1460"/>
                  </a:cubicBezTo>
                  <a:cubicBezTo>
                    <a:pt x="1462" y="1452"/>
                    <a:pt x="1456" y="1441"/>
                    <a:pt x="1452" y="1427"/>
                  </a:cubicBezTo>
                  <a:cubicBezTo>
                    <a:pt x="1448" y="1413"/>
                    <a:pt x="1446" y="1394"/>
                    <a:pt x="1446" y="1370"/>
                  </a:cubicBezTo>
                  <a:cubicBezTo>
                    <a:pt x="1446" y="1355"/>
                    <a:pt x="1447" y="1343"/>
                    <a:pt x="1448" y="1332"/>
                  </a:cubicBezTo>
                  <a:cubicBezTo>
                    <a:pt x="1450" y="1322"/>
                    <a:pt x="1452" y="1314"/>
                    <a:pt x="1454" y="1308"/>
                  </a:cubicBezTo>
                  <a:cubicBezTo>
                    <a:pt x="1456" y="1302"/>
                    <a:pt x="1460" y="1297"/>
                    <a:pt x="1464" y="1294"/>
                  </a:cubicBezTo>
                  <a:cubicBezTo>
                    <a:pt x="1468" y="1292"/>
                    <a:pt x="1473" y="1290"/>
                    <a:pt x="1479" y="1290"/>
                  </a:cubicBezTo>
                  <a:cubicBezTo>
                    <a:pt x="1487" y="1290"/>
                    <a:pt x="1500" y="1296"/>
                    <a:pt x="1517" y="1306"/>
                  </a:cubicBezTo>
                  <a:cubicBezTo>
                    <a:pt x="1533" y="1317"/>
                    <a:pt x="1554" y="1328"/>
                    <a:pt x="1579" y="1341"/>
                  </a:cubicBezTo>
                  <a:cubicBezTo>
                    <a:pt x="1603" y="1353"/>
                    <a:pt x="1632" y="1365"/>
                    <a:pt x="1666" y="1375"/>
                  </a:cubicBezTo>
                  <a:cubicBezTo>
                    <a:pt x="1700" y="1386"/>
                    <a:pt x="1738" y="1391"/>
                    <a:pt x="1782" y="1391"/>
                  </a:cubicBezTo>
                  <a:cubicBezTo>
                    <a:pt x="1815" y="1391"/>
                    <a:pt x="1845" y="1388"/>
                    <a:pt x="1871" y="1381"/>
                  </a:cubicBezTo>
                  <a:cubicBezTo>
                    <a:pt x="1898" y="1374"/>
                    <a:pt x="1921" y="1363"/>
                    <a:pt x="1940" y="1349"/>
                  </a:cubicBezTo>
                  <a:cubicBezTo>
                    <a:pt x="1960" y="1336"/>
                    <a:pt x="1975" y="1318"/>
                    <a:pt x="1985" y="1297"/>
                  </a:cubicBezTo>
                  <a:cubicBezTo>
                    <a:pt x="1996" y="1276"/>
                    <a:pt x="2001" y="1251"/>
                    <a:pt x="2001" y="1222"/>
                  </a:cubicBezTo>
                  <a:cubicBezTo>
                    <a:pt x="2001" y="1193"/>
                    <a:pt x="1994" y="1168"/>
                    <a:pt x="1978" y="1147"/>
                  </a:cubicBezTo>
                  <a:cubicBezTo>
                    <a:pt x="1963" y="1127"/>
                    <a:pt x="1943" y="1109"/>
                    <a:pt x="1918" y="1093"/>
                  </a:cubicBezTo>
                  <a:cubicBezTo>
                    <a:pt x="1893" y="1078"/>
                    <a:pt x="1865" y="1064"/>
                    <a:pt x="1834" y="1052"/>
                  </a:cubicBezTo>
                  <a:cubicBezTo>
                    <a:pt x="1802" y="1040"/>
                    <a:pt x="1770" y="1027"/>
                    <a:pt x="1737" y="1014"/>
                  </a:cubicBezTo>
                  <a:cubicBezTo>
                    <a:pt x="1704" y="1000"/>
                    <a:pt x="1671" y="985"/>
                    <a:pt x="1640" y="969"/>
                  </a:cubicBezTo>
                  <a:cubicBezTo>
                    <a:pt x="1608" y="952"/>
                    <a:pt x="1580" y="931"/>
                    <a:pt x="1555" y="907"/>
                  </a:cubicBezTo>
                  <a:cubicBezTo>
                    <a:pt x="1530" y="883"/>
                    <a:pt x="1510" y="854"/>
                    <a:pt x="1494" y="820"/>
                  </a:cubicBezTo>
                  <a:cubicBezTo>
                    <a:pt x="1479" y="787"/>
                    <a:pt x="1472" y="747"/>
                    <a:pt x="1472" y="700"/>
                  </a:cubicBezTo>
                  <a:cubicBezTo>
                    <a:pt x="1472" y="658"/>
                    <a:pt x="1480" y="619"/>
                    <a:pt x="1496" y="581"/>
                  </a:cubicBezTo>
                  <a:cubicBezTo>
                    <a:pt x="1512" y="543"/>
                    <a:pt x="1536" y="510"/>
                    <a:pt x="1568" y="481"/>
                  </a:cubicBezTo>
                  <a:cubicBezTo>
                    <a:pt x="1600" y="453"/>
                    <a:pt x="1640" y="430"/>
                    <a:pt x="1688" y="413"/>
                  </a:cubicBezTo>
                  <a:cubicBezTo>
                    <a:pt x="1736" y="395"/>
                    <a:pt x="1792" y="387"/>
                    <a:pt x="1856" y="387"/>
                  </a:cubicBezTo>
                  <a:close/>
                  <a:moveTo>
                    <a:pt x="642" y="209"/>
                  </a:moveTo>
                  <a:lnTo>
                    <a:pt x="381" y="965"/>
                  </a:lnTo>
                  <a:lnTo>
                    <a:pt x="908" y="965"/>
                  </a:lnTo>
                  <a:lnTo>
                    <a:pt x="643" y="209"/>
                  </a:lnTo>
                  <a:lnTo>
                    <a:pt x="642" y="209"/>
                  </a:lnTo>
                  <a:close/>
                  <a:moveTo>
                    <a:pt x="649" y="0"/>
                  </a:moveTo>
                  <a:cubicBezTo>
                    <a:pt x="674" y="0"/>
                    <a:pt x="695" y="1"/>
                    <a:pt x="711" y="2"/>
                  </a:cubicBezTo>
                  <a:cubicBezTo>
                    <a:pt x="728" y="3"/>
                    <a:pt x="741" y="5"/>
                    <a:pt x="751" y="8"/>
                  </a:cubicBezTo>
                  <a:cubicBezTo>
                    <a:pt x="761" y="11"/>
                    <a:pt x="769" y="16"/>
                    <a:pt x="774" y="22"/>
                  </a:cubicBezTo>
                  <a:cubicBezTo>
                    <a:pt x="780" y="28"/>
                    <a:pt x="784" y="35"/>
                    <a:pt x="787" y="43"/>
                  </a:cubicBezTo>
                  <a:lnTo>
                    <a:pt x="1296" y="1452"/>
                  </a:lnTo>
                  <a:cubicBezTo>
                    <a:pt x="1302" y="1469"/>
                    <a:pt x="1306" y="1483"/>
                    <a:pt x="1306" y="1494"/>
                  </a:cubicBezTo>
                  <a:cubicBezTo>
                    <a:pt x="1306" y="1504"/>
                    <a:pt x="1303" y="1512"/>
                    <a:pt x="1297" y="1518"/>
                  </a:cubicBezTo>
                  <a:cubicBezTo>
                    <a:pt x="1291" y="1523"/>
                    <a:pt x="1281" y="1527"/>
                    <a:pt x="1266" y="1528"/>
                  </a:cubicBezTo>
                  <a:cubicBezTo>
                    <a:pt x="1252" y="1530"/>
                    <a:pt x="1232" y="1531"/>
                    <a:pt x="1208" y="1531"/>
                  </a:cubicBezTo>
                  <a:cubicBezTo>
                    <a:pt x="1184" y="1531"/>
                    <a:pt x="1164" y="1530"/>
                    <a:pt x="1150" y="1529"/>
                  </a:cubicBezTo>
                  <a:cubicBezTo>
                    <a:pt x="1136" y="1528"/>
                    <a:pt x="1125" y="1526"/>
                    <a:pt x="1117" y="1523"/>
                  </a:cubicBezTo>
                  <a:cubicBezTo>
                    <a:pt x="1110" y="1520"/>
                    <a:pt x="1104" y="1516"/>
                    <a:pt x="1101" y="1512"/>
                  </a:cubicBezTo>
                  <a:cubicBezTo>
                    <a:pt x="1097" y="1507"/>
                    <a:pt x="1094" y="1501"/>
                    <a:pt x="1091" y="1494"/>
                  </a:cubicBezTo>
                  <a:lnTo>
                    <a:pt x="961" y="1125"/>
                  </a:lnTo>
                  <a:lnTo>
                    <a:pt x="330" y="1125"/>
                  </a:lnTo>
                  <a:lnTo>
                    <a:pt x="206" y="1490"/>
                  </a:lnTo>
                  <a:cubicBezTo>
                    <a:pt x="204" y="1497"/>
                    <a:pt x="201" y="1503"/>
                    <a:pt x="197" y="1508"/>
                  </a:cubicBezTo>
                  <a:cubicBezTo>
                    <a:pt x="193" y="1513"/>
                    <a:pt x="187" y="1517"/>
                    <a:pt x="180" y="1521"/>
                  </a:cubicBezTo>
                  <a:cubicBezTo>
                    <a:pt x="172" y="1524"/>
                    <a:pt x="162" y="1527"/>
                    <a:pt x="148" y="1528"/>
                  </a:cubicBezTo>
                  <a:cubicBezTo>
                    <a:pt x="134" y="1530"/>
                    <a:pt x="117" y="1531"/>
                    <a:pt x="95" y="1531"/>
                  </a:cubicBezTo>
                  <a:cubicBezTo>
                    <a:pt x="72" y="1531"/>
                    <a:pt x="54" y="1530"/>
                    <a:pt x="39" y="1528"/>
                  </a:cubicBezTo>
                  <a:cubicBezTo>
                    <a:pt x="25" y="1526"/>
                    <a:pt x="14" y="1522"/>
                    <a:pt x="9" y="1516"/>
                  </a:cubicBezTo>
                  <a:cubicBezTo>
                    <a:pt x="3" y="1511"/>
                    <a:pt x="0" y="1503"/>
                    <a:pt x="0" y="1492"/>
                  </a:cubicBezTo>
                  <a:cubicBezTo>
                    <a:pt x="1" y="1482"/>
                    <a:pt x="4" y="1468"/>
                    <a:pt x="10" y="1451"/>
                  </a:cubicBezTo>
                  <a:lnTo>
                    <a:pt x="519" y="42"/>
                  </a:lnTo>
                  <a:cubicBezTo>
                    <a:pt x="522" y="34"/>
                    <a:pt x="526" y="27"/>
                    <a:pt x="531" y="21"/>
                  </a:cubicBezTo>
                  <a:cubicBezTo>
                    <a:pt x="536" y="16"/>
                    <a:pt x="544" y="11"/>
                    <a:pt x="554" y="8"/>
                  </a:cubicBezTo>
                  <a:cubicBezTo>
                    <a:pt x="563" y="5"/>
                    <a:pt x="576" y="3"/>
                    <a:pt x="591" y="2"/>
                  </a:cubicBezTo>
                  <a:cubicBezTo>
                    <a:pt x="606" y="1"/>
                    <a:pt x="626" y="0"/>
                    <a:pt x="64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41" name="Freeform 523">
              <a:extLst>
                <a:ext uri="{FF2B5EF4-FFF2-40B4-BE49-F238E27FC236}">
                  <a16:creationId xmlns:a16="http://schemas.microsoft.com/office/drawing/2014/main" id="{E0A1F384-CDFC-0B4C-E83F-283E3F61F195}"/>
                </a:ext>
              </a:extLst>
            </p:cNvPr>
            <p:cNvSpPr>
              <a:spLocks noEditPoints="1"/>
            </p:cNvSpPr>
            <p:nvPr/>
          </p:nvSpPr>
          <p:spPr bwMode="auto">
            <a:xfrm>
              <a:off x="1092201" y="3338513"/>
              <a:ext cx="1287463" cy="212725"/>
            </a:xfrm>
            <a:custGeom>
              <a:avLst/>
              <a:gdLst>
                <a:gd name="T0" fmla="*/ 12809 w 13518"/>
                <a:gd name="T1" fmla="*/ 0 h 2223"/>
                <a:gd name="T2" fmla="*/ 13335 w 13518"/>
                <a:gd name="T3" fmla="*/ 390 h 2223"/>
                <a:gd name="T4" fmla="*/ 13518 w 13518"/>
                <a:gd name="T5" fmla="*/ 1112 h 2223"/>
                <a:gd name="T6" fmla="*/ 13335 w 13518"/>
                <a:gd name="T7" fmla="*/ 1835 h 2223"/>
                <a:gd name="T8" fmla="*/ 12809 w 13518"/>
                <a:gd name="T9" fmla="*/ 2223 h 2223"/>
                <a:gd name="T10" fmla="*/ 12781 w 13518"/>
                <a:gd name="T11" fmla="*/ 2133 h 2223"/>
                <a:gd name="T12" fmla="*/ 13183 w 13518"/>
                <a:gd name="T13" fmla="*/ 1777 h 2223"/>
                <a:gd name="T14" fmla="*/ 13315 w 13518"/>
                <a:gd name="T15" fmla="*/ 1101 h 2223"/>
                <a:gd name="T16" fmla="*/ 13184 w 13518"/>
                <a:gd name="T17" fmla="*/ 443 h 2223"/>
                <a:gd name="T18" fmla="*/ 12777 w 13518"/>
                <a:gd name="T19" fmla="*/ 90 h 2223"/>
                <a:gd name="T20" fmla="*/ 12809 w 13518"/>
                <a:gd name="T21" fmla="*/ 0 h 2223"/>
                <a:gd name="T22" fmla="*/ 709 w 13518"/>
                <a:gd name="T23" fmla="*/ 0 h 2223"/>
                <a:gd name="T24" fmla="*/ 740 w 13518"/>
                <a:gd name="T25" fmla="*/ 90 h 2223"/>
                <a:gd name="T26" fmla="*/ 334 w 13518"/>
                <a:gd name="T27" fmla="*/ 443 h 2223"/>
                <a:gd name="T28" fmla="*/ 203 w 13518"/>
                <a:gd name="T29" fmla="*/ 1101 h 2223"/>
                <a:gd name="T30" fmla="*/ 334 w 13518"/>
                <a:gd name="T31" fmla="*/ 1777 h 2223"/>
                <a:gd name="T32" fmla="*/ 737 w 13518"/>
                <a:gd name="T33" fmla="*/ 2133 h 2223"/>
                <a:gd name="T34" fmla="*/ 709 w 13518"/>
                <a:gd name="T35" fmla="*/ 2223 h 2223"/>
                <a:gd name="T36" fmla="*/ 183 w 13518"/>
                <a:gd name="T37" fmla="*/ 1835 h 2223"/>
                <a:gd name="T38" fmla="*/ 0 w 13518"/>
                <a:gd name="T39" fmla="*/ 1112 h 2223"/>
                <a:gd name="T40" fmla="*/ 183 w 13518"/>
                <a:gd name="T41" fmla="*/ 390 h 2223"/>
                <a:gd name="T42" fmla="*/ 709 w 13518"/>
                <a:gd name="T43" fmla="*/ 0 h 2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18" h="2223">
                  <a:moveTo>
                    <a:pt x="12809" y="0"/>
                  </a:moveTo>
                  <a:cubicBezTo>
                    <a:pt x="13037" y="60"/>
                    <a:pt x="13212" y="190"/>
                    <a:pt x="13335" y="390"/>
                  </a:cubicBezTo>
                  <a:cubicBezTo>
                    <a:pt x="13457" y="589"/>
                    <a:pt x="13518" y="830"/>
                    <a:pt x="13518" y="1112"/>
                  </a:cubicBezTo>
                  <a:cubicBezTo>
                    <a:pt x="13518" y="1395"/>
                    <a:pt x="13457" y="1636"/>
                    <a:pt x="13335" y="1835"/>
                  </a:cubicBezTo>
                  <a:cubicBezTo>
                    <a:pt x="13213" y="2034"/>
                    <a:pt x="13038" y="2163"/>
                    <a:pt x="12809" y="2223"/>
                  </a:cubicBezTo>
                  <a:lnTo>
                    <a:pt x="12781" y="2133"/>
                  </a:lnTo>
                  <a:cubicBezTo>
                    <a:pt x="12961" y="2073"/>
                    <a:pt x="13096" y="1954"/>
                    <a:pt x="13183" y="1777"/>
                  </a:cubicBezTo>
                  <a:cubicBezTo>
                    <a:pt x="13271" y="1599"/>
                    <a:pt x="13315" y="1374"/>
                    <a:pt x="13315" y="1101"/>
                  </a:cubicBezTo>
                  <a:cubicBezTo>
                    <a:pt x="13315" y="836"/>
                    <a:pt x="13272" y="617"/>
                    <a:pt x="13184" y="443"/>
                  </a:cubicBezTo>
                  <a:cubicBezTo>
                    <a:pt x="13097" y="268"/>
                    <a:pt x="12961" y="151"/>
                    <a:pt x="12777" y="90"/>
                  </a:cubicBezTo>
                  <a:lnTo>
                    <a:pt x="12809" y="0"/>
                  </a:lnTo>
                  <a:close/>
                  <a:moveTo>
                    <a:pt x="709" y="0"/>
                  </a:moveTo>
                  <a:lnTo>
                    <a:pt x="740" y="90"/>
                  </a:lnTo>
                  <a:cubicBezTo>
                    <a:pt x="558" y="151"/>
                    <a:pt x="422" y="268"/>
                    <a:pt x="334" y="443"/>
                  </a:cubicBezTo>
                  <a:cubicBezTo>
                    <a:pt x="246" y="617"/>
                    <a:pt x="203" y="836"/>
                    <a:pt x="203" y="1101"/>
                  </a:cubicBezTo>
                  <a:cubicBezTo>
                    <a:pt x="203" y="1374"/>
                    <a:pt x="246" y="1599"/>
                    <a:pt x="334" y="1777"/>
                  </a:cubicBezTo>
                  <a:cubicBezTo>
                    <a:pt x="422" y="1954"/>
                    <a:pt x="556" y="2073"/>
                    <a:pt x="737" y="2133"/>
                  </a:cubicBezTo>
                  <a:lnTo>
                    <a:pt x="709" y="2223"/>
                  </a:lnTo>
                  <a:cubicBezTo>
                    <a:pt x="480" y="2163"/>
                    <a:pt x="304" y="2034"/>
                    <a:pt x="183" y="1835"/>
                  </a:cubicBezTo>
                  <a:cubicBezTo>
                    <a:pt x="61" y="1636"/>
                    <a:pt x="0" y="1395"/>
                    <a:pt x="0" y="1112"/>
                  </a:cubicBezTo>
                  <a:cubicBezTo>
                    <a:pt x="0" y="830"/>
                    <a:pt x="61" y="589"/>
                    <a:pt x="183" y="390"/>
                  </a:cubicBezTo>
                  <a:cubicBezTo>
                    <a:pt x="305" y="190"/>
                    <a:pt x="481" y="60"/>
                    <a:pt x="70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42" name="Freeform 524">
              <a:extLst>
                <a:ext uri="{FF2B5EF4-FFF2-40B4-BE49-F238E27FC236}">
                  <a16:creationId xmlns:a16="http://schemas.microsoft.com/office/drawing/2014/main" id="{33C913FF-15C4-C17F-8CB6-D9A7B6DD70F2}"/>
                </a:ext>
              </a:extLst>
            </p:cNvPr>
            <p:cNvSpPr>
              <a:spLocks/>
            </p:cNvSpPr>
            <p:nvPr/>
          </p:nvSpPr>
          <p:spPr bwMode="auto">
            <a:xfrm>
              <a:off x="1187451" y="3363913"/>
              <a:ext cx="122238" cy="146050"/>
            </a:xfrm>
            <a:custGeom>
              <a:avLst/>
              <a:gdLst>
                <a:gd name="T0" fmla="*/ 98 w 1282"/>
                <a:gd name="T1" fmla="*/ 0 h 1531"/>
                <a:gd name="T2" fmla="*/ 154 w 1282"/>
                <a:gd name="T3" fmla="*/ 2 h 1531"/>
                <a:gd name="T4" fmla="*/ 186 w 1282"/>
                <a:gd name="T5" fmla="*/ 8 h 1531"/>
                <a:gd name="T6" fmla="*/ 202 w 1282"/>
                <a:gd name="T7" fmla="*/ 21 h 1531"/>
                <a:gd name="T8" fmla="*/ 209 w 1282"/>
                <a:gd name="T9" fmla="*/ 41 h 1531"/>
                <a:gd name="T10" fmla="*/ 386 w 1282"/>
                <a:gd name="T11" fmla="*/ 1316 h 1531"/>
                <a:gd name="T12" fmla="*/ 387 w 1282"/>
                <a:gd name="T13" fmla="*/ 1316 h 1531"/>
                <a:gd name="T14" fmla="*/ 1063 w 1282"/>
                <a:gd name="T15" fmla="*/ 40 h 1531"/>
                <a:gd name="T16" fmla="*/ 1076 w 1282"/>
                <a:gd name="T17" fmla="*/ 21 h 1531"/>
                <a:gd name="T18" fmla="*/ 1097 w 1282"/>
                <a:gd name="T19" fmla="*/ 8 h 1531"/>
                <a:gd name="T20" fmla="*/ 1131 w 1282"/>
                <a:gd name="T21" fmla="*/ 2 h 1531"/>
                <a:gd name="T22" fmla="*/ 1188 w 1282"/>
                <a:gd name="T23" fmla="*/ 0 h 1531"/>
                <a:gd name="T24" fmla="*/ 1246 w 1282"/>
                <a:gd name="T25" fmla="*/ 3 h 1531"/>
                <a:gd name="T26" fmla="*/ 1275 w 1282"/>
                <a:gd name="T27" fmla="*/ 14 h 1531"/>
                <a:gd name="T28" fmla="*/ 1280 w 1282"/>
                <a:gd name="T29" fmla="*/ 38 h 1531"/>
                <a:gd name="T30" fmla="*/ 1262 w 1282"/>
                <a:gd name="T31" fmla="*/ 80 h 1531"/>
                <a:gd name="T32" fmla="*/ 486 w 1282"/>
                <a:gd name="T33" fmla="*/ 1488 h 1531"/>
                <a:gd name="T34" fmla="*/ 469 w 1282"/>
                <a:gd name="T35" fmla="*/ 1509 h 1531"/>
                <a:gd name="T36" fmla="*/ 444 w 1282"/>
                <a:gd name="T37" fmla="*/ 1522 h 1531"/>
                <a:gd name="T38" fmla="*/ 405 w 1282"/>
                <a:gd name="T39" fmla="*/ 1529 h 1531"/>
                <a:gd name="T40" fmla="*/ 347 w 1282"/>
                <a:gd name="T41" fmla="*/ 1531 h 1531"/>
                <a:gd name="T42" fmla="*/ 285 w 1282"/>
                <a:gd name="T43" fmla="*/ 1529 h 1531"/>
                <a:gd name="T44" fmla="*/ 246 w 1282"/>
                <a:gd name="T45" fmla="*/ 1522 h 1531"/>
                <a:gd name="T46" fmla="*/ 226 w 1282"/>
                <a:gd name="T47" fmla="*/ 1509 h 1531"/>
                <a:gd name="T48" fmla="*/ 218 w 1282"/>
                <a:gd name="T49" fmla="*/ 1487 h 1531"/>
                <a:gd name="T50" fmla="*/ 4 w 1282"/>
                <a:gd name="T51" fmla="*/ 69 h 1531"/>
                <a:gd name="T52" fmla="*/ 1 w 1282"/>
                <a:gd name="T53" fmla="*/ 33 h 1531"/>
                <a:gd name="T54" fmla="*/ 11 w 1282"/>
                <a:gd name="T55" fmla="*/ 12 h 1531"/>
                <a:gd name="T56" fmla="*/ 42 w 1282"/>
                <a:gd name="T57" fmla="*/ 2 h 1531"/>
                <a:gd name="T58" fmla="*/ 98 w 1282"/>
                <a:gd name="T59" fmla="*/ 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2" h="1531">
                  <a:moveTo>
                    <a:pt x="98" y="0"/>
                  </a:moveTo>
                  <a:cubicBezTo>
                    <a:pt x="122" y="0"/>
                    <a:pt x="140" y="1"/>
                    <a:pt x="154" y="2"/>
                  </a:cubicBezTo>
                  <a:cubicBezTo>
                    <a:pt x="168" y="3"/>
                    <a:pt x="179" y="5"/>
                    <a:pt x="186" y="8"/>
                  </a:cubicBezTo>
                  <a:cubicBezTo>
                    <a:pt x="194" y="11"/>
                    <a:pt x="199" y="16"/>
                    <a:pt x="202" y="21"/>
                  </a:cubicBezTo>
                  <a:cubicBezTo>
                    <a:pt x="205" y="27"/>
                    <a:pt x="207" y="33"/>
                    <a:pt x="209" y="41"/>
                  </a:cubicBezTo>
                  <a:lnTo>
                    <a:pt x="386" y="1316"/>
                  </a:lnTo>
                  <a:lnTo>
                    <a:pt x="387" y="1316"/>
                  </a:lnTo>
                  <a:lnTo>
                    <a:pt x="1063" y="40"/>
                  </a:lnTo>
                  <a:cubicBezTo>
                    <a:pt x="1067" y="32"/>
                    <a:pt x="1071" y="26"/>
                    <a:pt x="1076" y="21"/>
                  </a:cubicBezTo>
                  <a:cubicBezTo>
                    <a:pt x="1081" y="16"/>
                    <a:pt x="1088" y="11"/>
                    <a:pt x="1097" y="8"/>
                  </a:cubicBezTo>
                  <a:cubicBezTo>
                    <a:pt x="1105" y="5"/>
                    <a:pt x="1117" y="3"/>
                    <a:pt x="1131" y="2"/>
                  </a:cubicBezTo>
                  <a:cubicBezTo>
                    <a:pt x="1146" y="1"/>
                    <a:pt x="1165" y="0"/>
                    <a:pt x="1188" y="0"/>
                  </a:cubicBezTo>
                  <a:cubicBezTo>
                    <a:pt x="1213" y="0"/>
                    <a:pt x="1232" y="1"/>
                    <a:pt x="1246" y="3"/>
                  </a:cubicBezTo>
                  <a:cubicBezTo>
                    <a:pt x="1260" y="5"/>
                    <a:pt x="1270" y="9"/>
                    <a:pt x="1275" y="14"/>
                  </a:cubicBezTo>
                  <a:cubicBezTo>
                    <a:pt x="1280" y="20"/>
                    <a:pt x="1282" y="28"/>
                    <a:pt x="1280" y="38"/>
                  </a:cubicBezTo>
                  <a:cubicBezTo>
                    <a:pt x="1277" y="49"/>
                    <a:pt x="1271" y="63"/>
                    <a:pt x="1262" y="80"/>
                  </a:cubicBezTo>
                  <a:lnTo>
                    <a:pt x="486" y="1488"/>
                  </a:lnTo>
                  <a:cubicBezTo>
                    <a:pt x="481" y="1497"/>
                    <a:pt x="475" y="1504"/>
                    <a:pt x="469" y="1509"/>
                  </a:cubicBezTo>
                  <a:cubicBezTo>
                    <a:pt x="463" y="1515"/>
                    <a:pt x="454" y="1519"/>
                    <a:pt x="444" y="1522"/>
                  </a:cubicBezTo>
                  <a:cubicBezTo>
                    <a:pt x="434" y="1525"/>
                    <a:pt x="421" y="1528"/>
                    <a:pt x="405" y="1529"/>
                  </a:cubicBezTo>
                  <a:cubicBezTo>
                    <a:pt x="390" y="1530"/>
                    <a:pt x="370" y="1531"/>
                    <a:pt x="347" y="1531"/>
                  </a:cubicBezTo>
                  <a:cubicBezTo>
                    <a:pt x="322" y="1531"/>
                    <a:pt x="301" y="1530"/>
                    <a:pt x="285" y="1529"/>
                  </a:cubicBezTo>
                  <a:cubicBezTo>
                    <a:pt x="268" y="1528"/>
                    <a:pt x="255" y="1525"/>
                    <a:pt x="246" y="1522"/>
                  </a:cubicBezTo>
                  <a:cubicBezTo>
                    <a:pt x="237" y="1519"/>
                    <a:pt x="230" y="1515"/>
                    <a:pt x="226" y="1509"/>
                  </a:cubicBezTo>
                  <a:cubicBezTo>
                    <a:pt x="221" y="1503"/>
                    <a:pt x="219" y="1496"/>
                    <a:pt x="218" y="1487"/>
                  </a:cubicBezTo>
                  <a:lnTo>
                    <a:pt x="4" y="69"/>
                  </a:lnTo>
                  <a:cubicBezTo>
                    <a:pt x="1" y="54"/>
                    <a:pt x="0" y="42"/>
                    <a:pt x="1" y="33"/>
                  </a:cubicBezTo>
                  <a:cubicBezTo>
                    <a:pt x="1" y="24"/>
                    <a:pt x="4" y="16"/>
                    <a:pt x="11" y="12"/>
                  </a:cubicBezTo>
                  <a:cubicBezTo>
                    <a:pt x="18" y="7"/>
                    <a:pt x="28" y="4"/>
                    <a:pt x="42" y="2"/>
                  </a:cubicBezTo>
                  <a:cubicBezTo>
                    <a:pt x="55" y="1"/>
                    <a:pt x="74" y="0"/>
                    <a:pt x="9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43" name="Freeform 525">
              <a:extLst>
                <a:ext uri="{FF2B5EF4-FFF2-40B4-BE49-F238E27FC236}">
                  <a16:creationId xmlns:a16="http://schemas.microsoft.com/office/drawing/2014/main" id="{A2AA97E7-6378-AAFD-7FF6-398DFF9810F6}"/>
                </a:ext>
              </a:extLst>
            </p:cNvPr>
            <p:cNvSpPr>
              <a:spLocks/>
            </p:cNvSpPr>
            <p:nvPr/>
          </p:nvSpPr>
          <p:spPr bwMode="auto">
            <a:xfrm>
              <a:off x="1298576" y="3482975"/>
              <a:ext cx="33338" cy="57150"/>
            </a:xfrm>
            <a:custGeom>
              <a:avLst/>
              <a:gdLst>
                <a:gd name="T0" fmla="*/ 129 w 350"/>
                <a:gd name="T1" fmla="*/ 0 h 595"/>
                <a:gd name="T2" fmla="*/ 334 w 350"/>
                <a:gd name="T3" fmla="*/ 0 h 595"/>
                <a:gd name="T4" fmla="*/ 350 w 350"/>
                <a:gd name="T5" fmla="*/ 161 h 595"/>
                <a:gd name="T6" fmla="*/ 322 w 350"/>
                <a:gd name="T7" fmla="*/ 311 h 595"/>
                <a:gd name="T8" fmla="*/ 233 w 350"/>
                <a:gd name="T9" fmla="*/ 447 h 595"/>
                <a:gd name="T10" fmla="*/ 63 w 350"/>
                <a:gd name="T11" fmla="*/ 595 h 595"/>
                <a:gd name="T12" fmla="*/ 0 w 350"/>
                <a:gd name="T13" fmla="*/ 523 h 595"/>
                <a:gd name="T14" fmla="*/ 87 w 350"/>
                <a:gd name="T15" fmla="*/ 422 h 595"/>
                <a:gd name="T16" fmla="*/ 125 w 350"/>
                <a:gd name="T17" fmla="*/ 320 h 595"/>
                <a:gd name="T18" fmla="*/ 137 w 350"/>
                <a:gd name="T19" fmla="*/ 175 h 595"/>
                <a:gd name="T20" fmla="*/ 129 w 350"/>
                <a:gd name="T21"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595">
                  <a:moveTo>
                    <a:pt x="129" y="0"/>
                  </a:moveTo>
                  <a:lnTo>
                    <a:pt x="334" y="0"/>
                  </a:lnTo>
                  <a:cubicBezTo>
                    <a:pt x="345" y="54"/>
                    <a:pt x="350" y="108"/>
                    <a:pt x="350" y="161"/>
                  </a:cubicBezTo>
                  <a:cubicBezTo>
                    <a:pt x="350" y="216"/>
                    <a:pt x="341" y="266"/>
                    <a:pt x="322" y="311"/>
                  </a:cubicBezTo>
                  <a:cubicBezTo>
                    <a:pt x="303" y="357"/>
                    <a:pt x="274" y="402"/>
                    <a:pt x="233" y="447"/>
                  </a:cubicBezTo>
                  <a:cubicBezTo>
                    <a:pt x="192" y="492"/>
                    <a:pt x="135" y="541"/>
                    <a:pt x="63" y="595"/>
                  </a:cubicBezTo>
                  <a:lnTo>
                    <a:pt x="0" y="523"/>
                  </a:lnTo>
                  <a:cubicBezTo>
                    <a:pt x="40" y="486"/>
                    <a:pt x="69" y="452"/>
                    <a:pt x="87" y="422"/>
                  </a:cubicBezTo>
                  <a:cubicBezTo>
                    <a:pt x="105" y="392"/>
                    <a:pt x="118" y="358"/>
                    <a:pt x="125" y="320"/>
                  </a:cubicBezTo>
                  <a:cubicBezTo>
                    <a:pt x="133" y="281"/>
                    <a:pt x="137" y="233"/>
                    <a:pt x="137" y="175"/>
                  </a:cubicBezTo>
                  <a:cubicBezTo>
                    <a:pt x="137" y="116"/>
                    <a:pt x="134" y="57"/>
                    <a:pt x="12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44" name="Freeform 526">
              <a:extLst>
                <a:ext uri="{FF2B5EF4-FFF2-40B4-BE49-F238E27FC236}">
                  <a16:creationId xmlns:a16="http://schemas.microsoft.com/office/drawing/2014/main" id="{33577F02-0AFE-796B-C3C7-BA6EDDCBFA6B}"/>
                </a:ext>
              </a:extLst>
            </p:cNvPr>
            <p:cNvSpPr>
              <a:spLocks noEditPoints="1"/>
            </p:cNvSpPr>
            <p:nvPr/>
          </p:nvSpPr>
          <p:spPr bwMode="auto">
            <a:xfrm>
              <a:off x="1376363" y="3352800"/>
              <a:ext cx="935038" cy="158750"/>
            </a:xfrm>
            <a:custGeom>
              <a:avLst/>
              <a:gdLst>
                <a:gd name="T0" fmla="*/ 8437 w 9809"/>
                <a:gd name="T1" fmla="*/ 959 h 1655"/>
                <a:gd name="T2" fmla="*/ 4745 w 9809"/>
                <a:gd name="T3" fmla="*/ 675 h 1655"/>
                <a:gd name="T4" fmla="*/ 5039 w 9809"/>
                <a:gd name="T5" fmla="*/ 856 h 1655"/>
                <a:gd name="T6" fmla="*/ 2920 w 9809"/>
                <a:gd name="T7" fmla="*/ 558 h 1655"/>
                <a:gd name="T8" fmla="*/ 2247 w 9809"/>
                <a:gd name="T9" fmla="*/ 1470 h 1655"/>
                <a:gd name="T10" fmla="*/ 2734 w 9809"/>
                <a:gd name="T11" fmla="*/ 1609 h 1655"/>
                <a:gd name="T12" fmla="*/ 2011 w 9809"/>
                <a:gd name="T13" fmla="*/ 1539 h 1655"/>
                <a:gd name="T14" fmla="*/ 2681 w 9809"/>
                <a:gd name="T15" fmla="*/ 681 h 1655"/>
                <a:gd name="T16" fmla="*/ 2237 w 9809"/>
                <a:gd name="T17" fmla="*/ 540 h 1655"/>
                <a:gd name="T18" fmla="*/ 5805 w 9809"/>
                <a:gd name="T19" fmla="*/ 549 h 1655"/>
                <a:gd name="T20" fmla="*/ 5415 w 9809"/>
                <a:gd name="T21" fmla="*/ 1630 h 1655"/>
                <a:gd name="T22" fmla="*/ 5716 w 9809"/>
                <a:gd name="T23" fmla="*/ 512 h 1655"/>
                <a:gd name="T24" fmla="*/ 9808 w 9809"/>
                <a:gd name="T25" fmla="*/ 568 h 1655"/>
                <a:gd name="T26" fmla="*/ 9708 w 9809"/>
                <a:gd name="T27" fmla="*/ 693 h 1655"/>
                <a:gd name="T28" fmla="*/ 9195 w 9809"/>
                <a:gd name="T29" fmla="*/ 1603 h 1655"/>
                <a:gd name="T30" fmla="*/ 9003 w 9809"/>
                <a:gd name="T31" fmla="*/ 1619 h 1655"/>
                <a:gd name="T32" fmla="*/ 9346 w 9809"/>
                <a:gd name="T33" fmla="*/ 514 h 1655"/>
                <a:gd name="T34" fmla="*/ 9579 w 9809"/>
                <a:gd name="T35" fmla="*/ 516 h 1655"/>
                <a:gd name="T36" fmla="*/ 8820 w 9809"/>
                <a:gd name="T37" fmla="*/ 909 h 1655"/>
                <a:gd name="T38" fmla="*/ 8121 w 9809"/>
                <a:gd name="T39" fmla="*/ 1437 h 1655"/>
                <a:gd name="T40" fmla="*/ 8680 w 9809"/>
                <a:gd name="T41" fmla="*/ 1458 h 1655"/>
                <a:gd name="T42" fmla="*/ 8398 w 9809"/>
                <a:gd name="T43" fmla="*/ 1648 h 1655"/>
                <a:gd name="T44" fmla="*/ 7925 w 9809"/>
                <a:gd name="T45" fmla="*/ 931 h 1655"/>
                <a:gd name="T46" fmla="*/ 6891 w 9809"/>
                <a:gd name="T47" fmla="*/ 568 h 1655"/>
                <a:gd name="T48" fmla="*/ 7494 w 9809"/>
                <a:gd name="T49" fmla="*/ 518 h 1655"/>
                <a:gd name="T50" fmla="*/ 7484 w 9809"/>
                <a:gd name="T51" fmla="*/ 1619 h 1655"/>
                <a:gd name="T52" fmla="*/ 7297 w 9809"/>
                <a:gd name="T53" fmla="*/ 1603 h 1655"/>
                <a:gd name="T54" fmla="*/ 7072 w 9809"/>
                <a:gd name="T55" fmla="*/ 796 h 1655"/>
                <a:gd name="T56" fmla="*/ 6710 w 9809"/>
                <a:gd name="T57" fmla="*/ 1640 h 1655"/>
                <a:gd name="T58" fmla="*/ 6765 w 9809"/>
                <a:gd name="T59" fmla="*/ 819 h 1655"/>
                <a:gd name="T60" fmla="*/ 6139 w 9809"/>
                <a:gd name="T61" fmla="*/ 1603 h 1655"/>
                <a:gd name="T62" fmla="*/ 5947 w 9809"/>
                <a:gd name="T63" fmla="*/ 1619 h 1655"/>
                <a:gd name="T64" fmla="*/ 6290 w 9809"/>
                <a:gd name="T65" fmla="*/ 514 h 1655"/>
                <a:gd name="T66" fmla="*/ 6557 w 9809"/>
                <a:gd name="T67" fmla="*/ 520 h 1655"/>
                <a:gd name="T68" fmla="*/ 5220 w 9809"/>
                <a:gd name="T69" fmla="*/ 909 h 1655"/>
                <a:gd name="T70" fmla="*/ 4521 w 9809"/>
                <a:gd name="T71" fmla="*/ 1437 h 1655"/>
                <a:gd name="T72" fmla="*/ 5080 w 9809"/>
                <a:gd name="T73" fmla="*/ 1458 h 1655"/>
                <a:gd name="T74" fmla="*/ 4798 w 9809"/>
                <a:gd name="T75" fmla="*/ 1648 h 1655"/>
                <a:gd name="T76" fmla="*/ 4325 w 9809"/>
                <a:gd name="T77" fmla="*/ 931 h 1655"/>
                <a:gd name="T78" fmla="*/ 1023 w 9809"/>
                <a:gd name="T79" fmla="*/ 1074 h 1655"/>
                <a:gd name="T80" fmla="*/ 1077 w 9809"/>
                <a:gd name="T81" fmla="*/ 152 h 1655"/>
                <a:gd name="T82" fmla="*/ 1122 w 9809"/>
                <a:gd name="T83" fmla="*/ 1632 h 1655"/>
                <a:gd name="T84" fmla="*/ 181 w 9809"/>
                <a:gd name="T85" fmla="*/ 1631 h 1655"/>
                <a:gd name="T86" fmla="*/ 808 w 9809"/>
                <a:gd name="T87" fmla="*/ 151 h 1655"/>
                <a:gd name="T88" fmla="*/ 5892 w 9809"/>
                <a:gd name="T89" fmla="*/ 103 h 1655"/>
                <a:gd name="T90" fmla="*/ 5700 w 9809"/>
                <a:gd name="T91" fmla="*/ 304 h 1655"/>
                <a:gd name="T92" fmla="*/ 5804 w 9809"/>
                <a:gd name="T93" fmla="*/ 77 h 1655"/>
                <a:gd name="T94" fmla="*/ 3415 w 9809"/>
                <a:gd name="T95" fmla="*/ 577 h 1655"/>
                <a:gd name="T96" fmla="*/ 3770 w 9809"/>
                <a:gd name="T97" fmla="*/ 496 h 1655"/>
                <a:gd name="T98" fmla="*/ 3899 w 9809"/>
                <a:gd name="T99" fmla="*/ 1603 h 1655"/>
                <a:gd name="T100" fmla="*/ 3706 w 9809"/>
                <a:gd name="T101" fmla="*/ 1619 h 1655"/>
                <a:gd name="T102" fmla="*/ 3778 w 9809"/>
                <a:gd name="T103" fmla="*/ 674 h 1655"/>
                <a:gd name="T104" fmla="*/ 3203 w 9809"/>
                <a:gd name="T105" fmla="*/ 1619 h 1655"/>
                <a:gd name="T106" fmla="*/ 3018 w 9809"/>
                <a:gd name="T107" fmla="*/ 1603 h 1655"/>
                <a:gd name="T108" fmla="*/ 1993 w 9809"/>
                <a:gd name="T109" fmla="*/ 2 h 1655"/>
                <a:gd name="T110" fmla="*/ 1667 w 9809"/>
                <a:gd name="T111" fmla="*/ 1637 h 1655"/>
                <a:gd name="T112" fmla="*/ 1849 w 9809"/>
                <a:gd name="T113" fmla="*/ 21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09" h="1655">
                  <a:moveTo>
                    <a:pt x="8479" y="648"/>
                  </a:moveTo>
                  <a:cubicBezTo>
                    <a:pt x="8429" y="648"/>
                    <a:pt x="8384" y="657"/>
                    <a:pt x="8345" y="675"/>
                  </a:cubicBezTo>
                  <a:cubicBezTo>
                    <a:pt x="8305" y="692"/>
                    <a:pt x="8271" y="716"/>
                    <a:pt x="8241" y="745"/>
                  </a:cubicBezTo>
                  <a:cubicBezTo>
                    <a:pt x="8211" y="775"/>
                    <a:pt x="8185" y="810"/>
                    <a:pt x="8163" y="849"/>
                  </a:cubicBezTo>
                  <a:cubicBezTo>
                    <a:pt x="8142" y="889"/>
                    <a:pt x="8125" y="930"/>
                    <a:pt x="8111" y="974"/>
                  </a:cubicBezTo>
                  <a:lnTo>
                    <a:pt x="8231" y="974"/>
                  </a:lnTo>
                  <a:cubicBezTo>
                    <a:pt x="8313" y="974"/>
                    <a:pt x="8381" y="969"/>
                    <a:pt x="8437" y="959"/>
                  </a:cubicBezTo>
                  <a:cubicBezTo>
                    <a:pt x="8492" y="949"/>
                    <a:pt x="8536" y="935"/>
                    <a:pt x="8569" y="917"/>
                  </a:cubicBezTo>
                  <a:cubicBezTo>
                    <a:pt x="8602" y="900"/>
                    <a:pt x="8626" y="879"/>
                    <a:pt x="8639" y="856"/>
                  </a:cubicBezTo>
                  <a:cubicBezTo>
                    <a:pt x="8653" y="832"/>
                    <a:pt x="8660" y="808"/>
                    <a:pt x="8660" y="782"/>
                  </a:cubicBezTo>
                  <a:cubicBezTo>
                    <a:pt x="8660" y="742"/>
                    <a:pt x="8644" y="710"/>
                    <a:pt x="8613" y="685"/>
                  </a:cubicBezTo>
                  <a:cubicBezTo>
                    <a:pt x="8582" y="660"/>
                    <a:pt x="8537" y="648"/>
                    <a:pt x="8479" y="648"/>
                  </a:cubicBezTo>
                  <a:close/>
                  <a:moveTo>
                    <a:pt x="4879" y="648"/>
                  </a:moveTo>
                  <a:cubicBezTo>
                    <a:pt x="4829" y="648"/>
                    <a:pt x="4784" y="657"/>
                    <a:pt x="4745" y="675"/>
                  </a:cubicBezTo>
                  <a:cubicBezTo>
                    <a:pt x="4705" y="692"/>
                    <a:pt x="4671" y="716"/>
                    <a:pt x="4641" y="745"/>
                  </a:cubicBezTo>
                  <a:cubicBezTo>
                    <a:pt x="4611" y="775"/>
                    <a:pt x="4585" y="810"/>
                    <a:pt x="4563" y="849"/>
                  </a:cubicBezTo>
                  <a:cubicBezTo>
                    <a:pt x="4542" y="889"/>
                    <a:pt x="4525" y="930"/>
                    <a:pt x="4511" y="974"/>
                  </a:cubicBezTo>
                  <a:lnTo>
                    <a:pt x="4631" y="974"/>
                  </a:lnTo>
                  <a:cubicBezTo>
                    <a:pt x="4713" y="974"/>
                    <a:pt x="4781" y="969"/>
                    <a:pt x="4837" y="959"/>
                  </a:cubicBezTo>
                  <a:cubicBezTo>
                    <a:pt x="4892" y="949"/>
                    <a:pt x="4936" y="935"/>
                    <a:pt x="4969" y="917"/>
                  </a:cubicBezTo>
                  <a:cubicBezTo>
                    <a:pt x="5002" y="900"/>
                    <a:pt x="5026" y="879"/>
                    <a:pt x="5039" y="856"/>
                  </a:cubicBezTo>
                  <a:cubicBezTo>
                    <a:pt x="5053" y="832"/>
                    <a:pt x="5060" y="808"/>
                    <a:pt x="5060" y="782"/>
                  </a:cubicBezTo>
                  <a:cubicBezTo>
                    <a:pt x="5060" y="742"/>
                    <a:pt x="5044" y="710"/>
                    <a:pt x="5013" y="685"/>
                  </a:cubicBezTo>
                  <a:cubicBezTo>
                    <a:pt x="4982" y="660"/>
                    <a:pt x="4937" y="648"/>
                    <a:pt x="4879" y="648"/>
                  </a:cubicBezTo>
                  <a:close/>
                  <a:moveTo>
                    <a:pt x="2272" y="518"/>
                  </a:moveTo>
                  <a:lnTo>
                    <a:pt x="2880" y="518"/>
                  </a:lnTo>
                  <a:cubicBezTo>
                    <a:pt x="2895" y="518"/>
                    <a:pt x="2905" y="522"/>
                    <a:pt x="2911" y="529"/>
                  </a:cubicBezTo>
                  <a:cubicBezTo>
                    <a:pt x="2917" y="536"/>
                    <a:pt x="2920" y="545"/>
                    <a:pt x="2920" y="558"/>
                  </a:cubicBezTo>
                  <a:cubicBezTo>
                    <a:pt x="2920" y="562"/>
                    <a:pt x="2920" y="567"/>
                    <a:pt x="2919" y="575"/>
                  </a:cubicBezTo>
                  <a:cubicBezTo>
                    <a:pt x="2918" y="582"/>
                    <a:pt x="2917" y="590"/>
                    <a:pt x="2915" y="598"/>
                  </a:cubicBezTo>
                  <a:cubicBezTo>
                    <a:pt x="2914" y="607"/>
                    <a:pt x="2912" y="615"/>
                    <a:pt x="2911" y="623"/>
                  </a:cubicBezTo>
                  <a:cubicBezTo>
                    <a:pt x="2909" y="631"/>
                    <a:pt x="2908" y="638"/>
                    <a:pt x="2906" y="643"/>
                  </a:cubicBezTo>
                  <a:cubicBezTo>
                    <a:pt x="2901" y="661"/>
                    <a:pt x="2894" y="677"/>
                    <a:pt x="2884" y="692"/>
                  </a:cubicBezTo>
                  <a:cubicBezTo>
                    <a:pt x="2875" y="707"/>
                    <a:pt x="2861" y="725"/>
                    <a:pt x="2844" y="745"/>
                  </a:cubicBezTo>
                  <a:lnTo>
                    <a:pt x="2247" y="1470"/>
                  </a:lnTo>
                  <a:lnTo>
                    <a:pt x="2731" y="1470"/>
                  </a:lnTo>
                  <a:cubicBezTo>
                    <a:pt x="2741" y="1470"/>
                    <a:pt x="2748" y="1473"/>
                    <a:pt x="2753" y="1480"/>
                  </a:cubicBezTo>
                  <a:cubicBezTo>
                    <a:pt x="2757" y="1487"/>
                    <a:pt x="2760" y="1497"/>
                    <a:pt x="2760" y="1511"/>
                  </a:cubicBezTo>
                  <a:cubicBezTo>
                    <a:pt x="2760" y="1517"/>
                    <a:pt x="2759" y="1524"/>
                    <a:pt x="2758" y="1533"/>
                  </a:cubicBezTo>
                  <a:cubicBezTo>
                    <a:pt x="2758" y="1541"/>
                    <a:pt x="2756" y="1550"/>
                    <a:pt x="2754" y="1559"/>
                  </a:cubicBezTo>
                  <a:cubicBezTo>
                    <a:pt x="2751" y="1567"/>
                    <a:pt x="2749" y="1576"/>
                    <a:pt x="2745" y="1585"/>
                  </a:cubicBezTo>
                  <a:cubicBezTo>
                    <a:pt x="2742" y="1594"/>
                    <a:pt x="2738" y="1602"/>
                    <a:pt x="2734" y="1609"/>
                  </a:cubicBezTo>
                  <a:cubicBezTo>
                    <a:pt x="2729" y="1616"/>
                    <a:pt x="2724" y="1622"/>
                    <a:pt x="2719" y="1626"/>
                  </a:cubicBezTo>
                  <a:cubicBezTo>
                    <a:pt x="2713" y="1630"/>
                    <a:pt x="2707" y="1633"/>
                    <a:pt x="2700" y="1633"/>
                  </a:cubicBezTo>
                  <a:lnTo>
                    <a:pt x="2047" y="1633"/>
                  </a:lnTo>
                  <a:cubicBezTo>
                    <a:pt x="2032" y="1633"/>
                    <a:pt x="2021" y="1628"/>
                    <a:pt x="2014" y="1620"/>
                  </a:cubicBezTo>
                  <a:cubicBezTo>
                    <a:pt x="2007" y="1612"/>
                    <a:pt x="2004" y="1601"/>
                    <a:pt x="2004" y="1587"/>
                  </a:cubicBezTo>
                  <a:cubicBezTo>
                    <a:pt x="2004" y="1581"/>
                    <a:pt x="2004" y="1574"/>
                    <a:pt x="2006" y="1566"/>
                  </a:cubicBezTo>
                  <a:cubicBezTo>
                    <a:pt x="2008" y="1557"/>
                    <a:pt x="2009" y="1548"/>
                    <a:pt x="2011" y="1539"/>
                  </a:cubicBezTo>
                  <a:cubicBezTo>
                    <a:pt x="2012" y="1530"/>
                    <a:pt x="2014" y="1522"/>
                    <a:pt x="2016" y="1514"/>
                  </a:cubicBezTo>
                  <a:cubicBezTo>
                    <a:pt x="2018" y="1506"/>
                    <a:pt x="2020" y="1500"/>
                    <a:pt x="2021" y="1497"/>
                  </a:cubicBezTo>
                  <a:cubicBezTo>
                    <a:pt x="2023" y="1490"/>
                    <a:pt x="2025" y="1485"/>
                    <a:pt x="2027" y="1480"/>
                  </a:cubicBezTo>
                  <a:cubicBezTo>
                    <a:pt x="2029" y="1475"/>
                    <a:pt x="2033" y="1469"/>
                    <a:pt x="2038" y="1462"/>
                  </a:cubicBezTo>
                  <a:cubicBezTo>
                    <a:pt x="2042" y="1455"/>
                    <a:pt x="2048" y="1447"/>
                    <a:pt x="2055" y="1438"/>
                  </a:cubicBezTo>
                  <a:cubicBezTo>
                    <a:pt x="2062" y="1429"/>
                    <a:pt x="2071" y="1418"/>
                    <a:pt x="2081" y="1405"/>
                  </a:cubicBezTo>
                  <a:lnTo>
                    <a:pt x="2681" y="681"/>
                  </a:lnTo>
                  <a:lnTo>
                    <a:pt x="2240" y="681"/>
                  </a:lnTo>
                  <a:cubicBezTo>
                    <a:pt x="2230" y="681"/>
                    <a:pt x="2223" y="678"/>
                    <a:pt x="2218" y="671"/>
                  </a:cubicBezTo>
                  <a:cubicBezTo>
                    <a:pt x="2212" y="664"/>
                    <a:pt x="2210" y="654"/>
                    <a:pt x="2210" y="640"/>
                  </a:cubicBezTo>
                  <a:cubicBezTo>
                    <a:pt x="2210" y="633"/>
                    <a:pt x="2211" y="625"/>
                    <a:pt x="2212" y="616"/>
                  </a:cubicBezTo>
                  <a:cubicBezTo>
                    <a:pt x="2213" y="608"/>
                    <a:pt x="2214" y="599"/>
                    <a:pt x="2216" y="590"/>
                  </a:cubicBezTo>
                  <a:cubicBezTo>
                    <a:pt x="2218" y="581"/>
                    <a:pt x="2221" y="572"/>
                    <a:pt x="2225" y="563"/>
                  </a:cubicBezTo>
                  <a:cubicBezTo>
                    <a:pt x="2228" y="554"/>
                    <a:pt x="2232" y="546"/>
                    <a:pt x="2237" y="540"/>
                  </a:cubicBezTo>
                  <a:cubicBezTo>
                    <a:pt x="2242" y="533"/>
                    <a:pt x="2247" y="528"/>
                    <a:pt x="2253" y="524"/>
                  </a:cubicBezTo>
                  <a:cubicBezTo>
                    <a:pt x="2259" y="520"/>
                    <a:pt x="2265" y="518"/>
                    <a:pt x="2272" y="518"/>
                  </a:cubicBezTo>
                  <a:close/>
                  <a:moveTo>
                    <a:pt x="5716" y="512"/>
                  </a:moveTo>
                  <a:cubicBezTo>
                    <a:pt x="5735" y="512"/>
                    <a:pt x="5750" y="513"/>
                    <a:pt x="5762" y="515"/>
                  </a:cubicBezTo>
                  <a:cubicBezTo>
                    <a:pt x="5774" y="516"/>
                    <a:pt x="5784" y="518"/>
                    <a:pt x="5790" y="522"/>
                  </a:cubicBezTo>
                  <a:cubicBezTo>
                    <a:pt x="5797" y="525"/>
                    <a:pt x="5801" y="529"/>
                    <a:pt x="5803" y="533"/>
                  </a:cubicBezTo>
                  <a:cubicBezTo>
                    <a:pt x="5805" y="538"/>
                    <a:pt x="5806" y="543"/>
                    <a:pt x="5805" y="549"/>
                  </a:cubicBezTo>
                  <a:lnTo>
                    <a:pt x="5595" y="1603"/>
                  </a:lnTo>
                  <a:cubicBezTo>
                    <a:pt x="5594" y="1609"/>
                    <a:pt x="5591" y="1615"/>
                    <a:pt x="5587" y="1619"/>
                  </a:cubicBezTo>
                  <a:cubicBezTo>
                    <a:pt x="5583" y="1623"/>
                    <a:pt x="5577" y="1627"/>
                    <a:pt x="5570" y="1630"/>
                  </a:cubicBezTo>
                  <a:cubicBezTo>
                    <a:pt x="5562" y="1633"/>
                    <a:pt x="5551" y="1636"/>
                    <a:pt x="5539" y="1637"/>
                  </a:cubicBezTo>
                  <a:cubicBezTo>
                    <a:pt x="5526" y="1639"/>
                    <a:pt x="5510" y="1640"/>
                    <a:pt x="5491" y="1640"/>
                  </a:cubicBezTo>
                  <a:cubicBezTo>
                    <a:pt x="5472" y="1640"/>
                    <a:pt x="5456" y="1639"/>
                    <a:pt x="5444" y="1637"/>
                  </a:cubicBezTo>
                  <a:cubicBezTo>
                    <a:pt x="5431" y="1636"/>
                    <a:pt x="5422" y="1633"/>
                    <a:pt x="5415" y="1630"/>
                  </a:cubicBezTo>
                  <a:cubicBezTo>
                    <a:pt x="5409" y="1627"/>
                    <a:pt x="5405" y="1623"/>
                    <a:pt x="5403" y="1619"/>
                  </a:cubicBezTo>
                  <a:cubicBezTo>
                    <a:pt x="5401" y="1615"/>
                    <a:pt x="5400" y="1609"/>
                    <a:pt x="5402" y="1603"/>
                  </a:cubicBezTo>
                  <a:lnTo>
                    <a:pt x="5612" y="549"/>
                  </a:lnTo>
                  <a:cubicBezTo>
                    <a:pt x="5613" y="543"/>
                    <a:pt x="5615" y="538"/>
                    <a:pt x="5619" y="533"/>
                  </a:cubicBezTo>
                  <a:cubicBezTo>
                    <a:pt x="5623" y="529"/>
                    <a:pt x="5629" y="525"/>
                    <a:pt x="5636" y="522"/>
                  </a:cubicBezTo>
                  <a:cubicBezTo>
                    <a:pt x="5644" y="518"/>
                    <a:pt x="5655" y="516"/>
                    <a:pt x="5667" y="515"/>
                  </a:cubicBezTo>
                  <a:cubicBezTo>
                    <a:pt x="5680" y="513"/>
                    <a:pt x="5697" y="512"/>
                    <a:pt x="5716" y="512"/>
                  </a:cubicBezTo>
                  <a:close/>
                  <a:moveTo>
                    <a:pt x="9672" y="496"/>
                  </a:moveTo>
                  <a:cubicBezTo>
                    <a:pt x="9686" y="496"/>
                    <a:pt x="9699" y="497"/>
                    <a:pt x="9713" y="499"/>
                  </a:cubicBezTo>
                  <a:cubicBezTo>
                    <a:pt x="9726" y="501"/>
                    <a:pt x="9739" y="503"/>
                    <a:pt x="9751" y="506"/>
                  </a:cubicBezTo>
                  <a:cubicBezTo>
                    <a:pt x="9763" y="508"/>
                    <a:pt x="9773" y="512"/>
                    <a:pt x="9782" y="515"/>
                  </a:cubicBezTo>
                  <a:cubicBezTo>
                    <a:pt x="9791" y="519"/>
                    <a:pt x="9798" y="523"/>
                    <a:pt x="9802" y="527"/>
                  </a:cubicBezTo>
                  <a:cubicBezTo>
                    <a:pt x="9807" y="532"/>
                    <a:pt x="9809" y="540"/>
                    <a:pt x="9809" y="550"/>
                  </a:cubicBezTo>
                  <a:cubicBezTo>
                    <a:pt x="9809" y="553"/>
                    <a:pt x="9809" y="559"/>
                    <a:pt x="9808" y="568"/>
                  </a:cubicBezTo>
                  <a:cubicBezTo>
                    <a:pt x="9806" y="577"/>
                    <a:pt x="9805" y="587"/>
                    <a:pt x="9804" y="599"/>
                  </a:cubicBezTo>
                  <a:cubicBezTo>
                    <a:pt x="9802" y="611"/>
                    <a:pt x="9800" y="623"/>
                    <a:pt x="9797" y="635"/>
                  </a:cubicBezTo>
                  <a:cubicBezTo>
                    <a:pt x="9793" y="648"/>
                    <a:pt x="9790" y="659"/>
                    <a:pt x="9785" y="670"/>
                  </a:cubicBezTo>
                  <a:cubicBezTo>
                    <a:pt x="9780" y="680"/>
                    <a:pt x="9775" y="689"/>
                    <a:pt x="9770" y="696"/>
                  </a:cubicBezTo>
                  <a:cubicBezTo>
                    <a:pt x="9765" y="703"/>
                    <a:pt x="9759" y="707"/>
                    <a:pt x="9753" y="707"/>
                  </a:cubicBezTo>
                  <a:cubicBezTo>
                    <a:pt x="9747" y="707"/>
                    <a:pt x="9740" y="705"/>
                    <a:pt x="9733" y="703"/>
                  </a:cubicBezTo>
                  <a:cubicBezTo>
                    <a:pt x="9725" y="700"/>
                    <a:pt x="9717" y="697"/>
                    <a:pt x="9708" y="693"/>
                  </a:cubicBezTo>
                  <a:cubicBezTo>
                    <a:pt x="9699" y="689"/>
                    <a:pt x="9689" y="685"/>
                    <a:pt x="9677" y="683"/>
                  </a:cubicBezTo>
                  <a:cubicBezTo>
                    <a:pt x="9665" y="680"/>
                    <a:pt x="9652" y="679"/>
                    <a:pt x="9636" y="679"/>
                  </a:cubicBezTo>
                  <a:cubicBezTo>
                    <a:pt x="9609" y="679"/>
                    <a:pt x="9579" y="690"/>
                    <a:pt x="9544" y="713"/>
                  </a:cubicBezTo>
                  <a:cubicBezTo>
                    <a:pt x="9509" y="736"/>
                    <a:pt x="9475" y="768"/>
                    <a:pt x="9441" y="809"/>
                  </a:cubicBezTo>
                  <a:cubicBezTo>
                    <a:pt x="9408" y="849"/>
                    <a:pt x="9377" y="897"/>
                    <a:pt x="9349" y="953"/>
                  </a:cubicBezTo>
                  <a:cubicBezTo>
                    <a:pt x="9322" y="1008"/>
                    <a:pt x="9301" y="1068"/>
                    <a:pt x="9288" y="1133"/>
                  </a:cubicBezTo>
                  <a:lnTo>
                    <a:pt x="9195" y="1603"/>
                  </a:lnTo>
                  <a:cubicBezTo>
                    <a:pt x="9194" y="1609"/>
                    <a:pt x="9191" y="1615"/>
                    <a:pt x="9187" y="1619"/>
                  </a:cubicBezTo>
                  <a:cubicBezTo>
                    <a:pt x="9183" y="1623"/>
                    <a:pt x="9177" y="1627"/>
                    <a:pt x="9170" y="1630"/>
                  </a:cubicBezTo>
                  <a:cubicBezTo>
                    <a:pt x="9162" y="1633"/>
                    <a:pt x="9151" y="1636"/>
                    <a:pt x="9139" y="1637"/>
                  </a:cubicBezTo>
                  <a:cubicBezTo>
                    <a:pt x="9126" y="1639"/>
                    <a:pt x="9110" y="1640"/>
                    <a:pt x="9091" y="1640"/>
                  </a:cubicBezTo>
                  <a:cubicBezTo>
                    <a:pt x="9072" y="1640"/>
                    <a:pt x="9056" y="1639"/>
                    <a:pt x="9044" y="1637"/>
                  </a:cubicBezTo>
                  <a:cubicBezTo>
                    <a:pt x="9031" y="1636"/>
                    <a:pt x="9022" y="1633"/>
                    <a:pt x="9015" y="1630"/>
                  </a:cubicBezTo>
                  <a:cubicBezTo>
                    <a:pt x="9009" y="1627"/>
                    <a:pt x="9005" y="1623"/>
                    <a:pt x="9003" y="1619"/>
                  </a:cubicBezTo>
                  <a:cubicBezTo>
                    <a:pt x="9001" y="1615"/>
                    <a:pt x="9000" y="1609"/>
                    <a:pt x="9002" y="1603"/>
                  </a:cubicBezTo>
                  <a:lnTo>
                    <a:pt x="9212" y="547"/>
                  </a:lnTo>
                  <a:cubicBezTo>
                    <a:pt x="9213" y="542"/>
                    <a:pt x="9215" y="537"/>
                    <a:pt x="9219" y="532"/>
                  </a:cubicBezTo>
                  <a:cubicBezTo>
                    <a:pt x="9223" y="527"/>
                    <a:pt x="9229" y="524"/>
                    <a:pt x="9236" y="520"/>
                  </a:cubicBezTo>
                  <a:cubicBezTo>
                    <a:pt x="9244" y="517"/>
                    <a:pt x="9254" y="515"/>
                    <a:pt x="9265" y="514"/>
                  </a:cubicBezTo>
                  <a:cubicBezTo>
                    <a:pt x="9276" y="513"/>
                    <a:pt x="9290" y="512"/>
                    <a:pt x="9306" y="512"/>
                  </a:cubicBezTo>
                  <a:cubicBezTo>
                    <a:pt x="9322" y="512"/>
                    <a:pt x="9335" y="513"/>
                    <a:pt x="9346" y="514"/>
                  </a:cubicBezTo>
                  <a:cubicBezTo>
                    <a:pt x="9356" y="515"/>
                    <a:pt x="9365" y="517"/>
                    <a:pt x="9371" y="520"/>
                  </a:cubicBezTo>
                  <a:cubicBezTo>
                    <a:pt x="9376" y="524"/>
                    <a:pt x="9380" y="527"/>
                    <a:pt x="9382" y="532"/>
                  </a:cubicBezTo>
                  <a:cubicBezTo>
                    <a:pt x="9383" y="537"/>
                    <a:pt x="9384" y="542"/>
                    <a:pt x="9383" y="547"/>
                  </a:cubicBezTo>
                  <a:lnTo>
                    <a:pt x="9344" y="740"/>
                  </a:lnTo>
                  <a:cubicBezTo>
                    <a:pt x="9362" y="708"/>
                    <a:pt x="9383" y="677"/>
                    <a:pt x="9408" y="647"/>
                  </a:cubicBezTo>
                  <a:cubicBezTo>
                    <a:pt x="9433" y="617"/>
                    <a:pt x="9459" y="591"/>
                    <a:pt x="9488" y="569"/>
                  </a:cubicBezTo>
                  <a:cubicBezTo>
                    <a:pt x="9517" y="547"/>
                    <a:pt x="9548" y="529"/>
                    <a:pt x="9579" y="516"/>
                  </a:cubicBezTo>
                  <a:cubicBezTo>
                    <a:pt x="9611" y="502"/>
                    <a:pt x="9642" y="496"/>
                    <a:pt x="9672" y="496"/>
                  </a:cubicBezTo>
                  <a:close/>
                  <a:moveTo>
                    <a:pt x="8495" y="496"/>
                  </a:moveTo>
                  <a:cubicBezTo>
                    <a:pt x="8560" y="496"/>
                    <a:pt x="8616" y="504"/>
                    <a:pt x="8662" y="520"/>
                  </a:cubicBezTo>
                  <a:cubicBezTo>
                    <a:pt x="8707" y="537"/>
                    <a:pt x="8745" y="558"/>
                    <a:pt x="8774" y="584"/>
                  </a:cubicBezTo>
                  <a:cubicBezTo>
                    <a:pt x="8803" y="609"/>
                    <a:pt x="8825" y="638"/>
                    <a:pt x="8838" y="670"/>
                  </a:cubicBezTo>
                  <a:cubicBezTo>
                    <a:pt x="8851" y="701"/>
                    <a:pt x="8858" y="733"/>
                    <a:pt x="8858" y="764"/>
                  </a:cubicBezTo>
                  <a:cubicBezTo>
                    <a:pt x="8858" y="818"/>
                    <a:pt x="8845" y="866"/>
                    <a:pt x="8820" y="909"/>
                  </a:cubicBezTo>
                  <a:cubicBezTo>
                    <a:pt x="8795" y="952"/>
                    <a:pt x="8756" y="989"/>
                    <a:pt x="8703" y="1020"/>
                  </a:cubicBezTo>
                  <a:cubicBezTo>
                    <a:pt x="8650" y="1050"/>
                    <a:pt x="8582" y="1074"/>
                    <a:pt x="8499" y="1090"/>
                  </a:cubicBezTo>
                  <a:cubicBezTo>
                    <a:pt x="8416" y="1106"/>
                    <a:pt x="8317" y="1115"/>
                    <a:pt x="8202" y="1115"/>
                  </a:cubicBezTo>
                  <a:lnTo>
                    <a:pt x="8077" y="1115"/>
                  </a:lnTo>
                  <a:cubicBezTo>
                    <a:pt x="8072" y="1140"/>
                    <a:pt x="8068" y="1165"/>
                    <a:pt x="8066" y="1190"/>
                  </a:cubicBezTo>
                  <a:cubicBezTo>
                    <a:pt x="8064" y="1214"/>
                    <a:pt x="8063" y="1236"/>
                    <a:pt x="8063" y="1258"/>
                  </a:cubicBezTo>
                  <a:cubicBezTo>
                    <a:pt x="8063" y="1336"/>
                    <a:pt x="8083" y="1395"/>
                    <a:pt x="8121" y="1437"/>
                  </a:cubicBezTo>
                  <a:cubicBezTo>
                    <a:pt x="8160" y="1478"/>
                    <a:pt x="8223" y="1499"/>
                    <a:pt x="8309" y="1499"/>
                  </a:cubicBezTo>
                  <a:cubicBezTo>
                    <a:pt x="8359" y="1499"/>
                    <a:pt x="8404" y="1495"/>
                    <a:pt x="8444" y="1488"/>
                  </a:cubicBezTo>
                  <a:cubicBezTo>
                    <a:pt x="8484" y="1480"/>
                    <a:pt x="8519" y="1472"/>
                    <a:pt x="8548" y="1464"/>
                  </a:cubicBezTo>
                  <a:cubicBezTo>
                    <a:pt x="8577" y="1455"/>
                    <a:pt x="8601" y="1447"/>
                    <a:pt x="8620" y="1440"/>
                  </a:cubicBezTo>
                  <a:cubicBezTo>
                    <a:pt x="8639" y="1432"/>
                    <a:pt x="8652" y="1429"/>
                    <a:pt x="8659" y="1429"/>
                  </a:cubicBezTo>
                  <a:cubicBezTo>
                    <a:pt x="8666" y="1429"/>
                    <a:pt x="8671" y="1431"/>
                    <a:pt x="8674" y="1436"/>
                  </a:cubicBezTo>
                  <a:cubicBezTo>
                    <a:pt x="8678" y="1441"/>
                    <a:pt x="8680" y="1449"/>
                    <a:pt x="8680" y="1458"/>
                  </a:cubicBezTo>
                  <a:cubicBezTo>
                    <a:pt x="8680" y="1466"/>
                    <a:pt x="8679" y="1475"/>
                    <a:pt x="8677" y="1486"/>
                  </a:cubicBezTo>
                  <a:cubicBezTo>
                    <a:pt x="8676" y="1497"/>
                    <a:pt x="8673" y="1508"/>
                    <a:pt x="8670" y="1519"/>
                  </a:cubicBezTo>
                  <a:cubicBezTo>
                    <a:pt x="8667" y="1531"/>
                    <a:pt x="8663" y="1541"/>
                    <a:pt x="8658" y="1552"/>
                  </a:cubicBezTo>
                  <a:cubicBezTo>
                    <a:pt x="8653" y="1562"/>
                    <a:pt x="8647" y="1570"/>
                    <a:pt x="8641" y="1577"/>
                  </a:cubicBezTo>
                  <a:cubicBezTo>
                    <a:pt x="8632" y="1587"/>
                    <a:pt x="8615" y="1596"/>
                    <a:pt x="8591" y="1605"/>
                  </a:cubicBezTo>
                  <a:cubicBezTo>
                    <a:pt x="8567" y="1614"/>
                    <a:pt x="8539" y="1622"/>
                    <a:pt x="8506" y="1630"/>
                  </a:cubicBezTo>
                  <a:cubicBezTo>
                    <a:pt x="8473" y="1637"/>
                    <a:pt x="8438" y="1643"/>
                    <a:pt x="8398" y="1648"/>
                  </a:cubicBezTo>
                  <a:cubicBezTo>
                    <a:pt x="8359" y="1652"/>
                    <a:pt x="8320" y="1655"/>
                    <a:pt x="8281" y="1655"/>
                  </a:cubicBezTo>
                  <a:cubicBezTo>
                    <a:pt x="8212" y="1655"/>
                    <a:pt x="8151" y="1647"/>
                    <a:pt x="8098" y="1631"/>
                  </a:cubicBezTo>
                  <a:cubicBezTo>
                    <a:pt x="8046" y="1616"/>
                    <a:pt x="8003" y="1592"/>
                    <a:pt x="7968" y="1559"/>
                  </a:cubicBezTo>
                  <a:cubicBezTo>
                    <a:pt x="7933" y="1527"/>
                    <a:pt x="7907" y="1486"/>
                    <a:pt x="7890" y="1438"/>
                  </a:cubicBezTo>
                  <a:cubicBezTo>
                    <a:pt x="7873" y="1390"/>
                    <a:pt x="7864" y="1333"/>
                    <a:pt x="7864" y="1267"/>
                  </a:cubicBezTo>
                  <a:cubicBezTo>
                    <a:pt x="7864" y="1216"/>
                    <a:pt x="7869" y="1162"/>
                    <a:pt x="7879" y="1103"/>
                  </a:cubicBezTo>
                  <a:cubicBezTo>
                    <a:pt x="7888" y="1045"/>
                    <a:pt x="7904" y="988"/>
                    <a:pt x="7925" y="931"/>
                  </a:cubicBezTo>
                  <a:cubicBezTo>
                    <a:pt x="7946" y="874"/>
                    <a:pt x="7973" y="819"/>
                    <a:pt x="8007" y="766"/>
                  </a:cubicBezTo>
                  <a:cubicBezTo>
                    <a:pt x="8041" y="714"/>
                    <a:pt x="8081" y="668"/>
                    <a:pt x="8127" y="628"/>
                  </a:cubicBezTo>
                  <a:cubicBezTo>
                    <a:pt x="8174" y="588"/>
                    <a:pt x="8227" y="556"/>
                    <a:pt x="8288" y="532"/>
                  </a:cubicBezTo>
                  <a:cubicBezTo>
                    <a:pt x="8349" y="508"/>
                    <a:pt x="8418" y="496"/>
                    <a:pt x="8495" y="496"/>
                  </a:cubicBezTo>
                  <a:close/>
                  <a:moveTo>
                    <a:pt x="6688" y="496"/>
                  </a:moveTo>
                  <a:cubicBezTo>
                    <a:pt x="6735" y="496"/>
                    <a:pt x="6775" y="502"/>
                    <a:pt x="6809" y="515"/>
                  </a:cubicBezTo>
                  <a:cubicBezTo>
                    <a:pt x="6842" y="528"/>
                    <a:pt x="6870" y="546"/>
                    <a:pt x="6891" y="568"/>
                  </a:cubicBezTo>
                  <a:cubicBezTo>
                    <a:pt x="6913" y="590"/>
                    <a:pt x="6928" y="617"/>
                    <a:pt x="6939" y="648"/>
                  </a:cubicBezTo>
                  <a:cubicBezTo>
                    <a:pt x="6949" y="678"/>
                    <a:pt x="6955" y="712"/>
                    <a:pt x="6957" y="749"/>
                  </a:cubicBezTo>
                  <a:cubicBezTo>
                    <a:pt x="6973" y="722"/>
                    <a:pt x="6994" y="693"/>
                    <a:pt x="7022" y="663"/>
                  </a:cubicBezTo>
                  <a:cubicBezTo>
                    <a:pt x="7049" y="634"/>
                    <a:pt x="7081" y="607"/>
                    <a:pt x="7117" y="582"/>
                  </a:cubicBezTo>
                  <a:cubicBezTo>
                    <a:pt x="7153" y="557"/>
                    <a:pt x="7192" y="537"/>
                    <a:pt x="7234" y="520"/>
                  </a:cubicBezTo>
                  <a:cubicBezTo>
                    <a:pt x="7276" y="504"/>
                    <a:pt x="7319" y="496"/>
                    <a:pt x="7363" y="496"/>
                  </a:cubicBezTo>
                  <a:cubicBezTo>
                    <a:pt x="7415" y="496"/>
                    <a:pt x="7459" y="503"/>
                    <a:pt x="7494" y="518"/>
                  </a:cubicBezTo>
                  <a:cubicBezTo>
                    <a:pt x="7529" y="533"/>
                    <a:pt x="7558" y="553"/>
                    <a:pt x="7580" y="579"/>
                  </a:cubicBezTo>
                  <a:cubicBezTo>
                    <a:pt x="7601" y="605"/>
                    <a:pt x="7617" y="635"/>
                    <a:pt x="7626" y="669"/>
                  </a:cubicBezTo>
                  <a:cubicBezTo>
                    <a:pt x="7636" y="704"/>
                    <a:pt x="7641" y="741"/>
                    <a:pt x="7641" y="782"/>
                  </a:cubicBezTo>
                  <a:cubicBezTo>
                    <a:pt x="7641" y="809"/>
                    <a:pt x="7639" y="836"/>
                    <a:pt x="7636" y="863"/>
                  </a:cubicBezTo>
                  <a:cubicBezTo>
                    <a:pt x="7633" y="889"/>
                    <a:pt x="7628" y="916"/>
                    <a:pt x="7623" y="945"/>
                  </a:cubicBezTo>
                  <a:lnTo>
                    <a:pt x="7491" y="1603"/>
                  </a:lnTo>
                  <a:cubicBezTo>
                    <a:pt x="7490" y="1609"/>
                    <a:pt x="7487" y="1615"/>
                    <a:pt x="7484" y="1619"/>
                  </a:cubicBezTo>
                  <a:cubicBezTo>
                    <a:pt x="7480" y="1623"/>
                    <a:pt x="7474" y="1627"/>
                    <a:pt x="7465" y="1630"/>
                  </a:cubicBezTo>
                  <a:cubicBezTo>
                    <a:pt x="7457" y="1633"/>
                    <a:pt x="7447" y="1636"/>
                    <a:pt x="7434" y="1637"/>
                  </a:cubicBezTo>
                  <a:cubicBezTo>
                    <a:pt x="7421" y="1639"/>
                    <a:pt x="7405" y="1640"/>
                    <a:pt x="7386" y="1640"/>
                  </a:cubicBezTo>
                  <a:cubicBezTo>
                    <a:pt x="7367" y="1640"/>
                    <a:pt x="7352" y="1639"/>
                    <a:pt x="7340" y="1637"/>
                  </a:cubicBezTo>
                  <a:cubicBezTo>
                    <a:pt x="7328" y="1636"/>
                    <a:pt x="7318" y="1633"/>
                    <a:pt x="7312" y="1630"/>
                  </a:cubicBezTo>
                  <a:cubicBezTo>
                    <a:pt x="7305" y="1627"/>
                    <a:pt x="7301" y="1623"/>
                    <a:pt x="7298" y="1619"/>
                  </a:cubicBezTo>
                  <a:cubicBezTo>
                    <a:pt x="7296" y="1615"/>
                    <a:pt x="7296" y="1609"/>
                    <a:pt x="7297" y="1603"/>
                  </a:cubicBezTo>
                  <a:lnTo>
                    <a:pt x="7427" y="952"/>
                  </a:lnTo>
                  <a:cubicBezTo>
                    <a:pt x="7431" y="929"/>
                    <a:pt x="7434" y="908"/>
                    <a:pt x="7437" y="887"/>
                  </a:cubicBezTo>
                  <a:cubicBezTo>
                    <a:pt x="7440" y="867"/>
                    <a:pt x="7441" y="847"/>
                    <a:pt x="7441" y="826"/>
                  </a:cubicBezTo>
                  <a:cubicBezTo>
                    <a:pt x="7441" y="776"/>
                    <a:pt x="7432" y="736"/>
                    <a:pt x="7413" y="707"/>
                  </a:cubicBezTo>
                  <a:cubicBezTo>
                    <a:pt x="7393" y="677"/>
                    <a:pt x="7360" y="662"/>
                    <a:pt x="7312" y="662"/>
                  </a:cubicBezTo>
                  <a:cubicBezTo>
                    <a:pt x="7273" y="662"/>
                    <a:pt x="7233" y="674"/>
                    <a:pt x="7191" y="698"/>
                  </a:cubicBezTo>
                  <a:cubicBezTo>
                    <a:pt x="7149" y="722"/>
                    <a:pt x="7110" y="755"/>
                    <a:pt x="7072" y="796"/>
                  </a:cubicBezTo>
                  <a:cubicBezTo>
                    <a:pt x="7035" y="838"/>
                    <a:pt x="7001" y="888"/>
                    <a:pt x="6973" y="945"/>
                  </a:cubicBezTo>
                  <a:cubicBezTo>
                    <a:pt x="6944" y="1003"/>
                    <a:pt x="6923" y="1065"/>
                    <a:pt x="6909" y="1132"/>
                  </a:cubicBezTo>
                  <a:lnTo>
                    <a:pt x="6816" y="1603"/>
                  </a:lnTo>
                  <a:cubicBezTo>
                    <a:pt x="6814" y="1609"/>
                    <a:pt x="6811" y="1615"/>
                    <a:pt x="6807" y="1619"/>
                  </a:cubicBezTo>
                  <a:cubicBezTo>
                    <a:pt x="6803" y="1623"/>
                    <a:pt x="6797" y="1627"/>
                    <a:pt x="6789" y="1630"/>
                  </a:cubicBezTo>
                  <a:cubicBezTo>
                    <a:pt x="6781" y="1633"/>
                    <a:pt x="6770" y="1636"/>
                    <a:pt x="6758" y="1637"/>
                  </a:cubicBezTo>
                  <a:cubicBezTo>
                    <a:pt x="6745" y="1639"/>
                    <a:pt x="6729" y="1640"/>
                    <a:pt x="6710" y="1640"/>
                  </a:cubicBezTo>
                  <a:cubicBezTo>
                    <a:pt x="6691" y="1640"/>
                    <a:pt x="6676" y="1639"/>
                    <a:pt x="6664" y="1637"/>
                  </a:cubicBezTo>
                  <a:cubicBezTo>
                    <a:pt x="6652" y="1636"/>
                    <a:pt x="6642" y="1633"/>
                    <a:pt x="6636" y="1630"/>
                  </a:cubicBezTo>
                  <a:cubicBezTo>
                    <a:pt x="6630" y="1627"/>
                    <a:pt x="6626" y="1623"/>
                    <a:pt x="6623" y="1619"/>
                  </a:cubicBezTo>
                  <a:cubicBezTo>
                    <a:pt x="6621" y="1615"/>
                    <a:pt x="6620" y="1609"/>
                    <a:pt x="6621" y="1603"/>
                  </a:cubicBezTo>
                  <a:lnTo>
                    <a:pt x="6751" y="952"/>
                  </a:lnTo>
                  <a:cubicBezTo>
                    <a:pt x="6757" y="928"/>
                    <a:pt x="6760" y="905"/>
                    <a:pt x="6762" y="883"/>
                  </a:cubicBezTo>
                  <a:cubicBezTo>
                    <a:pt x="6764" y="860"/>
                    <a:pt x="6765" y="839"/>
                    <a:pt x="6765" y="819"/>
                  </a:cubicBezTo>
                  <a:cubicBezTo>
                    <a:pt x="6765" y="772"/>
                    <a:pt x="6755" y="733"/>
                    <a:pt x="6736" y="705"/>
                  </a:cubicBezTo>
                  <a:cubicBezTo>
                    <a:pt x="6716" y="676"/>
                    <a:pt x="6683" y="662"/>
                    <a:pt x="6636" y="662"/>
                  </a:cubicBezTo>
                  <a:cubicBezTo>
                    <a:pt x="6596" y="662"/>
                    <a:pt x="6556" y="674"/>
                    <a:pt x="6514" y="698"/>
                  </a:cubicBezTo>
                  <a:cubicBezTo>
                    <a:pt x="6473" y="722"/>
                    <a:pt x="6434" y="755"/>
                    <a:pt x="6396" y="796"/>
                  </a:cubicBezTo>
                  <a:cubicBezTo>
                    <a:pt x="6359" y="838"/>
                    <a:pt x="6325" y="888"/>
                    <a:pt x="6296" y="945"/>
                  </a:cubicBezTo>
                  <a:cubicBezTo>
                    <a:pt x="6267" y="1003"/>
                    <a:pt x="6246" y="1065"/>
                    <a:pt x="6233" y="1132"/>
                  </a:cubicBezTo>
                  <a:lnTo>
                    <a:pt x="6139" y="1603"/>
                  </a:lnTo>
                  <a:cubicBezTo>
                    <a:pt x="6138" y="1609"/>
                    <a:pt x="6135" y="1615"/>
                    <a:pt x="6131" y="1619"/>
                  </a:cubicBezTo>
                  <a:cubicBezTo>
                    <a:pt x="6127" y="1623"/>
                    <a:pt x="6121" y="1627"/>
                    <a:pt x="6114" y="1630"/>
                  </a:cubicBezTo>
                  <a:cubicBezTo>
                    <a:pt x="6106" y="1633"/>
                    <a:pt x="6095" y="1636"/>
                    <a:pt x="6083" y="1637"/>
                  </a:cubicBezTo>
                  <a:cubicBezTo>
                    <a:pt x="6070" y="1639"/>
                    <a:pt x="6054" y="1640"/>
                    <a:pt x="6035" y="1640"/>
                  </a:cubicBezTo>
                  <a:cubicBezTo>
                    <a:pt x="6016" y="1640"/>
                    <a:pt x="6000" y="1639"/>
                    <a:pt x="5988" y="1637"/>
                  </a:cubicBezTo>
                  <a:cubicBezTo>
                    <a:pt x="5975" y="1636"/>
                    <a:pt x="5966" y="1633"/>
                    <a:pt x="5959" y="1630"/>
                  </a:cubicBezTo>
                  <a:cubicBezTo>
                    <a:pt x="5953" y="1627"/>
                    <a:pt x="5949" y="1623"/>
                    <a:pt x="5947" y="1619"/>
                  </a:cubicBezTo>
                  <a:cubicBezTo>
                    <a:pt x="5945" y="1615"/>
                    <a:pt x="5944" y="1609"/>
                    <a:pt x="5946" y="1603"/>
                  </a:cubicBezTo>
                  <a:lnTo>
                    <a:pt x="6158" y="547"/>
                  </a:lnTo>
                  <a:cubicBezTo>
                    <a:pt x="6159" y="542"/>
                    <a:pt x="6161" y="537"/>
                    <a:pt x="6165" y="532"/>
                  </a:cubicBezTo>
                  <a:cubicBezTo>
                    <a:pt x="6168" y="527"/>
                    <a:pt x="6174" y="524"/>
                    <a:pt x="6181" y="520"/>
                  </a:cubicBezTo>
                  <a:cubicBezTo>
                    <a:pt x="6188" y="517"/>
                    <a:pt x="6198" y="515"/>
                    <a:pt x="6209" y="514"/>
                  </a:cubicBezTo>
                  <a:cubicBezTo>
                    <a:pt x="6220" y="513"/>
                    <a:pt x="6234" y="512"/>
                    <a:pt x="6250" y="512"/>
                  </a:cubicBezTo>
                  <a:cubicBezTo>
                    <a:pt x="6266" y="512"/>
                    <a:pt x="6279" y="513"/>
                    <a:pt x="6290" y="514"/>
                  </a:cubicBezTo>
                  <a:cubicBezTo>
                    <a:pt x="6300" y="515"/>
                    <a:pt x="6309" y="517"/>
                    <a:pt x="6315" y="520"/>
                  </a:cubicBezTo>
                  <a:cubicBezTo>
                    <a:pt x="6320" y="524"/>
                    <a:pt x="6324" y="527"/>
                    <a:pt x="6326" y="532"/>
                  </a:cubicBezTo>
                  <a:cubicBezTo>
                    <a:pt x="6327" y="537"/>
                    <a:pt x="6328" y="542"/>
                    <a:pt x="6327" y="547"/>
                  </a:cubicBezTo>
                  <a:lnTo>
                    <a:pt x="6287" y="749"/>
                  </a:lnTo>
                  <a:cubicBezTo>
                    <a:pt x="6299" y="722"/>
                    <a:pt x="6318" y="694"/>
                    <a:pt x="6345" y="665"/>
                  </a:cubicBezTo>
                  <a:cubicBezTo>
                    <a:pt x="6372" y="635"/>
                    <a:pt x="6403" y="608"/>
                    <a:pt x="6439" y="583"/>
                  </a:cubicBezTo>
                  <a:cubicBezTo>
                    <a:pt x="6475" y="558"/>
                    <a:pt x="6515" y="537"/>
                    <a:pt x="6557" y="520"/>
                  </a:cubicBezTo>
                  <a:cubicBezTo>
                    <a:pt x="6600" y="504"/>
                    <a:pt x="6643" y="496"/>
                    <a:pt x="6688" y="496"/>
                  </a:cubicBezTo>
                  <a:close/>
                  <a:moveTo>
                    <a:pt x="4895" y="496"/>
                  </a:moveTo>
                  <a:cubicBezTo>
                    <a:pt x="4960" y="496"/>
                    <a:pt x="5016" y="504"/>
                    <a:pt x="5062" y="520"/>
                  </a:cubicBezTo>
                  <a:cubicBezTo>
                    <a:pt x="5107" y="537"/>
                    <a:pt x="5145" y="558"/>
                    <a:pt x="5174" y="584"/>
                  </a:cubicBezTo>
                  <a:cubicBezTo>
                    <a:pt x="5203" y="609"/>
                    <a:pt x="5225" y="638"/>
                    <a:pt x="5238" y="670"/>
                  </a:cubicBezTo>
                  <a:cubicBezTo>
                    <a:pt x="5251" y="701"/>
                    <a:pt x="5258" y="733"/>
                    <a:pt x="5258" y="764"/>
                  </a:cubicBezTo>
                  <a:cubicBezTo>
                    <a:pt x="5258" y="818"/>
                    <a:pt x="5245" y="866"/>
                    <a:pt x="5220" y="909"/>
                  </a:cubicBezTo>
                  <a:cubicBezTo>
                    <a:pt x="5195" y="952"/>
                    <a:pt x="5156" y="989"/>
                    <a:pt x="5103" y="1020"/>
                  </a:cubicBezTo>
                  <a:cubicBezTo>
                    <a:pt x="5050" y="1050"/>
                    <a:pt x="4982" y="1074"/>
                    <a:pt x="4899" y="1090"/>
                  </a:cubicBezTo>
                  <a:cubicBezTo>
                    <a:pt x="4816" y="1106"/>
                    <a:pt x="4717" y="1115"/>
                    <a:pt x="4602" y="1115"/>
                  </a:cubicBezTo>
                  <a:lnTo>
                    <a:pt x="4477" y="1115"/>
                  </a:lnTo>
                  <a:cubicBezTo>
                    <a:pt x="4472" y="1140"/>
                    <a:pt x="4468" y="1165"/>
                    <a:pt x="4466" y="1190"/>
                  </a:cubicBezTo>
                  <a:cubicBezTo>
                    <a:pt x="4464" y="1214"/>
                    <a:pt x="4463" y="1236"/>
                    <a:pt x="4463" y="1258"/>
                  </a:cubicBezTo>
                  <a:cubicBezTo>
                    <a:pt x="4463" y="1336"/>
                    <a:pt x="4483" y="1395"/>
                    <a:pt x="4521" y="1437"/>
                  </a:cubicBezTo>
                  <a:cubicBezTo>
                    <a:pt x="4560" y="1478"/>
                    <a:pt x="4623" y="1499"/>
                    <a:pt x="4709" y="1499"/>
                  </a:cubicBezTo>
                  <a:cubicBezTo>
                    <a:pt x="4759" y="1499"/>
                    <a:pt x="4804" y="1495"/>
                    <a:pt x="4844" y="1488"/>
                  </a:cubicBezTo>
                  <a:cubicBezTo>
                    <a:pt x="4884" y="1480"/>
                    <a:pt x="4919" y="1472"/>
                    <a:pt x="4948" y="1464"/>
                  </a:cubicBezTo>
                  <a:cubicBezTo>
                    <a:pt x="4977" y="1455"/>
                    <a:pt x="5001" y="1447"/>
                    <a:pt x="5020" y="1440"/>
                  </a:cubicBezTo>
                  <a:cubicBezTo>
                    <a:pt x="5039" y="1432"/>
                    <a:pt x="5052" y="1429"/>
                    <a:pt x="5059" y="1429"/>
                  </a:cubicBezTo>
                  <a:cubicBezTo>
                    <a:pt x="5066" y="1429"/>
                    <a:pt x="5071" y="1431"/>
                    <a:pt x="5074" y="1436"/>
                  </a:cubicBezTo>
                  <a:cubicBezTo>
                    <a:pt x="5078" y="1441"/>
                    <a:pt x="5080" y="1449"/>
                    <a:pt x="5080" y="1458"/>
                  </a:cubicBezTo>
                  <a:cubicBezTo>
                    <a:pt x="5080" y="1466"/>
                    <a:pt x="5079" y="1475"/>
                    <a:pt x="5077" y="1486"/>
                  </a:cubicBezTo>
                  <a:cubicBezTo>
                    <a:pt x="5076" y="1497"/>
                    <a:pt x="5073" y="1508"/>
                    <a:pt x="5070" y="1519"/>
                  </a:cubicBezTo>
                  <a:cubicBezTo>
                    <a:pt x="5067" y="1531"/>
                    <a:pt x="5063" y="1541"/>
                    <a:pt x="5058" y="1552"/>
                  </a:cubicBezTo>
                  <a:cubicBezTo>
                    <a:pt x="5053" y="1562"/>
                    <a:pt x="5047" y="1570"/>
                    <a:pt x="5041" y="1577"/>
                  </a:cubicBezTo>
                  <a:cubicBezTo>
                    <a:pt x="5032" y="1587"/>
                    <a:pt x="5015" y="1596"/>
                    <a:pt x="4991" y="1605"/>
                  </a:cubicBezTo>
                  <a:cubicBezTo>
                    <a:pt x="4967" y="1614"/>
                    <a:pt x="4939" y="1622"/>
                    <a:pt x="4906" y="1630"/>
                  </a:cubicBezTo>
                  <a:cubicBezTo>
                    <a:pt x="4873" y="1637"/>
                    <a:pt x="4838" y="1643"/>
                    <a:pt x="4798" y="1648"/>
                  </a:cubicBezTo>
                  <a:cubicBezTo>
                    <a:pt x="4759" y="1652"/>
                    <a:pt x="4720" y="1655"/>
                    <a:pt x="4681" y="1655"/>
                  </a:cubicBezTo>
                  <a:cubicBezTo>
                    <a:pt x="4612" y="1655"/>
                    <a:pt x="4551" y="1647"/>
                    <a:pt x="4498" y="1631"/>
                  </a:cubicBezTo>
                  <a:cubicBezTo>
                    <a:pt x="4446" y="1616"/>
                    <a:pt x="4403" y="1592"/>
                    <a:pt x="4368" y="1559"/>
                  </a:cubicBezTo>
                  <a:cubicBezTo>
                    <a:pt x="4333" y="1527"/>
                    <a:pt x="4307" y="1486"/>
                    <a:pt x="4290" y="1438"/>
                  </a:cubicBezTo>
                  <a:cubicBezTo>
                    <a:pt x="4273" y="1390"/>
                    <a:pt x="4264" y="1333"/>
                    <a:pt x="4264" y="1267"/>
                  </a:cubicBezTo>
                  <a:cubicBezTo>
                    <a:pt x="4264" y="1216"/>
                    <a:pt x="4269" y="1162"/>
                    <a:pt x="4279" y="1103"/>
                  </a:cubicBezTo>
                  <a:cubicBezTo>
                    <a:pt x="4288" y="1045"/>
                    <a:pt x="4304" y="988"/>
                    <a:pt x="4325" y="931"/>
                  </a:cubicBezTo>
                  <a:cubicBezTo>
                    <a:pt x="4346" y="874"/>
                    <a:pt x="4373" y="819"/>
                    <a:pt x="4407" y="766"/>
                  </a:cubicBezTo>
                  <a:cubicBezTo>
                    <a:pt x="4441" y="714"/>
                    <a:pt x="4481" y="668"/>
                    <a:pt x="4527" y="628"/>
                  </a:cubicBezTo>
                  <a:cubicBezTo>
                    <a:pt x="4574" y="588"/>
                    <a:pt x="4627" y="556"/>
                    <a:pt x="4688" y="532"/>
                  </a:cubicBezTo>
                  <a:cubicBezTo>
                    <a:pt x="4749" y="508"/>
                    <a:pt x="4818" y="496"/>
                    <a:pt x="4895" y="496"/>
                  </a:cubicBezTo>
                  <a:close/>
                  <a:moveTo>
                    <a:pt x="908" y="318"/>
                  </a:moveTo>
                  <a:lnTo>
                    <a:pt x="498" y="1074"/>
                  </a:lnTo>
                  <a:lnTo>
                    <a:pt x="1023" y="1074"/>
                  </a:lnTo>
                  <a:lnTo>
                    <a:pt x="909" y="318"/>
                  </a:lnTo>
                  <a:lnTo>
                    <a:pt x="908" y="318"/>
                  </a:lnTo>
                  <a:close/>
                  <a:moveTo>
                    <a:pt x="947" y="109"/>
                  </a:moveTo>
                  <a:cubicBezTo>
                    <a:pt x="972" y="109"/>
                    <a:pt x="993" y="110"/>
                    <a:pt x="1009" y="111"/>
                  </a:cubicBezTo>
                  <a:cubicBezTo>
                    <a:pt x="1025" y="112"/>
                    <a:pt x="1038" y="114"/>
                    <a:pt x="1048" y="117"/>
                  </a:cubicBezTo>
                  <a:cubicBezTo>
                    <a:pt x="1058" y="120"/>
                    <a:pt x="1065" y="125"/>
                    <a:pt x="1068" y="131"/>
                  </a:cubicBezTo>
                  <a:cubicBezTo>
                    <a:pt x="1072" y="137"/>
                    <a:pt x="1075" y="144"/>
                    <a:pt x="1077" y="152"/>
                  </a:cubicBezTo>
                  <a:lnTo>
                    <a:pt x="1304" y="1561"/>
                  </a:lnTo>
                  <a:cubicBezTo>
                    <a:pt x="1306" y="1578"/>
                    <a:pt x="1307" y="1592"/>
                    <a:pt x="1306" y="1603"/>
                  </a:cubicBezTo>
                  <a:cubicBezTo>
                    <a:pt x="1305" y="1613"/>
                    <a:pt x="1300" y="1621"/>
                    <a:pt x="1293" y="1627"/>
                  </a:cubicBezTo>
                  <a:cubicBezTo>
                    <a:pt x="1285" y="1632"/>
                    <a:pt x="1274" y="1636"/>
                    <a:pt x="1258" y="1637"/>
                  </a:cubicBezTo>
                  <a:cubicBezTo>
                    <a:pt x="1243" y="1639"/>
                    <a:pt x="1222" y="1640"/>
                    <a:pt x="1195" y="1640"/>
                  </a:cubicBezTo>
                  <a:cubicBezTo>
                    <a:pt x="1178" y="1640"/>
                    <a:pt x="1163" y="1639"/>
                    <a:pt x="1151" y="1638"/>
                  </a:cubicBezTo>
                  <a:cubicBezTo>
                    <a:pt x="1138" y="1637"/>
                    <a:pt x="1128" y="1635"/>
                    <a:pt x="1122" y="1632"/>
                  </a:cubicBezTo>
                  <a:cubicBezTo>
                    <a:pt x="1115" y="1629"/>
                    <a:pt x="1110" y="1625"/>
                    <a:pt x="1107" y="1621"/>
                  </a:cubicBezTo>
                  <a:cubicBezTo>
                    <a:pt x="1104" y="1616"/>
                    <a:pt x="1102" y="1610"/>
                    <a:pt x="1101" y="1603"/>
                  </a:cubicBezTo>
                  <a:lnTo>
                    <a:pt x="1045" y="1234"/>
                  </a:lnTo>
                  <a:lnTo>
                    <a:pt x="413" y="1234"/>
                  </a:lnTo>
                  <a:lnTo>
                    <a:pt x="215" y="1600"/>
                  </a:lnTo>
                  <a:cubicBezTo>
                    <a:pt x="211" y="1608"/>
                    <a:pt x="207" y="1614"/>
                    <a:pt x="202" y="1619"/>
                  </a:cubicBezTo>
                  <a:cubicBezTo>
                    <a:pt x="197" y="1624"/>
                    <a:pt x="190" y="1628"/>
                    <a:pt x="181" y="1631"/>
                  </a:cubicBezTo>
                  <a:cubicBezTo>
                    <a:pt x="172" y="1634"/>
                    <a:pt x="160" y="1637"/>
                    <a:pt x="146" y="1638"/>
                  </a:cubicBezTo>
                  <a:cubicBezTo>
                    <a:pt x="131" y="1639"/>
                    <a:pt x="113" y="1640"/>
                    <a:pt x="92" y="1640"/>
                  </a:cubicBezTo>
                  <a:cubicBezTo>
                    <a:pt x="69" y="1640"/>
                    <a:pt x="50" y="1639"/>
                    <a:pt x="36" y="1637"/>
                  </a:cubicBezTo>
                  <a:cubicBezTo>
                    <a:pt x="22" y="1635"/>
                    <a:pt x="12" y="1631"/>
                    <a:pt x="7" y="1625"/>
                  </a:cubicBezTo>
                  <a:cubicBezTo>
                    <a:pt x="1" y="1620"/>
                    <a:pt x="0" y="1612"/>
                    <a:pt x="2" y="1601"/>
                  </a:cubicBezTo>
                  <a:cubicBezTo>
                    <a:pt x="4" y="1591"/>
                    <a:pt x="10" y="1577"/>
                    <a:pt x="18" y="1560"/>
                  </a:cubicBezTo>
                  <a:lnTo>
                    <a:pt x="808" y="151"/>
                  </a:lnTo>
                  <a:cubicBezTo>
                    <a:pt x="814" y="143"/>
                    <a:pt x="820" y="136"/>
                    <a:pt x="826" y="130"/>
                  </a:cubicBezTo>
                  <a:cubicBezTo>
                    <a:pt x="832" y="125"/>
                    <a:pt x="840" y="120"/>
                    <a:pt x="851" y="117"/>
                  </a:cubicBezTo>
                  <a:cubicBezTo>
                    <a:pt x="861" y="114"/>
                    <a:pt x="874" y="112"/>
                    <a:pt x="889" y="111"/>
                  </a:cubicBezTo>
                  <a:cubicBezTo>
                    <a:pt x="905" y="110"/>
                    <a:pt x="924" y="109"/>
                    <a:pt x="947" y="109"/>
                  </a:cubicBezTo>
                  <a:close/>
                  <a:moveTo>
                    <a:pt x="5804" y="77"/>
                  </a:moveTo>
                  <a:cubicBezTo>
                    <a:pt x="5827" y="77"/>
                    <a:pt x="5845" y="79"/>
                    <a:pt x="5860" y="83"/>
                  </a:cubicBezTo>
                  <a:cubicBezTo>
                    <a:pt x="5874" y="86"/>
                    <a:pt x="5885" y="93"/>
                    <a:pt x="5892" y="103"/>
                  </a:cubicBezTo>
                  <a:cubicBezTo>
                    <a:pt x="5900" y="112"/>
                    <a:pt x="5904" y="125"/>
                    <a:pt x="5905" y="139"/>
                  </a:cubicBezTo>
                  <a:cubicBezTo>
                    <a:pt x="5906" y="153"/>
                    <a:pt x="5904" y="172"/>
                    <a:pt x="5899" y="193"/>
                  </a:cubicBezTo>
                  <a:cubicBezTo>
                    <a:pt x="5895" y="215"/>
                    <a:pt x="5890" y="234"/>
                    <a:pt x="5883" y="249"/>
                  </a:cubicBezTo>
                  <a:cubicBezTo>
                    <a:pt x="5876" y="263"/>
                    <a:pt x="5868" y="275"/>
                    <a:pt x="5857" y="284"/>
                  </a:cubicBezTo>
                  <a:cubicBezTo>
                    <a:pt x="5846" y="293"/>
                    <a:pt x="5832" y="300"/>
                    <a:pt x="5816" y="304"/>
                  </a:cubicBezTo>
                  <a:cubicBezTo>
                    <a:pt x="5799" y="308"/>
                    <a:pt x="5779" y="309"/>
                    <a:pt x="5756" y="309"/>
                  </a:cubicBezTo>
                  <a:cubicBezTo>
                    <a:pt x="5733" y="309"/>
                    <a:pt x="5715" y="308"/>
                    <a:pt x="5700" y="304"/>
                  </a:cubicBezTo>
                  <a:cubicBezTo>
                    <a:pt x="5685" y="300"/>
                    <a:pt x="5674" y="293"/>
                    <a:pt x="5667" y="284"/>
                  </a:cubicBezTo>
                  <a:cubicBezTo>
                    <a:pt x="5660" y="275"/>
                    <a:pt x="5656" y="263"/>
                    <a:pt x="5655" y="249"/>
                  </a:cubicBezTo>
                  <a:cubicBezTo>
                    <a:pt x="5654" y="234"/>
                    <a:pt x="5656" y="215"/>
                    <a:pt x="5660" y="193"/>
                  </a:cubicBezTo>
                  <a:cubicBezTo>
                    <a:pt x="5665" y="172"/>
                    <a:pt x="5670" y="153"/>
                    <a:pt x="5677" y="139"/>
                  </a:cubicBezTo>
                  <a:cubicBezTo>
                    <a:pt x="5684" y="125"/>
                    <a:pt x="5693" y="112"/>
                    <a:pt x="5704" y="103"/>
                  </a:cubicBezTo>
                  <a:cubicBezTo>
                    <a:pt x="5714" y="93"/>
                    <a:pt x="5728" y="86"/>
                    <a:pt x="5744" y="83"/>
                  </a:cubicBezTo>
                  <a:cubicBezTo>
                    <a:pt x="5761" y="79"/>
                    <a:pt x="5781" y="77"/>
                    <a:pt x="5804" y="77"/>
                  </a:cubicBezTo>
                  <a:close/>
                  <a:moveTo>
                    <a:pt x="3435" y="0"/>
                  </a:moveTo>
                  <a:cubicBezTo>
                    <a:pt x="3454" y="0"/>
                    <a:pt x="3469" y="1"/>
                    <a:pt x="3481" y="2"/>
                  </a:cubicBezTo>
                  <a:cubicBezTo>
                    <a:pt x="3494" y="4"/>
                    <a:pt x="3503" y="6"/>
                    <a:pt x="3510" y="9"/>
                  </a:cubicBezTo>
                  <a:cubicBezTo>
                    <a:pt x="3516" y="13"/>
                    <a:pt x="3520" y="16"/>
                    <a:pt x="3522" y="21"/>
                  </a:cubicBezTo>
                  <a:cubicBezTo>
                    <a:pt x="3523" y="26"/>
                    <a:pt x="3524" y="31"/>
                    <a:pt x="3523" y="38"/>
                  </a:cubicBezTo>
                  <a:lnTo>
                    <a:pt x="3429" y="515"/>
                  </a:lnTo>
                  <a:cubicBezTo>
                    <a:pt x="3425" y="535"/>
                    <a:pt x="3421" y="556"/>
                    <a:pt x="3415" y="577"/>
                  </a:cubicBezTo>
                  <a:cubicBezTo>
                    <a:pt x="3410" y="598"/>
                    <a:pt x="3404" y="619"/>
                    <a:pt x="3398" y="639"/>
                  </a:cubicBezTo>
                  <a:cubicBezTo>
                    <a:pt x="3392" y="660"/>
                    <a:pt x="3387" y="680"/>
                    <a:pt x="3381" y="699"/>
                  </a:cubicBezTo>
                  <a:cubicBezTo>
                    <a:pt x="3375" y="717"/>
                    <a:pt x="3370" y="734"/>
                    <a:pt x="3365" y="748"/>
                  </a:cubicBezTo>
                  <a:cubicBezTo>
                    <a:pt x="3377" y="720"/>
                    <a:pt x="3397" y="692"/>
                    <a:pt x="3423" y="663"/>
                  </a:cubicBezTo>
                  <a:cubicBezTo>
                    <a:pt x="3450" y="633"/>
                    <a:pt x="3481" y="607"/>
                    <a:pt x="3517" y="582"/>
                  </a:cubicBezTo>
                  <a:cubicBezTo>
                    <a:pt x="3553" y="557"/>
                    <a:pt x="3593" y="537"/>
                    <a:pt x="3636" y="520"/>
                  </a:cubicBezTo>
                  <a:cubicBezTo>
                    <a:pt x="3680" y="504"/>
                    <a:pt x="3724" y="496"/>
                    <a:pt x="3770" y="496"/>
                  </a:cubicBezTo>
                  <a:cubicBezTo>
                    <a:pt x="3820" y="496"/>
                    <a:pt x="3863" y="503"/>
                    <a:pt x="3898" y="517"/>
                  </a:cubicBezTo>
                  <a:cubicBezTo>
                    <a:pt x="3933" y="532"/>
                    <a:pt x="3962" y="552"/>
                    <a:pt x="3984" y="577"/>
                  </a:cubicBezTo>
                  <a:cubicBezTo>
                    <a:pt x="4006" y="603"/>
                    <a:pt x="4023" y="633"/>
                    <a:pt x="4033" y="668"/>
                  </a:cubicBezTo>
                  <a:cubicBezTo>
                    <a:pt x="4043" y="703"/>
                    <a:pt x="4048" y="741"/>
                    <a:pt x="4048" y="782"/>
                  </a:cubicBezTo>
                  <a:cubicBezTo>
                    <a:pt x="4048" y="810"/>
                    <a:pt x="4047" y="837"/>
                    <a:pt x="4043" y="864"/>
                  </a:cubicBezTo>
                  <a:cubicBezTo>
                    <a:pt x="4040" y="890"/>
                    <a:pt x="4036" y="917"/>
                    <a:pt x="4031" y="945"/>
                  </a:cubicBezTo>
                  <a:lnTo>
                    <a:pt x="3899" y="1603"/>
                  </a:lnTo>
                  <a:cubicBezTo>
                    <a:pt x="3898" y="1609"/>
                    <a:pt x="3895" y="1615"/>
                    <a:pt x="3891" y="1619"/>
                  </a:cubicBezTo>
                  <a:cubicBezTo>
                    <a:pt x="3887" y="1623"/>
                    <a:pt x="3881" y="1627"/>
                    <a:pt x="3873" y="1630"/>
                  </a:cubicBezTo>
                  <a:cubicBezTo>
                    <a:pt x="3865" y="1633"/>
                    <a:pt x="3854" y="1636"/>
                    <a:pt x="3842" y="1637"/>
                  </a:cubicBezTo>
                  <a:cubicBezTo>
                    <a:pt x="3829" y="1639"/>
                    <a:pt x="3813" y="1640"/>
                    <a:pt x="3794" y="1640"/>
                  </a:cubicBezTo>
                  <a:cubicBezTo>
                    <a:pt x="3775" y="1640"/>
                    <a:pt x="3760" y="1639"/>
                    <a:pt x="3747" y="1637"/>
                  </a:cubicBezTo>
                  <a:cubicBezTo>
                    <a:pt x="3735" y="1636"/>
                    <a:pt x="3726" y="1633"/>
                    <a:pt x="3719" y="1630"/>
                  </a:cubicBezTo>
                  <a:cubicBezTo>
                    <a:pt x="3713" y="1627"/>
                    <a:pt x="3708" y="1623"/>
                    <a:pt x="3706" y="1619"/>
                  </a:cubicBezTo>
                  <a:cubicBezTo>
                    <a:pt x="3705" y="1615"/>
                    <a:pt x="3704" y="1609"/>
                    <a:pt x="3705" y="1603"/>
                  </a:cubicBezTo>
                  <a:lnTo>
                    <a:pt x="3835" y="952"/>
                  </a:lnTo>
                  <a:cubicBezTo>
                    <a:pt x="3839" y="931"/>
                    <a:pt x="3842" y="908"/>
                    <a:pt x="3845" y="883"/>
                  </a:cubicBezTo>
                  <a:cubicBezTo>
                    <a:pt x="3847" y="858"/>
                    <a:pt x="3849" y="836"/>
                    <a:pt x="3849" y="817"/>
                  </a:cubicBezTo>
                  <a:cubicBezTo>
                    <a:pt x="3849" y="794"/>
                    <a:pt x="3847" y="774"/>
                    <a:pt x="3842" y="755"/>
                  </a:cubicBezTo>
                  <a:cubicBezTo>
                    <a:pt x="3837" y="736"/>
                    <a:pt x="3830" y="720"/>
                    <a:pt x="3819" y="706"/>
                  </a:cubicBezTo>
                  <a:cubicBezTo>
                    <a:pt x="3808" y="692"/>
                    <a:pt x="3795" y="682"/>
                    <a:pt x="3778" y="674"/>
                  </a:cubicBezTo>
                  <a:cubicBezTo>
                    <a:pt x="3761" y="666"/>
                    <a:pt x="3741" y="662"/>
                    <a:pt x="3716" y="662"/>
                  </a:cubicBezTo>
                  <a:cubicBezTo>
                    <a:pt x="3675" y="662"/>
                    <a:pt x="3633" y="674"/>
                    <a:pt x="3589" y="699"/>
                  </a:cubicBezTo>
                  <a:cubicBezTo>
                    <a:pt x="3546" y="723"/>
                    <a:pt x="3506" y="756"/>
                    <a:pt x="3469" y="799"/>
                  </a:cubicBezTo>
                  <a:cubicBezTo>
                    <a:pt x="3431" y="841"/>
                    <a:pt x="3398" y="891"/>
                    <a:pt x="3369" y="949"/>
                  </a:cubicBezTo>
                  <a:cubicBezTo>
                    <a:pt x="3340" y="1007"/>
                    <a:pt x="3318" y="1069"/>
                    <a:pt x="3305" y="1136"/>
                  </a:cubicBezTo>
                  <a:lnTo>
                    <a:pt x="3211" y="1603"/>
                  </a:lnTo>
                  <a:cubicBezTo>
                    <a:pt x="3210" y="1609"/>
                    <a:pt x="3207" y="1615"/>
                    <a:pt x="3203" y="1619"/>
                  </a:cubicBezTo>
                  <a:cubicBezTo>
                    <a:pt x="3199" y="1623"/>
                    <a:pt x="3193" y="1627"/>
                    <a:pt x="3186" y="1630"/>
                  </a:cubicBezTo>
                  <a:cubicBezTo>
                    <a:pt x="3178" y="1633"/>
                    <a:pt x="3167" y="1636"/>
                    <a:pt x="3155" y="1637"/>
                  </a:cubicBezTo>
                  <a:cubicBezTo>
                    <a:pt x="3142" y="1639"/>
                    <a:pt x="3126" y="1640"/>
                    <a:pt x="3107" y="1640"/>
                  </a:cubicBezTo>
                  <a:cubicBezTo>
                    <a:pt x="3088" y="1640"/>
                    <a:pt x="3072" y="1639"/>
                    <a:pt x="3060" y="1637"/>
                  </a:cubicBezTo>
                  <a:cubicBezTo>
                    <a:pt x="3047" y="1636"/>
                    <a:pt x="3038" y="1633"/>
                    <a:pt x="3031" y="1630"/>
                  </a:cubicBezTo>
                  <a:cubicBezTo>
                    <a:pt x="3025" y="1627"/>
                    <a:pt x="3021" y="1623"/>
                    <a:pt x="3019" y="1619"/>
                  </a:cubicBezTo>
                  <a:cubicBezTo>
                    <a:pt x="3017" y="1615"/>
                    <a:pt x="3016" y="1609"/>
                    <a:pt x="3018" y="1603"/>
                  </a:cubicBezTo>
                  <a:lnTo>
                    <a:pt x="3330" y="38"/>
                  </a:lnTo>
                  <a:cubicBezTo>
                    <a:pt x="3331" y="31"/>
                    <a:pt x="3334" y="26"/>
                    <a:pt x="3337" y="21"/>
                  </a:cubicBezTo>
                  <a:cubicBezTo>
                    <a:pt x="3341" y="16"/>
                    <a:pt x="3347" y="13"/>
                    <a:pt x="3355" y="9"/>
                  </a:cubicBezTo>
                  <a:cubicBezTo>
                    <a:pt x="3363" y="6"/>
                    <a:pt x="3374" y="4"/>
                    <a:pt x="3387" y="2"/>
                  </a:cubicBezTo>
                  <a:cubicBezTo>
                    <a:pt x="3399" y="1"/>
                    <a:pt x="3416" y="0"/>
                    <a:pt x="3435" y="0"/>
                  </a:cubicBezTo>
                  <a:close/>
                  <a:moveTo>
                    <a:pt x="1947" y="0"/>
                  </a:moveTo>
                  <a:cubicBezTo>
                    <a:pt x="1966" y="0"/>
                    <a:pt x="1981" y="1"/>
                    <a:pt x="1993" y="2"/>
                  </a:cubicBezTo>
                  <a:cubicBezTo>
                    <a:pt x="2006" y="4"/>
                    <a:pt x="2015" y="6"/>
                    <a:pt x="2022" y="9"/>
                  </a:cubicBezTo>
                  <a:cubicBezTo>
                    <a:pt x="2028" y="13"/>
                    <a:pt x="2032" y="16"/>
                    <a:pt x="2034" y="21"/>
                  </a:cubicBezTo>
                  <a:cubicBezTo>
                    <a:pt x="2035" y="26"/>
                    <a:pt x="2036" y="31"/>
                    <a:pt x="2035" y="38"/>
                  </a:cubicBezTo>
                  <a:lnTo>
                    <a:pt x="1723" y="1603"/>
                  </a:lnTo>
                  <a:cubicBezTo>
                    <a:pt x="1722" y="1609"/>
                    <a:pt x="1719" y="1615"/>
                    <a:pt x="1715" y="1619"/>
                  </a:cubicBezTo>
                  <a:cubicBezTo>
                    <a:pt x="1711" y="1623"/>
                    <a:pt x="1705" y="1627"/>
                    <a:pt x="1698" y="1630"/>
                  </a:cubicBezTo>
                  <a:cubicBezTo>
                    <a:pt x="1690" y="1633"/>
                    <a:pt x="1679" y="1636"/>
                    <a:pt x="1667" y="1637"/>
                  </a:cubicBezTo>
                  <a:cubicBezTo>
                    <a:pt x="1654" y="1639"/>
                    <a:pt x="1638" y="1640"/>
                    <a:pt x="1619" y="1640"/>
                  </a:cubicBezTo>
                  <a:cubicBezTo>
                    <a:pt x="1600" y="1640"/>
                    <a:pt x="1584" y="1639"/>
                    <a:pt x="1572" y="1637"/>
                  </a:cubicBezTo>
                  <a:cubicBezTo>
                    <a:pt x="1559" y="1636"/>
                    <a:pt x="1550" y="1633"/>
                    <a:pt x="1543" y="1630"/>
                  </a:cubicBezTo>
                  <a:cubicBezTo>
                    <a:pt x="1537" y="1627"/>
                    <a:pt x="1533" y="1623"/>
                    <a:pt x="1531" y="1619"/>
                  </a:cubicBezTo>
                  <a:cubicBezTo>
                    <a:pt x="1529" y="1615"/>
                    <a:pt x="1528" y="1609"/>
                    <a:pt x="1530" y="1603"/>
                  </a:cubicBezTo>
                  <a:lnTo>
                    <a:pt x="1842" y="38"/>
                  </a:lnTo>
                  <a:cubicBezTo>
                    <a:pt x="1843" y="31"/>
                    <a:pt x="1846" y="26"/>
                    <a:pt x="1849" y="21"/>
                  </a:cubicBezTo>
                  <a:cubicBezTo>
                    <a:pt x="1853" y="16"/>
                    <a:pt x="1859" y="13"/>
                    <a:pt x="1867" y="9"/>
                  </a:cubicBezTo>
                  <a:cubicBezTo>
                    <a:pt x="1875" y="6"/>
                    <a:pt x="1886" y="4"/>
                    <a:pt x="1899" y="2"/>
                  </a:cubicBezTo>
                  <a:cubicBezTo>
                    <a:pt x="1911" y="1"/>
                    <a:pt x="1928" y="0"/>
                    <a:pt x="1947"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45" name="Freeform 527">
              <a:extLst>
                <a:ext uri="{FF2B5EF4-FFF2-40B4-BE49-F238E27FC236}">
                  <a16:creationId xmlns:a16="http://schemas.microsoft.com/office/drawing/2014/main" id="{A1C12DA9-10D2-1C97-31CE-6D2458B3A056}"/>
                </a:ext>
              </a:extLst>
            </p:cNvPr>
            <p:cNvSpPr>
              <a:spLocks/>
            </p:cNvSpPr>
            <p:nvPr/>
          </p:nvSpPr>
          <p:spPr bwMode="auto">
            <a:xfrm>
              <a:off x="2455863" y="3376613"/>
              <a:ext cx="122238" cy="133350"/>
            </a:xfrm>
            <a:custGeom>
              <a:avLst/>
              <a:gdLst>
                <a:gd name="T0" fmla="*/ 36 w 77"/>
                <a:gd name="T1" fmla="*/ 0 h 84"/>
                <a:gd name="T2" fmla="*/ 47 w 77"/>
                <a:gd name="T3" fmla="*/ 0 h 84"/>
                <a:gd name="T4" fmla="*/ 77 w 77"/>
                <a:gd name="T5" fmla="*/ 84 h 84"/>
                <a:gd name="T6" fmla="*/ 65 w 77"/>
                <a:gd name="T7" fmla="*/ 84 h 84"/>
                <a:gd name="T8" fmla="*/ 41 w 77"/>
                <a:gd name="T9" fmla="*/ 14 h 84"/>
                <a:gd name="T10" fmla="*/ 11 w 77"/>
                <a:gd name="T11" fmla="*/ 84 h 84"/>
                <a:gd name="T12" fmla="*/ 0 w 77"/>
                <a:gd name="T13" fmla="*/ 84 h 84"/>
                <a:gd name="T14" fmla="*/ 36 w 77"/>
                <a:gd name="T15" fmla="*/ 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84">
                  <a:moveTo>
                    <a:pt x="36" y="0"/>
                  </a:moveTo>
                  <a:lnTo>
                    <a:pt x="47" y="0"/>
                  </a:lnTo>
                  <a:lnTo>
                    <a:pt x="77" y="84"/>
                  </a:lnTo>
                  <a:lnTo>
                    <a:pt x="65" y="84"/>
                  </a:lnTo>
                  <a:lnTo>
                    <a:pt x="41" y="14"/>
                  </a:lnTo>
                  <a:lnTo>
                    <a:pt x="11" y="84"/>
                  </a:lnTo>
                  <a:lnTo>
                    <a:pt x="0" y="84"/>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46" name="Freeform 528">
              <a:extLst>
                <a:ext uri="{FF2B5EF4-FFF2-40B4-BE49-F238E27FC236}">
                  <a16:creationId xmlns:a16="http://schemas.microsoft.com/office/drawing/2014/main" id="{20A97715-5FAD-7628-D25C-940414C1E239}"/>
                </a:ext>
              </a:extLst>
            </p:cNvPr>
            <p:cNvSpPr>
              <a:spLocks noEditPoints="1"/>
            </p:cNvSpPr>
            <p:nvPr/>
          </p:nvSpPr>
          <p:spPr bwMode="auto">
            <a:xfrm>
              <a:off x="2640013" y="3363913"/>
              <a:ext cx="515938" cy="147638"/>
            </a:xfrm>
            <a:custGeom>
              <a:avLst/>
              <a:gdLst>
                <a:gd name="T0" fmla="*/ 3548 w 5424"/>
                <a:gd name="T1" fmla="*/ 797 h 1546"/>
                <a:gd name="T2" fmla="*/ 3698 w 5424"/>
                <a:gd name="T3" fmla="*/ 1349 h 1546"/>
                <a:gd name="T4" fmla="*/ 4164 w 5424"/>
                <a:gd name="T5" fmla="*/ 1136 h 1546"/>
                <a:gd name="T6" fmla="*/ 4015 w 5424"/>
                <a:gd name="T7" fmla="*/ 582 h 1546"/>
                <a:gd name="T8" fmla="*/ 5270 w 5424"/>
                <a:gd name="T9" fmla="*/ 422 h 1546"/>
                <a:gd name="T10" fmla="*/ 5414 w 5424"/>
                <a:gd name="T11" fmla="*/ 533 h 1546"/>
                <a:gd name="T12" fmla="*/ 5383 w 5424"/>
                <a:gd name="T13" fmla="*/ 675 h 1546"/>
                <a:gd name="T14" fmla="*/ 5082 w 5424"/>
                <a:gd name="T15" fmla="*/ 551 h 1546"/>
                <a:gd name="T16" fmla="*/ 4870 w 5424"/>
                <a:gd name="T17" fmla="*/ 1276 h 1546"/>
                <a:gd name="T18" fmla="*/ 5291 w 5424"/>
                <a:gd name="T19" fmla="*/ 1311 h 1546"/>
                <a:gd name="T20" fmla="*/ 5417 w 5424"/>
                <a:gd name="T21" fmla="*/ 1265 h 1546"/>
                <a:gd name="T22" fmla="*/ 5419 w 5424"/>
                <a:gd name="T23" fmla="*/ 1393 h 1546"/>
                <a:gd name="T24" fmla="*/ 5264 w 5424"/>
                <a:gd name="T25" fmla="*/ 1508 h 1546"/>
                <a:gd name="T26" fmla="*/ 4714 w 5424"/>
                <a:gd name="T27" fmla="*/ 1399 h 1546"/>
                <a:gd name="T28" fmla="*/ 4735 w 5424"/>
                <a:gd name="T29" fmla="*/ 529 h 1546"/>
                <a:gd name="T30" fmla="*/ 4093 w 5424"/>
                <a:gd name="T31" fmla="*/ 425 h 1546"/>
                <a:gd name="T32" fmla="*/ 4349 w 5424"/>
                <a:gd name="T33" fmla="*/ 1192 h 1546"/>
                <a:gd name="T34" fmla="*/ 3617 w 5424"/>
                <a:gd name="T35" fmla="*/ 1507 h 1546"/>
                <a:gd name="T36" fmla="*/ 3362 w 5424"/>
                <a:gd name="T37" fmla="*/ 739 h 1546"/>
                <a:gd name="T38" fmla="*/ 2800 w 5424"/>
                <a:gd name="T39" fmla="*/ 387 h 1546"/>
                <a:gd name="T40" fmla="*/ 3055 w 5424"/>
                <a:gd name="T41" fmla="*/ 456 h 1546"/>
                <a:gd name="T42" fmla="*/ 3082 w 5424"/>
                <a:gd name="T43" fmla="*/ 541 h 1546"/>
                <a:gd name="T44" fmla="*/ 3052 w 5424"/>
                <a:gd name="T45" fmla="*/ 618 h 1546"/>
                <a:gd name="T46" fmla="*/ 2798 w 5424"/>
                <a:gd name="T47" fmla="*/ 537 h 1546"/>
                <a:gd name="T48" fmla="*/ 2601 w 5424"/>
                <a:gd name="T49" fmla="*/ 689 h 1546"/>
                <a:gd name="T50" fmla="*/ 2868 w 5424"/>
                <a:gd name="T51" fmla="*/ 901 h 1546"/>
                <a:gd name="T52" fmla="*/ 3136 w 5424"/>
                <a:gd name="T53" fmla="*/ 1207 h 1546"/>
                <a:gd name="T54" fmla="*/ 2723 w 5424"/>
                <a:gd name="T55" fmla="*/ 1546 h 1546"/>
                <a:gd name="T56" fmla="*/ 2414 w 5424"/>
                <a:gd name="T57" fmla="*/ 1460 h 1546"/>
                <a:gd name="T58" fmla="*/ 2398 w 5424"/>
                <a:gd name="T59" fmla="*/ 1308 h 1546"/>
                <a:gd name="T60" fmla="*/ 2523 w 5424"/>
                <a:gd name="T61" fmla="*/ 1341 h 1546"/>
                <a:gd name="T62" fmla="*/ 2884 w 5424"/>
                <a:gd name="T63" fmla="*/ 1349 h 1546"/>
                <a:gd name="T64" fmla="*/ 2862 w 5424"/>
                <a:gd name="T65" fmla="*/ 1093 h 1546"/>
                <a:gd name="T66" fmla="*/ 2499 w 5424"/>
                <a:gd name="T67" fmla="*/ 907 h 1546"/>
                <a:gd name="T68" fmla="*/ 2512 w 5424"/>
                <a:gd name="T69" fmla="*/ 481 h 1546"/>
                <a:gd name="T70" fmla="*/ 1940 w 5424"/>
                <a:gd name="T71" fmla="*/ 394 h 1546"/>
                <a:gd name="T72" fmla="*/ 2127 w 5424"/>
                <a:gd name="T73" fmla="*/ 472 h 1546"/>
                <a:gd name="T74" fmla="*/ 2137 w 5424"/>
                <a:gd name="T75" fmla="*/ 576 h 1546"/>
                <a:gd name="T76" fmla="*/ 2077 w 5424"/>
                <a:gd name="T77" fmla="*/ 605 h 1546"/>
                <a:gd name="T78" fmla="*/ 1767 w 5424"/>
                <a:gd name="T79" fmla="*/ 548 h 1546"/>
                <a:gd name="T80" fmla="*/ 1680 w 5424"/>
                <a:gd name="T81" fmla="*/ 766 h 1546"/>
                <a:gd name="T82" fmla="*/ 2023 w 5424"/>
                <a:gd name="T83" fmla="*/ 946 h 1546"/>
                <a:gd name="T84" fmla="*/ 2162 w 5424"/>
                <a:gd name="T85" fmla="*/ 1351 h 1546"/>
                <a:gd name="T86" fmla="*/ 1671 w 5424"/>
                <a:gd name="T87" fmla="*/ 1537 h 1546"/>
                <a:gd name="T88" fmla="*/ 1452 w 5424"/>
                <a:gd name="T89" fmla="*/ 1427 h 1546"/>
                <a:gd name="T90" fmla="*/ 1464 w 5424"/>
                <a:gd name="T91" fmla="*/ 1294 h 1546"/>
                <a:gd name="T92" fmla="*/ 1666 w 5424"/>
                <a:gd name="T93" fmla="*/ 1375 h 1546"/>
                <a:gd name="T94" fmla="*/ 1985 w 5424"/>
                <a:gd name="T95" fmla="*/ 1297 h 1546"/>
                <a:gd name="T96" fmla="*/ 1834 w 5424"/>
                <a:gd name="T97" fmla="*/ 1052 h 1546"/>
                <a:gd name="T98" fmla="*/ 1494 w 5424"/>
                <a:gd name="T99" fmla="*/ 820 h 1546"/>
                <a:gd name="T100" fmla="*/ 1688 w 5424"/>
                <a:gd name="T101" fmla="*/ 413 h 1546"/>
                <a:gd name="T102" fmla="*/ 908 w 5424"/>
                <a:gd name="T103" fmla="*/ 965 h 1546"/>
                <a:gd name="T104" fmla="*/ 711 w 5424"/>
                <a:gd name="T105" fmla="*/ 2 h 1546"/>
                <a:gd name="T106" fmla="*/ 1296 w 5424"/>
                <a:gd name="T107" fmla="*/ 1452 h 1546"/>
                <a:gd name="T108" fmla="*/ 1208 w 5424"/>
                <a:gd name="T109" fmla="*/ 1531 h 1546"/>
                <a:gd name="T110" fmla="*/ 1091 w 5424"/>
                <a:gd name="T111" fmla="*/ 1494 h 1546"/>
                <a:gd name="T112" fmla="*/ 197 w 5424"/>
                <a:gd name="T113" fmla="*/ 1508 h 1546"/>
                <a:gd name="T114" fmla="*/ 39 w 5424"/>
                <a:gd name="T115" fmla="*/ 1528 h 1546"/>
                <a:gd name="T116" fmla="*/ 519 w 5424"/>
                <a:gd name="T117" fmla="*/ 42 h 1546"/>
                <a:gd name="T118" fmla="*/ 649 w 5424"/>
                <a:gd name="T119" fmla="*/ 0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24" h="1546">
                  <a:moveTo>
                    <a:pt x="3859" y="549"/>
                  </a:moveTo>
                  <a:cubicBezTo>
                    <a:pt x="3801" y="549"/>
                    <a:pt x="3752" y="559"/>
                    <a:pt x="3710" y="579"/>
                  </a:cubicBezTo>
                  <a:cubicBezTo>
                    <a:pt x="3669" y="599"/>
                    <a:pt x="3635" y="628"/>
                    <a:pt x="3608" y="665"/>
                  </a:cubicBezTo>
                  <a:cubicBezTo>
                    <a:pt x="3581" y="702"/>
                    <a:pt x="3561" y="746"/>
                    <a:pt x="3548" y="797"/>
                  </a:cubicBezTo>
                  <a:cubicBezTo>
                    <a:pt x="3535" y="848"/>
                    <a:pt x="3529" y="903"/>
                    <a:pt x="3529" y="963"/>
                  </a:cubicBezTo>
                  <a:cubicBezTo>
                    <a:pt x="3529" y="1021"/>
                    <a:pt x="3534" y="1075"/>
                    <a:pt x="3545" y="1126"/>
                  </a:cubicBezTo>
                  <a:cubicBezTo>
                    <a:pt x="3555" y="1177"/>
                    <a:pt x="3573" y="1221"/>
                    <a:pt x="3598" y="1259"/>
                  </a:cubicBezTo>
                  <a:cubicBezTo>
                    <a:pt x="3623" y="1297"/>
                    <a:pt x="3656" y="1327"/>
                    <a:pt x="3698" y="1349"/>
                  </a:cubicBezTo>
                  <a:cubicBezTo>
                    <a:pt x="3740" y="1372"/>
                    <a:pt x="3792" y="1383"/>
                    <a:pt x="3854" y="1383"/>
                  </a:cubicBezTo>
                  <a:cubicBezTo>
                    <a:pt x="3911" y="1383"/>
                    <a:pt x="3960" y="1373"/>
                    <a:pt x="4002" y="1352"/>
                  </a:cubicBezTo>
                  <a:cubicBezTo>
                    <a:pt x="4043" y="1332"/>
                    <a:pt x="4078" y="1304"/>
                    <a:pt x="4105" y="1267"/>
                  </a:cubicBezTo>
                  <a:cubicBezTo>
                    <a:pt x="4131" y="1230"/>
                    <a:pt x="4151" y="1186"/>
                    <a:pt x="4164" y="1136"/>
                  </a:cubicBezTo>
                  <a:cubicBezTo>
                    <a:pt x="4176" y="1085"/>
                    <a:pt x="4183" y="1029"/>
                    <a:pt x="4183" y="968"/>
                  </a:cubicBezTo>
                  <a:cubicBezTo>
                    <a:pt x="4183" y="911"/>
                    <a:pt x="4177" y="857"/>
                    <a:pt x="4167" y="806"/>
                  </a:cubicBezTo>
                  <a:cubicBezTo>
                    <a:pt x="4156" y="756"/>
                    <a:pt x="4138" y="711"/>
                    <a:pt x="4114" y="673"/>
                  </a:cubicBezTo>
                  <a:cubicBezTo>
                    <a:pt x="4090" y="634"/>
                    <a:pt x="4056" y="604"/>
                    <a:pt x="4015" y="582"/>
                  </a:cubicBezTo>
                  <a:cubicBezTo>
                    <a:pt x="3973" y="560"/>
                    <a:pt x="3921" y="549"/>
                    <a:pt x="3859" y="549"/>
                  </a:cubicBezTo>
                  <a:close/>
                  <a:moveTo>
                    <a:pt x="5084" y="388"/>
                  </a:moveTo>
                  <a:cubicBezTo>
                    <a:pt x="5118" y="388"/>
                    <a:pt x="5151" y="391"/>
                    <a:pt x="5182" y="397"/>
                  </a:cubicBezTo>
                  <a:cubicBezTo>
                    <a:pt x="5214" y="404"/>
                    <a:pt x="5243" y="412"/>
                    <a:pt x="5270" y="422"/>
                  </a:cubicBezTo>
                  <a:cubicBezTo>
                    <a:pt x="5296" y="432"/>
                    <a:pt x="5320" y="444"/>
                    <a:pt x="5341" y="457"/>
                  </a:cubicBezTo>
                  <a:cubicBezTo>
                    <a:pt x="5361" y="470"/>
                    <a:pt x="5376" y="482"/>
                    <a:pt x="5386" y="491"/>
                  </a:cubicBezTo>
                  <a:cubicBezTo>
                    <a:pt x="5395" y="500"/>
                    <a:pt x="5401" y="508"/>
                    <a:pt x="5405" y="513"/>
                  </a:cubicBezTo>
                  <a:cubicBezTo>
                    <a:pt x="5409" y="519"/>
                    <a:pt x="5411" y="525"/>
                    <a:pt x="5414" y="533"/>
                  </a:cubicBezTo>
                  <a:cubicBezTo>
                    <a:pt x="5416" y="540"/>
                    <a:pt x="5418" y="549"/>
                    <a:pt x="5418" y="558"/>
                  </a:cubicBezTo>
                  <a:cubicBezTo>
                    <a:pt x="5419" y="567"/>
                    <a:pt x="5420" y="579"/>
                    <a:pt x="5420" y="593"/>
                  </a:cubicBezTo>
                  <a:cubicBezTo>
                    <a:pt x="5420" y="624"/>
                    <a:pt x="5416" y="645"/>
                    <a:pt x="5409" y="657"/>
                  </a:cubicBezTo>
                  <a:cubicBezTo>
                    <a:pt x="5402" y="669"/>
                    <a:pt x="5393" y="675"/>
                    <a:pt x="5383" y="675"/>
                  </a:cubicBezTo>
                  <a:cubicBezTo>
                    <a:pt x="5372" y="675"/>
                    <a:pt x="5358" y="669"/>
                    <a:pt x="5343" y="656"/>
                  </a:cubicBezTo>
                  <a:cubicBezTo>
                    <a:pt x="5328" y="643"/>
                    <a:pt x="5308" y="629"/>
                    <a:pt x="5285" y="613"/>
                  </a:cubicBezTo>
                  <a:cubicBezTo>
                    <a:pt x="5261" y="597"/>
                    <a:pt x="5233" y="583"/>
                    <a:pt x="5200" y="570"/>
                  </a:cubicBezTo>
                  <a:cubicBezTo>
                    <a:pt x="5167" y="557"/>
                    <a:pt x="5127" y="551"/>
                    <a:pt x="5082" y="551"/>
                  </a:cubicBezTo>
                  <a:cubicBezTo>
                    <a:pt x="4989" y="551"/>
                    <a:pt x="4918" y="587"/>
                    <a:pt x="4868" y="658"/>
                  </a:cubicBezTo>
                  <a:cubicBezTo>
                    <a:pt x="4819" y="730"/>
                    <a:pt x="4794" y="833"/>
                    <a:pt x="4794" y="969"/>
                  </a:cubicBezTo>
                  <a:cubicBezTo>
                    <a:pt x="4794" y="1037"/>
                    <a:pt x="4800" y="1097"/>
                    <a:pt x="4813" y="1148"/>
                  </a:cubicBezTo>
                  <a:cubicBezTo>
                    <a:pt x="4826" y="1199"/>
                    <a:pt x="4845" y="1242"/>
                    <a:pt x="4870" y="1276"/>
                  </a:cubicBezTo>
                  <a:cubicBezTo>
                    <a:pt x="4895" y="1311"/>
                    <a:pt x="4926" y="1336"/>
                    <a:pt x="4962" y="1353"/>
                  </a:cubicBezTo>
                  <a:cubicBezTo>
                    <a:pt x="4998" y="1370"/>
                    <a:pt x="5040" y="1378"/>
                    <a:pt x="5087" y="1378"/>
                  </a:cubicBezTo>
                  <a:cubicBezTo>
                    <a:pt x="5131" y="1378"/>
                    <a:pt x="5170" y="1371"/>
                    <a:pt x="5204" y="1357"/>
                  </a:cubicBezTo>
                  <a:cubicBezTo>
                    <a:pt x="5238" y="1343"/>
                    <a:pt x="5267" y="1328"/>
                    <a:pt x="5291" y="1311"/>
                  </a:cubicBezTo>
                  <a:cubicBezTo>
                    <a:pt x="5316" y="1294"/>
                    <a:pt x="5337" y="1279"/>
                    <a:pt x="5353" y="1265"/>
                  </a:cubicBezTo>
                  <a:cubicBezTo>
                    <a:pt x="5370" y="1251"/>
                    <a:pt x="5383" y="1245"/>
                    <a:pt x="5393" y="1245"/>
                  </a:cubicBezTo>
                  <a:cubicBezTo>
                    <a:pt x="5398" y="1245"/>
                    <a:pt x="5403" y="1246"/>
                    <a:pt x="5407" y="1249"/>
                  </a:cubicBezTo>
                  <a:cubicBezTo>
                    <a:pt x="5411" y="1252"/>
                    <a:pt x="5414" y="1258"/>
                    <a:pt x="5417" y="1265"/>
                  </a:cubicBezTo>
                  <a:cubicBezTo>
                    <a:pt x="5419" y="1273"/>
                    <a:pt x="5421" y="1282"/>
                    <a:pt x="5423" y="1293"/>
                  </a:cubicBezTo>
                  <a:cubicBezTo>
                    <a:pt x="5424" y="1305"/>
                    <a:pt x="5424" y="1318"/>
                    <a:pt x="5424" y="1334"/>
                  </a:cubicBezTo>
                  <a:cubicBezTo>
                    <a:pt x="5424" y="1347"/>
                    <a:pt x="5424" y="1358"/>
                    <a:pt x="5423" y="1368"/>
                  </a:cubicBezTo>
                  <a:cubicBezTo>
                    <a:pt x="5422" y="1378"/>
                    <a:pt x="5421" y="1386"/>
                    <a:pt x="5419" y="1393"/>
                  </a:cubicBezTo>
                  <a:cubicBezTo>
                    <a:pt x="5417" y="1399"/>
                    <a:pt x="5415" y="1405"/>
                    <a:pt x="5412" y="1410"/>
                  </a:cubicBezTo>
                  <a:cubicBezTo>
                    <a:pt x="5409" y="1416"/>
                    <a:pt x="5403" y="1423"/>
                    <a:pt x="5393" y="1433"/>
                  </a:cubicBezTo>
                  <a:cubicBezTo>
                    <a:pt x="5384" y="1442"/>
                    <a:pt x="5367" y="1455"/>
                    <a:pt x="5343" y="1469"/>
                  </a:cubicBezTo>
                  <a:cubicBezTo>
                    <a:pt x="5320" y="1483"/>
                    <a:pt x="5294" y="1496"/>
                    <a:pt x="5264" y="1508"/>
                  </a:cubicBezTo>
                  <a:cubicBezTo>
                    <a:pt x="5235" y="1519"/>
                    <a:pt x="5203" y="1528"/>
                    <a:pt x="5169" y="1535"/>
                  </a:cubicBezTo>
                  <a:cubicBezTo>
                    <a:pt x="5134" y="1542"/>
                    <a:pt x="5099" y="1546"/>
                    <a:pt x="5062" y="1546"/>
                  </a:cubicBezTo>
                  <a:cubicBezTo>
                    <a:pt x="4986" y="1546"/>
                    <a:pt x="4919" y="1533"/>
                    <a:pt x="4861" y="1508"/>
                  </a:cubicBezTo>
                  <a:cubicBezTo>
                    <a:pt x="4802" y="1483"/>
                    <a:pt x="4753" y="1447"/>
                    <a:pt x="4714" y="1399"/>
                  </a:cubicBezTo>
                  <a:cubicBezTo>
                    <a:pt x="4674" y="1351"/>
                    <a:pt x="4644" y="1292"/>
                    <a:pt x="4623" y="1222"/>
                  </a:cubicBezTo>
                  <a:cubicBezTo>
                    <a:pt x="4603" y="1152"/>
                    <a:pt x="4592" y="1071"/>
                    <a:pt x="4592" y="980"/>
                  </a:cubicBezTo>
                  <a:cubicBezTo>
                    <a:pt x="4592" y="876"/>
                    <a:pt x="4605" y="787"/>
                    <a:pt x="4630" y="712"/>
                  </a:cubicBezTo>
                  <a:cubicBezTo>
                    <a:pt x="4656" y="637"/>
                    <a:pt x="4691" y="576"/>
                    <a:pt x="4735" y="529"/>
                  </a:cubicBezTo>
                  <a:cubicBezTo>
                    <a:pt x="4779" y="481"/>
                    <a:pt x="4831" y="446"/>
                    <a:pt x="4891" y="423"/>
                  </a:cubicBezTo>
                  <a:cubicBezTo>
                    <a:pt x="4950" y="399"/>
                    <a:pt x="5015" y="388"/>
                    <a:pt x="5084" y="388"/>
                  </a:cubicBezTo>
                  <a:close/>
                  <a:moveTo>
                    <a:pt x="3866" y="387"/>
                  </a:moveTo>
                  <a:cubicBezTo>
                    <a:pt x="3953" y="387"/>
                    <a:pt x="4028" y="400"/>
                    <a:pt x="4093" y="425"/>
                  </a:cubicBezTo>
                  <a:cubicBezTo>
                    <a:pt x="4157" y="451"/>
                    <a:pt x="4211" y="489"/>
                    <a:pt x="4254" y="538"/>
                  </a:cubicBezTo>
                  <a:cubicBezTo>
                    <a:pt x="4297" y="587"/>
                    <a:pt x="4329" y="647"/>
                    <a:pt x="4351" y="717"/>
                  </a:cubicBezTo>
                  <a:cubicBezTo>
                    <a:pt x="4372" y="788"/>
                    <a:pt x="4383" y="867"/>
                    <a:pt x="4383" y="955"/>
                  </a:cubicBezTo>
                  <a:cubicBezTo>
                    <a:pt x="4383" y="1041"/>
                    <a:pt x="4372" y="1120"/>
                    <a:pt x="4349" y="1192"/>
                  </a:cubicBezTo>
                  <a:cubicBezTo>
                    <a:pt x="4326" y="1265"/>
                    <a:pt x="4293" y="1327"/>
                    <a:pt x="4248" y="1379"/>
                  </a:cubicBezTo>
                  <a:cubicBezTo>
                    <a:pt x="4203" y="1432"/>
                    <a:pt x="4146" y="1473"/>
                    <a:pt x="4079" y="1502"/>
                  </a:cubicBezTo>
                  <a:cubicBezTo>
                    <a:pt x="4011" y="1531"/>
                    <a:pt x="3933" y="1546"/>
                    <a:pt x="3844" y="1546"/>
                  </a:cubicBezTo>
                  <a:cubicBezTo>
                    <a:pt x="3757" y="1546"/>
                    <a:pt x="3682" y="1533"/>
                    <a:pt x="3617" y="1507"/>
                  </a:cubicBezTo>
                  <a:cubicBezTo>
                    <a:pt x="3553" y="1481"/>
                    <a:pt x="3499" y="1444"/>
                    <a:pt x="3456" y="1395"/>
                  </a:cubicBezTo>
                  <a:cubicBezTo>
                    <a:pt x="3413" y="1345"/>
                    <a:pt x="3381" y="1286"/>
                    <a:pt x="3360" y="1215"/>
                  </a:cubicBezTo>
                  <a:cubicBezTo>
                    <a:pt x="3339" y="1145"/>
                    <a:pt x="3328" y="1065"/>
                    <a:pt x="3328" y="976"/>
                  </a:cubicBezTo>
                  <a:cubicBezTo>
                    <a:pt x="3328" y="890"/>
                    <a:pt x="3339" y="811"/>
                    <a:pt x="3362" y="739"/>
                  </a:cubicBezTo>
                  <a:cubicBezTo>
                    <a:pt x="3384" y="667"/>
                    <a:pt x="3418" y="604"/>
                    <a:pt x="3462" y="552"/>
                  </a:cubicBezTo>
                  <a:cubicBezTo>
                    <a:pt x="3507" y="500"/>
                    <a:pt x="3563" y="459"/>
                    <a:pt x="3631" y="430"/>
                  </a:cubicBezTo>
                  <a:cubicBezTo>
                    <a:pt x="3698" y="401"/>
                    <a:pt x="3776" y="387"/>
                    <a:pt x="3866" y="387"/>
                  </a:cubicBezTo>
                  <a:close/>
                  <a:moveTo>
                    <a:pt x="2800" y="387"/>
                  </a:moveTo>
                  <a:cubicBezTo>
                    <a:pt x="2828" y="387"/>
                    <a:pt x="2856" y="389"/>
                    <a:pt x="2884" y="394"/>
                  </a:cubicBezTo>
                  <a:cubicBezTo>
                    <a:pt x="2912" y="399"/>
                    <a:pt x="2938" y="404"/>
                    <a:pt x="2960" y="411"/>
                  </a:cubicBezTo>
                  <a:cubicBezTo>
                    <a:pt x="2983" y="418"/>
                    <a:pt x="3002" y="426"/>
                    <a:pt x="3018" y="434"/>
                  </a:cubicBezTo>
                  <a:cubicBezTo>
                    <a:pt x="3034" y="442"/>
                    <a:pt x="3047" y="450"/>
                    <a:pt x="3055" y="456"/>
                  </a:cubicBezTo>
                  <a:cubicBezTo>
                    <a:pt x="3063" y="462"/>
                    <a:pt x="3068" y="468"/>
                    <a:pt x="3071" y="472"/>
                  </a:cubicBezTo>
                  <a:cubicBezTo>
                    <a:pt x="3074" y="477"/>
                    <a:pt x="3076" y="482"/>
                    <a:pt x="3077" y="488"/>
                  </a:cubicBezTo>
                  <a:cubicBezTo>
                    <a:pt x="3078" y="494"/>
                    <a:pt x="3079" y="501"/>
                    <a:pt x="3081" y="510"/>
                  </a:cubicBezTo>
                  <a:cubicBezTo>
                    <a:pt x="3082" y="518"/>
                    <a:pt x="3082" y="529"/>
                    <a:pt x="3082" y="541"/>
                  </a:cubicBezTo>
                  <a:cubicBezTo>
                    <a:pt x="3082" y="555"/>
                    <a:pt x="3082" y="566"/>
                    <a:pt x="3081" y="576"/>
                  </a:cubicBezTo>
                  <a:cubicBezTo>
                    <a:pt x="3079" y="586"/>
                    <a:pt x="3077" y="594"/>
                    <a:pt x="3075" y="600"/>
                  </a:cubicBezTo>
                  <a:cubicBezTo>
                    <a:pt x="3072" y="606"/>
                    <a:pt x="3069" y="611"/>
                    <a:pt x="3065" y="614"/>
                  </a:cubicBezTo>
                  <a:cubicBezTo>
                    <a:pt x="3061" y="616"/>
                    <a:pt x="3057" y="618"/>
                    <a:pt x="3052" y="618"/>
                  </a:cubicBezTo>
                  <a:cubicBezTo>
                    <a:pt x="3045" y="618"/>
                    <a:pt x="3035" y="613"/>
                    <a:pt x="3021" y="605"/>
                  </a:cubicBezTo>
                  <a:cubicBezTo>
                    <a:pt x="3008" y="596"/>
                    <a:pt x="2991" y="587"/>
                    <a:pt x="2970" y="577"/>
                  </a:cubicBezTo>
                  <a:cubicBezTo>
                    <a:pt x="2949" y="567"/>
                    <a:pt x="2924" y="558"/>
                    <a:pt x="2895" y="550"/>
                  </a:cubicBezTo>
                  <a:cubicBezTo>
                    <a:pt x="2867" y="541"/>
                    <a:pt x="2834" y="537"/>
                    <a:pt x="2798" y="537"/>
                  </a:cubicBezTo>
                  <a:cubicBezTo>
                    <a:pt x="2765" y="537"/>
                    <a:pt x="2736" y="541"/>
                    <a:pt x="2711" y="548"/>
                  </a:cubicBezTo>
                  <a:cubicBezTo>
                    <a:pt x="2686" y="555"/>
                    <a:pt x="2665" y="566"/>
                    <a:pt x="2649" y="580"/>
                  </a:cubicBezTo>
                  <a:cubicBezTo>
                    <a:pt x="2633" y="593"/>
                    <a:pt x="2621" y="609"/>
                    <a:pt x="2613" y="628"/>
                  </a:cubicBezTo>
                  <a:cubicBezTo>
                    <a:pt x="2605" y="647"/>
                    <a:pt x="2601" y="667"/>
                    <a:pt x="2601" y="689"/>
                  </a:cubicBezTo>
                  <a:cubicBezTo>
                    <a:pt x="2601" y="720"/>
                    <a:pt x="2609" y="745"/>
                    <a:pt x="2624" y="766"/>
                  </a:cubicBezTo>
                  <a:cubicBezTo>
                    <a:pt x="2640" y="787"/>
                    <a:pt x="2660" y="805"/>
                    <a:pt x="2685" y="820"/>
                  </a:cubicBezTo>
                  <a:cubicBezTo>
                    <a:pt x="2710" y="836"/>
                    <a:pt x="2739" y="850"/>
                    <a:pt x="2771" y="863"/>
                  </a:cubicBezTo>
                  <a:cubicBezTo>
                    <a:pt x="2803" y="875"/>
                    <a:pt x="2835" y="888"/>
                    <a:pt x="2868" y="901"/>
                  </a:cubicBezTo>
                  <a:cubicBezTo>
                    <a:pt x="2902" y="915"/>
                    <a:pt x="2934" y="929"/>
                    <a:pt x="2967" y="946"/>
                  </a:cubicBezTo>
                  <a:cubicBezTo>
                    <a:pt x="2999" y="962"/>
                    <a:pt x="3028" y="982"/>
                    <a:pt x="3053" y="1006"/>
                  </a:cubicBezTo>
                  <a:cubicBezTo>
                    <a:pt x="3078" y="1029"/>
                    <a:pt x="3098" y="1057"/>
                    <a:pt x="3113" y="1090"/>
                  </a:cubicBezTo>
                  <a:cubicBezTo>
                    <a:pt x="3129" y="1123"/>
                    <a:pt x="3136" y="1162"/>
                    <a:pt x="3136" y="1207"/>
                  </a:cubicBezTo>
                  <a:cubicBezTo>
                    <a:pt x="3136" y="1261"/>
                    <a:pt x="3126" y="1309"/>
                    <a:pt x="3106" y="1351"/>
                  </a:cubicBezTo>
                  <a:cubicBezTo>
                    <a:pt x="3086" y="1393"/>
                    <a:pt x="3058" y="1429"/>
                    <a:pt x="3021" y="1458"/>
                  </a:cubicBezTo>
                  <a:cubicBezTo>
                    <a:pt x="2985" y="1487"/>
                    <a:pt x="2941" y="1509"/>
                    <a:pt x="2890" y="1524"/>
                  </a:cubicBezTo>
                  <a:cubicBezTo>
                    <a:pt x="2839" y="1538"/>
                    <a:pt x="2784" y="1546"/>
                    <a:pt x="2723" y="1546"/>
                  </a:cubicBezTo>
                  <a:cubicBezTo>
                    <a:pt x="2685" y="1546"/>
                    <a:pt x="2649" y="1543"/>
                    <a:pt x="2615" y="1537"/>
                  </a:cubicBezTo>
                  <a:cubicBezTo>
                    <a:pt x="2581" y="1531"/>
                    <a:pt x="2551" y="1524"/>
                    <a:pt x="2524" y="1515"/>
                  </a:cubicBezTo>
                  <a:cubicBezTo>
                    <a:pt x="2497" y="1506"/>
                    <a:pt x="2474" y="1496"/>
                    <a:pt x="2455" y="1487"/>
                  </a:cubicBezTo>
                  <a:cubicBezTo>
                    <a:pt x="2437" y="1477"/>
                    <a:pt x="2423" y="1468"/>
                    <a:pt x="2414" y="1460"/>
                  </a:cubicBezTo>
                  <a:cubicBezTo>
                    <a:pt x="2406" y="1452"/>
                    <a:pt x="2400" y="1441"/>
                    <a:pt x="2396" y="1427"/>
                  </a:cubicBezTo>
                  <a:cubicBezTo>
                    <a:pt x="2392" y="1413"/>
                    <a:pt x="2390" y="1394"/>
                    <a:pt x="2390" y="1370"/>
                  </a:cubicBezTo>
                  <a:cubicBezTo>
                    <a:pt x="2390" y="1355"/>
                    <a:pt x="2391" y="1343"/>
                    <a:pt x="2392" y="1332"/>
                  </a:cubicBezTo>
                  <a:cubicBezTo>
                    <a:pt x="2394" y="1322"/>
                    <a:pt x="2396" y="1314"/>
                    <a:pt x="2398" y="1308"/>
                  </a:cubicBezTo>
                  <a:cubicBezTo>
                    <a:pt x="2400" y="1302"/>
                    <a:pt x="2404" y="1297"/>
                    <a:pt x="2408" y="1294"/>
                  </a:cubicBezTo>
                  <a:cubicBezTo>
                    <a:pt x="2412" y="1292"/>
                    <a:pt x="2417" y="1290"/>
                    <a:pt x="2423" y="1290"/>
                  </a:cubicBezTo>
                  <a:cubicBezTo>
                    <a:pt x="2431" y="1290"/>
                    <a:pt x="2444" y="1296"/>
                    <a:pt x="2461" y="1306"/>
                  </a:cubicBezTo>
                  <a:cubicBezTo>
                    <a:pt x="2477" y="1317"/>
                    <a:pt x="2498" y="1328"/>
                    <a:pt x="2523" y="1341"/>
                  </a:cubicBezTo>
                  <a:cubicBezTo>
                    <a:pt x="2547" y="1353"/>
                    <a:pt x="2576" y="1365"/>
                    <a:pt x="2610" y="1375"/>
                  </a:cubicBezTo>
                  <a:cubicBezTo>
                    <a:pt x="2644" y="1386"/>
                    <a:pt x="2682" y="1391"/>
                    <a:pt x="2726" y="1391"/>
                  </a:cubicBezTo>
                  <a:cubicBezTo>
                    <a:pt x="2759" y="1391"/>
                    <a:pt x="2789" y="1388"/>
                    <a:pt x="2815" y="1381"/>
                  </a:cubicBezTo>
                  <a:cubicBezTo>
                    <a:pt x="2842" y="1374"/>
                    <a:pt x="2865" y="1363"/>
                    <a:pt x="2884" y="1349"/>
                  </a:cubicBezTo>
                  <a:cubicBezTo>
                    <a:pt x="2904" y="1336"/>
                    <a:pt x="2919" y="1318"/>
                    <a:pt x="2929" y="1297"/>
                  </a:cubicBezTo>
                  <a:cubicBezTo>
                    <a:pt x="2940" y="1276"/>
                    <a:pt x="2945" y="1251"/>
                    <a:pt x="2945" y="1222"/>
                  </a:cubicBezTo>
                  <a:cubicBezTo>
                    <a:pt x="2945" y="1193"/>
                    <a:pt x="2938" y="1168"/>
                    <a:pt x="2922" y="1147"/>
                  </a:cubicBezTo>
                  <a:cubicBezTo>
                    <a:pt x="2907" y="1127"/>
                    <a:pt x="2887" y="1109"/>
                    <a:pt x="2862" y="1093"/>
                  </a:cubicBezTo>
                  <a:cubicBezTo>
                    <a:pt x="2837" y="1078"/>
                    <a:pt x="2809" y="1064"/>
                    <a:pt x="2778" y="1052"/>
                  </a:cubicBezTo>
                  <a:cubicBezTo>
                    <a:pt x="2746" y="1040"/>
                    <a:pt x="2714" y="1027"/>
                    <a:pt x="2681" y="1014"/>
                  </a:cubicBezTo>
                  <a:cubicBezTo>
                    <a:pt x="2648" y="1000"/>
                    <a:pt x="2615" y="985"/>
                    <a:pt x="2584" y="969"/>
                  </a:cubicBezTo>
                  <a:cubicBezTo>
                    <a:pt x="2552" y="952"/>
                    <a:pt x="2524" y="931"/>
                    <a:pt x="2499" y="907"/>
                  </a:cubicBezTo>
                  <a:cubicBezTo>
                    <a:pt x="2474" y="883"/>
                    <a:pt x="2454" y="854"/>
                    <a:pt x="2438" y="820"/>
                  </a:cubicBezTo>
                  <a:cubicBezTo>
                    <a:pt x="2423" y="787"/>
                    <a:pt x="2416" y="747"/>
                    <a:pt x="2416" y="700"/>
                  </a:cubicBezTo>
                  <a:cubicBezTo>
                    <a:pt x="2416" y="658"/>
                    <a:pt x="2424" y="619"/>
                    <a:pt x="2440" y="581"/>
                  </a:cubicBezTo>
                  <a:cubicBezTo>
                    <a:pt x="2456" y="543"/>
                    <a:pt x="2480" y="510"/>
                    <a:pt x="2512" y="481"/>
                  </a:cubicBezTo>
                  <a:cubicBezTo>
                    <a:pt x="2544" y="453"/>
                    <a:pt x="2584" y="430"/>
                    <a:pt x="2632" y="413"/>
                  </a:cubicBezTo>
                  <a:cubicBezTo>
                    <a:pt x="2680" y="395"/>
                    <a:pt x="2736" y="387"/>
                    <a:pt x="2800" y="387"/>
                  </a:cubicBezTo>
                  <a:close/>
                  <a:moveTo>
                    <a:pt x="1856" y="387"/>
                  </a:moveTo>
                  <a:cubicBezTo>
                    <a:pt x="1884" y="387"/>
                    <a:pt x="1912" y="389"/>
                    <a:pt x="1940" y="394"/>
                  </a:cubicBezTo>
                  <a:cubicBezTo>
                    <a:pt x="1968" y="399"/>
                    <a:pt x="1994" y="404"/>
                    <a:pt x="2016" y="411"/>
                  </a:cubicBezTo>
                  <a:cubicBezTo>
                    <a:pt x="2039" y="418"/>
                    <a:pt x="2058" y="426"/>
                    <a:pt x="2074" y="434"/>
                  </a:cubicBezTo>
                  <a:cubicBezTo>
                    <a:pt x="2090" y="442"/>
                    <a:pt x="2103" y="450"/>
                    <a:pt x="2111" y="456"/>
                  </a:cubicBezTo>
                  <a:cubicBezTo>
                    <a:pt x="2119" y="462"/>
                    <a:pt x="2124" y="468"/>
                    <a:pt x="2127" y="472"/>
                  </a:cubicBezTo>
                  <a:cubicBezTo>
                    <a:pt x="2130" y="477"/>
                    <a:pt x="2132" y="482"/>
                    <a:pt x="2133" y="488"/>
                  </a:cubicBezTo>
                  <a:cubicBezTo>
                    <a:pt x="2134" y="494"/>
                    <a:pt x="2135" y="501"/>
                    <a:pt x="2137" y="510"/>
                  </a:cubicBezTo>
                  <a:cubicBezTo>
                    <a:pt x="2138" y="518"/>
                    <a:pt x="2138" y="529"/>
                    <a:pt x="2138" y="541"/>
                  </a:cubicBezTo>
                  <a:cubicBezTo>
                    <a:pt x="2138" y="555"/>
                    <a:pt x="2138" y="566"/>
                    <a:pt x="2137" y="576"/>
                  </a:cubicBezTo>
                  <a:cubicBezTo>
                    <a:pt x="2135" y="586"/>
                    <a:pt x="2133" y="594"/>
                    <a:pt x="2131" y="600"/>
                  </a:cubicBezTo>
                  <a:cubicBezTo>
                    <a:pt x="2128" y="606"/>
                    <a:pt x="2125" y="611"/>
                    <a:pt x="2121" y="614"/>
                  </a:cubicBezTo>
                  <a:cubicBezTo>
                    <a:pt x="2117" y="616"/>
                    <a:pt x="2113" y="618"/>
                    <a:pt x="2108" y="618"/>
                  </a:cubicBezTo>
                  <a:cubicBezTo>
                    <a:pt x="2101" y="618"/>
                    <a:pt x="2091" y="613"/>
                    <a:pt x="2077" y="605"/>
                  </a:cubicBezTo>
                  <a:cubicBezTo>
                    <a:pt x="2064" y="596"/>
                    <a:pt x="2047" y="587"/>
                    <a:pt x="2026" y="577"/>
                  </a:cubicBezTo>
                  <a:cubicBezTo>
                    <a:pt x="2005" y="567"/>
                    <a:pt x="1980" y="558"/>
                    <a:pt x="1951" y="550"/>
                  </a:cubicBezTo>
                  <a:cubicBezTo>
                    <a:pt x="1923" y="541"/>
                    <a:pt x="1890" y="537"/>
                    <a:pt x="1854" y="537"/>
                  </a:cubicBezTo>
                  <a:cubicBezTo>
                    <a:pt x="1821" y="537"/>
                    <a:pt x="1792" y="541"/>
                    <a:pt x="1767" y="548"/>
                  </a:cubicBezTo>
                  <a:cubicBezTo>
                    <a:pt x="1742" y="555"/>
                    <a:pt x="1721" y="566"/>
                    <a:pt x="1705" y="580"/>
                  </a:cubicBezTo>
                  <a:cubicBezTo>
                    <a:pt x="1689" y="593"/>
                    <a:pt x="1677" y="609"/>
                    <a:pt x="1669" y="628"/>
                  </a:cubicBezTo>
                  <a:cubicBezTo>
                    <a:pt x="1661" y="647"/>
                    <a:pt x="1657" y="667"/>
                    <a:pt x="1657" y="689"/>
                  </a:cubicBezTo>
                  <a:cubicBezTo>
                    <a:pt x="1657" y="720"/>
                    <a:pt x="1665" y="745"/>
                    <a:pt x="1680" y="766"/>
                  </a:cubicBezTo>
                  <a:cubicBezTo>
                    <a:pt x="1696" y="787"/>
                    <a:pt x="1716" y="805"/>
                    <a:pt x="1741" y="820"/>
                  </a:cubicBezTo>
                  <a:cubicBezTo>
                    <a:pt x="1766" y="836"/>
                    <a:pt x="1795" y="850"/>
                    <a:pt x="1827" y="863"/>
                  </a:cubicBezTo>
                  <a:cubicBezTo>
                    <a:pt x="1859" y="875"/>
                    <a:pt x="1891" y="888"/>
                    <a:pt x="1924" y="901"/>
                  </a:cubicBezTo>
                  <a:cubicBezTo>
                    <a:pt x="1958" y="915"/>
                    <a:pt x="1990" y="929"/>
                    <a:pt x="2023" y="946"/>
                  </a:cubicBezTo>
                  <a:cubicBezTo>
                    <a:pt x="2055" y="962"/>
                    <a:pt x="2084" y="982"/>
                    <a:pt x="2109" y="1006"/>
                  </a:cubicBezTo>
                  <a:cubicBezTo>
                    <a:pt x="2134" y="1029"/>
                    <a:pt x="2154" y="1057"/>
                    <a:pt x="2169" y="1090"/>
                  </a:cubicBezTo>
                  <a:cubicBezTo>
                    <a:pt x="2185" y="1123"/>
                    <a:pt x="2192" y="1162"/>
                    <a:pt x="2192" y="1207"/>
                  </a:cubicBezTo>
                  <a:cubicBezTo>
                    <a:pt x="2192" y="1261"/>
                    <a:pt x="2182" y="1309"/>
                    <a:pt x="2162" y="1351"/>
                  </a:cubicBezTo>
                  <a:cubicBezTo>
                    <a:pt x="2142" y="1393"/>
                    <a:pt x="2114" y="1429"/>
                    <a:pt x="2077" y="1458"/>
                  </a:cubicBezTo>
                  <a:cubicBezTo>
                    <a:pt x="2041" y="1487"/>
                    <a:pt x="1997" y="1509"/>
                    <a:pt x="1946" y="1524"/>
                  </a:cubicBezTo>
                  <a:cubicBezTo>
                    <a:pt x="1895" y="1538"/>
                    <a:pt x="1840" y="1546"/>
                    <a:pt x="1779" y="1546"/>
                  </a:cubicBezTo>
                  <a:cubicBezTo>
                    <a:pt x="1741" y="1546"/>
                    <a:pt x="1705" y="1543"/>
                    <a:pt x="1671" y="1537"/>
                  </a:cubicBezTo>
                  <a:cubicBezTo>
                    <a:pt x="1637" y="1531"/>
                    <a:pt x="1607" y="1524"/>
                    <a:pt x="1580" y="1515"/>
                  </a:cubicBezTo>
                  <a:cubicBezTo>
                    <a:pt x="1553" y="1506"/>
                    <a:pt x="1530" y="1496"/>
                    <a:pt x="1511" y="1487"/>
                  </a:cubicBezTo>
                  <a:cubicBezTo>
                    <a:pt x="1493" y="1477"/>
                    <a:pt x="1479" y="1468"/>
                    <a:pt x="1470" y="1460"/>
                  </a:cubicBezTo>
                  <a:cubicBezTo>
                    <a:pt x="1462" y="1452"/>
                    <a:pt x="1456" y="1441"/>
                    <a:pt x="1452" y="1427"/>
                  </a:cubicBezTo>
                  <a:cubicBezTo>
                    <a:pt x="1448" y="1413"/>
                    <a:pt x="1446" y="1394"/>
                    <a:pt x="1446" y="1370"/>
                  </a:cubicBezTo>
                  <a:cubicBezTo>
                    <a:pt x="1446" y="1355"/>
                    <a:pt x="1447" y="1343"/>
                    <a:pt x="1448" y="1332"/>
                  </a:cubicBezTo>
                  <a:cubicBezTo>
                    <a:pt x="1450" y="1322"/>
                    <a:pt x="1452" y="1314"/>
                    <a:pt x="1454" y="1308"/>
                  </a:cubicBezTo>
                  <a:cubicBezTo>
                    <a:pt x="1456" y="1302"/>
                    <a:pt x="1460" y="1297"/>
                    <a:pt x="1464" y="1294"/>
                  </a:cubicBezTo>
                  <a:cubicBezTo>
                    <a:pt x="1468" y="1292"/>
                    <a:pt x="1473" y="1290"/>
                    <a:pt x="1479" y="1290"/>
                  </a:cubicBezTo>
                  <a:cubicBezTo>
                    <a:pt x="1487" y="1290"/>
                    <a:pt x="1500" y="1296"/>
                    <a:pt x="1517" y="1306"/>
                  </a:cubicBezTo>
                  <a:cubicBezTo>
                    <a:pt x="1533" y="1317"/>
                    <a:pt x="1554" y="1328"/>
                    <a:pt x="1579" y="1341"/>
                  </a:cubicBezTo>
                  <a:cubicBezTo>
                    <a:pt x="1603" y="1353"/>
                    <a:pt x="1632" y="1365"/>
                    <a:pt x="1666" y="1375"/>
                  </a:cubicBezTo>
                  <a:cubicBezTo>
                    <a:pt x="1700" y="1386"/>
                    <a:pt x="1738" y="1391"/>
                    <a:pt x="1782" y="1391"/>
                  </a:cubicBezTo>
                  <a:cubicBezTo>
                    <a:pt x="1815" y="1391"/>
                    <a:pt x="1845" y="1388"/>
                    <a:pt x="1871" y="1381"/>
                  </a:cubicBezTo>
                  <a:cubicBezTo>
                    <a:pt x="1898" y="1374"/>
                    <a:pt x="1921" y="1363"/>
                    <a:pt x="1940" y="1349"/>
                  </a:cubicBezTo>
                  <a:cubicBezTo>
                    <a:pt x="1960" y="1336"/>
                    <a:pt x="1975" y="1318"/>
                    <a:pt x="1985" y="1297"/>
                  </a:cubicBezTo>
                  <a:cubicBezTo>
                    <a:pt x="1996" y="1276"/>
                    <a:pt x="2001" y="1251"/>
                    <a:pt x="2001" y="1222"/>
                  </a:cubicBezTo>
                  <a:cubicBezTo>
                    <a:pt x="2001" y="1193"/>
                    <a:pt x="1994" y="1168"/>
                    <a:pt x="1978" y="1147"/>
                  </a:cubicBezTo>
                  <a:cubicBezTo>
                    <a:pt x="1963" y="1127"/>
                    <a:pt x="1943" y="1109"/>
                    <a:pt x="1918" y="1093"/>
                  </a:cubicBezTo>
                  <a:cubicBezTo>
                    <a:pt x="1893" y="1078"/>
                    <a:pt x="1865" y="1064"/>
                    <a:pt x="1834" y="1052"/>
                  </a:cubicBezTo>
                  <a:cubicBezTo>
                    <a:pt x="1802" y="1040"/>
                    <a:pt x="1770" y="1027"/>
                    <a:pt x="1737" y="1014"/>
                  </a:cubicBezTo>
                  <a:cubicBezTo>
                    <a:pt x="1704" y="1000"/>
                    <a:pt x="1671" y="985"/>
                    <a:pt x="1640" y="969"/>
                  </a:cubicBezTo>
                  <a:cubicBezTo>
                    <a:pt x="1608" y="952"/>
                    <a:pt x="1580" y="931"/>
                    <a:pt x="1555" y="907"/>
                  </a:cubicBezTo>
                  <a:cubicBezTo>
                    <a:pt x="1530" y="883"/>
                    <a:pt x="1510" y="854"/>
                    <a:pt x="1494" y="820"/>
                  </a:cubicBezTo>
                  <a:cubicBezTo>
                    <a:pt x="1479" y="787"/>
                    <a:pt x="1472" y="747"/>
                    <a:pt x="1472" y="700"/>
                  </a:cubicBezTo>
                  <a:cubicBezTo>
                    <a:pt x="1472" y="658"/>
                    <a:pt x="1480" y="619"/>
                    <a:pt x="1496" y="581"/>
                  </a:cubicBezTo>
                  <a:cubicBezTo>
                    <a:pt x="1512" y="543"/>
                    <a:pt x="1536" y="510"/>
                    <a:pt x="1568" y="481"/>
                  </a:cubicBezTo>
                  <a:cubicBezTo>
                    <a:pt x="1600" y="453"/>
                    <a:pt x="1640" y="430"/>
                    <a:pt x="1688" y="413"/>
                  </a:cubicBezTo>
                  <a:cubicBezTo>
                    <a:pt x="1736" y="395"/>
                    <a:pt x="1792" y="387"/>
                    <a:pt x="1856" y="387"/>
                  </a:cubicBezTo>
                  <a:close/>
                  <a:moveTo>
                    <a:pt x="642" y="209"/>
                  </a:moveTo>
                  <a:lnTo>
                    <a:pt x="381" y="965"/>
                  </a:lnTo>
                  <a:lnTo>
                    <a:pt x="908" y="965"/>
                  </a:lnTo>
                  <a:lnTo>
                    <a:pt x="643" y="209"/>
                  </a:lnTo>
                  <a:lnTo>
                    <a:pt x="642" y="209"/>
                  </a:lnTo>
                  <a:close/>
                  <a:moveTo>
                    <a:pt x="649" y="0"/>
                  </a:moveTo>
                  <a:cubicBezTo>
                    <a:pt x="674" y="0"/>
                    <a:pt x="695" y="1"/>
                    <a:pt x="711" y="2"/>
                  </a:cubicBezTo>
                  <a:cubicBezTo>
                    <a:pt x="728" y="3"/>
                    <a:pt x="741" y="5"/>
                    <a:pt x="751" y="8"/>
                  </a:cubicBezTo>
                  <a:cubicBezTo>
                    <a:pt x="761" y="11"/>
                    <a:pt x="769" y="16"/>
                    <a:pt x="774" y="22"/>
                  </a:cubicBezTo>
                  <a:cubicBezTo>
                    <a:pt x="780" y="28"/>
                    <a:pt x="784" y="35"/>
                    <a:pt x="787" y="43"/>
                  </a:cubicBezTo>
                  <a:lnTo>
                    <a:pt x="1296" y="1452"/>
                  </a:lnTo>
                  <a:cubicBezTo>
                    <a:pt x="1302" y="1469"/>
                    <a:pt x="1306" y="1483"/>
                    <a:pt x="1306" y="1494"/>
                  </a:cubicBezTo>
                  <a:cubicBezTo>
                    <a:pt x="1306" y="1504"/>
                    <a:pt x="1303" y="1512"/>
                    <a:pt x="1297" y="1518"/>
                  </a:cubicBezTo>
                  <a:cubicBezTo>
                    <a:pt x="1291" y="1523"/>
                    <a:pt x="1281" y="1527"/>
                    <a:pt x="1266" y="1528"/>
                  </a:cubicBezTo>
                  <a:cubicBezTo>
                    <a:pt x="1252" y="1530"/>
                    <a:pt x="1232" y="1531"/>
                    <a:pt x="1208" y="1531"/>
                  </a:cubicBezTo>
                  <a:cubicBezTo>
                    <a:pt x="1184" y="1531"/>
                    <a:pt x="1164" y="1530"/>
                    <a:pt x="1150" y="1529"/>
                  </a:cubicBezTo>
                  <a:cubicBezTo>
                    <a:pt x="1136" y="1528"/>
                    <a:pt x="1125" y="1526"/>
                    <a:pt x="1117" y="1523"/>
                  </a:cubicBezTo>
                  <a:cubicBezTo>
                    <a:pt x="1110" y="1520"/>
                    <a:pt x="1104" y="1516"/>
                    <a:pt x="1101" y="1512"/>
                  </a:cubicBezTo>
                  <a:cubicBezTo>
                    <a:pt x="1097" y="1507"/>
                    <a:pt x="1094" y="1501"/>
                    <a:pt x="1091" y="1494"/>
                  </a:cubicBezTo>
                  <a:lnTo>
                    <a:pt x="961" y="1125"/>
                  </a:lnTo>
                  <a:lnTo>
                    <a:pt x="330" y="1125"/>
                  </a:lnTo>
                  <a:lnTo>
                    <a:pt x="206" y="1490"/>
                  </a:lnTo>
                  <a:cubicBezTo>
                    <a:pt x="204" y="1497"/>
                    <a:pt x="201" y="1503"/>
                    <a:pt x="197" y="1508"/>
                  </a:cubicBezTo>
                  <a:cubicBezTo>
                    <a:pt x="193" y="1513"/>
                    <a:pt x="187" y="1517"/>
                    <a:pt x="180" y="1521"/>
                  </a:cubicBezTo>
                  <a:cubicBezTo>
                    <a:pt x="172" y="1524"/>
                    <a:pt x="162" y="1527"/>
                    <a:pt x="148" y="1528"/>
                  </a:cubicBezTo>
                  <a:cubicBezTo>
                    <a:pt x="134" y="1530"/>
                    <a:pt x="117" y="1531"/>
                    <a:pt x="95" y="1531"/>
                  </a:cubicBezTo>
                  <a:cubicBezTo>
                    <a:pt x="72" y="1531"/>
                    <a:pt x="54" y="1530"/>
                    <a:pt x="39" y="1528"/>
                  </a:cubicBezTo>
                  <a:cubicBezTo>
                    <a:pt x="25" y="1526"/>
                    <a:pt x="14" y="1522"/>
                    <a:pt x="9" y="1516"/>
                  </a:cubicBezTo>
                  <a:cubicBezTo>
                    <a:pt x="3" y="1511"/>
                    <a:pt x="0" y="1503"/>
                    <a:pt x="0" y="1492"/>
                  </a:cubicBezTo>
                  <a:cubicBezTo>
                    <a:pt x="1" y="1482"/>
                    <a:pt x="4" y="1468"/>
                    <a:pt x="10" y="1451"/>
                  </a:cubicBezTo>
                  <a:lnTo>
                    <a:pt x="519" y="42"/>
                  </a:lnTo>
                  <a:cubicBezTo>
                    <a:pt x="522" y="34"/>
                    <a:pt x="526" y="27"/>
                    <a:pt x="531" y="21"/>
                  </a:cubicBezTo>
                  <a:cubicBezTo>
                    <a:pt x="536" y="16"/>
                    <a:pt x="544" y="11"/>
                    <a:pt x="554" y="8"/>
                  </a:cubicBezTo>
                  <a:cubicBezTo>
                    <a:pt x="563" y="5"/>
                    <a:pt x="576" y="3"/>
                    <a:pt x="591" y="2"/>
                  </a:cubicBezTo>
                  <a:cubicBezTo>
                    <a:pt x="606" y="1"/>
                    <a:pt x="626" y="0"/>
                    <a:pt x="64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47" name="Freeform 529">
              <a:extLst>
                <a:ext uri="{FF2B5EF4-FFF2-40B4-BE49-F238E27FC236}">
                  <a16:creationId xmlns:a16="http://schemas.microsoft.com/office/drawing/2014/main" id="{1F52D767-922A-0F65-165E-4A3A1DAAA50A}"/>
                </a:ext>
              </a:extLst>
            </p:cNvPr>
            <p:cNvSpPr>
              <a:spLocks noEditPoints="1"/>
            </p:cNvSpPr>
            <p:nvPr/>
          </p:nvSpPr>
          <p:spPr bwMode="auto">
            <a:xfrm>
              <a:off x="3182938" y="3338513"/>
              <a:ext cx="1195388" cy="212725"/>
            </a:xfrm>
            <a:custGeom>
              <a:avLst/>
              <a:gdLst>
                <a:gd name="T0" fmla="*/ 5917 w 6271"/>
                <a:gd name="T1" fmla="*/ 0 h 1112"/>
                <a:gd name="T2" fmla="*/ 6180 w 6271"/>
                <a:gd name="T3" fmla="*/ 195 h 1112"/>
                <a:gd name="T4" fmla="*/ 6271 w 6271"/>
                <a:gd name="T5" fmla="*/ 556 h 1112"/>
                <a:gd name="T6" fmla="*/ 6180 w 6271"/>
                <a:gd name="T7" fmla="*/ 918 h 1112"/>
                <a:gd name="T8" fmla="*/ 5917 w 6271"/>
                <a:gd name="T9" fmla="*/ 1112 h 1112"/>
                <a:gd name="T10" fmla="*/ 5903 w 6271"/>
                <a:gd name="T11" fmla="*/ 1067 h 1112"/>
                <a:gd name="T12" fmla="*/ 6104 w 6271"/>
                <a:gd name="T13" fmla="*/ 889 h 1112"/>
                <a:gd name="T14" fmla="*/ 6170 w 6271"/>
                <a:gd name="T15" fmla="*/ 551 h 1112"/>
                <a:gd name="T16" fmla="*/ 6104 w 6271"/>
                <a:gd name="T17" fmla="*/ 222 h 1112"/>
                <a:gd name="T18" fmla="*/ 5901 w 6271"/>
                <a:gd name="T19" fmla="*/ 45 h 1112"/>
                <a:gd name="T20" fmla="*/ 5917 w 6271"/>
                <a:gd name="T21" fmla="*/ 0 h 1112"/>
                <a:gd name="T22" fmla="*/ 355 w 6271"/>
                <a:gd name="T23" fmla="*/ 0 h 1112"/>
                <a:gd name="T24" fmla="*/ 370 w 6271"/>
                <a:gd name="T25" fmla="*/ 45 h 1112"/>
                <a:gd name="T26" fmla="*/ 167 w 6271"/>
                <a:gd name="T27" fmla="*/ 222 h 1112"/>
                <a:gd name="T28" fmla="*/ 101 w 6271"/>
                <a:gd name="T29" fmla="*/ 551 h 1112"/>
                <a:gd name="T30" fmla="*/ 167 w 6271"/>
                <a:gd name="T31" fmla="*/ 889 h 1112"/>
                <a:gd name="T32" fmla="*/ 369 w 6271"/>
                <a:gd name="T33" fmla="*/ 1067 h 1112"/>
                <a:gd name="T34" fmla="*/ 355 w 6271"/>
                <a:gd name="T35" fmla="*/ 1112 h 1112"/>
                <a:gd name="T36" fmla="*/ 92 w 6271"/>
                <a:gd name="T37" fmla="*/ 918 h 1112"/>
                <a:gd name="T38" fmla="*/ 0 w 6271"/>
                <a:gd name="T39" fmla="*/ 556 h 1112"/>
                <a:gd name="T40" fmla="*/ 92 w 6271"/>
                <a:gd name="T41" fmla="*/ 195 h 1112"/>
                <a:gd name="T42" fmla="*/ 355 w 6271"/>
                <a:gd name="T43"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71" h="1112">
                  <a:moveTo>
                    <a:pt x="5917" y="0"/>
                  </a:moveTo>
                  <a:cubicBezTo>
                    <a:pt x="6031" y="30"/>
                    <a:pt x="6118" y="95"/>
                    <a:pt x="6180" y="195"/>
                  </a:cubicBezTo>
                  <a:cubicBezTo>
                    <a:pt x="6241" y="295"/>
                    <a:pt x="6271" y="415"/>
                    <a:pt x="6271" y="556"/>
                  </a:cubicBezTo>
                  <a:cubicBezTo>
                    <a:pt x="6271" y="698"/>
                    <a:pt x="6241" y="818"/>
                    <a:pt x="6180" y="918"/>
                  </a:cubicBezTo>
                  <a:cubicBezTo>
                    <a:pt x="6119" y="1017"/>
                    <a:pt x="6031" y="1082"/>
                    <a:pt x="5917" y="1112"/>
                  </a:cubicBezTo>
                  <a:lnTo>
                    <a:pt x="5903" y="1067"/>
                  </a:lnTo>
                  <a:cubicBezTo>
                    <a:pt x="5993" y="1037"/>
                    <a:pt x="6060" y="977"/>
                    <a:pt x="6104" y="889"/>
                  </a:cubicBezTo>
                  <a:cubicBezTo>
                    <a:pt x="6148" y="800"/>
                    <a:pt x="6170" y="687"/>
                    <a:pt x="6170" y="551"/>
                  </a:cubicBezTo>
                  <a:cubicBezTo>
                    <a:pt x="6170" y="418"/>
                    <a:pt x="6148" y="309"/>
                    <a:pt x="6104" y="222"/>
                  </a:cubicBezTo>
                  <a:cubicBezTo>
                    <a:pt x="6060" y="134"/>
                    <a:pt x="5993" y="76"/>
                    <a:pt x="5901" y="45"/>
                  </a:cubicBezTo>
                  <a:lnTo>
                    <a:pt x="5917" y="0"/>
                  </a:lnTo>
                  <a:close/>
                  <a:moveTo>
                    <a:pt x="355" y="0"/>
                  </a:moveTo>
                  <a:lnTo>
                    <a:pt x="370" y="45"/>
                  </a:lnTo>
                  <a:cubicBezTo>
                    <a:pt x="279" y="76"/>
                    <a:pt x="211" y="134"/>
                    <a:pt x="167" y="222"/>
                  </a:cubicBezTo>
                  <a:cubicBezTo>
                    <a:pt x="123" y="309"/>
                    <a:pt x="101" y="418"/>
                    <a:pt x="101" y="551"/>
                  </a:cubicBezTo>
                  <a:cubicBezTo>
                    <a:pt x="101" y="687"/>
                    <a:pt x="123" y="800"/>
                    <a:pt x="167" y="889"/>
                  </a:cubicBezTo>
                  <a:cubicBezTo>
                    <a:pt x="211" y="977"/>
                    <a:pt x="278" y="1037"/>
                    <a:pt x="369" y="1067"/>
                  </a:cubicBezTo>
                  <a:lnTo>
                    <a:pt x="355" y="1112"/>
                  </a:lnTo>
                  <a:cubicBezTo>
                    <a:pt x="240" y="1082"/>
                    <a:pt x="152" y="1017"/>
                    <a:pt x="92" y="918"/>
                  </a:cubicBezTo>
                  <a:cubicBezTo>
                    <a:pt x="31" y="818"/>
                    <a:pt x="0" y="698"/>
                    <a:pt x="0" y="556"/>
                  </a:cubicBezTo>
                  <a:cubicBezTo>
                    <a:pt x="0" y="415"/>
                    <a:pt x="31" y="295"/>
                    <a:pt x="92" y="195"/>
                  </a:cubicBezTo>
                  <a:cubicBezTo>
                    <a:pt x="153" y="95"/>
                    <a:pt x="241" y="30"/>
                    <a:pt x="35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48" name="Freeform 530">
              <a:extLst>
                <a:ext uri="{FF2B5EF4-FFF2-40B4-BE49-F238E27FC236}">
                  <a16:creationId xmlns:a16="http://schemas.microsoft.com/office/drawing/2014/main" id="{93409289-9190-3F80-2166-D2C44DE4771F}"/>
                </a:ext>
              </a:extLst>
            </p:cNvPr>
            <p:cNvSpPr>
              <a:spLocks/>
            </p:cNvSpPr>
            <p:nvPr/>
          </p:nvSpPr>
          <p:spPr bwMode="auto">
            <a:xfrm>
              <a:off x="3279776" y="3363913"/>
              <a:ext cx="120650" cy="146050"/>
            </a:xfrm>
            <a:custGeom>
              <a:avLst/>
              <a:gdLst>
                <a:gd name="T0" fmla="*/ 49 w 641"/>
                <a:gd name="T1" fmla="*/ 0 h 766"/>
                <a:gd name="T2" fmla="*/ 77 w 641"/>
                <a:gd name="T3" fmla="*/ 1 h 766"/>
                <a:gd name="T4" fmla="*/ 93 w 641"/>
                <a:gd name="T5" fmla="*/ 4 h 766"/>
                <a:gd name="T6" fmla="*/ 101 w 641"/>
                <a:gd name="T7" fmla="*/ 11 h 766"/>
                <a:gd name="T8" fmla="*/ 104 w 641"/>
                <a:gd name="T9" fmla="*/ 21 h 766"/>
                <a:gd name="T10" fmla="*/ 193 w 641"/>
                <a:gd name="T11" fmla="*/ 658 h 766"/>
                <a:gd name="T12" fmla="*/ 193 w 641"/>
                <a:gd name="T13" fmla="*/ 658 h 766"/>
                <a:gd name="T14" fmla="*/ 531 w 641"/>
                <a:gd name="T15" fmla="*/ 20 h 766"/>
                <a:gd name="T16" fmla="*/ 538 w 641"/>
                <a:gd name="T17" fmla="*/ 11 h 766"/>
                <a:gd name="T18" fmla="*/ 548 w 641"/>
                <a:gd name="T19" fmla="*/ 4 h 766"/>
                <a:gd name="T20" fmla="*/ 565 w 641"/>
                <a:gd name="T21" fmla="*/ 1 h 766"/>
                <a:gd name="T22" fmla="*/ 594 w 641"/>
                <a:gd name="T23" fmla="*/ 0 h 766"/>
                <a:gd name="T24" fmla="*/ 623 w 641"/>
                <a:gd name="T25" fmla="*/ 2 h 766"/>
                <a:gd name="T26" fmla="*/ 637 w 641"/>
                <a:gd name="T27" fmla="*/ 7 h 766"/>
                <a:gd name="T28" fmla="*/ 640 w 641"/>
                <a:gd name="T29" fmla="*/ 19 h 766"/>
                <a:gd name="T30" fmla="*/ 631 w 641"/>
                <a:gd name="T31" fmla="*/ 40 h 766"/>
                <a:gd name="T32" fmla="*/ 243 w 641"/>
                <a:gd name="T33" fmla="*/ 744 h 766"/>
                <a:gd name="T34" fmla="*/ 234 w 641"/>
                <a:gd name="T35" fmla="*/ 755 h 766"/>
                <a:gd name="T36" fmla="*/ 222 w 641"/>
                <a:gd name="T37" fmla="*/ 761 h 766"/>
                <a:gd name="T38" fmla="*/ 202 w 641"/>
                <a:gd name="T39" fmla="*/ 765 h 766"/>
                <a:gd name="T40" fmla="*/ 173 w 641"/>
                <a:gd name="T41" fmla="*/ 766 h 766"/>
                <a:gd name="T42" fmla="*/ 142 w 641"/>
                <a:gd name="T43" fmla="*/ 765 h 766"/>
                <a:gd name="T44" fmla="*/ 123 w 641"/>
                <a:gd name="T45" fmla="*/ 761 h 766"/>
                <a:gd name="T46" fmla="*/ 113 w 641"/>
                <a:gd name="T47" fmla="*/ 755 h 766"/>
                <a:gd name="T48" fmla="*/ 109 w 641"/>
                <a:gd name="T49" fmla="*/ 744 h 766"/>
                <a:gd name="T50" fmla="*/ 1 w 641"/>
                <a:gd name="T51" fmla="*/ 35 h 766"/>
                <a:gd name="T52" fmla="*/ 0 w 641"/>
                <a:gd name="T53" fmla="*/ 17 h 766"/>
                <a:gd name="T54" fmla="*/ 5 w 641"/>
                <a:gd name="T55" fmla="*/ 6 h 766"/>
                <a:gd name="T56" fmla="*/ 21 w 641"/>
                <a:gd name="T57" fmla="*/ 1 h 766"/>
                <a:gd name="T58" fmla="*/ 49 w 641"/>
                <a:gd name="T59"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1" h="766">
                  <a:moveTo>
                    <a:pt x="49" y="0"/>
                  </a:moveTo>
                  <a:cubicBezTo>
                    <a:pt x="61" y="0"/>
                    <a:pt x="70" y="1"/>
                    <a:pt x="77" y="1"/>
                  </a:cubicBezTo>
                  <a:cubicBezTo>
                    <a:pt x="84" y="2"/>
                    <a:pt x="89" y="3"/>
                    <a:pt x="93" y="4"/>
                  </a:cubicBezTo>
                  <a:cubicBezTo>
                    <a:pt x="97" y="6"/>
                    <a:pt x="99" y="8"/>
                    <a:pt x="101" y="11"/>
                  </a:cubicBezTo>
                  <a:cubicBezTo>
                    <a:pt x="102" y="14"/>
                    <a:pt x="103" y="17"/>
                    <a:pt x="104" y="21"/>
                  </a:cubicBezTo>
                  <a:lnTo>
                    <a:pt x="193" y="658"/>
                  </a:lnTo>
                  <a:lnTo>
                    <a:pt x="193" y="658"/>
                  </a:lnTo>
                  <a:lnTo>
                    <a:pt x="531" y="20"/>
                  </a:lnTo>
                  <a:cubicBezTo>
                    <a:pt x="533" y="16"/>
                    <a:pt x="535" y="13"/>
                    <a:pt x="538" y="11"/>
                  </a:cubicBezTo>
                  <a:cubicBezTo>
                    <a:pt x="540" y="8"/>
                    <a:pt x="544" y="6"/>
                    <a:pt x="548" y="4"/>
                  </a:cubicBezTo>
                  <a:cubicBezTo>
                    <a:pt x="552" y="3"/>
                    <a:pt x="558" y="2"/>
                    <a:pt x="565" y="1"/>
                  </a:cubicBezTo>
                  <a:cubicBezTo>
                    <a:pt x="573" y="1"/>
                    <a:pt x="582" y="0"/>
                    <a:pt x="594" y="0"/>
                  </a:cubicBezTo>
                  <a:cubicBezTo>
                    <a:pt x="606" y="0"/>
                    <a:pt x="616" y="1"/>
                    <a:pt x="623" y="2"/>
                  </a:cubicBezTo>
                  <a:cubicBezTo>
                    <a:pt x="630" y="3"/>
                    <a:pt x="635" y="5"/>
                    <a:pt x="637" y="7"/>
                  </a:cubicBezTo>
                  <a:cubicBezTo>
                    <a:pt x="640" y="10"/>
                    <a:pt x="641" y="14"/>
                    <a:pt x="640" y="19"/>
                  </a:cubicBezTo>
                  <a:cubicBezTo>
                    <a:pt x="638" y="25"/>
                    <a:pt x="635" y="32"/>
                    <a:pt x="631" y="40"/>
                  </a:cubicBezTo>
                  <a:lnTo>
                    <a:pt x="243" y="744"/>
                  </a:lnTo>
                  <a:cubicBezTo>
                    <a:pt x="240" y="749"/>
                    <a:pt x="237" y="752"/>
                    <a:pt x="234" y="755"/>
                  </a:cubicBezTo>
                  <a:cubicBezTo>
                    <a:pt x="231" y="758"/>
                    <a:pt x="227" y="760"/>
                    <a:pt x="222" y="761"/>
                  </a:cubicBezTo>
                  <a:cubicBezTo>
                    <a:pt x="217" y="763"/>
                    <a:pt x="210" y="764"/>
                    <a:pt x="202" y="765"/>
                  </a:cubicBezTo>
                  <a:cubicBezTo>
                    <a:pt x="195" y="765"/>
                    <a:pt x="185" y="766"/>
                    <a:pt x="173" y="766"/>
                  </a:cubicBezTo>
                  <a:cubicBezTo>
                    <a:pt x="161" y="766"/>
                    <a:pt x="150" y="765"/>
                    <a:pt x="142" y="765"/>
                  </a:cubicBezTo>
                  <a:cubicBezTo>
                    <a:pt x="134" y="764"/>
                    <a:pt x="127" y="763"/>
                    <a:pt x="123" y="761"/>
                  </a:cubicBezTo>
                  <a:cubicBezTo>
                    <a:pt x="118" y="760"/>
                    <a:pt x="115" y="758"/>
                    <a:pt x="113" y="755"/>
                  </a:cubicBezTo>
                  <a:cubicBezTo>
                    <a:pt x="110" y="752"/>
                    <a:pt x="109" y="748"/>
                    <a:pt x="109" y="744"/>
                  </a:cubicBezTo>
                  <a:lnTo>
                    <a:pt x="1" y="35"/>
                  </a:lnTo>
                  <a:cubicBezTo>
                    <a:pt x="0" y="27"/>
                    <a:pt x="0" y="21"/>
                    <a:pt x="0" y="17"/>
                  </a:cubicBezTo>
                  <a:cubicBezTo>
                    <a:pt x="0" y="12"/>
                    <a:pt x="2" y="8"/>
                    <a:pt x="5" y="6"/>
                  </a:cubicBezTo>
                  <a:cubicBezTo>
                    <a:pt x="9" y="4"/>
                    <a:pt x="14" y="2"/>
                    <a:pt x="21" y="1"/>
                  </a:cubicBezTo>
                  <a:cubicBezTo>
                    <a:pt x="27" y="1"/>
                    <a:pt x="37" y="0"/>
                    <a:pt x="4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49" name="Freeform 531">
              <a:extLst>
                <a:ext uri="{FF2B5EF4-FFF2-40B4-BE49-F238E27FC236}">
                  <a16:creationId xmlns:a16="http://schemas.microsoft.com/office/drawing/2014/main" id="{67E60E43-77CA-7911-5425-188ADDE8D924}"/>
                </a:ext>
              </a:extLst>
            </p:cNvPr>
            <p:cNvSpPr>
              <a:spLocks/>
            </p:cNvSpPr>
            <p:nvPr/>
          </p:nvSpPr>
          <p:spPr bwMode="auto">
            <a:xfrm>
              <a:off x="3390901" y="3482975"/>
              <a:ext cx="33338" cy="57150"/>
            </a:xfrm>
            <a:custGeom>
              <a:avLst/>
              <a:gdLst>
                <a:gd name="T0" fmla="*/ 64 w 175"/>
                <a:gd name="T1" fmla="*/ 0 h 298"/>
                <a:gd name="T2" fmla="*/ 167 w 175"/>
                <a:gd name="T3" fmla="*/ 0 h 298"/>
                <a:gd name="T4" fmla="*/ 175 w 175"/>
                <a:gd name="T5" fmla="*/ 81 h 298"/>
                <a:gd name="T6" fmla="*/ 161 w 175"/>
                <a:gd name="T7" fmla="*/ 156 h 298"/>
                <a:gd name="T8" fmla="*/ 116 w 175"/>
                <a:gd name="T9" fmla="*/ 224 h 298"/>
                <a:gd name="T10" fmla="*/ 31 w 175"/>
                <a:gd name="T11" fmla="*/ 298 h 298"/>
                <a:gd name="T12" fmla="*/ 0 w 175"/>
                <a:gd name="T13" fmla="*/ 262 h 298"/>
                <a:gd name="T14" fmla="*/ 43 w 175"/>
                <a:gd name="T15" fmla="*/ 211 h 298"/>
                <a:gd name="T16" fmla="*/ 62 w 175"/>
                <a:gd name="T17" fmla="*/ 160 h 298"/>
                <a:gd name="T18" fmla="*/ 68 w 175"/>
                <a:gd name="T19" fmla="*/ 88 h 298"/>
                <a:gd name="T20" fmla="*/ 64 w 175"/>
                <a:gd name="T21"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98">
                  <a:moveTo>
                    <a:pt x="64" y="0"/>
                  </a:moveTo>
                  <a:lnTo>
                    <a:pt x="167" y="0"/>
                  </a:lnTo>
                  <a:cubicBezTo>
                    <a:pt x="172" y="27"/>
                    <a:pt x="175" y="54"/>
                    <a:pt x="175" y="81"/>
                  </a:cubicBezTo>
                  <a:cubicBezTo>
                    <a:pt x="175" y="108"/>
                    <a:pt x="170" y="133"/>
                    <a:pt x="161" y="156"/>
                  </a:cubicBezTo>
                  <a:cubicBezTo>
                    <a:pt x="151" y="179"/>
                    <a:pt x="137" y="201"/>
                    <a:pt x="116" y="224"/>
                  </a:cubicBezTo>
                  <a:cubicBezTo>
                    <a:pt x="96" y="246"/>
                    <a:pt x="67" y="271"/>
                    <a:pt x="31" y="298"/>
                  </a:cubicBezTo>
                  <a:lnTo>
                    <a:pt x="0" y="262"/>
                  </a:lnTo>
                  <a:cubicBezTo>
                    <a:pt x="20" y="243"/>
                    <a:pt x="34" y="226"/>
                    <a:pt x="43" y="211"/>
                  </a:cubicBezTo>
                  <a:cubicBezTo>
                    <a:pt x="52" y="196"/>
                    <a:pt x="59" y="179"/>
                    <a:pt x="62" y="160"/>
                  </a:cubicBezTo>
                  <a:cubicBezTo>
                    <a:pt x="66" y="141"/>
                    <a:pt x="68" y="117"/>
                    <a:pt x="68" y="88"/>
                  </a:cubicBezTo>
                  <a:cubicBezTo>
                    <a:pt x="68" y="58"/>
                    <a:pt x="67" y="29"/>
                    <a:pt x="6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50" name="Freeform 532">
              <a:extLst>
                <a:ext uri="{FF2B5EF4-FFF2-40B4-BE49-F238E27FC236}">
                  <a16:creationId xmlns:a16="http://schemas.microsoft.com/office/drawing/2014/main" id="{2A5B9184-E0E1-A83C-478E-8B878BE81382}"/>
                </a:ext>
              </a:extLst>
            </p:cNvPr>
            <p:cNvSpPr>
              <a:spLocks noEditPoints="1"/>
            </p:cNvSpPr>
            <p:nvPr/>
          </p:nvSpPr>
          <p:spPr bwMode="auto">
            <a:xfrm>
              <a:off x="3482976" y="3354388"/>
              <a:ext cx="820738" cy="157163"/>
            </a:xfrm>
            <a:custGeom>
              <a:avLst/>
              <a:gdLst>
                <a:gd name="T0" fmla="*/ 1759 w 4311"/>
                <a:gd name="T1" fmla="*/ 501 h 825"/>
                <a:gd name="T2" fmla="*/ 1887 w 4311"/>
                <a:gd name="T3" fmla="*/ 725 h 825"/>
                <a:gd name="T4" fmla="*/ 1990 w 4311"/>
                <a:gd name="T5" fmla="*/ 350 h 825"/>
                <a:gd name="T6" fmla="*/ 1166 w 4311"/>
                <a:gd name="T7" fmla="*/ 439 h 825"/>
                <a:gd name="T8" fmla="*/ 1140 w 4311"/>
                <a:gd name="T9" fmla="*/ 705 h 825"/>
                <a:gd name="T10" fmla="*/ 1381 w 4311"/>
                <a:gd name="T11" fmla="*/ 601 h 825"/>
                <a:gd name="T12" fmla="*/ 3182 w 4311"/>
                <a:gd name="T13" fmla="*/ 326 h 825"/>
                <a:gd name="T14" fmla="*/ 2984 w 4311"/>
                <a:gd name="T15" fmla="*/ 551 h 825"/>
                <a:gd name="T16" fmla="*/ 3099 w 4311"/>
                <a:gd name="T17" fmla="*/ 745 h 825"/>
                <a:gd name="T18" fmla="*/ 3297 w 4311"/>
                <a:gd name="T19" fmla="*/ 519 h 825"/>
                <a:gd name="T20" fmla="*/ 3182 w 4311"/>
                <a:gd name="T21" fmla="*/ 326 h 825"/>
                <a:gd name="T22" fmla="*/ 3629 w 4311"/>
                <a:gd name="T23" fmla="*/ 273 h 825"/>
                <a:gd name="T24" fmla="*/ 3878 w 4311"/>
                <a:gd name="T25" fmla="*/ 264 h 825"/>
                <a:gd name="T26" fmla="*/ 3959 w 4311"/>
                <a:gd name="T27" fmla="*/ 258 h 825"/>
                <a:gd name="T28" fmla="*/ 4016 w 4311"/>
                <a:gd name="T29" fmla="*/ 706 h 825"/>
                <a:gd name="T30" fmla="*/ 4216 w 4311"/>
                <a:gd name="T31" fmla="*/ 264 h 825"/>
                <a:gd name="T32" fmla="*/ 4304 w 4311"/>
                <a:gd name="T33" fmla="*/ 257 h 825"/>
                <a:gd name="T34" fmla="*/ 4258 w 4311"/>
                <a:gd name="T35" fmla="*/ 421 h 825"/>
                <a:gd name="T36" fmla="*/ 4027 w 4311"/>
                <a:gd name="T37" fmla="*/ 814 h 825"/>
                <a:gd name="T38" fmla="*/ 3936 w 4311"/>
                <a:gd name="T39" fmla="*/ 806 h 825"/>
                <a:gd name="T40" fmla="*/ 3697 w 4311"/>
                <a:gd name="T41" fmla="*/ 813 h 825"/>
                <a:gd name="T42" fmla="*/ 3592 w 4311"/>
                <a:gd name="T43" fmla="*/ 806 h 825"/>
                <a:gd name="T44" fmla="*/ 3534 w 4311"/>
                <a:gd name="T45" fmla="*/ 265 h 825"/>
                <a:gd name="T46" fmla="*/ 3287 w 4311"/>
                <a:gd name="T47" fmla="*/ 259 h 825"/>
                <a:gd name="T48" fmla="*/ 3371 w 4311"/>
                <a:gd name="T49" fmla="*/ 622 h 825"/>
                <a:gd name="T50" fmla="*/ 2994 w 4311"/>
                <a:gd name="T51" fmla="*/ 812 h 825"/>
                <a:gd name="T52" fmla="*/ 2910 w 4311"/>
                <a:gd name="T53" fmla="*/ 449 h 825"/>
                <a:gd name="T54" fmla="*/ 1303 w 4311"/>
                <a:gd name="T55" fmla="*/ 246 h 825"/>
                <a:gd name="T56" fmla="*/ 1518 w 4311"/>
                <a:gd name="T57" fmla="*/ 254 h 825"/>
                <a:gd name="T58" fmla="*/ 1451 w 4311"/>
                <a:gd name="T59" fmla="*/ 799 h 825"/>
                <a:gd name="T60" fmla="*/ 1365 w 4311"/>
                <a:gd name="T61" fmla="*/ 808 h 825"/>
                <a:gd name="T62" fmla="*/ 1249 w 4311"/>
                <a:gd name="T63" fmla="*/ 813 h 825"/>
                <a:gd name="T64" fmla="*/ 1023 w 4311"/>
                <a:gd name="T65" fmla="*/ 635 h 825"/>
                <a:gd name="T66" fmla="*/ 1210 w 4311"/>
                <a:gd name="T67" fmla="*/ 265 h 825"/>
                <a:gd name="T68" fmla="*/ 302 w 4311"/>
                <a:gd name="T69" fmla="*/ 71 h 825"/>
                <a:gd name="T70" fmla="*/ 773 w 4311"/>
                <a:gd name="T71" fmla="*/ 118 h 825"/>
                <a:gd name="T72" fmla="*/ 931 w 4311"/>
                <a:gd name="T73" fmla="*/ 56 h 825"/>
                <a:gd name="T74" fmla="*/ 825 w 4311"/>
                <a:gd name="T75" fmla="*/ 799 h 825"/>
                <a:gd name="T76" fmla="*/ 749 w 4311"/>
                <a:gd name="T77" fmla="*/ 816 h 825"/>
                <a:gd name="T78" fmla="*/ 858 w 4311"/>
                <a:gd name="T79" fmla="*/ 139 h 825"/>
                <a:gd name="T80" fmla="*/ 357 w 4311"/>
                <a:gd name="T81" fmla="*/ 802 h 825"/>
                <a:gd name="T82" fmla="*/ 85 w 4311"/>
                <a:gd name="T83" fmla="*/ 813 h 825"/>
                <a:gd name="T84" fmla="*/ 1 w 4311"/>
                <a:gd name="T85" fmla="*/ 807 h 825"/>
                <a:gd name="T86" fmla="*/ 175 w 4311"/>
                <a:gd name="T87" fmla="*/ 58 h 825"/>
                <a:gd name="T88" fmla="*/ 2867 w 4311"/>
                <a:gd name="T89" fmla="*/ 106 h 825"/>
                <a:gd name="T90" fmla="*/ 2830 w 4311"/>
                <a:gd name="T91" fmla="*/ 192 h 825"/>
                <a:gd name="T92" fmla="*/ 2515 w 4311"/>
                <a:gd name="T93" fmla="*/ 203 h 825"/>
                <a:gd name="T94" fmla="*/ 2396 w 4311"/>
                <a:gd name="T95" fmla="*/ 622 h 825"/>
                <a:gd name="T96" fmla="*/ 2694 w 4311"/>
                <a:gd name="T97" fmla="*/ 701 h 825"/>
                <a:gd name="T98" fmla="*/ 2770 w 4311"/>
                <a:gd name="T99" fmla="*/ 695 h 825"/>
                <a:gd name="T100" fmla="*/ 2748 w 4311"/>
                <a:gd name="T101" fmla="*/ 759 h 825"/>
                <a:gd name="T102" fmla="*/ 2427 w 4311"/>
                <a:gd name="T103" fmla="*/ 805 h 825"/>
                <a:gd name="T104" fmla="*/ 2321 w 4311"/>
                <a:gd name="T105" fmla="*/ 318 h 825"/>
                <a:gd name="T106" fmla="*/ 2179 w 4311"/>
                <a:gd name="T107" fmla="*/ 0 h 825"/>
                <a:gd name="T108" fmla="*/ 2068 w 4311"/>
                <a:gd name="T109" fmla="*/ 799 h 825"/>
                <a:gd name="T110" fmla="*/ 1982 w 4311"/>
                <a:gd name="T111" fmla="*/ 808 h 825"/>
                <a:gd name="T112" fmla="*/ 1865 w 4311"/>
                <a:gd name="T113" fmla="*/ 813 h 825"/>
                <a:gd name="T114" fmla="*/ 1649 w 4311"/>
                <a:gd name="T115" fmla="*/ 715 h 825"/>
                <a:gd name="T116" fmla="*/ 1702 w 4311"/>
                <a:gd name="T117" fmla="*/ 388 h 825"/>
                <a:gd name="T118" fmla="*/ 2007 w 4311"/>
                <a:gd name="T119" fmla="*/ 266 h 825"/>
                <a:gd name="T120" fmla="*/ 2140 w 4311"/>
                <a:gd name="T121" fmla="*/ 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11" h="825">
                  <a:moveTo>
                    <a:pt x="1918" y="329"/>
                  </a:moveTo>
                  <a:cubicBezTo>
                    <a:pt x="1897" y="329"/>
                    <a:pt x="1879" y="334"/>
                    <a:pt x="1862" y="343"/>
                  </a:cubicBezTo>
                  <a:cubicBezTo>
                    <a:pt x="1845" y="353"/>
                    <a:pt x="1831" y="366"/>
                    <a:pt x="1817" y="382"/>
                  </a:cubicBezTo>
                  <a:cubicBezTo>
                    <a:pt x="1804" y="398"/>
                    <a:pt x="1793" y="416"/>
                    <a:pt x="1783" y="437"/>
                  </a:cubicBezTo>
                  <a:cubicBezTo>
                    <a:pt x="1773" y="457"/>
                    <a:pt x="1765" y="479"/>
                    <a:pt x="1759" y="501"/>
                  </a:cubicBezTo>
                  <a:cubicBezTo>
                    <a:pt x="1753" y="523"/>
                    <a:pt x="1748" y="545"/>
                    <a:pt x="1745" y="566"/>
                  </a:cubicBezTo>
                  <a:cubicBezTo>
                    <a:pt x="1742" y="588"/>
                    <a:pt x="1740" y="607"/>
                    <a:pt x="1740" y="625"/>
                  </a:cubicBezTo>
                  <a:cubicBezTo>
                    <a:pt x="1740" y="663"/>
                    <a:pt x="1747" y="692"/>
                    <a:pt x="1760" y="712"/>
                  </a:cubicBezTo>
                  <a:cubicBezTo>
                    <a:pt x="1773" y="732"/>
                    <a:pt x="1793" y="743"/>
                    <a:pt x="1822" y="743"/>
                  </a:cubicBezTo>
                  <a:cubicBezTo>
                    <a:pt x="1843" y="743"/>
                    <a:pt x="1865" y="737"/>
                    <a:pt x="1887" y="725"/>
                  </a:cubicBezTo>
                  <a:cubicBezTo>
                    <a:pt x="1908" y="713"/>
                    <a:pt x="1929" y="697"/>
                    <a:pt x="1947" y="676"/>
                  </a:cubicBezTo>
                  <a:cubicBezTo>
                    <a:pt x="1966" y="656"/>
                    <a:pt x="1983" y="631"/>
                    <a:pt x="1997" y="602"/>
                  </a:cubicBezTo>
                  <a:cubicBezTo>
                    <a:pt x="2012" y="574"/>
                    <a:pt x="2022" y="543"/>
                    <a:pt x="2029" y="509"/>
                  </a:cubicBezTo>
                  <a:lnTo>
                    <a:pt x="2049" y="411"/>
                  </a:lnTo>
                  <a:cubicBezTo>
                    <a:pt x="2031" y="384"/>
                    <a:pt x="2011" y="364"/>
                    <a:pt x="1990" y="350"/>
                  </a:cubicBezTo>
                  <a:cubicBezTo>
                    <a:pt x="1969" y="336"/>
                    <a:pt x="1945" y="329"/>
                    <a:pt x="1918" y="329"/>
                  </a:cubicBezTo>
                  <a:close/>
                  <a:moveTo>
                    <a:pt x="1302" y="329"/>
                  </a:moveTo>
                  <a:cubicBezTo>
                    <a:pt x="1281" y="329"/>
                    <a:pt x="1262" y="334"/>
                    <a:pt x="1245" y="344"/>
                  </a:cubicBezTo>
                  <a:cubicBezTo>
                    <a:pt x="1228" y="354"/>
                    <a:pt x="1213" y="367"/>
                    <a:pt x="1200" y="383"/>
                  </a:cubicBezTo>
                  <a:cubicBezTo>
                    <a:pt x="1187" y="400"/>
                    <a:pt x="1175" y="418"/>
                    <a:pt x="1166" y="439"/>
                  </a:cubicBezTo>
                  <a:cubicBezTo>
                    <a:pt x="1156" y="460"/>
                    <a:pt x="1148" y="482"/>
                    <a:pt x="1142" y="504"/>
                  </a:cubicBezTo>
                  <a:cubicBezTo>
                    <a:pt x="1136" y="526"/>
                    <a:pt x="1132" y="548"/>
                    <a:pt x="1129" y="570"/>
                  </a:cubicBezTo>
                  <a:cubicBezTo>
                    <a:pt x="1126" y="591"/>
                    <a:pt x="1124" y="610"/>
                    <a:pt x="1124" y="628"/>
                  </a:cubicBezTo>
                  <a:cubicBezTo>
                    <a:pt x="1124" y="641"/>
                    <a:pt x="1126" y="655"/>
                    <a:pt x="1128" y="668"/>
                  </a:cubicBezTo>
                  <a:cubicBezTo>
                    <a:pt x="1130" y="682"/>
                    <a:pt x="1134" y="694"/>
                    <a:pt x="1140" y="705"/>
                  </a:cubicBezTo>
                  <a:cubicBezTo>
                    <a:pt x="1146" y="716"/>
                    <a:pt x="1154" y="725"/>
                    <a:pt x="1165" y="732"/>
                  </a:cubicBezTo>
                  <a:cubicBezTo>
                    <a:pt x="1175" y="739"/>
                    <a:pt x="1189" y="743"/>
                    <a:pt x="1206" y="743"/>
                  </a:cubicBezTo>
                  <a:cubicBezTo>
                    <a:pt x="1227" y="743"/>
                    <a:pt x="1249" y="737"/>
                    <a:pt x="1271" y="725"/>
                  </a:cubicBezTo>
                  <a:cubicBezTo>
                    <a:pt x="1292" y="713"/>
                    <a:pt x="1313" y="696"/>
                    <a:pt x="1331" y="675"/>
                  </a:cubicBezTo>
                  <a:cubicBezTo>
                    <a:pt x="1350" y="654"/>
                    <a:pt x="1367" y="629"/>
                    <a:pt x="1381" y="601"/>
                  </a:cubicBezTo>
                  <a:cubicBezTo>
                    <a:pt x="1396" y="572"/>
                    <a:pt x="1406" y="541"/>
                    <a:pt x="1413" y="506"/>
                  </a:cubicBezTo>
                  <a:lnTo>
                    <a:pt x="1433" y="410"/>
                  </a:lnTo>
                  <a:cubicBezTo>
                    <a:pt x="1415" y="383"/>
                    <a:pt x="1395" y="363"/>
                    <a:pt x="1374" y="349"/>
                  </a:cubicBezTo>
                  <a:cubicBezTo>
                    <a:pt x="1353" y="336"/>
                    <a:pt x="1329" y="329"/>
                    <a:pt x="1302" y="329"/>
                  </a:cubicBezTo>
                  <a:close/>
                  <a:moveTo>
                    <a:pt x="3182" y="326"/>
                  </a:moveTo>
                  <a:cubicBezTo>
                    <a:pt x="3159" y="326"/>
                    <a:pt x="3137" y="331"/>
                    <a:pt x="3118" y="339"/>
                  </a:cubicBezTo>
                  <a:cubicBezTo>
                    <a:pt x="3099" y="347"/>
                    <a:pt x="3082" y="359"/>
                    <a:pt x="3067" y="373"/>
                  </a:cubicBezTo>
                  <a:cubicBezTo>
                    <a:pt x="3052" y="387"/>
                    <a:pt x="3039" y="404"/>
                    <a:pt x="3028" y="423"/>
                  </a:cubicBezTo>
                  <a:cubicBezTo>
                    <a:pt x="3017" y="442"/>
                    <a:pt x="3007" y="463"/>
                    <a:pt x="3000" y="484"/>
                  </a:cubicBezTo>
                  <a:cubicBezTo>
                    <a:pt x="2993" y="506"/>
                    <a:pt x="2988" y="528"/>
                    <a:pt x="2984" y="551"/>
                  </a:cubicBezTo>
                  <a:cubicBezTo>
                    <a:pt x="2980" y="574"/>
                    <a:pt x="2979" y="596"/>
                    <a:pt x="2979" y="618"/>
                  </a:cubicBezTo>
                  <a:cubicBezTo>
                    <a:pt x="2979" y="638"/>
                    <a:pt x="2981" y="655"/>
                    <a:pt x="2985" y="671"/>
                  </a:cubicBezTo>
                  <a:cubicBezTo>
                    <a:pt x="2989" y="687"/>
                    <a:pt x="2996" y="700"/>
                    <a:pt x="3006" y="711"/>
                  </a:cubicBezTo>
                  <a:cubicBezTo>
                    <a:pt x="3016" y="722"/>
                    <a:pt x="3028" y="730"/>
                    <a:pt x="3043" y="736"/>
                  </a:cubicBezTo>
                  <a:cubicBezTo>
                    <a:pt x="3058" y="742"/>
                    <a:pt x="3077" y="745"/>
                    <a:pt x="3099" y="745"/>
                  </a:cubicBezTo>
                  <a:cubicBezTo>
                    <a:pt x="3123" y="745"/>
                    <a:pt x="3144" y="741"/>
                    <a:pt x="3163" y="732"/>
                  </a:cubicBezTo>
                  <a:cubicBezTo>
                    <a:pt x="3182" y="724"/>
                    <a:pt x="3199" y="712"/>
                    <a:pt x="3214" y="698"/>
                  </a:cubicBezTo>
                  <a:cubicBezTo>
                    <a:pt x="3229" y="684"/>
                    <a:pt x="3242" y="667"/>
                    <a:pt x="3253" y="648"/>
                  </a:cubicBezTo>
                  <a:cubicBezTo>
                    <a:pt x="3264" y="628"/>
                    <a:pt x="3274" y="608"/>
                    <a:pt x="3281" y="586"/>
                  </a:cubicBezTo>
                  <a:cubicBezTo>
                    <a:pt x="3288" y="564"/>
                    <a:pt x="3293" y="542"/>
                    <a:pt x="3297" y="519"/>
                  </a:cubicBezTo>
                  <a:cubicBezTo>
                    <a:pt x="3300" y="497"/>
                    <a:pt x="3302" y="474"/>
                    <a:pt x="3302" y="452"/>
                  </a:cubicBezTo>
                  <a:cubicBezTo>
                    <a:pt x="3302" y="433"/>
                    <a:pt x="3300" y="415"/>
                    <a:pt x="3296" y="400"/>
                  </a:cubicBezTo>
                  <a:cubicBezTo>
                    <a:pt x="3292" y="384"/>
                    <a:pt x="3285" y="371"/>
                    <a:pt x="3275" y="360"/>
                  </a:cubicBezTo>
                  <a:cubicBezTo>
                    <a:pt x="3266" y="349"/>
                    <a:pt x="3253" y="341"/>
                    <a:pt x="3238" y="335"/>
                  </a:cubicBezTo>
                  <a:cubicBezTo>
                    <a:pt x="3223" y="329"/>
                    <a:pt x="3204" y="326"/>
                    <a:pt x="3182" y="326"/>
                  </a:cubicBezTo>
                  <a:close/>
                  <a:moveTo>
                    <a:pt x="3582" y="254"/>
                  </a:moveTo>
                  <a:cubicBezTo>
                    <a:pt x="3592" y="254"/>
                    <a:pt x="3600" y="254"/>
                    <a:pt x="3606" y="255"/>
                  </a:cubicBezTo>
                  <a:cubicBezTo>
                    <a:pt x="3612" y="255"/>
                    <a:pt x="3617" y="256"/>
                    <a:pt x="3620" y="258"/>
                  </a:cubicBezTo>
                  <a:cubicBezTo>
                    <a:pt x="3624" y="259"/>
                    <a:pt x="3626" y="261"/>
                    <a:pt x="3627" y="264"/>
                  </a:cubicBezTo>
                  <a:cubicBezTo>
                    <a:pt x="3628" y="266"/>
                    <a:pt x="3629" y="269"/>
                    <a:pt x="3629" y="273"/>
                  </a:cubicBezTo>
                  <a:lnTo>
                    <a:pt x="3670" y="709"/>
                  </a:lnTo>
                  <a:lnTo>
                    <a:pt x="3670" y="714"/>
                  </a:lnTo>
                  <a:lnTo>
                    <a:pt x="3673" y="709"/>
                  </a:lnTo>
                  <a:lnTo>
                    <a:pt x="3872" y="273"/>
                  </a:lnTo>
                  <a:cubicBezTo>
                    <a:pt x="3874" y="269"/>
                    <a:pt x="3876" y="267"/>
                    <a:pt x="3878" y="264"/>
                  </a:cubicBezTo>
                  <a:cubicBezTo>
                    <a:pt x="3880" y="262"/>
                    <a:pt x="3882" y="259"/>
                    <a:pt x="3886" y="258"/>
                  </a:cubicBezTo>
                  <a:cubicBezTo>
                    <a:pt x="3889" y="256"/>
                    <a:pt x="3894" y="255"/>
                    <a:pt x="3900" y="255"/>
                  </a:cubicBezTo>
                  <a:cubicBezTo>
                    <a:pt x="3906" y="254"/>
                    <a:pt x="3913" y="254"/>
                    <a:pt x="3922" y="254"/>
                  </a:cubicBezTo>
                  <a:cubicBezTo>
                    <a:pt x="3931" y="254"/>
                    <a:pt x="3939" y="254"/>
                    <a:pt x="3945" y="255"/>
                  </a:cubicBezTo>
                  <a:cubicBezTo>
                    <a:pt x="3951" y="255"/>
                    <a:pt x="3956" y="256"/>
                    <a:pt x="3959" y="258"/>
                  </a:cubicBezTo>
                  <a:cubicBezTo>
                    <a:pt x="3963" y="259"/>
                    <a:pt x="3965" y="261"/>
                    <a:pt x="3967" y="263"/>
                  </a:cubicBezTo>
                  <a:cubicBezTo>
                    <a:pt x="3968" y="266"/>
                    <a:pt x="3969" y="268"/>
                    <a:pt x="3970" y="271"/>
                  </a:cubicBezTo>
                  <a:lnTo>
                    <a:pt x="4013" y="706"/>
                  </a:lnTo>
                  <a:lnTo>
                    <a:pt x="4013" y="710"/>
                  </a:lnTo>
                  <a:lnTo>
                    <a:pt x="4016" y="706"/>
                  </a:lnTo>
                  <a:cubicBezTo>
                    <a:pt x="4034" y="677"/>
                    <a:pt x="4052" y="646"/>
                    <a:pt x="4070" y="612"/>
                  </a:cubicBezTo>
                  <a:cubicBezTo>
                    <a:pt x="4088" y="578"/>
                    <a:pt x="4105" y="542"/>
                    <a:pt x="4122" y="504"/>
                  </a:cubicBezTo>
                  <a:cubicBezTo>
                    <a:pt x="4139" y="467"/>
                    <a:pt x="4155" y="428"/>
                    <a:pt x="4170" y="389"/>
                  </a:cubicBezTo>
                  <a:cubicBezTo>
                    <a:pt x="4185" y="349"/>
                    <a:pt x="4199" y="310"/>
                    <a:pt x="4211" y="273"/>
                  </a:cubicBezTo>
                  <a:cubicBezTo>
                    <a:pt x="4212" y="269"/>
                    <a:pt x="4213" y="266"/>
                    <a:pt x="4216" y="264"/>
                  </a:cubicBezTo>
                  <a:cubicBezTo>
                    <a:pt x="4218" y="261"/>
                    <a:pt x="4221" y="259"/>
                    <a:pt x="4225" y="258"/>
                  </a:cubicBezTo>
                  <a:cubicBezTo>
                    <a:pt x="4230" y="256"/>
                    <a:pt x="4235" y="255"/>
                    <a:pt x="4242" y="255"/>
                  </a:cubicBezTo>
                  <a:cubicBezTo>
                    <a:pt x="4248" y="254"/>
                    <a:pt x="4257" y="254"/>
                    <a:pt x="4267" y="254"/>
                  </a:cubicBezTo>
                  <a:cubicBezTo>
                    <a:pt x="4276" y="254"/>
                    <a:pt x="4284" y="254"/>
                    <a:pt x="4290" y="255"/>
                  </a:cubicBezTo>
                  <a:cubicBezTo>
                    <a:pt x="4296" y="255"/>
                    <a:pt x="4301" y="256"/>
                    <a:pt x="4304" y="257"/>
                  </a:cubicBezTo>
                  <a:cubicBezTo>
                    <a:pt x="4307" y="258"/>
                    <a:pt x="4309" y="259"/>
                    <a:pt x="4310" y="261"/>
                  </a:cubicBezTo>
                  <a:cubicBezTo>
                    <a:pt x="4311" y="263"/>
                    <a:pt x="4311" y="265"/>
                    <a:pt x="4311" y="267"/>
                  </a:cubicBezTo>
                  <a:cubicBezTo>
                    <a:pt x="4311" y="272"/>
                    <a:pt x="4311" y="276"/>
                    <a:pt x="4310" y="280"/>
                  </a:cubicBezTo>
                  <a:cubicBezTo>
                    <a:pt x="4309" y="285"/>
                    <a:pt x="4308" y="289"/>
                    <a:pt x="4307" y="292"/>
                  </a:cubicBezTo>
                  <a:cubicBezTo>
                    <a:pt x="4292" y="334"/>
                    <a:pt x="4275" y="378"/>
                    <a:pt x="4258" y="421"/>
                  </a:cubicBezTo>
                  <a:cubicBezTo>
                    <a:pt x="4240" y="465"/>
                    <a:pt x="4220" y="508"/>
                    <a:pt x="4199" y="551"/>
                  </a:cubicBezTo>
                  <a:cubicBezTo>
                    <a:pt x="4178" y="594"/>
                    <a:pt x="4155" y="637"/>
                    <a:pt x="4130" y="678"/>
                  </a:cubicBezTo>
                  <a:cubicBezTo>
                    <a:pt x="4106" y="720"/>
                    <a:pt x="4079" y="760"/>
                    <a:pt x="4051" y="799"/>
                  </a:cubicBezTo>
                  <a:cubicBezTo>
                    <a:pt x="4048" y="803"/>
                    <a:pt x="4045" y="806"/>
                    <a:pt x="4041" y="809"/>
                  </a:cubicBezTo>
                  <a:cubicBezTo>
                    <a:pt x="4037" y="811"/>
                    <a:pt x="4032" y="813"/>
                    <a:pt x="4027" y="814"/>
                  </a:cubicBezTo>
                  <a:cubicBezTo>
                    <a:pt x="4022" y="816"/>
                    <a:pt x="4016" y="817"/>
                    <a:pt x="4009" y="817"/>
                  </a:cubicBezTo>
                  <a:cubicBezTo>
                    <a:pt x="4002" y="817"/>
                    <a:pt x="3995" y="818"/>
                    <a:pt x="3987" y="818"/>
                  </a:cubicBezTo>
                  <a:cubicBezTo>
                    <a:pt x="3977" y="818"/>
                    <a:pt x="3968" y="817"/>
                    <a:pt x="3961" y="816"/>
                  </a:cubicBezTo>
                  <a:cubicBezTo>
                    <a:pt x="3954" y="816"/>
                    <a:pt x="3949" y="814"/>
                    <a:pt x="3945" y="813"/>
                  </a:cubicBezTo>
                  <a:cubicBezTo>
                    <a:pt x="3941" y="811"/>
                    <a:pt x="3938" y="809"/>
                    <a:pt x="3936" y="806"/>
                  </a:cubicBezTo>
                  <a:cubicBezTo>
                    <a:pt x="3934" y="804"/>
                    <a:pt x="3933" y="800"/>
                    <a:pt x="3933" y="796"/>
                  </a:cubicBezTo>
                  <a:lnTo>
                    <a:pt x="3894" y="410"/>
                  </a:lnTo>
                  <a:lnTo>
                    <a:pt x="3717" y="795"/>
                  </a:lnTo>
                  <a:cubicBezTo>
                    <a:pt x="3715" y="799"/>
                    <a:pt x="3712" y="803"/>
                    <a:pt x="3709" y="805"/>
                  </a:cubicBezTo>
                  <a:cubicBezTo>
                    <a:pt x="3706" y="808"/>
                    <a:pt x="3702" y="811"/>
                    <a:pt x="3697" y="813"/>
                  </a:cubicBezTo>
                  <a:cubicBezTo>
                    <a:pt x="3692" y="814"/>
                    <a:pt x="3685" y="816"/>
                    <a:pt x="3678" y="816"/>
                  </a:cubicBezTo>
                  <a:cubicBezTo>
                    <a:pt x="3670" y="817"/>
                    <a:pt x="3661" y="818"/>
                    <a:pt x="3650" y="818"/>
                  </a:cubicBezTo>
                  <a:cubicBezTo>
                    <a:pt x="3639" y="818"/>
                    <a:pt x="3629" y="817"/>
                    <a:pt x="3622" y="816"/>
                  </a:cubicBezTo>
                  <a:cubicBezTo>
                    <a:pt x="3614" y="816"/>
                    <a:pt x="3608" y="814"/>
                    <a:pt x="3603" y="813"/>
                  </a:cubicBezTo>
                  <a:cubicBezTo>
                    <a:pt x="3598" y="811"/>
                    <a:pt x="3594" y="809"/>
                    <a:pt x="3592" y="806"/>
                  </a:cubicBezTo>
                  <a:cubicBezTo>
                    <a:pt x="3589" y="804"/>
                    <a:pt x="3588" y="800"/>
                    <a:pt x="3588" y="796"/>
                  </a:cubicBezTo>
                  <a:lnTo>
                    <a:pt x="3533" y="295"/>
                  </a:lnTo>
                  <a:cubicBezTo>
                    <a:pt x="3532" y="292"/>
                    <a:pt x="3532" y="289"/>
                    <a:pt x="3532" y="285"/>
                  </a:cubicBezTo>
                  <a:cubicBezTo>
                    <a:pt x="3532" y="282"/>
                    <a:pt x="3531" y="279"/>
                    <a:pt x="3531" y="277"/>
                  </a:cubicBezTo>
                  <a:cubicBezTo>
                    <a:pt x="3531" y="272"/>
                    <a:pt x="3532" y="268"/>
                    <a:pt x="3534" y="265"/>
                  </a:cubicBezTo>
                  <a:cubicBezTo>
                    <a:pt x="3535" y="262"/>
                    <a:pt x="3538" y="260"/>
                    <a:pt x="3542" y="258"/>
                  </a:cubicBezTo>
                  <a:cubicBezTo>
                    <a:pt x="3545" y="256"/>
                    <a:pt x="3550" y="255"/>
                    <a:pt x="3557" y="255"/>
                  </a:cubicBezTo>
                  <a:cubicBezTo>
                    <a:pt x="3563" y="254"/>
                    <a:pt x="3572" y="254"/>
                    <a:pt x="3582" y="254"/>
                  </a:cubicBezTo>
                  <a:close/>
                  <a:moveTo>
                    <a:pt x="3191" y="246"/>
                  </a:moveTo>
                  <a:cubicBezTo>
                    <a:pt x="3228" y="246"/>
                    <a:pt x="3260" y="250"/>
                    <a:pt x="3287" y="259"/>
                  </a:cubicBezTo>
                  <a:cubicBezTo>
                    <a:pt x="3314" y="269"/>
                    <a:pt x="3336" y="282"/>
                    <a:pt x="3353" y="299"/>
                  </a:cubicBezTo>
                  <a:cubicBezTo>
                    <a:pt x="3371" y="316"/>
                    <a:pt x="3384" y="337"/>
                    <a:pt x="3392" y="362"/>
                  </a:cubicBezTo>
                  <a:cubicBezTo>
                    <a:pt x="3400" y="387"/>
                    <a:pt x="3404" y="415"/>
                    <a:pt x="3404" y="447"/>
                  </a:cubicBezTo>
                  <a:cubicBezTo>
                    <a:pt x="3404" y="476"/>
                    <a:pt x="3401" y="505"/>
                    <a:pt x="3396" y="535"/>
                  </a:cubicBezTo>
                  <a:cubicBezTo>
                    <a:pt x="3390" y="565"/>
                    <a:pt x="3382" y="594"/>
                    <a:pt x="3371" y="622"/>
                  </a:cubicBezTo>
                  <a:cubicBezTo>
                    <a:pt x="3360" y="650"/>
                    <a:pt x="3346" y="676"/>
                    <a:pt x="3329" y="701"/>
                  </a:cubicBezTo>
                  <a:cubicBezTo>
                    <a:pt x="3311" y="726"/>
                    <a:pt x="3291" y="747"/>
                    <a:pt x="3268" y="765"/>
                  </a:cubicBezTo>
                  <a:cubicBezTo>
                    <a:pt x="3245" y="784"/>
                    <a:pt x="3218" y="798"/>
                    <a:pt x="3189" y="809"/>
                  </a:cubicBezTo>
                  <a:cubicBezTo>
                    <a:pt x="3159" y="820"/>
                    <a:pt x="3126" y="825"/>
                    <a:pt x="3090" y="825"/>
                  </a:cubicBezTo>
                  <a:cubicBezTo>
                    <a:pt x="3053" y="825"/>
                    <a:pt x="3020" y="821"/>
                    <a:pt x="2994" y="812"/>
                  </a:cubicBezTo>
                  <a:cubicBezTo>
                    <a:pt x="2967" y="803"/>
                    <a:pt x="2945" y="790"/>
                    <a:pt x="2928" y="772"/>
                  </a:cubicBezTo>
                  <a:cubicBezTo>
                    <a:pt x="2911" y="755"/>
                    <a:pt x="2898" y="734"/>
                    <a:pt x="2890" y="709"/>
                  </a:cubicBezTo>
                  <a:cubicBezTo>
                    <a:pt x="2881" y="684"/>
                    <a:pt x="2877" y="656"/>
                    <a:pt x="2877" y="624"/>
                  </a:cubicBezTo>
                  <a:cubicBezTo>
                    <a:pt x="2877" y="595"/>
                    <a:pt x="2880" y="566"/>
                    <a:pt x="2885" y="536"/>
                  </a:cubicBezTo>
                  <a:cubicBezTo>
                    <a:pt x="2891" y="506"/>
                    <a:pt x="2899" y="477"/>
                    <a:pt x="2910" y="449"/>
                  </a:cubicBezTo>
                  <a:cubicBezTo>
                    <a:pt x="2921" y="421"/>
                    <a:pt x="2936" y="395"/>
                    <a:pt x="2953" y="370"/>
                  </a:cubicBezTo>
                  <a:cubicBezTo>
                    <a:pt x="2970" y="345"/>
                    <a:pt x="2990" y="324"/>
                    <a:pt x="3013" y="305"/>
                  </a:cubicBezTo>
                  <a:cubicBezTo>
                    <a:pt x="3036" y="287"/>
                    <a:pt x="3063" y="272"/>
                    <a:pt x="3092" y="262"/>
                  </a:cubicBezTo>
                  <a:cubicBezTo>
                    <a:pt x="3122" y="251"/>
                    <a:pt x="3155" y="246"/>
                    <a:pt x="3191" y="246"/>
                  </a:cubicBezTo>
                  <a:close/>
                  <a:moveTo>
                    <a:pt x="1303" y="246"/>
                  </a:moveTo>
                  <a:cubicBezTo>
                    <a:pt x="1338" y="246"/>
                    <a:pt x="1368" y="253"/>
                    <a:pt x="1393" y="267"/>
                  </a:cubicBezTo>
                  <a:cubicBezTo>
                    <a:pt x="1417" y="281"/>
                    <a:pt x="1440" y="300"/>
                    <a:pt x="1459" y="325"/>
                  </a:cubicBezTo>
                  <a:lnTo>
                    <a:pt x="1470" y="271"/>
                  </a:lnTo>
                  <a:cubicBezTo>
                    <a:pt x="1472" y="265"/>
                    <a:pt x="1476" y="261"/>
                    <a:pt x="1484" y="258"/>
                  </a:cubicBezTo>
                  <a:cubicBezTo>
                    <a:pt x="1491" y="255"/>
                    <a:pt x="1503" y="254"/>
                    <a:pt x="1518" y="254"/>
                  </a:cubicBezTo>
                  <a:cubicBezTo>
                    <a:pt x="1526" y="254"/>
                    <a:pt x="1533" y="254"/>
                    <a:pt x="1538" y="255"/>
                  </a:cubicBezTo>
                  <a:cubicBezTo>
                    <a:pt x="1543" y="255"/>
                    <a:pt x="1547" y="256"/>
                    <a:pt x="1550" y="258"/>
                  </a:cubicBezTo>
                  <a:cubicBezTo>
                    <a:pt x="1554" y="259"/>
                    <a:pt x="1556" y="261"/>
                    <a:pt x="1556" y="264"/>
                  </a:cubicBezTo>
                  <a:cubicBezTo>
                    <a:pt x="1557" y="266"/>
                    <a:pt x="1557" y="269"/>
                    <a:pt x="1557" y="271"/>
                  </a:cubicBezTo>
                  <a:lnTo>
                    <a:pt x="1451" y="799"/>
                  </a:lnTo>
                  <a:cubicBezTo>
                    <a:pt x="1450" y="806"/>
                    <a:pt x="1446" y="811"/>
                    <a:pt x="1439" y="813"/>
                  </a:cubicBezTo>
                  <a:cubicBezTo>
                    <a:pt x="1432" y="816"/>
                    <a:pt x="1420" y="818"/>
                    <a:pt x="1403" y="818"/>
                  </a:cubicBezTo>
                  <a:cubicBezTo>
                    <a:pt x="1396" y="818"/>
                    <a:pt x="1389" y="817"/>
                    <a:pt x="1384" y="816"/>
                  </a:cubicBezTo>
                  <a:cubicBezTo>
                    <a:pt x="1379" y="816"/>
                    <a:pt x="1375" y="814"/>
                    <a:pt x="1372" y="813"/>
                  </a:cubicBezTo>
                  <a:cubicBezTo>
                    <a:pt x="1369" y="812"/>
                    <a:pt x="1366" y="810"/>
                    <a:pt x="1365" y="808"/>
                  </a:cubicBezTo>
                  <a:cubicBezTo>
                    <a:pt x="1364" y="806"/>
                    <a:pt x="1364" y="803"/>
                    <a:pt x="1365" y="799"/>
                  </a:cubicBezTo>
                  <a:lnTo>
                    <a:pt x="1385" y="700"/>
                  </a:lnTo>
                  <a:cubicBezTo>
                    <a:pt x="1380" y="712"/>
                    <a:pt x="1370" y="726"/>
                    <a:pt x="1357" y="741"/>
                  </a:cubicBezTo>
                  <a:cubicBezTo>
                    <a:pt x="1344" y="756"/>
                    <a:pt x="1328" y="769"/>
                    <a:pt x="1310" y="782"/>
                  </a:cubicBezTo>
                  <a:cubicBezTo>
                    <a:pt x="1292" y="794"/>
                    <a:pt x="1272" y="805"/>
                    <a:pt x="1249" y="813"/>
                  </a:cubicBezTo>
                  <a:cubicBezTo>
                    <a:pt x="1227" y="821"/>
                    <a:pt x="1204" y="825"/>
                    <a:pt x="1181" y="825"/>
                  </a:cubicBezTo>
                  <a:cubicBezTo>
                    <a:pt x="1150" y="825"/>
                    <a:pt x="1124" y="820"/>
                    <a:pt x="1104" y="809"/>
                  </a:cubicBezTo>
                  <a:cubicBezTo>
                    <a:pt x="1083" y="798"/>
                    <a:pt x="1067" y="783"/>
                    <a:pt x="1055" y="765"/>
                  </a:cubicBezTo>
                  <a:cubicBezTo>
                    <a:pt x="1043" y="747"/>
                    <a:pt x="1034" y="727"/>
                    <a:pt x="1030" y="704"/>
                  </a:cubicBezTo>
                  <a:cubicBezTo>
                    <a:pt x="1025" y="682"/>
                    <a:pt x="1023" y="659"/>
                    <a:pt x="1023" y="635"/>
                  </a:cubicBezTo>
                  <a:cubicBezTo>
                    <a:pt x="1023" y="613"/>
                    <a:pt x="1025" y="588"/>
                    <a:pt x="1029" y="560"/>
                  </a:cubicBezTo>
                  <a:cubicBezTo>
                    <a:pt x="1033" y="533"/>
                    <a:pt x="1040" y="504"/>
                    <a:pt x="1049" y="475"/>
                  </a:cubicBezTo>
                  <a:cubicBezTo>
                    <a:pt x="1058" y="446"/>
                    <a:pt x="1070" y="418"/>
                    <a:pt x="1085" y="391"/>
                  </a:cubicBezTo>
                  <a:cubicBezTo>
                    <a:pt x="1100" y="364"/>
                    <a:pt x="1117" y="339"/>
                    <a:pt x="1138" y="317"/>
                  </a:cubicBezTo>
                  <a:cubicBezTo>
                    <a:pt x="1159" y="296"/>
                    <a:pt x="1183" y="278"/>
                    <a:pt x="1210" y="265"/>
                  </a:cubicBezTo>
                  <a:cubicBezTo>
                    <a:pt x="1237" y="252"/>
                    <a:pt x="1268" y="246"/>
                    <a:pt x="1303" y="246"/>
                  </a:cubicBezTo>
                  <a:close/>
                  <a:moveTo>
                    <a:pt x="191" y="56"/>
                  </a:moveTo>
                  <a:lnTo>
                    <a:pt x="249" y="56"/>
                  </a:lnTo>
                  <a:cubicBezTo>
                    <a:pt x="262" y="56"/>
                    <a:pt x="272" y="57"/>
                    <a:pt x="281" y="60"/>
                  </a:cubicBezTo>
                  <a:cubicBezTo>
                    <a:pt x="289" y="62"/>
                    <a:pt x="296" y="66"/>
                    <a:pt x="302" y="71"/>
                  </a:cubicBezTo>
                  <a:cubicBezTo>
                    <a:pt x="307" y="76"/>
                    <a:pt x="312" y="83"/>
                    <a:pt x="315" y="90"/>
                  </a:cubicBezTo>
                  <a:cubicBezTo>
                    <a:pt x="318" y="98"/>
                    <a:pt x="320" y="108"/>
                    <a:pt x="322" y="118"/>
                  </a:cubicBezTo>
                  <a:lnTo>
                    <a:pt x="432" y="666"/>
                  </a:lnTo>
                  <a:lnTo>
                    <a:pt x="434" y="666"/>
                  </a:lnTo>
                  <a:lnTo>
                    <a:pt x="773" y="118"/>
                  </a:lnTo>
                  <a:cubicBezTo>
                    <a:pt x="779" y="108"/>
                    <a:pt x="785" y="99"/>
                    <a:pt x="791" y="91"/>
                  </a:cubicBezTo>
                  <a:cubicBezTo>
                    <a:pt x="797" y="84"/>
                    <a:pt x="803" y="77"/>
                    <a:pt x="810" y="72"/>
                  </a:cubicBezTo>
                  <a:cubicBezTo>
                    <a:pt x="818" y="67"/>
                    <a:pt x="826" y="63"/>
                    <a:pt x="834" y="60"/>
                  </a:cubicBezTo>
                  <a:cubicBezTo>
                    <a:pt x="843" y="57"/>
                    <a:pt x="853" y="56"/>
                    <a:pt x="864" y="56"/>
                  </a:cubicBezTo>
                  <a:lnTo>
                    <a:pt x="931" y="56"/>
                  </a:lnTo>
                  <a:cubicBezTo>
                    <a:pt x="937" y="56"/>
                    <a:pt x="942" y="57"/>
                    <a:pt x="947" y="58"/>
                  </a:cubicBezTo>
                  <a:cubicBezTo>
                    <a:pt x="951" y="60"/>
                    <a:pt x="955" y="63"/>
                    <a:pt x="959" y="67"/>
                  </a:cubicBezTo>
                  <a:cubicBezTo>
                    <a:pt x="962" y="70"/>
                    <a:pt x="964" y="75"/>
                    <a:pt x="965" y="81"/>
                  </a:cubicBezTo>
                  <a:cubicBezTo>
                    <a:pt x="966" y="86"/>
                    <a:pt x="966" y="93"/>
                    <a:pt x="964" y="101"/>
                  </a:cubicBezTo>
                  <a:lnTo>
                    <a:pt x="825" y="799"/>
                  </a:lnTo>
                  <a:cubicBezTo>
                    <a:pt x="825" y="802"/>
                    <a:pt x="823" y="805"/>
                    <a:pt x="821" y="807"/>
                  </a:cubicBezTo>
                  <a:cubicBezTo>
                    <a:pt x="819" y="809"/>
                    <a:pt x="816" y="811"/>
                    <a:pt x="812" y="813"/>
                  </a:cubicBezTo>
                  <a:cubicBezTo>
                    <a:pt x="808" y="814"/>
                    <a:pt x="803" y="815"/>
                    <a:pt x="797" y="816"/>
                  </a:cubicBezTo>
                  <a:cubicBezTo>
                    <a:pt x="790" y="817"/>
                    <a:pt x="782" y="818"/>
                    <a:pt x="773" y="818"/>
                  </a:cubicBezTo>
                  <a:cubicBezTo>
                    <a:pt x="763" y="818"/>
                    <a:pt x="755" y="817"/>
                    <a:pt x="749" y="816"/>
                  </a:cubicBezTo>
                  <a:cubicBezTo>
                    <a:pt x="743" y="815"/>
                    <a:pt x="738" y="814"/>
                    <a:pt x="734" y="813"/>
                  </a:cubicBezTo>
                  <a:cubicBezTo>
                    <a:pt x="731" y="811"/>
                    <a:pt x="729" y="809"/>
                    <a:pt x="728" y="807"/>
                  </a:cubicBezTo>
                  <a:cubicBezTo>
                    <a:pt x="727" y="805"/>
                    <a:pt x="727" y="802"/>
                    <a:pt x="727" y="799"/>
                  </a:cubicBezTo>
                  <a:lnTo>
                    <a:pt x="859" y="139"/>
                  </a:lnTo>
                  <a:lnTo>
                    <a:pt x="858" y="139"/>
                  </a:lnTo>
                  <a:lnTo>
                    <a:pt x="454" y="802"/>
                  </a:lnTo>
                  <a:cubicBezTo>
                    <a:pt x="451" y="807"/>
                    <a:pt x="446" y="811"/>
                    <a:pt x="437" y="814"/>
                  </a:cubicBezTo>
                  <a:cubicBezTo>
                    <a:pt x="429" y="816"/>
                    <a:pt x="417" y="818"/>
                    <a:pt x="402" y="818"/>
                  </a:cubicBezTo>
                  <a:cubicBezTo>
                    <a:pt x="386" y="818"/>
                    <a:pt x="374" y="816"/>
                    <a:pt x="368" y="813"/>
                  </a:cubicBezTo>
                  <a:cubicBezTo>
                    <a:pt x="361" y="810"/>
                    <a:pt x="358" y="806"/>
                    <a:pt x="357" y="802"/>
                  </a:cubicBezTo>
                  <a:lnTo>
                    <a:pt x="231" y="138"/>
                  </a:lnTo>
                  <a:lnTo>
                    <a:pt x="230" y="138"/>
                  </a:lnTo>
                  <a:lnTo>
                    <a:pt x="98" y="799"/>
                  </a:lnTo>
                  <a:cubicBezTo>
                    <a:pt x="97" y="802"/>
                    <a:pt x="96" y="805"/>
                    <a:pt x="94" y="807"/>
                  </a:cubicBezTo>
                  <a:cubicBezTo>
                    <a:pt x="92" y="809"/>
                    <a:pt x="89" y="811"/>
                    <a:pt x="85" y="813"/>
                  </a:cubicBezTo>
                  <a:cubicBezTo>
                    <a:pt x="81" y="814"/>
                    <a:pt x="76" y="815"/>
                    <a:pt x="70" y="816"/>
                  </a:cubicBezTo>
                  <a:cubicBezTo>
                    <a:pt x="63" y="817"/>
                    <a:pt x="55" y="818"/>
                    <a:pt x="45" y="818"/>
                  </a:cubicBezTo>
                  <a:cubicBezTo>
                    <a:pt x="36" y="818"/>
                    <a:pt x="28" y="817"/>
                    <a:pt x="22" y="816"/>
                  </a:cubicBezTo>
                  <a:cubicBezTo>
                    <a:pt x="16" y="815"/>
                    <a:pt x="11" y="814"/>
                    <a:pt x="8" y="813"/>
                  </a:cubicBezTo>
                  <a:cubicBezTo>
                    <a:pt x="4" y="811"/>
                    <a:pt x="2" y="809"/>
                    <a:pt x="1" y="807"/>
                  </a:cubicBezTo>
                  <a:cubicBezTo>
                    <a:pt x="0" y="805"/>
                    <a:pt x="0" y="802"/>
                    <a:pt x="1" y="799"/>
                  </a:cubicBezTo>
                  <a:lnTo>
                    <a:pt x="140" y="101"/>
                  </a:lnTo>
                  <a:cubicBezTo>
                    <a:pt x="141" y="94"/>
                    <a:pt x="144" y="87"/>
                    <a:pt x="147" y="81"/>
                  </a:cubicBezTo>
                  <a:cubicBezTo>
                    <a:pt x="151" y="75"/>
                    <a:pt x="155" y="70"/>
                    <a:pt x="160" y="67"/>
                  </a:cubicBezTo>
                  <a:cubicBezTo>
                    <a:pt x="164" y="63"/>
                    <a:pt x="169" y="60"/>
                    <a:pt x="175" y="58"/>
                  </a:cubicBezTo>
                  <a:cubicBezTo>
                    <a:pt x="180" y="57"/>
                    <a:pt x="185" y="56"/>
                    <a:pt x="191" y="56"/>
                  </a:cubicBezTo>
                  <a:close/>
                  <a:moveTo>
                    <a:pt x="2685" y="46"/>
                  </a:moveTo>
                  <a:cubicBezTo>
                    <a:pt x="2714" y="46"/>
                    <a:pt x="2740" y="50"/>
                    <a:pt x="2765" y="56"/>
                  </a:cubicBezTo>
                  <a:cubicBezTo>
                    <a:pt x="2790" y="63"/>
                    <a:pt x="2811" y="71"/>
                    <a:pt x="2829" y="80"/>
                  </a:cubicBezTo>
                  <a:cubicBezTo>
                    <a:pt x="2846" y="90"/>
                    <a:pt x="2859" y="99"/>
                    <a:pt x="2867" y="106"/>
                  </a:cubicBezTo>
                  <a:cubicBezTo>
                    <a:pt x="2875" y="114"/>
                    <a:pt x="2879" y="123"/>
                    <a:pt x="2879" y="133"/>
                  </a:cubicBezTo>
                  <a:cubicBezTo>
                    <a:pt x="2879" y="141"/>
                    <a:pt x="2877" y="151"/>
                    <a:pt x="2874" y="164"/>
                  </a:cubicBezTo>
                  <a:cubicBezTo>
                    <a:pt x="2872" y="176"/>
                    <a:pt x="2868" y="185"/>
                    <a:pt x="2864" y="192"/>
                  </a:cubicBezTo>
                  <a:cubicBezTo>
                    <a:pt x="2859" y="199"/>
                    <a:pt x="2854" y="203"/>
                    <a:pt x="2849" y="203"/>
                  </a:cubicBezTo>
                  <a:cubicBezTo>
                    <a:pt x="2844" y="203"/>
                    <a:pt x="2837" y="199"/>
                    <a:pt x="2830" y="192"/>
                  </a:cubicBezTo>
                  <a:cubicBezTo>
                    <a:pt x="2822" y="185"/>
                    <a:pt x="2813" y="177"/>
                    <a:pt x="2800" y="169"/>
                  </a:cubicBezTo>
                  <a:cubicBezTo>
                    <a:pt x="2788" y="160"/>
                    <a:pt x="2771" y="152"/>
                    <a:pt x="2752" y="145"/>
                  </a:cubicBezTo>
                  <a:cubicBezTo>
                    <a:pt x="2732" y="138"/>
                    <a:pt x="2707" y="134"/>
                    <a:pt x="2678" y="134"/>
                  </a:cubicBezTo>
                  <a:cubicBezTo>
                    <a:pt x="2645" y="134"/>
                    <a:pt x="2615" y="140"/>
                    <a:pt x="2588" y="153"/>
                  </a:cubicBezTo>
                  <a:cubicBezTo>
                    <a:pt x="2561" y="165"/>
                    <a:pt x="2537" y="182"/>
                    <a:pt x="2515" y="203"/>
                  </a:cubicBezTo>
                  <a:cubicBezTo>
                    <a:pt x="2493" y="223"/>
                    <a:pt x="2474" y="248"/>
                    <a:pt x="2458" y="275"/>
                  </a:cubicBezTo>
                  <a:cubicBezTo>
                    <a:pt x="2441" y="302"/>
                    <a:pt x="2428" y="331"/>
                    <a:pt x="2417" y="361"/>
                  </a:cubicBezTo>
                  <a:cubicBezTo>
                    <a:pt x="2406" y="391"/>
                    <a:pt x="2398" y="421"/>
                    <a:pt x="2393" y="451"/>
                  </a:cubicBezTo>
                  <a:cubicBezTo>
                    <a:pt x="2387" y="482"/>
                    <a:pt x="2385" y="511"/>
                    <a:pt x="2385" y="538"/>
                  </a:cubicBezTo>
                  <a:cubicBezTo>
                    <a:pt x="2385" y="569"/>
                    <a:pt x="2389" y="597"/>
                    <a:pt x="2396" y="622"/>
                  </a:cubicBezTo>
                  <a:cubicBezTo>
                    <a:pt x="2404" y="646"/>
                    <a:pt x="2415" y="667"/>
                    <a:pt x="2430" y="683"/>
                  </a:cubicBezTo>
                  <a:cubicBezTo>
                    <a:pt x="2445" y="700"/>
                    <a:pt x="2463" y="713"/>
                    <a:pt x="2485" y="721"/>
                  </a:cubicBezTo>
                  <a:cubicBezTo>
                    <a:pt x="2506" y="730"/>
                    <a:pt x="2531" y="734"/>
                    <a:pt x="2558" y="734"/>
                  </a:cubicBezTo>
                  <a:cubicBezTo>
                    <a:pt x="2589" y="734"/>
                    <a:pt x="2615" y="731"/>
                    <a:pt x="2637" y="724"/>
                  </a:cubicBezTo>
                  <a:cubicBezTo>
                    <a:pt x="2659" y="717"/>
                    <a:pt x="2678" y="710"/>
                    <a:pt x="2694" y="701"/>
                  </a:cubicBezTo>
                  <a:cubicBezTo>
                    <a:pt x="2710" y="693"/>
                    <a:pt x="2723" y="685"/>
                    <a:pt x="2733" y="678"/>
                  </a:cubicBezTo>
                  <a:cubicBezTo>
                    <a:pt x="2744" y="672"/>
                    <a:pt x="2752" y="668"/>
                    <a:pt x="2759" y="668"/>
                  </a:cubicBezTo>
                  <a:cubicBezTo>
                    <a:pt x="2763" y="668"/>
                    <a:pt x="2766" y="670"/>
                    <a:pt x="2768" y="673"/>
                  </a:cubicBezTo>
                  <a:cubicBezTo>
                    <a:pt x="2770" y="676"/>
                    <a:pt x="2771" y="681"/>
                    <a:pt x="2771" y="687"/>
                  </a:cubicBezTo>
                  <a:cubicBezTo>
                    <a:pt x="2771" y="689"/>
                    <a:pt x="2771" y="692"/>
                    <a:pt x="2770" y="695"/>
                  </a:cubicBezTo>
                  <a:cubicBezTo>
                    <a:pt x="2770" y="699"/>
                    <a:pt x="2769" y="703"/>
                    <a:pt x="2768" y="707"/>
                  </a:cubicBezTo>
                  <a:cubicBezTo>
                    <a:pt x="2768" y="712"/>
                    <a:pt x="2767" y="716"/>
                    <a:pt x="2766" y="721"/>
                  </a:cubicBezTo>
                  <a:cubicBezTo>
                    <a:pt x="2765" y="726"/>
                    <a:pt x="2764" y="731"/>
                    <a:pt x="2762" y="736"/>
                  </a:cubicBezTo>
                  <a:cubicBezTo>
                    <a:pt x="2760" y="740"/>
                    <a:pt x="2759" y="744"/>
                    <a:pt x="2757" y="748"/>
                  </a:cubicBezTo>
                  <a:cubicBezTo>
                    <a:pt x="2755" y="752"/>
                    <a:pt x="2752" y="756"/>
                    <a:pt x="2748" y="759"/>
                  </a:cubicBezTo>
                  <a:cubicBezTo>
                    <a:pt x="2744" y="763"/>
                    <a:pt x="2735" y="769"/>
                    <a:pt x="2722" y="777"/>
                  </a:cubicBezTo>
                  <a:cubicBezTo>
                    <a:pt x="2709" y="784"/>
                    <a:pt x="2693" y="792"/>
                    <a:pt x="2674" y="798"/>
                  </a:cubicBezTo>
                  <a:cubicBezTo>
                    <a:pt x="2655" y="805"/>
                    <a:pt x="2634" y="811"/>
                    <a:pt x="2610" y="816"/>
                  </a:cubicBezTo>
                  <a:cubicBezTo>
                    <a:pt x="2587" y="821"/>
                    <a:pt x="2562" y="823"/>
                    <a:pt x="2535" y="823"/>
                  </a:cubicBezTo>
                  <a:cubicBezTo>
                    <a:pt x="2495" y="823"/>
                    <a:pt x="2459" y="817"/>
                    <a:pt x="2427" y="805"/>
                  </a:cubicBezTo>
                  <a:cubicBezTo>
                    <a:pt x="2395" y="794"/>
                    <a:pt x="2368" y="776"/>
                    <a:pt x="2346" y="753"/>
                  </a:cubicBezTo>
                  <a:cubicBezTo>
                    <a:pt x="2323" y="730"/>
                    <a:pt x="2306" y="701"/>
                    <a:pt x="2293" y="666"/>
                  </a:cubicBezTo>
                  <a:cubicBezTo>
                    <a:pt x="2281" y="631"/>
                    <a:pt x="2275" y="592"/>
                    <a:pt x="2275" y="547"/>
                  </a:cubicBezTo>
                  <a:cubicBezTo>
                    <a:pt x="2275" y="510"/>
                    <a:pt x="2279" y="472"/>
                    <a:pt x="2287" y="432"/>
                  </a:cubicBezTo>
                  <a:cubicBezTo>
                    <a:pt x="2295" y="393"/>
                    <a:pt x="2306" y="355"/>
                    <a:pt x="2321" y="318"/>
                  </a:cubicBezTo>
                  <a:cubicBezTo>
                    <a:pt x="2337" y="281"/>
                    <a:pt x="2356" y="246"/>
                    <a:pt x="2378" y="213"/>
                  </a:cubicBezTo>
                  <a:cubicBezTo>
                    <a:pt x="2401" y="180"/>
                    <a:pt x="2428" y="151"/>
                    <a:pt x="2458" y="126"/>
                  </a:cubicBezTo>
                  <a:cubicBezTo>
                    <a:pt x="2488" y="102"/>
                    <a:pt x="2522" y="82"/>
                    <a:pt x="2560" y="68"/>
                  </a:cubicBezTo>
                  <a:cubicBezTo>
                    <a:pt x="2598" y="54"/>
                    <a:pt x="2640" y="46"/>
                    <a:pt x="2685" y="46"/>
                  </a:cubicBezTo>
                  <a:close/>
                  <a:moveTo>
                    <a:pt x="2179" y="0"/>
                  </a:moveTo>
                  <a:cubicBezTo>
                    <a:pt x="2189" y="0"/>
                    <a:pt x="2196" y="1"/>
                    <a:pt x="2202" y="2"/>
                  </a:cubicBezTo>
                  <a:cubicBezTo>
                    <a:pt x="2209" y="3"/>
                    <a:pt x="2213" y="4"/>
                    <a:pt x="2217" y="5"/>
                  </a:cubicBezTo>
                  <a:cubicBezTo>
                    <a:pt x="2220" y="6"/>
                    <a:pt x="2223" y="8"/>
                    <a:pt x="2224" y="11"/>
                  </a:cubicBezTo>
                  <a:cubicBezTo>
                    <a:pt x="2225" y="14"/>
                    <a:pt x="2225" y="16"/>
                    <a:pt x="2224" y="19"/>
                  </a:cubicBezTo>
                  <a:lnTo>
                    <a:pt x="2068" y="799"/>
                  </a:lnTo>
                  <a:cubicBezTo>
                    <a:pt x="2067" y="806"/>
                    <a:pt x="2063" y="811"/>
                    <a:pt x="2056" y="813"/>
                  </a:cubicBezTo>
                  <a:cubicBezTo>
                    <a:pt x="2049" y="816"/>
                    <a:pt x="2037" y="818"/>
                    <a:pt x="2021" y="818"/>
                  </a:cubicBezTo>
                  <a:cubicBezTo>
                    <a:pt x="2012" y="818"/>
                    <a:pt x="2006" y="817"/>
                    <a:pt x="2001" y="816"/>
                  </a:cubicBezTo>
                  <a:cubicBezTo>
                    <a:pt x="1996" y="816"/>
                    <a:pt x="1991" y="814"/>
                    <a:pt x="1988" y="813"/>
                  </a:cubicBezTo>
                  <a:cubicBezTo>
                    <a:pt x="1985" y="812"/>
                    <a:pt x="1983" y="810"/>
                    <a:pt x="1982" y="808"/>
                  </a:cubicBezTo>
                  <a:cubicBezTo>
                    <a:pt x="1981" y="806"/>
                    <a:pt x="1981" y="803"/>
                    <a:pt x="1982" y="799"/>
                  </a:cubicBezTo>
                  <a:lnTo>
                    <a:pt x="2001" y="701"/>
                  </a:lnTo>
                  <a:cubicBezTo>
                    <a:pt x="1996" y="714"/>
                    <a:pt x="1986" y="728"/>
                    <a:pt x="1973" y="742"/>
                  </a:cubicBezTo>
                  <a:cubicBezTo>
                    <a:pt x="1960" y="757"/>
                    <a:pt x="1944" y="770"/>
                    <a:pt x="1926" y="783"/>
                  </a:cubicBezTo>
                  <a:cubicBezTo>
                    <a:pt x="1908" y="795"/>
                    <a:pt x="1888" y="805"/>
                    <a:pt x="1865" y="813"/>
                  </a:cubicBezTo>
                  <a:cubicBezTo>
                    <a:pt x="1843" y="821"/>
                    <a:pt x="1820" y="825"/>
                    <a:pt x="1797" y="825"/>
                  </a:cubicBezTo>
                  <a:cubicBezTo>
                    <a:pt x="1774" y="825"/>
                    <a:pt x="1754" y="822"/>
                    <a:pt x="1737" y="816"/>
                  </a:cubicBezTo>
                  <a:cubicBezTo>
                    <a:pt x="1720" y="810"/>
                    <a:pt x="1706" y="802"/>
                    <a:pt x="1694" y="792"/>
                  </a:cubicBezTo>
                  <a:cubicBezTo>
                    <a:pt x="1683" y="782"/>
                    <a:pt x="1674" y="770"/>
                    <a:pt x="1666" y="756"/>
                  </a:cubicBezTo>
                  <a:cubicBezTo>
                    <a:pt x="1659" y="743"/>
                    <a:pt x="1653" y="729"/>
                    <a:pt x="1649" y="715"/>
                  </a:cubicBezTo>
                  <a:cubicBezTo>
                    <a:pt x="1645" y="700"/>
                    <a:pt x="1643" y="686"/>
                    <a:pt x="1641" y="672"/>
                  </a:cubicBezTo>
                  <a:cubicBezTo>
                    <a:pt x="1640" y="657"/>
                    <a:pt x="1639" y="644"/>
                    <a:pt x="1639" y="632"/>
                  </a:cubicBezTo>
                  <a:cubicBezTo>
                    <a:pt x="1639" y="609"/>
                    <a:pt x="1641" y="584"/>
                    <a:pt x="1646" y="556"/>
                  </a:cubicBezTo>
                  <a:cubicBezTo>
                    <a:pt x="1650" y="527"/>
                    <a:pt x="1657" y="499"/>
                    <a:pt x="1666" y="471"/>
                  </a:cubicBezTo>
                  <a:cubicBezTo>
                    <a:pt x="1675" y="443"/>
                    <a:pt x="1687" y="415"/>
                    <a:pt x="1702" y="388"/>
                  </a:cubicBezTo>
                  <a:cubicBezTo>
                    <a:pt x="1717" y="361"/>
                    <a:pt x="1734" y="337"/>
                    <a:pt x="1755" y="316"/>
                  </a:cubicBezTo>
                  <a:cubicBezTo>
                    <a:pt x="1776" y="295"/>
                    <a:pt x="1800" y="278"/>
                    <a:pt x="1827" y="265"/>
                  </a:cubicBezTo>
                  <a:cubicBezTo>
                    <a:pt x="1854" y="252"/>
                    <a:pt x="1885" y="246"/>
                    <a:pt x="1919" y="246"/>
                  </a:cubicBezTo>
                  <a:cubicBezTo>
                    <a:pt x="1936" y="246"/>
                    <a:pt x="1952" y="247"/>
                    <a:pt x="1967" y="251"/>
                  </a:cubicBezTo>
                  <a:cubicBezTo>
                    <a:pt x="1981" y="255"/>
                    <a:pt x="1995" y="260"/>
                    <a:pt x="2007" y="266"/>
                  </a:cubicBezTo>
                  <a:cubicBezTo>
                    <a:pt x="2019" y="273"/>
                    <a:pt x="2030" y="281"/>
                    <a:pt x="2040" y="290"/>
                  </a:cubicBezTo>
                  <a:cubicBezTo>
                    <a:pt x="2051" y="299"/>
                    <a:pt x="2060" y="308"/>
                    <a:pt x="2068" y="318"/>
                  </a:cubicBezTo>
                  <a:lnTo>
                    <a:pt x="2128" y="19"/>
                  </a:lnTo>
                  <a:cubicBezTo>
                    <a:pt x="2128" y="16"/>
                    <a:pt x="2129" y="14"/>
                    <a:pt x="2131" y="11"/>
                  </a:cubicBezTo>
                  <a:cubicBezTo>
                    <a:pt x="2133" y="8"/>
                    <a:pt x="2136" y="6"/>
                    <a:pt x="2140" y="5"/>
                  </a:cubicBezTo>
                  <a:cubicBezTo>
                    <a:pt x="2144" y="4"/>
                    <a:pt x="2149" y="3"/>
                    <a:pt x="2155" y="2"/>
                  </a:cubicBezTo>
                  <a:cubicBezTo>
                    <a:pt x="2162" y="1"/>
                    <a:pt x="2170" y="0"/>
                    <a:pt x="217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grpSp>
      <p:grpSp>
        <p:nvGrpSpPr>
          <p:cNvPr id="621" name="Group 620">
            <a:extLst>
              <a:ext uri="{FF2B5EF4-FFF2-40B4-BE49-F238E27FC236}">
                <a16:creationId xmlns:a16="http://schemas.microsoft.com/office/drawing/2014/main" id="{1B72E847-C37A-19FF-AAA8-319D386E79D5}"/>
              </a:ext>
            </a:extLst>
          </p:cNvPr>
          <p:cNvGrpSpPr/>
          <p:nvPr/>
        </p:nvGrpSpPr>
        <p:grpSpPr>
          <a:xfrm>
            <a:off x="266701" y="5040313"/>
            <a:ext cx="11418888" cy="1035050"/>
            <a:chOff x="266701" y="5040313"/>
            <a:chExt cx="11418888" cy="1035050"/>
          </a:xfrm>
        </p:grpSpPr>
        <p:sp>
          <p:nvSpPr>
            <p:cNvPr id="511" name="Rectangle 493">
              <a:extLst>
                <a:ext uri="{FF2B5EF4-FFF2-40B4-BE49-F238E27FC236}">
                  <a16:creationId xmlns:a16="http://schemas.microsoft.com/office/drawing/2014/main" id="{A84A91AA-D191-A74B-BE4C-4ECABC8876E8}"/>
                </a:ext>
              </a:extLst>
            </p:cNvPr>
            <p:cNvSpPr>
              <a:spLocks noChangeArrowheads="1"/>
            </p:cNvSpPr>
            <p:nvPr/>
          </p:nvSpPr>
          <p:spPr bwMode="auto">
            <a:xfrm>
              <a:off x="266701" y="5040313"/>
              <a:ext cx="5700713" cy="1035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12" name="Rectangle 494">
              <a:extLst>
                <a:ext uri="{FF2B5EF4-FFF2-40B4-BE49-F238E27FC236}">
                  <a16:creationId xmlns:a16="http://schemas.microsoft.com/office/drawing/2014/main" id="{96243E0B-6DD0-75BD-2BAC-2FD9AA5051F9}"/>
                </a:ext>
              </a:extLst>
            </p:cNvPr>
            <p:cNvSpPr>
              <a:spLocks noChangeArrowheads="1"/>
            </p:cNvSpPr>
            <p:nvPr/>
          </p:nvSpPr>
          <p:spPr bwMode="auto">
            <a:xfrm>
              <a:off x="5967413" y="5040313"/>
              <a:ext cx="1293813" cy="1035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13" name="Rectangle 495">
              <a:extLst>
                <a:ext uri="{FF2B5EF4-FFF2-40B4-BE49-F238E27FC236}">
                  <a16:creationId xmlns:a16="http://schemas.microsoft.com/office/drawing/2014/main" id="{F46AD751-CCC3-7D57-3B55-55299496EBDA}"/>
                </a:ext>
              </a:extLst>
            </p:cNvPr>
            <p:cNvSpPr>
              <a:spLocks noChangeArrowheads="1"/>
            </p:cNvSpPr>
            <p:nvPr/>
          </p:nvSpPr>
          <p:spPr bwMode="auto">
            <a:xfrm>
              <a:off x="7261226" y="5040313"/>
              <a:ext cx="4424363" cy="1035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16" name="Line 498">
              <a:extLst>
                <a:ext uri="{FF2B5EF4-FFF2-40B4-BE49-F238E27FC236}">
                  <a16:creationId xmlns:a16="http://schemas.microsoft.com/office/drawing/2014/main" id="{F54334E4-4C25-1E83-3F09-BFDC1F5D44D6}"/>
                </a:ext>
              </a:extLst>
            </p:cNvPr>
            <p:cNvSpPr>
              <a:spLocks noChangeShapeType="1"/>
            </p:cNvSpPr>
            <p:nvPr/>
          </p:nvSpPr>
          <p:spPr bwMode="auto">
            <a:xfrm>
              <a:off x="266701" y="6075363"/>
              <a:ext cx="11418888" cy="0"/>
            </a:xfrm>
            <a:prstGeom prst="line">
              <a:avLst/>
            </a:prstGeom>
            <a:noFill/>
            <a:ln w="254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HK"/>
            </a:p>
          </p:txBody>
        </p:sp>
        <p:sp>
          <p:nvSpPr>
            <p:cNvPr id="582" name="Rectangle 564">
              <a:extLst>
                <a:ext uri="{FF2B5EF4-FFF2-40B4-BE49-F238E27FC236}">
                  <a16:creationId xmlns:a16="http://schemas.microsoft.com/office/drawing/2014/main" id="{2B52D622-7297-0CCB-79CC-19089D3C7516}"/>
                </a:ext>
              </a:extLst>
            </p:cNvPr>
            <p:cNvSpPr>
              <a:spLocks noChangeArrowheads="1"/>
            </p:cNvSpPr>
            <p:nvPr/>
          </p:nvSpPr>
          <p:spPr bwMode="auto">
            <a:xfrm>
              <a:off x="7353301" y="5080000"/>
              <a:ext cx="8493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Instead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3" name="Rectangle 565">
              <a:extLst>
                <a:ext uri="{FF2B5EF4-FFF2-40B4-BE49-F238E27FC236}">
                  <a16:creationId xmlns:a16="http://schemas.microsoft.com/office/drawing/2014/main" id="{BB413DB6-1DA7-3F58-8F0B-E3B26377B567}"/>
                </a:ext>
              </a:extLst>
            </p:cNvPr>
            <p:cNvSpPr>
              <a:spLocks noChangeArrowheads="1"/>
            </p:cNvSpPr>
            <p:nvPr/>
          </p:nvSpPr>
          <p:spPr bwMode="auto">
            <a:xfrm>
              <a:off x="8088313" y="5080000"/>
              <a:ext cx="23796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of buying an umbrella,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4" name="Rectangle 566">
              <a:extLst>
                <a:ext uri="{FF2B5EF4-FFF2-40B4-BE49-F238E27FC236}">
                  <a16:creationId xmlns:a16="http://schemas.microsoft.com/office/drawing/2014/main" id="{51820FB1-D064-E12F-CADD-C5C7CF7DAB7F}"/>
                </a:ext>
              </a:extLst>
            </p:cNvPr>
            <p:cNvSpPr>
              <a:spLocks noChangeArrowheads="1"/>
            </p:cNvSpPr>
            <p:nvPr/>
          </p:nvSpPr>
          <p:spPr bwMode="auto">
            <a:xfrm>
              <a:off x="10229851" y="5080000"/>
              <a:ext cx="9255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PersonX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5" name="Rectangle 567">
              <a:extLst>
                <a:ext uri="{FF2B5EF4-FFF2-40B4-BE49-F238E27FC236}">
                  <a16:creationId xmlns:a16="http://schemas.microsoft.com/office/drawing/2014/main" id="{D1B3572D-27AF-9793-45B0-276877BE8838}"/>
                </a:ext>
              </a:extLst>
            </p:cNvPr>
            <p:cNvSpPr>
              <a:spLocks noChangeArrowheads="1"/>
            </p:cNvSpPr>
            <p:nvPr/>
          </p:nvSpPr>
          <p:spPr bwMode="auto">
            <a:xfrm>
              <a:off x="11034713" y="5080000"/>
              <a:ext cx="4191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go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6" name="Rectangle 568">
              <a:extLst>
                <a:ext uri="{FF2B5EF4-FFF2-40B4-BE49-F238E27FC236}">
                  <a16:creationId xmlns:a16="http://schemas.microsoft.com/office/drawing/2014/main" id="{57B7BD6A-1273-E851-DCB0-FEDD3E189898}"/>
                </a:ext>
              </a:extLst>
            </p:cNvPr>
            <p:cNvSpPr>
              <a:spLocks noChangeArrowheads="1"/>
            </p:cNvSpPr>
            <p:nvPr/>
          </p:nvSpPr>
          <p:spPr bwMode="auto">
            <a:xfrm>
              <a:off x="7353301" y="5354638"/>
              <a:ext cx="8191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home.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7" name="Rectangle 569">
              <a:extLst>
                <a:ext uri="{FF2B5EF4-FFF2-40B4-BE49-F238E27FC236}">
                  <a16:creationId xmlns:a16="http://schemas.microsoft.com/office/drawing/2014/main" id="{28D8E3B4-C3AE-EE86-AF34-D4131A77674A}"/>
                </a:ext>
              </a:extLst>
            </p:cNvPr>
            <p:cNvSpPr>
              <a:spLocks noChangeArrowheads="1"/>
            </p:cNvSpPr>
            <p:nvPr/>
          </p:nvSpPr>
          <p:spPr bwMode="auto">
            <a:xfrm>
              <a:off x="8053388" y="5354638"/>
              <a:ext cx="23463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What happened before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8" name="Rectangle 570">
              <a:extLst>
                <a:ext uri="{FF2B5EF4-FFF2-40B4-BE49-F238E27FC236}">
                  <a16:creationId xmlns:a16="http://schemas.microsoft.com/office/drawing/2014/main" id="{30B3A8C2-A8F0-4B4D-9BBE-E9806B814CD3}"/>
                </a:ext>
              </a:extLst>
            </p:cNvPr>
            <p:cNvSpPr>
              <a:spLocks noChangeArrowheads="1"/>
            </p:cNvSpPr>
            <p:nvPr/>
          </p:nvSpPr>
          <p:spPr bwMode="auto">
            <a:xfrm>
              <a:off x="10269538" y="5354638"/>
              <a:ext cx="8794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PersonX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9" name="Rectangle 571">
              <a:extLst>
                <a:ext uri="{FF2B5EF4-FFF2-40B4-BE49-F238E27FC236}">
                  <a16:creationId xmlns:a16="http://schemas.microsoft.com/office/drawing/2014/main" id="{F09C657E-0938-6D01-3B18-45132A3F8B06}"/>
                </a:ext>
              </a:extLst>
            </p:cNvPr>
            <p:cNvSpPr>
              <a:spLocks noChangeArrowheads="1"/>
            </p:cNvSpPr>
            <p:nvPr/>
          </p:nvSpPr>
          <p:spPr bwMode="auto">
            <a:xfrm>
              <a:off x="11074401" y="5354638"/>
              <a:ext cx="4000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go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0" name="Rectangle 572">
              <a:extLst>
                <a:ext uri="{FF2B5EF4-FFF2-40B4-BE49-F238E27FC236}">
                  <a16:creationId xmlns:a16="http://schemas.microsoft.com/office/drawing/2014/main" id="{F9D10AF8-A9C2-F55C-75D7-05CA7ED80F32}"/>
                </a:ext>
              </a:extLst>
            </p:cNvPr>
            <p:cNvSpPr>
              <a:spLocks noChangeArrowheads="1"/>
            </p:cNvSpPr>
            <p:nvPr/>
          </p:nvSpPr>
          <p:spPr bwMode="auto">
            <a:xfrm>
              <a:off x="7353301" y="5629275"/>
              <a:ext cx="763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home?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1" name="Rectangle 573">
              <a:extLst>
                <a:ext uri="{FF2B5EF4-FFF2-40B4-BE49-F238E27FC236}">
                  <a16:creationId xmlns:a16="http://schemas.microsoft.com/office/drawing/2014/main" id="{A75A4CE5-E337-EC20-4563-A0AA1A4DE1D4}"/>
                </a:ext>
              </a:extLst>
            </p:cNvPr>
            <p:cNvSpPr>
              <a:spLocks noChangeArrowheads="1"/>
            </p:cNvSpPr>
            <p:nvPr/>
          </p:nvSpPr>
          <p:spPr bwMode="auto">
            <a:xfrm>
              <a:off x="6059488" y="5080000"/>
              <a:ext cx="1223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Eventuality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2" name="Freeform 574">
              <a:extLst>
                <a:ext uri="{FF2B5EF4-FFF2-40B4-BE49-F238E27FC236}">
                  <a16:creationId xmlns:a16="http://schemas.microsoft.com/office/drawing/2014/main" id="{EFA1F7DB-7125-AAB5-1A45-7AB8B5A0BDB9}"/>
                </a:ext>
              </a:extLst>
            </p:cNvPr>
            <p:cNvSpPr>
              <a:spLocks noEditPoints="1"/>
            </p:cNvSpPr>
            <p:nvPr/>
          </p:nvSpPr>
          <p:spPr bwMode="auto">
            <a:xfrm>
              <a:off x="369888" y="5192713"/>
              <a:ext cx="101600" cy="155575"/>
            </a:xfrm>
            <a:custGeom>
              <a:avLst/>
              <a:gdLst>
                <a:gd name="T0" fmla="*/ 626 w 1062"/>
                <a:gd name="T1" fmla="*/ 93 h 1644"/>
                <a:gd name="T2" fmla="*/ 411 w 1062"/>
                <a:gd name="T3" fmla="*/ 190 h 1644"/>
                <a:gd name="T4" fmla="*/ 262 w 1062"/>
                <a:gd name="T5" fmla="*/ 450 h 1644"/>
                <a:gd name="T6" fmla="*/ 207 w 1062"/>
                <a:gd name="T7" fmla="*/ 777 h 1644"/>
                <a:gd name="T8" fmla="*/ 241 w 1062"/>
                <a:gd name="T9" fmla="*/ 959 h 1644"/>
                <a:gd name="T10" fmla="*/ 353 w 1062"/>
                <a:gd name="T11" fmla="*/ 1020 h 1644"/>
                <a:gd name="T12" fmla="*/ 426 w 1062"/>
                <a:gd name="T13" fmla="*/ 1004 h 1644"/>
                <a:gd name="T14" fmla="*/ 504 w 1062"/>
                <a:gd name="T15" fmla="*/ 953 h 1644"/>
                <a:gd name="T16" fmla="*/ 584 w 1062"/>
                <a:gd name="T17" fmla="*/ 867 h 1644"/>
                <a:gd name="T18" fmla="*/ 656 w 1062"/>
                <a:gd name="T19" fmla="*/ 766 h 1644"/>
                <a:gd name="T20" fmla="*/ 717 w 1062"/>
                <a:gd name="T21" fmla="*/ 645 h 1644"/>
                <a:gd name="T22" fmla="*/ 765 w 1062"/>
                <a:gd name="T23" fmla="*/ 477 h 1644"/>
                <a:gd name="T24" fmla="*/ 776 w 1062"/>
                <a:gd name="T25" fmla="*/ 427 h 1644"/>
                <a:gd name="T26" fmla="*/ 793 w 1062"/>
                <a:gd name="T27" fmla="*/ 267 h 1644"/>
                <a:gd name="T28" fmla="*/ 755 w 1062"/>
                <a:gd name="T29" fmla="*/ 134 h 1644"/>
                <a:gd name="T30" fmla="*/ 626 w 1062"/>
                <a:gd name="T31" fmla="*/ 93 h 1644"/>
                <a:gd name="T32" fmla="*/ 605 w 1062"/>
                <a:gd name="T33" fmla="*/ 0 h 1644"/>
                <a:gd name="T34" fmla="*/ 743 w 1062"/>
                <a:gd name="T35" fmla="*/ 17 h 1644"/>
                <a:gd name="T36" fmla="*/ 879 w 1062"/>
                <a:gd name="T37" fmla="*/ 78 h 1644"/>
                <a:gd name="T38" fmla="*/ 987 w 1062"/>
                <a:gd name="T39" fmla="*/ 0 h 1644"/>
                <a:gd name="T40" fmla="*/ 1062 w 1062"/>
                <a:gd name="T41" fmla="*/ 19 h 1644"/>
                <a:gd name="T42" fmla="*/ 762 w 1062"/>
                <a:gd name="T43" fmla="*/ 1351 h 1644"/>
                <a:gd name="T44" fmla="*/ 742 w 1062"/>
                <a:gd name="T45" fmla="*/ 1485 h 1644"/>
                <a:gd name="T46" fmla="*/ 768 w 1062"/>
                <a:gd name="T47" fmla="*/ 1558 h 1644"/>
                <a:gd name="T48" fmla="*/ 872 w 1062"/>
                <a:gd name="T49" fmla="*/ 1587 h 1644"/>
                <a:gd name="T50" fmla="*/ 861 w 1062"/>
                <a:gd name="T51" fmla="*/ 1644 h 1644"/>
                <a:gd name="T52" fmla="*/ 496 w 1062"/>
                <a:gd name="T53" fmla="*/ 1644 h 1644"/>
                <a:gd name="T54" fmla="*/ 697 w 1062"/>
                <a:gd name="T55" fmla="*/ 876 h 1644"/>
                <a:gd name="T56" fmla="*/ 681 w 1062"/>
                <a:gd name="T57" fmla="*/ 869 h 1644"/>
                <a:gd name="T58" fmla="*/ 475 w 1062"/>
                <a:gd name="T59" fmla="*/ 1084 h 1644"/>
                <a:gd name="T60" fmla="*/ 271 w 1062"/>
                <a:gd name="T61" fmla="*/ 1158 h 1644"/>
                <a:gd name="T62" fmla="*/ 71 w 1062"/>
                <a:gd name="T63" fmla="*/ 1061 h 1644"/>
                <a:gd name="T64" fmla="*/ 0 w 1062"/>
                <a:gd name="T65" fmla="*/ 788 h 1644"/>
                <a:gd name="T66" fmla="*/ 79 w 1062"/>
                <a:gd name="T67" fmla="*/ 400 h 1644"/>
                <a:gd name="T68" fmla="*/ 296 w 1062"/>
                <a:gd name="T69" fmla="*/ 107 h 1644"/>
                <a:gd name="T70" fmla="*/ 605 w 1062"/>
                <a:gd name="T71" fmla="*/ 0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2" h="1644">
                  <a:moveTo>
                    <a:pt x="626" y="93"/>
                  </a:moveTo>
                  <a:cubicBezTo>
                    <a:pt x="546" y="93"/>
                    <a:pt x="474" y="125"/>
                    <a:pt x="411" y="190"/>
                  </a:cubicBezTo>
                  <a:cubicBezTo>
                    <a:pt x="348" y="254"/>
                    <a:pt x="298" y="341"/>
                    <a:pt x="262" y="450"/>
                  </a:cubicBezTo>
                  <a:cubicBezTo>
                    <a:pt x="225" y="560"/>
                    <a:pt x="207" y="669"/>
                    <a:pt x="207" y="777"/>
                  </a:cubicBezTo>
                  <a:cubicBezTo>
                    <a:pt x="207" y="858"/>
                    <a:pt x="218" y="919"/>
                    <a:pt x="241" y="959"/>
                  </a:cubicBezTo>
                  <a:cubicBezTo>
                    <a:pt x="263" y="1000"/>
                    <a:pt x="300" y="1020"/>
                    <a:pt x="353" y="1020"/>
                  </a:cubicBezTo>
                  <a:cubicBezTo>
                    <a:pt x="377" y="1020"/>
                    <a:pt x="401" y="1015"/>
                    <a:pt x="426" y="1004"/>
                  </a:cubicBezTo>
                  <a:cubicBezTo>
                    <a:pt x="451" y="993"/>
                    <a:pt x="477" y="976"/>
                    <a:pt x="504" y="953"/>
                  </a:cubicBezTo>
                  <a:cubicBezTo>
                    <a:pt x="531" y="930"/>
                    <a:pt x="558" y="901"/>
                    <a:pt x="584" y="867"/>
                  </a:cubicBezTo>
                  <a:cubicBezTo>
                    <a:pt x="610" y="834"/>
                    <a:pt x="634" y="800"/>
                    <a:pt x="656" y="766"/>
                  </a:cubicBezTo>
                  <a:cubicBezTo>
                    <a:pt x="678" y="732"/>
                    <a:pt x="698" y="692"/>
                    <a:pt x="717" y="645"/>
                  </a:cubicBezTo>
                  <a:cubicBezTo>
                    <a:pt x="736" y="599"/>
                    <a:pt x="752" y="543"/>
                    <a:pt x="765" y="477"/>
                  </a:cubicBezTo>
                  <a:lnTo>
                    <a:pt x="776" y="427"/>
                  </a:lnTo>
                  <a:cubicBezTo>
                    <a:pt x="787" y="371"/>
                    <a:pt x="793" y="317"/>
                    <a:pt x="793" y="267"/>
                  </a:cubicBezTo>
                  <a:cubicBezTo>
                    <a:pt x="793" y="206"/>
                    <a:pt x="780" y="162"/>
                    <a:pt x="755" y="134"/>
                  </a:cubicBezTo>
                  <a:cubicBezTo>
                    <a:pt x="729" y="107"/>
                    <a:pt x="686" y="93"/>
                    <a:pt x="626" y="93"/>
                  </a:cubicBezTo>
                  <a:close/>
                  <a:moveTo>
                    <a:pt x="605" y="0"/>
                  </a:moveTo>
                  <a:cubicBezTo>
                    <a:pt x="653" y="0"/>
                    <a:pt x="699" y="6"/>
                    <a:pt x="743" y="17"/>
                  </a:cubicBezTo>
                  <a:cubicBezTo>
                    <a:pt x="787" y="29"/>
                    <a:pt x="832" y="49"/>
                    <a:pt x="879" y="78"/>
                  </a:cubicBezTo>
                  <a:lnTo>
                    <a:pt x="987" y="0"/>
                  </a:lnTo>
                  <a:lnTo>
                    <a:pt x="1062" y="19"/>
                  </a:lnTo>
                  <a:lnTo>
                    <a:pt x="762" y="1351"/>
                  </a:lnTo>
                  <a:cubicBezTo>
                    <a:pt x="748" y="1411"/>
                    <a:pt x="742" y="1455"/>
                    <a:pt x="742" y="1485"/>
                  </a:cubicBezTo>
                  <a:cubicBezTo>
                    <a:pt x="742" y="1519"/>
                    <a:pt x="750" y="1544"/>
                    <a:pt x="768" y="1558"/>
                  </a:cubicBezTo>
                  <a:cubicBezTo>
                    <a:pt x="786" y="1573"/>
                    <a:pt x="820" y="1582"/>
                    <a:pt x="872" y="1587"/>
                  </a:cubicBezTo>
                  <a:lnTo>
                    <a:pt x="861" y="1644"/>
                  </a:lnTo>
                  <a:lnTo>
                    <a:pt x="496" y="1644"/>
                  </a:lnTo>
                  <a:lnTo>
                    <a:pt x="697" y="876"/>
                  </a:lnTo>
                  <a:lnTo>
                    <a:pt x="681" y="869"/>
                  </a:lnTo>
                  <a:cubicBezTo>
                    <a:pt x="614" y="963"/>
                    <a:pt x="545" y="1035"/>
                    <a:pt x="475" y="1084"/>
                  </a:cubicBezTo>
                  <a:cubicBezTo>
                    <a:pt x="405" y="1133"/>
                    <a:pt x="337" y="1158"/>
                    <a:pt x="271" y="1158"/>
                  </a:cubicBezTo>
                  <a:cubicBezTo>
                    <a:pt x="185" y="1158"/>
                    <a:pt x="118" y="1126"/>
                    <a:pt x="71" y="1061"/>
                  </a:cubicBezTo>
                  <a:cubicBezTo>
                    <a:pt x="24" y="996"/>
                    <a:pt x="0" y="905"/>
                    <a:pt x="0" y="788"/>
                  </a:cubicBezTo>
                  <a:cubicBezTo>
                    <a:pt x="0" y="653"/>
                    <a:pt x="26" y="524"/>
                    <a:pt x="79" y="400"/>
                  </a:cubicBezTo>
                  <a:cubicBezTo>
                    <a:pt x="132" y="277"/>
                    <a:pt x="204" y="179"/>
                    <a:pt x="296" y="107"/>
                  </a:cubicBezTo>
                  <a:cubicBezTo>
                    <a:pt x="389" y="36"/>
                    <a:pt x="491" y="0"/>
                    <a:pt x="60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93" name="Freeform 575">
              <a:extLst>
                <a:ext uri="{FF2B5EF4-FFF2-40B4-BE49-F238E27FC236}">
                  <a16:creationId xmlns:a16="http://schemas.microsoft.com/office/drawing/2014/main" id="{EF6A743F-2CDA-8F52-5DDC-2D9AFA5871D1}"/>
                </a:ext>
              </a:extLst>
            </p:cNvPr>
            <p:cNvSpPr>
              <a:spLocks/>
            </p:cNvSpPr>
            <p:nvPr/>
          </p:nvSpPr>
          <p:spPr bwMode="auto">
            <a:xfrm>
              <a:off x="490538" y="5241925"/>
              <a:ext cx="68263" cy="107950"/>
            </a:xfrm>
            <a:custGeom>
              <a:avLst/>
              <a:gdLst>
                <a:gd name="T0" fmla="*/ 376 w 726"/>
                <a:gd name="T1" fmla="*/ 0 h 1127"/>
                <a:gd name="T2" fmla="*/ 505 w 726"/>
                <a:gd name="T3" fmla="*/ 14 h 1127"/>
                <a:gd name="T4" fmla="*/ 608 w 726"/>
                <a:gd name="T5" fmla="*/ 58 h 1127"/>
                <a:gd name="T6" fmla="*/ 677 w 726"/>
                <a:gd name="T7" fmla="*/ 132 h 1127"/>
                <a:gd name="T8" fmla="*/ 701 w 726"/>
                <a:gd name="T9" fmla="*/ 235 h 1127"/>
                <a:gd name="T10" fmla="*/ 686 w 726"/>
                <a:gd name="T11" fmla="*/ 332 h 1127"/>
                <a:gd name="T12" fmla="*/ 638 w 726"/>
                <a:gd name="T13" fmla="*/ 409 h 1127"/>
                <a:gd name="T14" fmla="*/ 559 w 726"/>
                <a:gd name="T15" fmla="*/ 471 h 1127"/>
                <a:gd name="T16" fmla="*/ 451 w 726"/>
                <a:gd name="T17" fmla="*/ 525 h 1127"/>
                <a:gd name="T18" fmla="*/ 451 w 726"/>
                <a:gd name="T19" fmla="*/ 535 h 1127"/>
                <a:gd name="T20" fmla="*/ 558 w 726"/>
                <a:gd name="T21" fmla="*/ 568 h 1127"/>
                <a:gd name="T22" fmla="*/ 646 w 726"/>
                <a:gd name="T23" fmla="*/ 626 h 1127"/>
                <a:gd name="T24" fmla="*/ 704 w 726"/>
                <a:gd name="T25" fmla="*/ 706 h 1127"/>
                <a:gd name="T26" fmla="*/ 726 w 726"/>
                <a:gd name="T27" fmla="*/ 807 h 1127"/>
                <a:gd name="T28" fmla="*/ 700 w 726"/>
                <a:gd name="T29" fmla="*/ 934 h 1127"/>
                <a:gd name="T30" fmla="*/ 623 w 726"/>
                <a:gd name="T31" fmla="*/ 1036 h 1127"/>
                <a:gd name="T32" fmla="*/ 496 w 726"/>
                <a:gd name="T33" fmla="*/ 1103 h 1127"/>
                <a:gd name="T34" fmla="*/ 319 w 726"/>
                <a:gd name="T35" fmla="*/ 1127 h 1127"/>
                <a:gd name="T36" fmla="*/ 156 w 726"/>
                <a:gd name="T37" fmla="*/ 1111 h 1127"/>
                <a:gd name="T38" fmla="*/ 0 w 726"/>
                <a:gd name="T39" fmla="*/ 1070 h 1127"/>
                <a:gd name="T40" fmla="*/ 0 w 726"/>
                <a:gd name="T41" fmla="*/ 884 h 1127"/>
                <a:gd name="T42" fmla="*/ 111 w 726"/>
                <a:gd name="T43" fmla="*/ 884 h 1127"/>
                <a:gd name="T44" fmla="*/ 143 w 726"/>
                <a:gd name="T45" fmla="*/ 957 h 1127"/>
                <a:gd name="T46" fmla="*/ 188 w 726"/>
                <a:gd name="T47" fmla="*/ 1007 h 1127"/>
                <a:gd name="T48" fmla="*/ 246 w 726"/>
                <a:gd name="T49" fmla="*/ 1035 h 1127"/>
                <a:gd name="T50" fmla="*/ 321 w 726"/>
                <a:gd name="T51" fmla="*/ 1044 h 1127"/>
                <a:gd name="T52" fmla="*/ 489 w 726"/>
                <a:gd name="T53" fmla="*/ 991 h 1127"/>
                <a:gd name="T54" fmla="*/ 546 w 726"/>
                <a:gd name="T55" fmla="*/ 831 h 1127"/>
                <a:gd name="T56" fmla="*/ 471 w 726"/>
                <a:gd name="T57" fmla="*/ 657 h 1127"/>
                <a:gd name="T58" fmla="*/ 248 w 726"/>
                <a:gd name="T59" fmla="*/ 599 h 1127"/>
                <a:gd name="T60" fmla="*/ 172 w 726"/>
                <a:gd name="T61" fmla="*/ 599 h 1127"/>
                <a:gd name="T62" fmla="*/ 172 w 726"/>
                <a:gd name="T63" fmla="*/ 516 h 1127"/>
                <a:gd name="T64" fmla="*/ 328 w 726"/>
                <a:gd name="T65" fmla="*/ 491 h 1127"/>
                <a:gd name="T66" fmla="*/ 438 w 726"/>
                <a:gd name="T67" fmla="*/ 436 h 1127"/>
                <a:gd name="T68" fmla="*/ 503 w 726"/>
                <a:gd name="T69" fmla="*/ 358 h 1127"/>
                <a:gd name="T70" fmla="*/ 525 w 726"/>
                <a:gd name="T71" fmla="*/ 263 h 1127"/>
                <a:gd name="T72" fmla="*/ 476 w 726"/>
                <a:gd name="T73" fmla="*/ 132 h 1127"/>
                <a:gd name="T74" fmla="*/ 334 w 726"/>
                <a:gd name="T75" fmla="*/ 85 h 1127"/>
                <a:gd name="T76" fmla="*/ 203 w 726"/>
                <a:gd name="T77" fmla="*/ 128 h 1127"/>
                <a:gd name="T78" fmla="*/ 122 w 726"/>
                <a:gd name="T79" fmla="*/ 256 h 1127"/>
                <a:gd name="T80" fmla="*/ 13 w 726"/>
                <a:gd name="T81" fmla="*/ 256 h 1127"/>
                <a:gd name="T82" fmla="*/ 13 w 726"/>
                <a:gd name="T83" fmla="*/ 86 h 1127"/>
                <a:gd name="T84" fmla="*/ 204 w 726"/>
                <a:gd name="T85" fmla="*/ 22 h 1127"/>
                <a:gd name="T86" fmla="*/ 376 w 726"/>
                <a:gd name="T87"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26" h="1127">
                  <a:moveTo>
                    <a:pt x="376" y="0"/>
                  </a:moveTo>
                  <a:cubicBezTo>
                    <a:pt x="422" y="0"/>
                    <a:pt x="465" y="4"/>
                    <a:pt x="505" y="14"/>
                  </a:cubicBezTo>
                  <a:cubicBezTo>
                    <a:pt x="544" y="24"/>
                    <a:pt x="579" y="39"/>
                    <a:pt x="608" y="58"/>
                  </a:cubicBezTo>
                  <a:cubicBezTo>
                    <a:pt x="637" y="78"/>
                    <a:pt x="660" y="103"/>
                    <a:pt x="677" y="132"/>
                  </a:cubicBezTo>
                  <a:cubicBezTo>
                    <a:pt x="693" y="162"/>
                    <a:pt x="701" y="196"/>
                    <a:pt x="701" y="235"/>
                  </a:cubicBezTo>
                  <a:cubicBezTo>
                    <a:pt x="701" y="272"/>
                    <a:pt x="696" y="304"/>
                    <a:pt x="686" y="332"/>
                  </a:cubicBezTo>
                  <a:cubicBezTo>
                    <a:pt x="675" y="360"/>
                    <a:pt x="659" y="386"/>
                    <a:pt x="638" y="409"/>
                  </a:cubicBezTo>
                  <a:cubicBezTo>
                    <a:pt x="616" y="432"/>
                    <a:pt x="590" y="452"/>
                    <a:pt x="559" y="471"/>
                  </a:cubicBezTo>
                  <a:cubicBezTo>
                    <a:pt x="528" y="490"/>
                    <a:pt x="492" y="507"/>
                    <a:pt x="451" y="525"/>
                  </a:cubicBezTo>
                  <a:lnTo>
                    <a:pt x="451" y="535"/>
                  </a:lnTo>
                  <a:cubicBezTo>
                    <a:pt x="489" y="542"/>
                    <a:pt x="525" y="553"/>
                    <a:pt x="558" y="568"/>
                  </a:cubicBezTo>
                  <a:cubicBezTo>
                    <a:pt x="592" y="583"/>
                    <a:pt x="621" y="602"/>
                    <a:pt x="646" y="626"/>
                  </a:cubicBezTo>
                  <a:cubicBezTo>
                    <a:pt x="670" y="649"/>
                    <a:pt x="690" y="676"/>
                    <a:pt x="704" y="706"/>
                  </a:cubicBezTo>
                  <a:cubicBezTo>
                    <a:pt x="719" y="736"/>
                    <a:pt x="726" y="770"/>
                    <a:pt x="726" y="807"/>
                  </a:cubicBezTo>
                  <a:cubicBezTo>
                    <a:pt x="726" y="852"/>
                    <a:pt x="717" y="895"/>
                    <a:pt x="700" y="934"/>
                  </a:cubicBezTo>
                  <a:cubicBezTo>
                    <a:pt x="683" y="973"/>
                    <a:pt x="657" y="1007"/>
                    <a:pt x="623" y="1036"/>
                  </a:cubicBezTo>
                  <a:cubicBezTo>
                    <a:pt x="588" y="1065"/>
                    <a:pt x="546" y="1087"/>
                    <a:pt x="496" y="1103"/>
                  </a:cubicBezTo>
                  <a:cubicBezTo>
                    <a:pt x="445" y="1119"/>
                    <a:pt x="386" y="1127"/>
                    <a:pt x="319" y="1127"/>
                  </a:cubicBezTo>
                  <a:cubicBezTo>
                    <a:pt x="265" y="1127"/>
                    <a:pt x="211" y="1122"/>
                    <a:pt x="156" y="1111"/>
                  </a:cubicBezTo>
                  <a:cubicBezTo>
                    <a:pt x="101" y="1101"/>
                    <a:pt x="49" y="1087"/>
                    <a:pt x="0" y="1070"/>
                  </a:cubicBezTo>
                  <a:lnTo>
                    <a:pt x="0" y="884"/>
                  </a:lnTo>
                  <a:lnTo>
                    <a:pt x="111" y="884"/>
                  </a:lnTo>
                  <a:cubicBezTo>
                    <a:pt x="120" y="913"/>
                    <a:pt x="131" y="937"/>
                    <a:pt x="143" y="957"/>
                  </a:cubicBezTo>
                  <a:cubicBezTo>
                    <a:pt x="156" y="978"/>
                    <a:pt x="171" y="994"/>
                    <a:pt x="188" y="1007"/>
                  </a:cubicBezTo>
                  <a:cubicBezTo>
                    <a:pt x="204" y="1020"/>
                    <a:pt x="224" y="1029"/>
                    <a:pt x="246" y="1035"/>
                  </a:cubicBezTo>
                  <a:cubicBezTo>
                    <a:pt x="268" y="1041"/>
                    <a:pt x="293" y="1044"/>
                    <a:pt x="321" y="1044"/>
                  </a:cubicBezTo>
                  <a:cubicBezTo>
                    <a:pt x="395" y="1044"/>
                    <a:pt x="451" y="1026"/>
                    <a:pt x="489" y="991"/>
                  </a:cubicBezTo>
                  <a:cubicBezTo>
                    <a:pt x="527" y="956"/>
                    <a:pt x="546" y="902"/>
                    <a:pt x="546" y="831"/>
                  </a:cubicBezTo>
                  <a:cubicBezTo>
                    <a:pt x="546" y="754"/>
                    <a:pt x="521" y="697"/>
                    <a:pt x="471" y="657"/>
                  </a:cubicBezTo>
                  <a:cubicBezTo>
                    <a:pt x="421" y="618"/>
                    <a:pt x="347" y="599"/>
                    <a:pt x="248" y="599"/>
                  </a:cubicBezTo>
                  <a:lnTo>
                    <a:pt x="172" y="599"/>
                  </a:lnTo>
                  <a:lnTo>
                    <a:pt x="172" y="516"/>
                  </a:lnTo>
                  <a:cubicBezTo>
                    <a:pt x="233" y="513"/>
                    <a:pt x="285" y="505"/>
                    <a:pt x="328" y="491"/>
                  </a:cubicBezTo>
                  <a:cubicBezTo>
                    <a:pt x="372" y="477"/>
                    <a:pt x="409" y="458"/>
                    <a:pt x="438" y="436"/>
                  </a:cubicBezTo>
                  <a:cubicBezTo>
                    <a:pt x="467" y="414"/>
                    <a:pt x="489" y="388"/>
                    <a:pt x="503" y="358"/>
                  </a:cubicBezTo>
                  <a:cubicBezTo>
                    <a:pt x="518" y="328"/>
                    <a:pt x="525" y="296"/>
                    <a:pt x="525" y="263"/>
                  </a:cubicBezTo>
                  <a:cubicBezTo>
                    <a:pt x="525" y="208"/>
                    <a:pt x="509" y="164"/>
                    <a:pt x="476" y="132"/>
                  </a:cubicBezTo>
                  <a:cubicBezTo>
                    <a:pt x="443" y="101"/>
                    <a:pt x="396" y="85"/>
                    <a:pt x="334" y="85"/>
                  </a:cubicBezTo>
                  <a:cubicBezTo>
                    <a:pt x="282" y="85"/>
                    <a:pt x="238" y="99"/>
                    <a:pt x="203" y="128"/>
                  </a:cubicBezTo>
                  <a:cubicBezTo>
                    <a:pt x="168" y="156"/>
                    <a:pt x="141" y="199"/>
                    <a:pt x="122" y="256"/>
                  </a:cubicBezTo>
                  <a:lnTo>
                    <a:pt x="13" y="256"/>
                  </a:lnTo>
                  <a:lnTo>
                    <a:pt x="13" y="86"/>
                  </a:lnTo>
                  <a:cubicBezTo>
                    <a:pt x="80" y="58"/>
                    <a:pt x="144" y="36"/>
                    <a:pt x="204" y="22"/>
                  </a:cubicBezTo>
                  <a:cubicBezTo>
                    <a:pt x="264" y="7"/>
                    <a:pt x="321" y="0"/>
                    <a:pt x="37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94" name="Freeform 576">
              <a:extLst>
                <a:ext uri="{FF2B5EF4-FFF2-40B4-BE49-F238E27FC236}">
                  <a16:creationId xmlns:a16="http://schemas.microsoft.com/office/drawing/2014/main" id="{BB7A3B92-2CD3-1ED6-33E8-18CE9E24D916}"/>
                </a:ext>
              </a:extLst>
            </p:cNvPr>
            <p:cNvSpPr>
              <a:spLocks noEditPoints="1"/>
            </p:cNvSpPr>
            <p:nvPr/>
          </p:nvSpPr>
          <p:spPr bwMode="auto">
            <a:xfrm>
              <a:off x="665163" y="5205413"/>
              <a:ext cx="136525" cy="60325"/>
            </a:xfrm>
            <a:custGeom>
              <a:avLst/>
              <a:gdLst>
                <a:gd name="T0" fmla="*/ 0 w 86"/>
                <a:gd name="T1" fmla="*/ 29 h 38"/>
                <a:gd name="T2" fmla="*/ 86 w 86"/>
                <a:gd name="T3" fmla="*/ 29 h 38"/>
                <a:gd name="T4" fmla="*/ 86 w 86"/>
                <a:gd name="T5" fmla="*/ 38 h 38"/>
                <a:gd name="T6" fmla="*/ 0 w 86"/>
                <a:gd name="T7" fmla="*/ 38 h 38"/>
                <a:gd name="T8" fmla="*/ 0 w 86"/>
                <a:gd name="T9" fmla="*/ 29 h 38"/>
                <a:gd name="T10" fmla="*/ 0 w 86"/>
                <a:gd name="T11" fmla="*/ 0 h 38"/>
                <a:gd name="T12" fmla="*/ 86 w 86"/>
                <a:gd name="T13" fmla="*/ 0 h 38"/>
                <a:gd name="T14" fmla="*/ 86 w 86"/>
                <a:gd name="T15" fmla="*/ 9 h 38"/>
                <a:gd name="T16" fmla="*/ 0 w 86"/>
                <a:gd name="T17" fmla="*/ 9 h 38"/>
                <a:gd name="T18" fmla="*/ 0 w 86"/>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8">
                  <a:moveTo>
                    <a:pt x="0" y="29"/>
                  </a:moveTo>
                  <a:lnTo>
                    <a:pt x="86" y="29"/>
                  </a:lnTo>
                  <a:lnTo>
                    <a:pt x="86" y="38"/>
                  </a:lnTo>
                  <a:lnTo>
                    <a:pt x="0" y="38"/>
                  </a:lnTo>
                  <a:lnTo>
                    <a:pt x="0" y="29"/>
                  </a:lnTo>
                  <a:close/>
                  <a:moveTo>
                    <a:pt x="0" y="0"/>
                  </a:moveTo>
                  <a:lnTo>
                    <a:pt x="86" y="0"/>
                  </a:lnTo>
                  <a:lnTo>
                    <a:pt x="86" y="9"/>
                  </a:lnTo>
                  <a:lnTo>
                    <a:pt x="0"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95" name="Freeform 577">
              <a:extLst>
                <a:ext uri="{FF2B5EF4-FFF2-40B4-BE49-F238E27FC236}">
                  <a16:creationId xmlns:a16="http://schemas.microsoft.com/office/drawing/2014/main" id="{8D274AFC-45A3-2432-DA33-8E293EAB407E}"/>
                </a:ext>
              </a:extLst>
            </p:cNvPr>
            <p:cNvSpPr>
              <a:spLocks/>
            </p:cNvSpPr>
            <p:nvPr/>
          </p:nvSpPr>
          <p:spPr bwMode="auto">
            <a:xfrm>
              <a:off x="904876" y="5156200"/>
              <a:ext cx="122238" cy="144463"/>
            </a:xfrm>
            <a:custGeom>
              <a:avLst/>
              <a:gdLst>
                <a:gd name="T0" fmla="*/ 98 w 1282"/>
                <a:gd name="T1" fmla="*/ 0 h 1531"/>
                <a:gd name="T2" fmla="*/ 154 w 1282"/>
                <a:gd name="T3" fmla="*/ 2 h 1531"/>
                <a:gd name="T4" fmla="*/ 186 w 1282"/>
                <a:gd name="T5" fmla="*/ 8 h 1531"/>
                <a:gd name="T6" fmla="*/ 202 w 1282"/>
                <a:gd name="T7" fmla="*/ 21 h 1531"/>
                <a:gd name="T8" fmla="*/ 209 w 1282"/>
                <a:gd name="T9" fmla="*/ 41 h 1531"/>
                <a:gd name="T10" fmla="*/ 386 w 1282"/>
                <a:gd name="T11" fmla="*/ 1316 h 1531"/>
                <a:gd name="T12" fmla="*/ 387 w 1282"/>
                <a:gd name="T13" fmla="*/ 1316 h 1531"/>
                <a:gd name="T14" fmla="*/ 1063 w 1282"/>
                <a:gd name="T15" fmla="*/ 40 h 1531"/>
                <a:gd name="T16" fmla="*/ 1076 w 1282"/>
                <a:gd name="T17" fmla="*/ 21 h 1531"/>
                <a:gd name="T18" fmla="*/ 1097 w 1282"/>
                <a:gd name="T19" fmla="*/ 8 h 1531"/>
                <a:gd name="T20" fmla="*/ 1131 w 1282"/>
                <a:gd name="T21" fmla="*/ 2 h 1531"/>
                <a:gd name="T22" fmla="*/ 1188 w 1282"/>
                <a:gd name="T23" fmla="*/ 0 h 1531"/>
                <a:gd name="T24" fmla="*/ 1246 w 1282"/>
                <a:gd name="T25" fmla="*/ 3 h 1531"/>
                <a:gd name="T26" fmla="*/ 1275 w 1282"/>
                <a:gd name="T27" fmla="*/ 14 h 1531"/>
                <a:gd name="T28" fmla="*/ 1280 w 1282"/>
                <a:gd name="T29" fmla="*/ 38 h 1531"/>
                <a:gd name="T30" fmla="*/ 1262 w 1282"/>
                <a:gd name="T31" fmla="*/ 80 h 1531"/>
                <a:gd name="T32" fmla="*/ 486 w 1282"/>
                <a:gd name="T33" fmla="*/ 1488 h 1531"/>
                <a:gd name="T34" fmla="*/ 469 w 1282"/>
                <a:gd name="T35" fmla="*/ 1509 h 1531"/>
                <a:gd name="T36" fmla="*/ 444 w 1282"/>
                <a:gd name="T37" fmla="*/ 1522 h 1531"/>
                <a:gd name="T38" fmla="*/ 405 w 1282"/>
                <a:gd name="T39" fmla="*/ 1529 h 1531"/>
                <a:gd name="T40" fmla="*/ 347 w 1282"/>
                <a:gd name="T41" fmla="*/ 1531 h 1531"/>
                <a:gd name="T42" fmla="*/ 285 w 1282"/>
                <a:gd name="T43" fmla="*/ 1529 h 1531"/>
                <a:gd name="T44" fmla="*/ 246 w 1282"/>
                <a:gd name="T45" fmla="*/ 1522 h 1531"/>
                <a:gd name="T46" fmla="*/ 226 w 1282"/>
                <a:gd name="T47" fmla="*/ 1509 h 1531"/>
                <a:gd name="T48" fmla="*/ 218 w 1282"/>
                <a:gd name="T49" fmla="*/ 1487 h 1531"/>
                <a:gd name="T50" fmla="*/ 4 w 1282"/>
                <a:gd name="T51" fmla="*/ 69 h 1531"/>
                <a:gd name="T52" fmla="*/ 1 w 1282"/>
                <a:gd name="T53" fmla="*/ 33 h 1531"/>
                <a:gd name="T54" fmla="*/ 11 w 1282"/>
                <a:gd name="T55" fmla="*/ 12 h 1531"/>
                <a:gd name="T56" fmla="*/ 42 w 1282"/>
                <a:gd name="T57" fmla="*/ 2 h 1531"/>
                <a:gd name="T58" fmla="*/ 98 w 1282"/>
                <a:gd name="T59" fmla="*/ 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2" h="1531">
                  <a:moveTo>
                    <a:pt x="98" y="0"/>
                  </a:moveTo>
                  <a:cubicBezTo>
                    <a:pt x="122" y="0"/>
                    <a:pt x="140" y="1"/>
                    <a:pt x="154" y="2"/>
                  </a:cubicBezTo>
                  <a:cubicBezTo>
                    <a:pt x="168" y="3"/>
                    <a:pt x="179" y="5"/>
                    <a:pt x="186" y="8"/>
                  </a:cubicBezTo>
                  <a:cubicBezTo>
                    <a:pt x="194" y="11"/>
                    <a:pt x="199" y="16"/>
                    <a:pt x="202" y="21"/>
                  </a:cubicBezTo>
                  <a:cubicBezTo>
                    <a:pt x="205" y="27"/>
                    <a:pt x="207" y="33"/>
                    <a:pt x="209" y="41"/>
                  </a:cubicBezTo>
                  <a:lnTo>
                    <a:pt x="386" y="1316"/>
                  </a:lnTo>
                  <a:lnTo>
                    <a:pt x="387" y="1316"/>
                  </a:lnTo>
                  <a:lnTo>
                    <a:pt x="1063" y="40"/>
                  </a:lnTo>
                  <a:cubicBezTo>
                    <a:pt x="1067" y="32"/>
                    <a:pt x="1071" y="26"/>
                    <a:pt x="1076" y="21"/>
                  </a:cubicBezTo>
                  <a:cubicBezTo>
                    <a:pt x="1081" y="15"/>
                    <a:pt x="1088" y="11"/>
                    <a:pt x="1097" y="8"/>
                  </a:cubicBezTo>
                  <a:cubicBezTo>
                    <a:pt x="1105" y="5"/>
                    <a:pt x="1117" y="3"/>
                    <a:pt x="1131" y="2"/>
                  </a:cubicBezTo>
                  <a:cubicBezTo>
                    <a:pt x="1146" y="1"/>
                    <a:pt x="1165" y="0"/>
                    <a:pt x="1188" y="0"/>
                  </a:cubicBezTo>
                  <a:cubicBezTo>
                    <a:pt x="1213" y="0"/>
                    <a:pt x="1232" y="1"/>
                    <a:pt x="1246" y="3"/>
                  </a:cubicBezTo>
                  <a:cubicBezTo>
                    <a:pt x="1260" y="5"/>
                    <a:pt x="1270" y="9"/>
                    <a:pt x="1275" y="14"/>
                  </a:cubicBezTo>
                  <a:cubicBezTo>
                    <a:pt x="1280" y="20"/>
                    <a:pt x="1282" y="28"/>
                    <a:pt x="1280" y="38"/>
                  </a:cubicBezTo>
                  <a:cubicBezTo>
                    <a:pt x="1277" y="49"/>
                    <a:pt x="1271" y="63"/>
                    <a:pt x="1262" y="80"/>
                  </a:cubicBezTo>
                  <a:lnTo>
                    <a:pt x="486" y="1488"/>
                  </a:lnTo>
                  <a:cubicBezTo>
                    <a:pt x="481" y="1497"/>
                    <a:pt x="475" y="1504"/>
                    <a:pt x="469" y="1509"/>
                  </a:cubicBezTo>
                  <a:cubicBezTo>
                    <a:pt x="463" y="1515"/>
                    <a:pt x="454" y="1519"/>
                    <a:pt x="444" y="1522"/>
                  </a:cubicBezTo>
                  <a:cubicBezTo>
                    <a:pt x="434" y="1525"/>
                    <a:pt x="421" y="1528"/>
                    <a:pt x="405" y="1529"/>
                  </a:cubicBezTo>
                  <a:cubicBezTo>
                    <a:pt x="390" y="1530"/>
                    <a:pt x="370" y="1531"/>
                    <a:pt x="347" y="1531"/>
                  </a:cubicBezTo>
                  <a:cubicBezTo>
                    <a:pt x="322" y="1531"/>
                    <a:pt x="301" y="1530"/>
                    <a:pt x="285" y="1529"/>
                  </a:cubicBezTo>
                  <a:cubicBezTo>
                    <a:pt x="268" y="1528"/>
                    <a:pt x="255" y="1525"/>
                    <a:pt x="246" y="1522"/>
                  </a:cubicBezTo>
                  <a:cubicBezTo>
                    <a:pt x="237" y="1519"/>
                    <a:pt x="230" y="1515"/>
                    <a:pt x="226" y="1509"/>
                  </a:cubicBezTo>
                  <a:cubicBezTo>
                    <a:pt x="221" y="1503"/>
                    <a:pt x="219" y="1496"/>
                    <a:pt x="218" y="1487"/>
                  </a:cubicBezTo>
                  <a:lnTo>
                    <a:pt x="4" y="69"/>
                  </a:lnTo>
                  <a:cubicBezTo>
                    <a:pt x="1" y="54"/>
                    <a:pt x="0" y="42"/>
                    <a:pt x="1" y="33"/>
                  </a:cubicBezTo>
                  <a:cubicBezTo>
                    <a:pt x="1" y="23"/>
                    <a:pt x="4" y="16"/>
                    <a:pt x="11" y="12"/>
                  </a:cubicBezTo>
                  <a:cubicBezTo>
                    <a:pt x="18" y="7"/>
                    <a:pt x="28" y="4"/>
                    <a:pt x="42" y="2"/>
                  </a:cubicBezTo>
                  <a:cubicBezTo>
                    <a:pt x="55" y="1"/>
                    <a:pt x="74" y="0"/>
                    <a:pt x="9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96" name="Freeform 578">
              <a:extLst>
                <a:ext uri="{FF2B5EF4-FFF2-40B4-BE49-F238E27FC236}">
                  <a16:creationId xmlns:a16="http://schemas.microsoft.com/office/drawing/2014/main" id="{BF6604A2-BD88-7BF0-45ED-34C641E5787D}"/>
                </a:ext>
              </a:extLst>
            </p:cNvPr>
            <p:cNvSpPr>
              <a:spLocks noEditPoints="1"/>
            </p:cNvSpPr>
            <p:nvPr/>
          </p:nvSpPr>
          <p:spPr bwMode="auto">
            <a:xfrm>
              <a:off x="1030288" y="5254625"/>
              <a:ext cx="53975" cy="103188"/>
            </a:xfrm>
            <a:custGeom>
              <a:avLst/>
              <a:gdLst>
                <a:gd name="T0" fmla="*/ 140 w 558"/>
                <a:gd name="T1" fmla="*/ 907 h 1081"/>
                <a:gd name="T2" fmla="*/ 171 w 558"/>
                <a:gd name="T3" fmla="*/ 932 h 1081"/>
                <a:gd name="T4" fmla="*/ 171 w 558"/>
                <a:gd name="T5" fmla="*/ 978 h 1081"/>
                <a:gd name="T6" fmla="*/ 155 w 558"/>
                <a:gd name="T7" fmla="*/ 1037 h 1081"/>
                <a:gd name="T8" fmla="*/ 112 w 558"/>
                <a:gd name="T9" fmla="*/ 1076 h 1081"/>
                <a:gd name="T10" fmla="*/ 35 w 558"/>
                <a:gd name="T11" fmla="*/ 1078 h 1081"/>
                <a:gd name="T12" fmla="*/ 3 w 558"/>
                <a:gd name="T13" fmla="*/ 1054 h 1081"/>
                <a:gd name="T14" fmla="*/ 2 w 558"/>
                <a:gd name="T15" fmla="*/ 1008 h 1081"/>
                <a:gd name="T16" fmla="*/ 18 w 558"/>
                <a:gd name="T17" fmla="*/ 947 h 1081"/>
                <a:gd name="T18" fmla="*/ 62 w 558"/>
                <a:gd name="T19" fmla="*/ 907 h 1081"/>
                <a:gd name="T20" fmla="*/ 280 w 558"/>
                <a:gd name="T21" fmla="*/ 0 h 1081"/>
                <a:gd name="T22" fmla="*/ 442 w 558"/>
                <a:gd name="T23" fmla="*/ 36 h 1081"/>
                <a:gd name="T24" fmla="*/ 531 w 558"/>
                <a:gd name="T25" fmla="*/ 128 h 1081"/>
                <a:gd name="T26" fmla="*/ 558 w 558"/>
                <a:gd name="T27" fmla="*/ 254 h 1081"/>
                <a:gd name="T28" fmla="*/ 479 w 558"/>
                <a:gd name="T29" fmla="*/ 483 h 1081"/>
                <a:gd name="T30" fmla="*/ 227 w 558"/>
                <a:gd name="T31" fmla="*/ 597 h 1081"/>
                <a:gd name="T32" fmla="*/ 167 w 558"/>
                <a:gd name="T33" fmla="*/ 801 h 1081"/>
                <a:gd name="T34" fmla="*/ 94 w 558"/>
                <a:gd name="T35" fmla="*/ 806 h 1081"/>
                <a:gd name="T36" fmla="*/ 67 w 558"/>
                <a:gd name="T37" fmla="*/ 795 h 1081"/>
                <a:gd name="T38" fmla="*/ 104 w 558"/>
                <a:gd name="T39" fmla="*/ 567 h 1081"/>
                <a:gd name="T40" fmla="*/ 128 w 558"/>
                <a:gd name="T41" fmla="*/ 519 h 1081"/>
                <a:gd name="T42" fmla="*/ 174 w 558"/>
                <a:gd name="T43" fmla="*/ 506 h 1081"/>
                <a:gd name="T44" fmla="*/ 292 w 558"/>
                <a:gd name="T45" fmla="*/ 485 h 1081"/>
                <a:gd name="T46" fmla="*/ 409 w 558"/>
                <a:gd name="T47" fmla="*/ 354 h 1081"/>
                <a:gd name="T48" fmla="*/ 412 w 558"/>
                <a:gd name="T49" fmla="*/ 206 h 1081"/>
                <a:gd name="T50" fmla="*/ 331 w 558"/>
                <a:gd name="T51" fmla="*/ 120 h 1081"/>
                <a:gd name="T52" fmla="*/ 175 w 558"/>
                <a:gd name="T53" fmla="*/ 118 h 1081"/>
                <a:gd name="T54" fmla="*/ 65 w 558"/>
                <a:gd name="T55" fmla="*/ 165 h 1081"/>
                <a:gd name="T56" fmla="*/ 27 w 558"/>
                <a:gd name="T57" fmla="*/ 168 h 1081"/>
                <a:gd name="T58" fmla="*/ 26 w 558"/>
                <a:gd name="T59" fmla="*/ 125 h 1081"/>
                <a:gd name="T60" fmla="*/ 38 w 558"/>
                <a:gd name="T61" fmla="*/ 82 h 1081"/>
                <a:gd name="T62" fmla="*/ 83 w 558"/>
                <a:gd name="T63" fmla="*/ 45 h 1081"/>
                <a:gd name="T64" fmla="*/ 209 w 558"/>
                <a:gd name="T65" fmla="*/ 7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8" h="1081">
                  <a:moveTo>
                    <a:pt x="104" y="903"/>
                  </a:moveTo>
                  <a:cubicBezTo>
                    <a:pt x="119" y="903"/>
                    <a:pt x="130" y="904"/>
                    <a:pt x="140" y="907"/>
                  </a:cubicBezTo>
                  <a:cubicBezTo>
                    <a:pt x="149" y="909"/>
                    <a:pt x="156" y="912"/>
                    <a:pt x="161" y="916"/>
                  </a:cubicBezTo>
                  <a:cubicBezTo>
                    <a:pt x="166" y="921"/>
                    <a:pt x="170" y="926"/>
                    <a:pt x="171" y="932"/>
                  </a:cubicBezTo>
                  <a:cubicBezTo>
                    <a:pt x="173" y="938"/>
                    <a:pt x="174" y="945"/>
                    <a:pt x="174" y="952"/>
                  </a:cubicBezTo>
                  <a:cubicBezTo>
                    <a:pt x="174" y="959"/>
                    <a:pt x="173" y="968"/>
                    <a:pt x="171" y="978"/>
                  </a:cubicBezTo>
                  <a:cubicBezTo>
                    <a:pt x="170" y="988"/>
                    <a:pt x="168" y="998"/>
                    <a:pt x="165" y="1008"/>
                  </a:cubicBezTo>
                  <a:cubicBezTo>
                    <a:pt x="162" y="1018"/>
                    <a:pt x="159" y="1028"/>
                    <a:pt x="155" y="1037"/>
                  </a:cubicBezTo>
                  <a:cubicBezTo>
                    <a:pt x="151" y="1046"/>
                    <a:pt x="146" y="1053"/>
                    <a:pt x="142" y="1059"/>
                  </a:cubicBezTo>
                  <a:cubicBezTo>
                    <a:pt x="133" y="1066"/>
                    <a:pt x="123" y="1072"/>
                    <a:pt x="112" y="1076"/>
                  </a:cubicBezTo>
                  <a:cubicBezTo>
                    <a:pt x="101" y="1079"/>
                    <a:pt x="87" y="1081"/>
                    <a:pt x="69" y="1081"/>
                  </a:cubicBezTo>
                  <a:cubicBezTo>
                    <a:pt x="55" y="1081"/>
                    <a:pt x="43" y="1080"/>
                    <a:pt x="35" y="1078"/>
                  </a:cubicBezTo>
                  <a:cubicBezTo>
                    <a:pt x="26" y="1076"/>
                    <a:pt x="19" y="1073"/>
                    <a:pt x="14" y="1069"/>
                  </a:cubicBezTo>
                  <a:cubicBezTo>
                    <a:pt x="9" y="1065"/>
                    <a:pt x="5" y="1060"/>
                    <a:pt x="3" y="1054"/>
                  </a:cubicBezTo>
                  <a:cubicBezTo>
                    <a:pt x="1" y="1048"/>
                    <a:pt x="0" y="1041"/>
                    <a:pt x="0" y="1033"/>
                  </a:cubicBezTo>
                  <a:cubicBezTo>
                    <a:pt x="0" y="1026"/>
                    <a:pt x="1" y="1018"/>
                    <a:pt x="2" y="1008"/>
                  </a:cubicBezTo>
                  <a:cubicBezTo>
                    <a:pt x="3" y="998"/>
                    <a:pt x="5" y="988"/>
                    <a:pt x="8" y="977"/>
                  </a:cubicBezTo>
                  <a:cubicBezTo>
                    <a:pt x="11" y="967"/>
                    <a:pt x="14" y="957"/>
                    <a:pt x="18" y="947"/>
                  </a:cubicBezTo>
                  <a:cubicBezTo>
                    <a:pt x="22" y="938"/>
                    <a:pt x="27" y="930"/>
                    <a:pt x="33" y="924"/>
                  </a:cubicBezTo>
                  <a:cubicBezTo>
                    <a:pt x="41" y="916"/>
                    <a:pt x="51" y="910"/>
                    <a:pt x="62" y="907"/>
                  </a:cubicBezTo>
                  <a:cubicBezTo>
                    <a:pt x="73" y="905"/>
                    <a:pt x="87" y="903"/>
                    <a:pt x="104" y="903"/>
                  </a:cubicBezTo>
                  <a:close/>
                  <a:moveTo>
                    <a:pt x="280" y="0"/>
                  </a:moveTo>
                  <a:cubicBezTo>
                    <a:pt x="314" y="0"/>
                    <a:pt x="344" y="3"/>
                    <a:pt x="371" y="9"/>
                  </a:cubicBezTo>
                  <a:cubicBezTo>
                    <a:pt x="398" y="16"/>
                    <a:pt x="421" y="24"/>
                    <a:pt x="442" y="36"/>
                  </a:cubicBezTo>
                  <a:cubicBezTo>
                    <a:pt x="463" y="47"/>
                    <a:pt x="480" y="60"/>
                    <a:pt x="495" y="76"/>
                  </a:cubicBezTo>
                  <a:cubicBezTo>
                    <a:pt x="509" y="92"/>
                    <a:pt x="521" y="109"/>
                    <a:pt x="531" y="128"/>
                  </a:cubicBezTo>
                  <a:cubicBezTo>
                    <a:pt x="541" y="147"/>
                    <a:pt x="548" y="167"/>
                    <a:pt x="552" y="188"/>
                  </a:cubicBezTo>
                  <a:cubicBezTo>
                    <a:pt x="556" y="210"/>
                    <a:pt x="558" y="232"/>
                    <a:pt x="558" y="254"/>
                  </a:cubicBezTo>
                  <a:cubicBezTo>
                    <a:pt x="558" y="296"/>
                    <a:pt x="552" y="337"/>
                    <a:pt x="539" y="377"/>
                  </a:cubicBezTo>
                  <a:cubicBezTo>
                    <a:pt x="526" y="416"/>
                    <a:pt x="506" y="452"/>
                    <a:pt x="479" y="483"/>
                  </a:cubicBezTo>
                  <a:cubicBezTo>
                    <a:pt x="453" y="515"/>
                    <a:pt x="418" y="541"/>
                    <a:pt x="377" y="561"/>
                  </a:cubicBezTo>
                  <a:cubicBezTo>
                    <a:pt x="335" y="581"/>
                    <a:pt x="285" y="593"/>
                    <a:pt x="227" y="597"/>
                  </a:cubicBezTo>
                  <a:lnTo>
                    <a:pt x="185" y="784"/>
                  </a:lnTo>
                  <a:cubicBezTo>
                    <a:pt x="183" y="791"/>
                    <a:pt x="177" y="797"/>
                    <a:pt x="167" y="801"/>
                  </a:cubicBezTo>
                  <a:cubicBezTo>
                    <a:pt x="157" y="805"/>
                    <a:pt x="142" y="807"/>
                    <a:pt x="122" y="807"/>
                  </a:cubicBezTo>
                  <a:cubicBezTo>
                    <a:pt x="111" y="807"/>
                    <a:pt x="102" y="807"/>
                    <a:pt x="94" y="806"/>
                  </a:cubicBezTo>
                  <a:cubicBezTo>
                    <a:pt x="87" y="805"/>
                    <a:pt x="81" y="804"/>
                    <a:pt x="76" y="802"/>
                  </a:cubicBezTo>
                  <a:cubicBezTo>
                    <a:pt x="72" y="800"/>
                    <a:pt x="69" y="798"/>
                    <a:pt x="67" y="795"/>
                  </a:cubicBezTo>
                  <a:cubicBezTo>
                    <a:pt x="66" y="791"/>
                    <a:pt x="66" y="788"/>
                    <a:pt x="67" y="784"/>
                  </a:cubicBezTo>
                  <a:lnTo>
                    <a:pt x="104" y="567"/>
                  </a:lnTo>
                  <a:cubicBezTo>
                    <a:pt x="106" y="555"/>
                    <a:pt x="109" y="545"/>
                    <a:pt x="113" y="538"/>
                  </a:cubicBezTo>
                  <a:cubicBezTo>
                    <a:pt x="117" y="530"/>
                    <a:pt x="122" y="524"/>
                    <a:pt x="128" y="519"/>
                  </a:cubicBezTo>
                  <a:cubicBezTo>
                    <a:pt x="134" y="514"/>
                    <a:pt x="141" y="511"/>
                    <a:pt x="148" y="509"/>
                  </a:cubicBezTo>
                  <a:cubicBezTo>
                    <a:pt x="155" y="507"/>
                    <a:pt x="164" y="506"/>
                    <a:pt x="174" y="506"/>
                  </a:cubicBezTo>
                  <a:lnTo>
                    <a:pt x="178" y="506"/>
                  </a:lnTo>
                  <a:cubicBezTo>
                    <a:pt x="224" y="506"/>
                    <a:pt x="262" y="499"/>
                    <a:pt x="292" y="485"/>
                  </a:cubicBezTo>
                  <a:cubicBezTo>
                    <a:pt x="323" y="470"/>
                    <a:pt x="348" y="452"/>
                    <a:pt x="367" y="429"/>
                  </a:cubicBezTo>
                  <a:cubicBezTo>
                    <a:pt x="387" y="407"/>
                    <a:pt x="401" y="381"/>
                    <a:pt x="409" y="354"/>
                  </a:cubicBezTo>
                  <a:cubicBezTo>
                    <a:pt x="418" y="326"/>
                    <a:pt x="422" y="298"/>
                    <a:pt x="422" y="271"/>
                  </a:cubicBezTo>
                  <a:cubicBezTo>
                    <a:pt x="422" y="248"/>
                    <a:pt x="419" y="226"/>
                    <a:pt x="412" y="206"/>
                  </a:cubicBezTo>
                  <a:cubicBezTo>
                    <a:pt x="405" y="186"/>
                    <a:pt x="395" y="169"/>
                    <a:pt x="382" y="154"/>
                  </a:cubicBezTo>
                  <a:cubicBezTo>
                    <a:pt x="369" y="140"/>
                    <a:pt x="352" y="129"/>
                    <a:pt x="331" y="120"/>
                  </a:cubicBezTo>
                  <a:cubicBezTo>
                    <a:pt x="311" y="112"/>
                    <a:pt x="287" y="108"/>
                    <a:pt x="259" y="108"/>
                  </a:cubicBezTo>
                  <a:cubicBezTo>
                    <a:pt x="227" y="108"/>
                    <a:pt x="199" y="111"/>
                    <a:pt x="175" y="118"/>
                  </a:cubicBezTo>
                  <a:cubicBezTo>
                    <a:pt x="150" y="125"/>
                    <a:pt x="129" y="133"/>
                    <a:pt x="110" y="142"/>
                  </a:cubicBezTo>
                  <a:cubicBezTo>
                    <a:pt x="92" y="150"/>
                    <a:pt x="77" y="158"/>
                    <a:pt x="65" y="165"/>
                  </a:cubicBezTo>
                  <a:cubicBezTo>
                    <a:pt x="54" y="172"/>
                    <a:pt x="45" y="175"/>
                    <a:pt x="38" y="175"/>
                  </a:cubicBezTo>
                  <a:cubicBezTo>
                    <a:pt x="33" y="175"/>
                    <a:pt x="30" y="173"/>
                    <a:pt x="27" y="168"/>
                  </a:cubicBezTo>
                  <a:cubicBezTo>
                    <a:pt x="25" y="164"/>
                    <a:pt x="24" y="156"/>
                    <a:pt x="24" y="145"/>
                  </a:cubicBezTo>
                  <a:cubicBezTo>
                    <a:pt x="24" y="139"/>
                    <a:pt x="25" y="133"/>
                    <a:pt x="26" y="125"/>
                  </a:cubicBezTo>
                  <a:cubicBezTo>
                    <a:pt x="26" y="118"/>
                    <a:pt x="28" y="110"/>
                    <a:pt x="30" y="103"/>
                  </a:cubicBezTo>
                  <a:cubicBezTo>
                    <a:pt x="32" y="96"/>
                    <a:pt x="35" y="89"/>
                    <a:pt x="38" y="82"/>
                  </a:cubicBezTo>
                  <a:cubicBezTo>
                    <a:pt x="41" y="76"/>
                    <a:pt x="44" y="71"/>
                    <a:pt x="49" y="66"/>
                  </a:cubicBezTo>
                  <a:cubicBezTo>
                    <a:pt x="55" y="60"/>
                    <a:pt x="67" y="52"/>
                    <a:pt x="83" y="45"/>
                  </a:cubicBezTo>
                  <a:cubicBezTo>
                    <a:pt x="99" y="37"/>
                    <a:pt x="118" y="30"/>
                    <a:pt x="140" y="23"/>
                  </a:cubicBezTo>
                  <a:cubicBezTo>
                    <a:pt x="161" y="17"/>
                    <a:pt x="184" y="11"/>
                    <a:pt x="209" y="7"/>
                  </a:cubicBezTo>
                  <a:cubicBezTo>
                    <a:pt x="233" y="2"/>
                    <a:pt x="257" y="0"/>
                    <a:pt x="28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97" name="Rectangle 579">
              <a:extLst>
                <a:ext uri="{FF2B5EF4-FFF2-40B4-BE49-F238E27FC236}">
                  <a16:creationId xmlns:a16="http://schemas.microsoft.com/office/drawing/2014/main" id="{169ED9ED-2CB0-2EFD-F6A2-8A2BD5A7E139}"/>
                </a:ext>
              </a:extLst>
            </p:cNvPr>
            <p:cNvSpPr>
              <a:spLocks noChangeArrowheads="1"/>
            </p:cNvSpPr>
            <p:nvPr/>
          </p:nvSpPr>
          <p:spPr bwMode="auto">
            <a:xfrm>
              <a:off x="1128713" y="5275263"/>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98" name="Freeform 580">
              <a:extLst>
                <a:ext uri="{FF2B5EF4-FFF2-40B4-BE49-F238E27FC236}">
                  <a16:creationId xmlns:a16="http://schemas.microsoft.com/office/drawing/2014/main" id="{544E748F-0AC3-69C9-3E25-06DEB81E24B9}"/>
                </a:ext>
              </a:extLst>
            </p:cNvPr>
            <p:cNvSpPr>
              <a:spLocks noEditPoints="1"/>
            </p:cNvSpPr>
            <p:nvPr/>
          </p:nvSpPr>
          <p:spPr bwMode="auto">
            <a:xfrm>
              <a:off x="1220788" y="5145088"/>
              <a:ext cx="1057275" cy="157163"/>
            </a:xfrm>
            <a:custGeom>
              <a:avLst/>
              <a:gdLst>
                <a:gd name="T0" fmla="*/ 8896 w 11102"/>
                <a:gd name="T1" fmla="*/ 1361 h 1650"/>
                <a:gd name="T2" fmla="*/ 5645 w 11102"/>
                <a:gd name="T3" fmla="*/ 785 h 1650"/>
                <a:gd name="T4" fmla="*/ 5994 w 11102"/>
                <a:gd name="T5" fmla="*/ 1439 h 1650"/>
                <a:gd name="T6" fmla="*/ 10411 w 11102"/>
                <a:gd name="T7" fmla="*/ 740 h 1650"/>
                <a:gd name="T8" fmla="*/ 6923 w 11102"/>
                <a:gd name="T9" fmla="*/ 740 h 1650"/>
                <a:gd name="T10" fmla="*/ 4459 w 11102"/>
                <a:gd name="T11" fmla="*/ 740 h 1650"/>
                <a:gd name="T12" fmla="*/ 2251 w 11102"/>
                <a:gd name="T13" fmla="*/ 740 h 1650"/>
                <a:gd name="T14" fmla="*/ 9798 w 11102"/>
                <a:gd name="T15" fmla="*/ 526 h 1650"/>
                <a:gd name="T16" fmla="*/ 9911 w 11102"/>
                <a:gd name="T17" fmla="*/ 779 h 1650"/>
                <a:gd name="T18" fmla="*/ 9398 w 11102"/>
                <a:gd name="T19" fmla="*/ 1380 h 1650"/>
                <a:gd name="T20" fmla="*/ 9945 w 11102"/>
                <a:gd name="T21" fmla="*/ 1369 h 1650"/>
                <a:gd name="T22" fmla="*/ 9792 w 11102"/>
                <a:gd name="T23" fmla="*/ 1612 h 1650"/>
                <a:gd name="T24" fmla="*/ 9263 w 11102"/>
                <a:gd name="T25" fmla="*/ 633 h 1650"/>
                <a:gd name="T26" fmla="*/ 3981 w 11102"/>
                <a:gd name="T27" fmla="*/ 617 h 1650"/>
                <a:gd name="T28" fmla="*/ 3776 w 11102"/>
                <a:gd name="T29" fmla="*/ 674 h 1650"/>
                <a:gd name="T30" fmla="*/ 3780 w 11102"/>
                <a:gd name="T31" fmla="*/ 1461 h 1650"/>
                <a:gd name="T32" fmla="*/ 3999 w 11102"/>
                <a:gd name="T33" fmla="*/ 1472 h 1650"/>
                <a:gd name="T34" fmla="*/ 3437 w 11102"/>
                <a:gd name="T35" fmla="*/ 1612 h 1650"/>
                <a:gd name="T36" fmla="*/ 10638 w 11102"/>
                <a:gd name="T37" fmla="*/ 491 h 1650"/>
                <a:gd name="T38" fmla="*/ 10332 w 11102"/>
                <a:gd name="T39" fmla="*/ 1110 h 1650"/>
                <a:gd name="T40" fmla="*/ 11026 w 11102"/>
                <a:gd name="T41" fmla="*/ 1413 h 1650"/>
                <a:gd name="T42" fmla="*/ 11037 w 11102"/>
                <a:gd name="T43" fmla="*/ 1564 h 1650"/>
                <a:gd name="T44" fmla="*/ 10132 w 11102"/>
                <a:gd name="T45" fmla="*/ 1076 h 1650"/>
                <a:gd name="T46" fmla="*/ 8803 w 11102"/>
                <a:gd name="T47" fmla="*/ 762 h 1650"/>
                <a:gd name="T48" fmla="*/ 8649 w 11102"/>
                <a:gd name="T49" fmla="*/ 1625 h 1650"/>
                <a:gd name="T50" fmla="*/ 8260 w 11102"/>
                <a:gd name="T51" fmla="*/ 710 h 1650"/>
                <a:gd name="T52" fmla="*/ 7933 w 11102"/>
                <a:gd name="T53" fmla="*/ 1625 h 1650"/>
                <a:gd name="T54" fmla="*/ 8045 w 11102"/>
                <a:gd name="T55" fmla="*/ 509 h 1650"/>
                <a:gd name="T56" fmla="*/ 7362 w 11102"/>
                <a:gd name="T57" fmla="*/ 531 h 1650"/>
                <a:gd name="T58" fmla="*/ 6862 w 11102"/>
                <a:gd name="T59" fmla="*/ 1268 h 1650"/>
                <a:gd name="T60" fmla="*/ 7553 w 11102"/>
                <a:gd name="T61" fmla="*/ 1417 h 1650"/>
                <a:gd name="T62" fmla="*/ 7511 w 11102"/>
                <a:gd name="T63" fmla="*/ 1585 h 1650"/>
                <a:gd name="T64" fmla="*/ 6679 w 11102"/>
                <a:gd name="T65" fmla="*/ 831 h 1650"/>
                <a:gd name="T66" fmla="*/ 5150 w 11102"/>
                <a:gd name="T67" fmla="*/ 990 h 1650"/>
                <a:gd name="T68" fmla="*/ 4725 w 11102"/>
                <a:gd name="T69" fmla="*/ 1493 h 1650"/>
                <a:gd name="T70" fmla="*/ 5106 w 11102"/>
                <a:gd name="T71" fmla="*/ 1488 h 1650"/>
                <a:gd name="T72" fmla="*/ 4707 w 11102"/>
                <a:gd name="T73" fmla="*/ 1650 h 1650"/>
                <a:gd name="T74" fmla="*/ 4686 w 11102"/>
                <a:gd name="T75" fmla="*/ 491 h 1650"/>
                <a:gd name="T76" fmla="*/ 2867 w 11102"/>
                <a:gd name="T77" fmla="*/ 1110 h 1650"/>
                <a:gd name="T78" fmla="*/ 2824 w 11102"/>
                <a:gd name="T79" fmla="*/ 1425 h 1650"/>
                <a:gd name="T80" fmla="*/ 2888 w 11102"/>
                <a:gd name="T81" fmla="*/ 1550 h 1650"/>
                <a:gd name="T82" fmla="*/ 2006 w 11102"/>
                <a:gd name="T83" fmla="*/ 1326 h 1650"/>
                <a:gd name="T84" fmla="*/ 1748 w 11102"/>
                <a:gd name="T85" fmla="*/ 499 h 1650"/>
                <a:gd name="T86" fmla="*/ 1821 w 11102"/>
                <a:gd name="T87" fmla="*/ 684 h 1650"/>
                <a:gd name="T88" fmla="*/ 1544 w 11102"/>
                <a:gd name="T89" fmla="*/ 724 h 1650"/>
                <a:gd name="T90" fmla="*/ 1259 w 11102"/>
                <a:gd name="T91" fmla="*/ 1632 h 1650"/>
                <a:gd name="T92" fmla="*/ 1298 w 11102"/>
                <a:gd name="T93" fmla="*/ 507 h 1650"/>
                <a:gd name="T94" fmla="*/ 1606 w 11102"/>
                <a:gd name="T95" fmla="*/ 500 h 1650"/>
                <a:gd name="T96" fmla="*/ 720 w 11102"/>
                <a:gd name="T97" fmla="*/ 572 h 1650"/>
                <a:gd name="T98" fmla="*/ 499 w 11102"/>
                <a:gd name="T99" fmla="*/ 115 h 1650"/>
                <a:gd name="T100" fmla="*/ 616 w 11102"/>
                <a:gd name="T101" fmla="*/ 1016 h 1650"/>
                <a:gd name="T102" fmla="*/ 53 w 11102"/>
                <a:gd name="T103" fmla="*/ 1632 h 1650"/>
                <a:gd name="T104" fmla="*/ 6303 w 11102"/>
                <a:gd name="T105" fmla="*/ 3 h 1650"/>
                <a:gd name="T106" fmla="*/ 6269 w 11102"/>
                <a:gd name="T107" fmla="*/ 1635 h 1650"/>
                <a:gd name="T108" fmla="*/ 5614 w 11102"/>
                <a:gd name="T109" fmla="*/ 1605 h 1650"/>
                <a:gd name="T110" fmla="*/ 6007 w 11102"/>
                <a:gd name="T111" fmla="*/ 531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02" h="1650">
                  <a:moveTo>
                    <a:pt x="9018" y="1238"/>
                  </a:moveTo>
                  <a:lnTo>
                    <a:pt x="9130" y="1238"/>
                  </a:lnTo>
                  <a:lnTo>
                    <a:pt x="9110" y="1440"/>
                  </a:lnTo>
                  <a:lnTo>
                    <a:pt x="8999" y="1440"/>
                  </a:lnTo>
                  <a:cubicBezTo>
                    <a:pt x="8989" y="1440"/>
                    <a:pt x="8978" y="1438"/>
                    <a:pt x="8965" y="1435"/>
                  </a:cubicBezTo>
                  <a:cubicBezTo>
                    <a:pt x="8953" y="1431"/>
                    <a:pt x="8942" y="1426"/>
                    <a:pt x="8932" y="1419"/>
                  </a:cubicBezTo>
                  <a:cubicBezTo>
                    <a:pt x="8922" y="1413"/>
                    <a:pt x="8913" y="1405"/>
                    <a:pt x="8906" y="1395"/>
                  </a:cubicBezTo>
                  <a:cubicBezTo>
                    <a:pt x="8899" y="1385"/>
                    <a:pt x="8896" y="1374"/>
                    <a:pt x="8896" y="1361"/>
                  </a:cubicBezTo>
                  <a:lnTo>
                    <a:pt x="8896" y="1301"/>
                  </a:lnTo>
                  <a:cubicBezTo>
                    <a:pt x="8896" y="1290"/>
                    <a:pt x="8899" y="1280"/>
                    <a:pt x="8907" y="1272"/>
                  </a:cubicBezTo>
                  <a:cubicBezTo>
                    <a:pt x="8914" y="1265"/>
                    <a:pt x="8924" y="1258"/>
                    <a:pt x="8936" y="1253"/>
                  </a:cubicBezTo>
                  <a:cubicBezTo>
                    <a:pt x="8947" y="1248"/>
                    <a:pt x="8960" y="1244"/>
                    <a:pt x="8975" y="1242"/>
                  </a:cubicBezTo>
                  <a:cubicBezTo>
                    <a:pt x="8989" y="1240"/>
                    <a:pt x="9004" y="1238"/>
                    <a:pt x="9018" y="1238"/>
                  </a:cubicBezTo>
                  <a:close/>
                  <a:moveTo>
                    <a:pt x="5854" y="657"/>
                  </a:moveTo>
                  <a:cubicBezTo>
                    <a:pt x="5805" y="657"/>
                    <a:pt x="5763" y="669"/>
                    <a:pt x="5729" y="692"/>
                  </a:cubicBezTo>
                  <a:cubicBezTo>
                    <a:pt x="5695" y="716"/>
                    <a:pt x="5667" y="747"/>
                    <a:pt x="5645" y="785"/>
                  </a:cubicBezTo>
                  <a:cubicBezTo>
                    <a:pt x="5624" y="823"/>
                    <a:pt x="5608" y="867"/>
                    <a:pt x="5598" y="915"/>
                  </a:cubicBezTo>
                  <a:cubicBezTo>
                    <a:pt x="5589" y="963"/>
                    <a:pt x="5584" y="1013"/>
                    <a:pt x="5584" y="1063"/>
                  </a:cubicBezTo>
                  <a:cubicBezTo>
                    <a:pt x="5584" y="1116"/>
                    <a:pt x="5588" y="1168"/>
                    <a:pt x="5596" y="1218"/>
                  </a:cubicBezTo>
                  <a:cubicBezTo>
                    <a:pt x="5604" y="1269"/>
                    <a:pt x="5618" y="1314"/>
                    <a:pt x="5639" y="1354"/>
                  </a:cubicBezTo>
                  <a:cubicBezTo>
                    <a:pt x="5659" y="1393"/>
                    <a:pt x="5686" y="1425"/>
                    <a:pt x="5720" y="1449"/>
                  </a:cubicBezTo>
                  <a:cubicBezTo>
                    <a:pt x="5753" y="1473"/>
                    <a:pt x="5795" y="1485"/>
                    <a:pt x="5846" y="1485"/>
                  </a:cubicBezTo>
                  <a:cubicBezTo>
                    <a:pt x="5872" y="1485"/>
                    <a:pt x="5897" y="1481"/>
                    <a:pt x="5921" y="1474"/>
                  </a:cubicBezTo>
                  <a:cubicBezTo>
                    <a:pt x="5944" y="1467"/>
                    <a:pt x="5969" y="1455"/>
                    <a:pt x="5994" y="1439"/>
                  </a:cubicBezTo>
                  <a:cubicBezTo>
                    <a:pt x="6019" y="1422"/>
                    <a:pt x="6045" y="1401"/>
                    <a:pt x="6072" y="1375"/>
                  </a:cubicBezTo>
                  <a:cubicBezTo>
                    <a:pt x="6100" y="1349"/>
                    <a:pt x="6129" y="1317"/>
                    <a:pt x="6159" y="1278"/>
                  </a:cubicBezTo>
                  <a:lnTo>
                    <a:pt x="6159" y="856"/>
                  </a:lnTo>
                  <a:cubicBezTo>
                    <a:pt x="6107" y="792"/>
                    <a:pt x="6056" y="742"/>
                    <a:pt x="6007" y="708"/>
                  </a:cubicBezTo>
                  <a:cubicBezTo>
                    <a:pt x="5959" y="674"/>
                    <a:pt x="5908" y="657"/>
                    <a:pt x="5854" y="657"/>
                  </a:cubicBezTo>
                  <a:close/>
                  <a:moveTo>
                    <a:pt x="10628" y="642"/>
                  </a:moveTo>
                  <a:cubicBezTo>
                    <a:pt x="10580" y="642"/>
                    <a:pt x="10538" y="651"/>
                    <a:pt x="10502" y="669"/>
                  </a:cubicBezTo>
                  <a:cubicBezTo>
                    <a:pt x="10466" y="687"/>
                    <a:pt x="10436" y="711"/>
                    <a:pt x="10411" y="740"/>
                  </a:cubicBezTo>
                  <a:cubicBezTo>
                    <a:pt x="10387" y="770"/>
                    <a:pt x="10368" y="805"/>
                    <a:pt x="10355" y="844"/>
                  </a:cubicBezTo>
                  <a:cubicBezTo>
                    <a:pt x="10341" y="884"/>
                    <a:pt x="10334" y="925"/>
                    <a:pt x="10332" y="968"/>
                  </a:cubicBezTo>
                  <a:lnTo>
                    <a:pt x="10908" y="968"/>
                  </a:lnTo>
                  <a:cubicBezTo>
                    <a:pt x="10910" y="866"/>
                    <a:pt x="10887" y="786"/>
                    <a:pt x="10840" y="729"/>
                  </a:cubicBezTo>
                  <a:cubicBezTo>
                    <a:pt x="10792" y="671"/>
                    <a:pt x="10722" y="642"/>
                    <a:pt x="10628" y="642"/>
                  </a:cubicBezTo>
                  <a:close/>
                  <a:moveTo>
                    <a:pt x="7140" y="642"/>
                  </a:moveTo>
                  <a:cubicBezTo>
                    <a:pt x="7092" y="642"/>
                    <a:pt x="7050" y="651"/>
                    <a:pt x="7014" y="669"/>
                  </a:cubicBezTo>
                  <a:cubicBezTo>
                    <a:pt x="6978" y="687"/>
                    <a:pt x="6948" y="711"/>
                    <a:pt x="6923" y="740"/>
                  </a:cubicBezTo>
                  <a:cubicBezTo>
                    <a:pt x="6899" y="770"/>
                    <a:pt x="6880" y="805"/>
                    <a:pt x="6867" y="844"/>
                  </a:cubicBezTo>
                  <a:cubicBezTo>
                    <a:pt x="6853" y="884"/>
                    <a:pt x="6846" y="925"/>
                    <a:pt x="6844" y="968"/>
                  </a:cubicBezTo>
                  <a:lnTo>
                    <a:pt x="7420" y="968"/>
                  </a:lnTo>
                  <a:cubicBezTo>
                    <a:pt x="7422" y="866"/>
                    <a:pt x="7399" y="786"/>
                    <a:pt x="7352" y="729"/>
                  </a:cubicBezTo>
                  <a:cubicBezTo>
                    <a:pt x="7304" y="671"/>
                    <a:pt x="7234" y="642"/>
                    <a:pt x="7140" y="642"/>
                  </a:cubicBezTo>
                  <a:close/>
                  <a:moveTo>
                    <a:pt x="4676" y="642"/>
                  </a:moveTo>
                  <a:cubicBezTo>
                    <a:pt x="4628" y="642"/>
                    <a:pt x="4586" y="651"/>
                    <a:pt x="4550" y="669"/>
                  </a:cubicBezTo>
                  <a:cubicBezTo>
                    <a:pt x="4514" y="687"/>
                    <a:pt x="4484" y="711"/>
                    <a:pt x="4459" y="740"/>
                  </a:cubicBezTo>
                  <a:cubicBezTo>
                    <a:pt x="4435" y="770"/>
                    <a:pt x="4416" y="805"/>
                    <a:pt x="4403" y="844"/>
                  </a:cubicBezTo>
                  <a:cubicBezTo>
                    <a:pt x="4389" y="884"/>
                    <a:pt x="4382" y="925"/>
                    <a:pt x="4380" y="968"/>
                  </a:cubicBezTo>
                  <a:lnTo>
                    <a:pt x="4956" y="968"/>
                  </a:lnTo>
                  <a:cubicBezTo>
                    <a:pt x="4958" y="866"/>
                    <a:pt x="4935" y="786"/>
                    <a:pt x="4888" y="729"/>
                  </a:cubicBezTo>
                  <a:cubicBezTo>
                    <a:pt x="4840" y="671"/>
                    <a:pt x="4770" y="642"/>
                    <a:pt x="4676" y="642"/>
                  </a:cubicBezTo>
                  <a:close/>
                  <a:moveTo>
                    <a:pt x="2468" y="642"/>
                  </a:moveTo>
                  <a:cubicBezTo>
                    <a:pt x="2420" y="642"/>
                    <a:pt x="2378" y="651"/>
                    <a:pt x="2342" y="669"/>
                  </a:cubicBezTo>
                  <a:cubicBezTo>
                    <a:pt x="2306" y="687"/>
                    <a:pt x="2276" y="711"/>
                    <a:pt x="2251" y="740"/>
                  </a:cubicBezTo>
                  <a:cubicBezTo>
                    <a:pt x="2227" y="770"/>
                    <a:pt x="2208" y="805"/>
                    <a:pt x="2195" y="844"/>
                  </a:cubicBezTo>
                  <a:cubicBezTo>
                    <a:pt x="2181" y="884"/>
                    <a:pt x="2174" y="925"/>
                    <a:pt x="2172" y="968"/>
                  </a:cubicBezTo>
                  <a:lnTo>
                    <a:pt x="2748" y="968"/>
                  </a:lnTo>
                  <a:cubicBezTo>
                    <a:pt x="2750" y="866"/>
                    <a:pt x="2727" y="786"/>
                    <a:pt x="2680" y="729"/>
                  </a:cubicBezTo>
                  <a:cubicBezTo>
                    <a:pt x="2632" y="671"/>
                    <a:pt x="2562" y="642"/>
                    <a:pt x="2468" y="642"/>
                  </a:cubicBezTo>
                  <a:close/>
                  <a:moveTo>
                    <a:pt x="9612" y="492"/>
                  </a:moveTo>
                  <a:cubicBezTo>
                    <a:pt x="9646" y="492"/>
                    <a:pt x="9679" y="495"/>
                    <a:pt x="9710" y="501"/>
                  </a:cubicBezTo>
                  <a:cubicBezTo>
                    <a:pt x="9742" y="508"/>
                    <a:pt x="9771" y="516"/>
                    <a:pt x="9798" y="526"/>
                  </a:cubicBezTo>
                  <a:cubicBezTo>
                    <a:pt x="9824" y="536"/>
                    <a:pt x="9848" y="548"/>
                    <a:pt x="9869" y="561"/>
                  </a:cubicBezTo>
                  <a:cubicBezTo>
                    <a:pt x="9889" y="574"/>
                    <a:pt x="9904" y="586"/>
                    <a:pt x="9914" y="595"/>
                  </a:cubicBezTo>
                  <a:cubicBezTo>
                    <a:pt x="9923" y="604"/>
                    <a:pt x="9929" y="612"/>
                    <a:pt x="9933" y="617"/>
                  </a:cubicBezTo>
                  <a:cubicBezTo>
                    <a:pt x="9937" y="623"/>
                    <a:pt x="9939" y="629"/>
                    <a:pt x="9942" y="637"/>
                  </a:cubicBezTo>
                  <a:cubicBezTo>
                    <a:pt x="9944" y="644"/>
                    <a:pt x="9946" y="652"/>
                    <a:pt x="9946" y="662"/>
                  </a:cubicBezTo>
                  <a:cubicBezTo>
                    <a:pt x="9947" y="671"/>
                    <a:pt x="9948" y="683"/>
                    <a:pt x="9948" y="697"/>
                  </a:cubicBezTo>
                  <a:cubicBezTo>
                    <a:pt x="9948" y="727"/>
                    <a:pt x="9944" y="749"/>
                    <a:pt x="9937" y="761"/>
                  </a:cubicBezTo>
                  <a:cubicBezTo>
                    <a:pt x="9930" y="773"/>
                    <a:pt x="9921" y="779"/>
                    <a:pt x="9911" y="779"/>
                  </a:cubicBezTo>
                  <a:cubicBezTo>
                    <a:pt x="9900" y="779"/>
                    <a:pt x="9886" y="773"/>
                    <a:pt x="9871" y="760"/>
                  </a:cubicBezTo>
                  <a:cubicBezTo>
                    <a:pt x="9856" y="747"/>
                    <a:pt x="9836" y="733"/>
                    <a:pt x="9813" y="717"/>
                  </a:cubicBezTo>
                  <a:cubicBezTo>
                    <a:pt x="9789" y="701"/>
                    <a:pt x="9761" y="687"/>
                    <a:pt x="9728" y="674"/>
                  </a:cubicBezTo>
                  <a:cubicBezTo>
                    <a:pt x="9695" y="661"/>
                    <a:pt x="9655" y="655"/>
                    <a:pt x="9610" y="655"/>
                  </a:cubicBezTo>
                  <a:cubicBezTo>
                    <a:pt x="9517" y="655"/>
                    <a:pt x="9446" y="691"/>
                    <a:pt x="9396" y="762"/>
                  </a:cubicBezTo>
                  <a:cubicBezTo>
                    <a:pt x="9347" y="834"/>
                    <a:pt x="9322" y="937"/>
                    <a:pt x="9322" y="1073"/>
                  </a:cubicBezTo>
                  <a:cubicBezTo>
                    <a:pt x="9322" y="1141"/>
                    <a:pt x="9328" y="1201"/>
                    <a:pt x="9341" y="1252"/>
                  </a:cubicBezTo>
                  <a:cubicBezTo>
                    <a:pt x="9354" y="1303"/>
                    <a:pt x="9373" y="1346"/>
                    <a:pt x="9398" y="1380"/>
                  </a:cubicBezTo>
                  <a:cubicBezTo>
                    <a:pt x="9423" y="1415"/>
                    <a:pt x="9454" y="1440"/>
                    <a:pt x="9490" y="1457"/>
                  </a:cubicBezTo>
                  <a:cubicBezTo>
                    <a:pt x="9526" y="1474"/>
                    <a:pt x="9568" y="1482"/>
                    <a:pt x="9615" y="1482"/>
                  </a:cubicBezTo>
                  <a:cubicBezTo>
                    <a:pt x="9659" y="1482"/>
                    <a:pt x="9698" y="1475"/>
                    <a:pt x="9732" y="1461"/>
                  </a:cubicBezTo>
                  <a:cubicBezTo>
                    <a:pt x="9766" y="1447"/>
                    <a:pt x="9795" y="1432"/>
                    <a:pt x="9819" y="1415"/>
                  </a:cubicBezTo>
                  <a:cubicBezTo>
                    <a:pt x="9844" y="1398"/>
                    <a:pt x="9865" y="1383"/>
                    <a:pt x="9881" y="1369"/>
                  </a:cubicBezTo>
                  <a:cubicBezTo>
                    <a:pt x="9898" y="1355"/>
                    <a:pt x="9911" y="1349"/>
                    <a:pt x="9921" y="1349"/>
                  </a:cubicBezTo>
                  <a:cubicBezTo>
                    <a:pt x="9926" y="1349"/>
                    <a:pt x="9931" y="1350"/>
                    <a:pt x="9935" y="1353"/>
                  </a:cubicBezTo>
                  <a:cubicBezTo>
                    <a:pt x="9939" y="1356"/>
                    <a:pt x="9942" y="1362"/>
                    <a:pt x="9945" y="1369"/>
                  </a:cubicBezTo>
                  <a:cubicBezTo>
                    <a:pt x="9947" y="1377"/>
                    <a:pt x="9949" y="1386"/>
                    <a:pt x="9951" y="1397"/>
                  </a:cubicBezTo>
                  <a:cubicBezTo>
                    <a:pt x="9952" y="1409"/>
                    <a:pt x="9952" y="1422"/>
                    <a:pt x="9952" y="1438"/>
                  </a:cubicBezTo>
                  <a:cubicBezTo>
                    <a:pt x="9952" y="1451"/>
                    <a:pt x="9952" y="1462"/>
                    <a:pt x="9951" y="1472"/>
                  </a:cubicBezTo>
                  <a:cubicBezTo>
                    <a:pt x="9950" y="1482"/>
                    <a:pt x="9949" y="1490"/>
                    <a:pt x="9947" y="1497"/>
                  </a:cubicBezTo>
                  <a:cubicBezTo>
                    <a:pt x="9945" y="1503"/>
                    <a:pt x="9943" y="1509"/>
                    <a:pt x="9940" y="1514"/>
                  </a:cubicBezTo>
                  <a:cubicBezTo>
                    <a:pt x="9937" y="1519"/>
                    <a:pt x="9931" y="1527"/>
                    <a:pt x="9921" y="1537"/>
                  </a:cubicBezTo>
                  <a:cubicBezTo>
                    <a:pt x="9912" y="1546"/>
                    <a:pt x="9895" y="1559"/>
                    <a:pt x="9871" y="1573"/>
                  </a:cubicBezTo>
                  <a:cubicBezTo>
                    <a:pt x="9848" y="1587"/>
                    <a:pt x="9822" y="1600"/>
                    <a:pt x="9792" y="1612"/>
                  </a:cubicBezTo>
                  <a:cubicBezTo>
                    <a:pt x="9763" y="1623"/>
                    <a:pt x="9731" y="1632"/>
                    <a:pt x="9697" y="1639"/>
                  </a:cubicBezTo>
                  <a:cubicBezTo>
                    <a:pt x="9662" y="1646"/>
                    <a:pt x="9627" y="1650"/>
                    <a:pt x="9590" y="1650"/>
                  </a:cubicBezTo>
                  <a:cubicBezTo>
                    <a:pt x="9514" y="1650"/>
                    <a:pt x="9447" y="1637"/>
                    <a:pt x="9389" y="1612"/>
                  </a:cubicBezTo>
                  <a:cubicBezTo>
                    <a:pt x="9330" y="1587"/>
                    <a:pt x="9281" y="1551"/>
                    <a:pt x="9242" y="1503"/>
                  </a:cubicBezTo>
                  <a:cubicBezTo>
                    <a:pt x="9202" y="1455"/>
                    <a:pt x="9172" y="1396"/>
                    <a:pt x="9151" y="1326"/>
                  </a:cubicBezTo>
                  <a:cubicBezTo>
                    <a:pt x="9131" y="1256"/>
                    <a:pt x="9120" y="1175"/>
                    <a:pt x="9120" y="1084"/>
                  </a:cubicBezTo>
                  <a:cubicBezTo>
                    <a:pt x="9120" y="980"/>
                    <a:pt x="9133" y="891"/>
                    <a:pt x="9158" y="816"/>
                  </a:cubicBezTo>
                  <a:cubicBezTo>
                    <a:pt x="9184" y="741"/>
                    <a:pt x="9219" y="680"/>
                    <a:pt x="9263" y="633"/>
                  </a:cubicBezTo>
                  <a:cubicBezTo>
                    <a:pt x="9307" y="585"/>
                    <a:pt x="9359" y="550"/>
                    <a:pt x="9419" y="527"/>
                  </a:cubicBezTo>
                  <a:cubicBezTo>
                    <a:pt x="9478" y="503"/>
                    <a:pt x="9543" y="492"/>
                    <a:pt x="9612" y="492"/>
                  </a:cubicBezTo>
                  <a:close/>
                  <a:moveTo>
                    <a:pt x="3660" y="492"/>
                  </a:moveTo>
                  <a:cubicBezTo>
                    <a:pt x="3694" y="492"/>
                    <a:pt x="3727" y="495"/>
                    <a:pt x="3758" y="501"/>
                  </a:cubicBezTo>
                  <a:cubicBezTo>
                    <a:pt x="3790" y="508"/>
                    <a:pt x="3819" y="516"/>
                    <a:pt x="3846" y="526"/>
                  </a:cubicBezTo>
                  <a:cubicBezTo>
                    <a:pt x="3872" y="536"/>
                    <a:pt x="3896" y="548"/>
                    <a:pt x="3917" y="561"/>
                  </a:cubicBezTo>
                  <a:cubicBezTo>
                    <a:pt x="3937" y="574"/>
                    <a:pt x="3952" y="586"/>
                    <a:pt x="3962" y="595"/>
                  </a:cubicBezTo>
                  <a:cubicBezTo>
                    <a:pt x="3971" y="604"/>
                    <a:pt x="3977" y="612"/>
                    <a:pt x="3981" y="617"/>
                  </a:cubicBezTo>
                  <a:cubicBezTo>
                    <a:pt x="3985" y="623"/>
                    <a:pt x="3987" y="629"/>
                    <a:pt x="3990" y="637"/>
                  </a:cubicBezTo>
                  <a:cubicBezTo>
                    <a:pt x="3992" y="644"/>
                    <a:pt x="3994" y="652"/>
                    <a:pt x="3994" y="662"/>
                  </a:cubicBezTo>
                  <a:cubicBezTo>
                    <a:pt x="3995" y="671"/>
                    <a:pt x="3996" y="683"/>
                    <a:pt x="3996" y="697"/>
                  </a:cubicBezTo>
                  <a:cubicBezTo>
                    <a:pt x="3996" y="727"/>
                    <a:pt x="3992" y="749"/>
                    <a:pt x="3985" y="761"/>
                  </a:cubicBezTo>
                  <a:cubicBezTo>
                    <a:pt x="3978" y="773"/>
                    <a:pt x="3969" y="779"/>
                    <a:pt x="3959" y="779"/>
                  </a:cubicBezTo>
                  <a:cubicBezTo>
                    <a:pt x="3948" y="779"/>
                    <a:pt x="3934" y="773"/>
                    <a:pt x="3919" y="760"/>
                  </a:cubicBezTo>
                  <a:cubicBezTo>
                    <a:pt x="3904" y="747"/>
                    <a:pt x="3884" y="733"/>
                    <a:pt x="3861" y="717"/>
                  </a:cubicBezTo>
                  <a:cubicBezTo>
                    <a:pt x="3837" y="701"/>
                    <a:pt x="3809" y="687"/>
                    <a:pt x="3776" y="674"/>
                  </a:cubicBezTo>
                  <a:cubicBezTo>
                    <a:pt x="3743" y="661"/>
                    <a:pt x="3703" y="655"/>
                    <a:pt x="3658" y="655"/>
                  </a:cubicBezTo>
                  <a:cubicBezTo>
                    <a:pt x="3565" y="655"/>
                    <a:pt x="3494" y="691"/>
                    <a:pt x="3444" y="762"/>
                  </a:cubicBezTo>
                  <a:cubicBezTo>
                    <a:pt x="3395" y="834"/>
                    <a:pt x="3370" y="937"/>
                    <a:pt x="3370" y="1073"/>
                  </a:cubicBezTo>
                  <a:cubicBezTo>
                    <a:pt x="3370" y="1141"/>
                    <a:pt x="3376" y="1201"/>
                    <a:pt x="3389" y="1252"/>
                  </a:cubicBezTo>
                  <a:cubicBezTo>
                    <a:pt x="3402" y="1303"/>
                    <a:pt x="3421" y="1346"/>
                    <a:pt x="3446" y="1380"/>
                  </a:cubicBezTo>
                  <a:cubicBezTo>
                    <a:pt x="3471" y="1415"/>
                    <a:pt x="3502" y="1440"/>
                    <a:pt x="3538" y="1457"/>
                  </a:cubicBezTo>
                  <a:cubicBezTo>
                    <a:pt x="3574" y="1474"/>
                    <a:pt x="3616" y="1482"/>
                    <a:pt x="3663" y="1482"/>
                  </a:cubicBezTo>
                  <a:cubicBezTo>
                    <a:pt x="3707" y="1482"/>
                    <a:pt x="3746" y="1475"/>
                    <a:pt x="3780" y="1461"/>
                  </a:cubicBezTo>
                  <a:cubicBezTo>
                    <a:pt x="3814" y="1447"/>
                    <a:pt x="3843" y="1432"/>
                    <a:pt x="3867" y="1415"/>
                  </a:cubicBezTo>
                  <a:cubicBezTo>
                    <a:pt x="3892" y="1398"/>
                    <a:pt x="3913" y="1383"/>
                    <a:pt x="3929" y="1369"/>
                  </a:cubicBezTo>
                  <a:cubicBezTo>
                    <a:pt x="3946" y="1355"/>
                    <a:pt x="3959" y="1349"/>
                    <a:pt x="3969" y="1349"/>
                  </a:cubicBezTo>
                  <a:cubicBezTo>
                    <a:pt x="3974" y="1349"/>
                    <a:pt x="3979" y="1350"/>
                    <a:pt x="3983" y="1353"/>
                  </a:cubicBezTo>
                  <a:cubicBezTo>
                    <a:pt x="3987" y="1356"/>
                    <a:pt x="3990" y="1362"/>
                    <a:pt x="3993" y="1369"/>
                  </a:cubicBezTo>
                  <a:cubicBezTo>
                    <a:pt x="3995" y="1377"/>
                    <a:pt x="3997" y="1386"/>
                    <a:pt x="3999" y="1397"/>
                  </a:cubicBezTo>
                  <a:cubicBezTo>
                    <a:pt x="4000" y="1409"/>
                    <a:pt x="4000" y="1422"/>
                    <a:pt x="4000" y="1438"/>
                  </a:cubicBezTo>
                  <a:cubicBezTo>
                    <a:pt x="4000" y="1451"/>
                    <a:pt x="4000" y="1462"/>
                    <a:pt x="3999" y="1472"/>
                  </a:cubicBezTo>
                  <a:cubicBezTo>
                    <a:pt x="3998" y="1482"/>
                    <a:pt x="3997" y="1490"/>
                    <a:pt x="3995" y="1497"/>
                  </a:cubicBezTo>
                  <a:cubicBezTo>
                    <a:pt x="3993" y="1503"/>
                    <a:pt x="3991" y="1509"/>
                    <a:pt x="3988" y="1514"/>
                  </a:cubicBezTo>
                  <a:cubicBezTo>
                    <a:pt x="3985" y="1519"/>
                    <a:pt x="3979" y="1527"/>
                    <a:pt x="3969" y="1537"/>
                  </a:cubicBezTo>
                  <a:cubicBezTo>
                    <a:pt x="3960" y="1546"/>
                    <a:pt x="3943" y="1559"/>
                    <a:pt x="3919" y="1573"/>
                  </a:cubicBezTo>
                  <a:cubicBezTo>
                    <a:pt x="3896" y="1587"/>
                    <a:pt x="3870" y="1600"/>
                    <a:pt x="3840" y="1612"/>
                  </a:cubicBezTo>
                  <a:cubicBezTo>
                    <a:pt x="3811" y="1623"/>
                    <a:pt x="3779" y="1632"/>
                    <a:pt x="3745" y="1639"/>
                  </a:cubicBezTo>
                  <a:cubicBezTo>
                    <a:pt x="3710" y="1646"/>
                    <a:pt x="3675" y="1650"/>
                    <a:pt x="3638" y="1650"/>
                  </a:cubicBezTo>
                  <a:cubicBezTo>
                    <a:pt x="3562" y="1650"/>
                    <a:pt x="3495" y="1637"/>
                    <a:pt x="3437" y="1612"/>
                  </a:cubicBezTo>
                  <a:cubicBezTo>
                    <a:pt x="3378" y="1587"/>
                    <a:pt x="3329" y="1551"/>
                    <a:pt x="3290" y="1503"/>
                  </a:cubicBezTo>
                  <a:cubicBezTo>
                    <a:pt x="3250" y="1455"/>
                    <a:pt x="3220" y="1396"/>
                    <a:pt x="3199" y="1326"/>
                  </a:cubicBezTo>
                  <a:cubicBezTo>
                    <a:pt x="3179" y="1256"/>
                    <a:pt x="3168" y="1175"/>
                    <a:pt x="3168" y="1084"/>
                  </a:cubicBezTo>
                  <a:cubicBezTo>
                    <a:pt x="3168" y="980"/>
                    <a:pt x="3181" y="891"/>
                    <a:pt x="3206" y="816"/>
                  </a:cubicBezTo>
                  <a:cubicBezTo>
                    <a:pt x="3232" y="741"/>
                    <a:pt x="3267" y="680"/>
                    <a:pt x="3311" y="633"/>
                  </a:cubicBezTo>
                  <a:cubicBezTo>
                    <a:pt x="3355" y="585"/>
                    <a:pt x="3407" y="550"/>
                    <a:pt x="3467" y="527"/>
                  </a:cubicBezTo>
                  <a:cubicBezTo>
                    <a:pt x="3526" y="503"/>
                    <a:pt x="3591" y="492"/>
                    <a:pt x="3660" y="492"/>
                  </a:cubicBezTo>
                  <a:close/>
                  <a:moveTo>
                    <a:pt x="10638" y="491"/>
                  </a:moveTo>
                  <a:cubicBezTo>
                    <a:pt x="10721" y="491"/>
                    <a:pt x="10791" y="504"/>
                    <a:pt x="10850" y="531"/>
                  </a:cubicBezTo>
                  <a:cubicBezTo>
                    <a:pt x="10908" y="557"/>
                    <a:pt x="10956" y="593"/>
                    <a:pt x="10993" y="638"/>
                  </a:cubicBezTo>
                  <a:cubicBezTo>
                    <a:pt x="11031" y="683"/>
                    <a:pt x="11058" y="735"/>
                    <a:pt x="11076" y="796"/>
                  </a:cubicBezTo>
                  <a:cubicBezTo>
                    <a:pt x="11093" y="857"/>
                    <a:pt x="11102" y="921"/>
                    <a:pt x="11102" y="990"/>
                  </a:cubicBezTo>
                  <a:lnTo>
                    <a:pt x="11102" y="1025"/>
                  </a:lnTo>
                  <a:cubicBezTo>
                    <a:pt x="11102" y="1056"/>
                    <a:pt x="11094" y="1077"/>
                    <a:pt x="11079" y="1090"/>
                  </a:cubicBezTo>
                  <a:cubicBezTo>
                    <a:pt x="11064" y="1103"/>
                    <a:pt x="11046" y="1110"/>
                    <a:pt x="11027" y="1110"/>
                  </a:cubicBezTo>
                  <a:lnTo>
                    <a:pt x="10332" y="1110"/>
                  </a:lnTo>
                  <a:cubicBezTo>
                    <a:pt x="10332" y="1168"/>
                    <a:pt x="10338" y="1221"/>
                    <a:pt x="10350" y="1268"/>
                  </a:cubicBezTo>
                  <a:cubicBezTo>
                    <a:pt x="10362" y="1315"/>
                    <a:pt x="10381" y="1355"/>
                    <a:pt x="10409" y="1388"/>
                  </a:cubicBezTo>
                  <a:cubicBezTo>
                    <a:pt x="10436" y="1422"/>
                    <a:pt x="10472" y="1448"/>
                    <a:pt x="10516" y="1466"/>
                  </a:cubicBezTo>
                  <a:cubicBezTo>
                    <a:pt x="10560" y="1484"/>
                    <a:pt x="10614" y="1493"/>
                    <a:pt x="10677" y="1493"/>
                  </a:cubicBezTo>
                  <a:cubicBezTo>
                    <a:pt x="10727" y="1493"/>
                    <a:pt x="10772" y="1489"/>
                    <a:pt x="10811" y="1480"/>
                  </a:cubicBezTo>
                  <a:cubicBezTo>
                    <a:pt x="10851" y="1472"/>
                    <a:pt x="10885" y="1463"/>
                    <a:pt x="10913" y="1453"/>
                  </a:cubicBezTo>
                  <a:cubicBezTo>
                    <a:pt x="10942" y="1443"/>
                    <a:pt x="10966" y="1434"/>
                    <a:pt x="10984" y="1425"/>
                  </a:cubicBezTo>
                  <a:cubicBezTo>
                    <a:pt x="11002" y="1417"/>
                    <a:pt x="11016" y="1413"/>
                    <a:pt x="11026" y="1413"/>
                  </a:cubicBezTo>
                  <a:cubicBezTo>
                    <a:pt x="11031" y="1413"/>
                    <a:pt x="11036" y="1414"/>
                    <a:pt x="11041" y="1417"/>
                  </a:cubicBezTo>
                  <a:cubicBezTo>
                    <a:pt x="11045" y="1420"/>
                    <a:pt x="11048" y="1424"/>
                    <a:pt x="11051" y="1429"/>
                  </a:cubicBezTo>
                  <a:cubicBezTo>
                    <a:pt x="11053" y="1435"/>
                    <a:pt x="11055" y="1443"/>
                    <a:pt x="11056" y="1452"/>
                  </a:cubicBezTo>
                  <a:cubicBezTo>
                    <a:pt x="11057" y="1462"/>
                    <a:pt x="11058" y="1474"/>
                    <a:pt x="11058" y="1488"/>
                  </a:cubicBezTo>
                  <a:cubicBezTo>
                    <a:pt x="11058" y="1498"/>
                    <a:pt x="11057" y="1507"/>
                    <a:pt x="11056" y="1514"/>
                  </a:cubicBezTo>
                  <a:cubicBezTo>
                    <a:pt x="11056" y="1522"/>
                    <a:pt x="11055" y="1528"/>
                    <a:pt x="11053" y="1534"/>
                  </a:cubicBezTo>
                  <a:cubicBezTo>
                    <a:pt x="11052" y="1540"/>
                    <a:pt x="11050" y="1545"/>
                    <a:pt x="11048" y="1550"/>
                  </a:cubicBezTo>
                  <a:cubicBezTo>
                    <a:pt x="11045" y="1555"/>
                    <a:pt x="11041" y="1559"/>
                    <a:pt x="11037" y="1564"/>
                  </a:cubicBezTo>
                  <a:cubicBezTo>
                    <a:pt x="11033" y="1568"/>
                    <a:pt x="11020" y="1575"/>
                    <a:pt x="10999" y="1585"/>
                  </a:cubicBezTo>
                  <a:cubicBezTo>
                    <a:pt x="10978" y="1594"/>
                    <a:pt x="10951" y="1604"/>
                    <a:pt x="10917" y="1613"/>
                  </a:cubicBezTo>
                  <a:cubicBezTo>
                    <a:pt x="10883" y="1623"/>
                    <a:pt x="10845" y="1631"/>
                    <a:pt x="10800" y="1639"/>
                  </a:cubicBezTo>
                  <a:cubicBezTo>
                    <a:pt x="10756" y="1646"/>
                    <a:pt x="10709" y="1650"/>
                    <a:pt x="10659" y="1650"/>
                  </a:cubicBezTo>
                  <a:cubicBezTo>
                    <a:pt x="10572" y="1650"/>
                    <a:pt x="10496" y="1638"/>
                    <a:pt x="10431" y="1613"/>
                  </a:cubicBezTo>
                  <a:cubicBezTo>
                    <a:pt x="10366" y="1589"/>
                    <a:pt x="10311" y="1553"/>
                    <a:pt x="10267" y="1506"/>
                  </a:cubicBezTo>
                  <a:cubicBezTo>
                    <a:pt x="10222" y="1458"/>
                    <a:pt x="10188" y="1398"/>
                    <a:pt x="10166" y="1326"/>
                  </a:cubicBezTo>
                  <a:cubicBezTo>
                    <a:pt x="10143" y="1254"/>
                    <a:pt x="10132" y="1171"/>
                    <a:pt x="10132" y="1076"/>
                  </a:cubicBezTo>
                  <a:cubicBezTo>
                    <a:pt x="10132" y="985"/>
                    <a:pt x="10144" y="903"/>
                    <a:pt x="10167" y="831"/>
                  </a:cubicBezTo>
                  <a:cubicBezTo>
                    <a:pt x="10190" y="759"/>
                    <a:pt x="10224" y="698"/>
                    <a:pt x="10268" y="647"/>
                  </a:cubicBezTo>
                  <a:cubicBezTo>
                    <a:pt x="10312" y="597"/>
                    <a:pt x="10366" y="558"/>
                    <a:pt x="10428" y="531"/>
                  </a:cubicBezTo>
                  <a:cubicBezTo>
                    <a:pt x="10491" y="504"/>
                    <a:pt x="10561" y="491"/>
                    <a:pt x="10638" y="491"/>
                  </a:cubicBezTo>
                  <a:close/>
                  <a:moveTo>
                    <a:pt x="8445" y="491"/>
                  </a:moveTo>
                  <a:cubicBezTo>
                    <a:pt x="8515" y="491"/>
                    <a:pt x="8574" y="503"/>
                    <a:pt x="8623" y="527"/>
                  </a:cubicBezTo>
                  <a:cubicBezTo>
                    <a:pt x="8671" y="550"/>
                    <a:pt x="8709" y="582"/>
                    <a:pt x="8739" y="622"/>
                  </a:cubicBezTo>
                  <a:cubicBezTo>
                    <a:pt x="8769" y="662"/>
                    <a:pt x="8790" y="709"/>
                    <a:pt x="8803" y="762"/>
                  </a:cubicBezTo>
                  <a:cubicBezTo>
                    <a:pt x="8816" y="816"/>
                    <a:pt x="8822" y="880"/>
                    <a:pt x="8822" y="955"/>
                  </a:cubicBezTo>
                  <a:lnTo>
                    <a:pt x="8822" y="1598"/>
                  </a:lnTo>
                  <a:cubicBezTo>
                    <a:pt x="8822" y="1604"/>
                    <a:pt x="8821" y="1610"/>
                    <a:pt x="8818" y="1614"/>
                  </a:cubicBezTo>
                  <a:cubicBezTo>
                    <a:pt x="8815" y="1618"/>
                    <a:pt x="8809" y="1622"/>
                    <a:pt x="8802" y="1625"/>
                  </a:cubicBezTo>
                  <a:cubicBezTo>
                    <a:pt x="8795" y="1628"/>
                    <a:pt x="8786" y="1631"/>
                    <a:pt x="8773" y="1632"/>
                  </a:cubicBezTo>
                  <a:cubicBezTo>
                    <a:pt x="8761" y="1634"/>
                    <a:pt x="8745" y="1635"/>
                    <a:pt x="8726" y="1635"/>
                  </a:cubicBezTo>
                  <a:cubicBezTo>
                    <a:pt x="8707" y="1635"/>
                    <a:pt x="8691" y="1634"/>
                    <a:pt x="8678" y="1632"/>
                  </a:cubicBezTo>
                  <a:cubicBezTo>
                    <a:pt x="8666" y="1631"/>
                    <a:pt x="8656" y="1628"/>
                    <a:pt x="8649" y="1625"/>
                  </a:cubicBezTo>
                  <a:cubicBezTo>
                    <a:pt x="8642" y="1622"/>
                    <a:pt x="8637" y="1618"/>
                    <a:pt x="8634" y="1614"/>
                  </a:cubicBezTo>
                  <a:cubicBezTo>
                    <a:pt x="8631" y="1610"/>
                    <a:pt x="8629" y="1604"/>
                    <a:pt x="8629" y="1598"/>
                  </a:cubicBezTo>
                  <a:lnTo>
                    <a:pt x="8629" y="981"/>
                  </a:lnTo>
                  <a:cubicBezTo>
                    <a:pt x="8629" y="920"/>
                    <a:pt x="8624" y="872"/>
                    <a:pt x="8615" y="835"/>
                  </a:cubicBezTo>
                  <a:cubicBezTo>
                    <a:pt x="8606" y="799"/>
                    <a:pt x="8592" y="767"/>
                    <a:pt x="8574" y="740"/>
                  </a:cubicBezTo>
                  <a:cubicBezTo>
                    <a:pt x="8556" y="714"/>
                    <a:pt x="8533" y="693"/>
                    <a:pt x="8504" y="679"/>
                  </a:cubicBezTo>
                  <a:cubicBezTo>
                    <a:pt x="8476" y="665"/>
                    <a:pt x="8443" y="658"/>
                    <a:pt x="8405" y="658"/>
                  </a:cubicBezTo>
                  <a:cubicBezTo>
                    <a:pt x="8357" y="658"/>
                    <a:pt x="8308" y="676"/>
                    <a:pt x="8260" y="710"/>
                  </a:cubicBezTo>
                  <a:cubicBezTo>
                    <a:pt x="8211" y="744"/>
                    <a:pt x="8161" y="795"/>
                    <a:pt x="8107" y="861"/>
                  </a:cubicBezTo>
                  <a:lnTo>
                    <a:pt x="8107" y="1598"/>
                  </a:lnTo>
                  <a:cubicBezTo>
                    <a:pt x="8107" y="1604"/>
                    <a:pt x="8106" y="1610"/>
                    <a:pt x="8103" y="1614"/>
                  </a:cubicBezTo>
                  <a:cubicBezTo>
                    <a:pt x="8100" y="1618"/>
                    <a:pt x="8095" y="1622"/>
                    <a:pt x="8088" y="1625"/>
                  </a:cubicBezTo>
                  <a:cubicBezTo>
                    <a:pt x="8081" y="1628"/>
                    <a:pt x="8071" y="1631"/>
                    <a:pt x="8058" y="1632"/>
                  </a:cubicBezTo>
                  <a:cubicBezTo>
                    <a:pt x="8046" y="1634"/>
                    <a:pt x="8030" y="1635"/>
                    <a:pt x="8010" y="1635"/>
                  </a:cubicBezTo>
                  <a:cubicBezTo>
                    <a:pt x="7991" y="1635"/>
                    <a:pt x="7976" y="1634"/>
                    <a:pt x="7963" y="1632"/>
                  </a:cubicBezTo>
                  <a:cubicBezTo>
                    <a:pt x="7951" y="1631"/>
                    <a:pt x="7941" y="1628"/>
                    <a:pt x="7933" y="1625"/>
                  </a:cubicBezTo>
                  <a:cubicBezTo>
                    <a:pt x="7926" y="1622"/>
                    <a:pt x="7921" y="1618"/>
                    <a:pt x="7918" y="1614"/>
                  </a:cubicBezTo>
                  <a:cubicBezTo>
                    <a:pt x="7915" y="1610"/>
                    <a:pt x="7914" y="1604"/>
                    <a:pt x="7914" y="1598"/>
                  </a:cubicBezTo>
                  <a:lnTo>
                    <a:pt x="7914" y="543"/>
                  </a:lnTo>
                  <a:cubicBezTo>
                    <a:pt x="7914" y="537"/>
                    <a:pt x="7915" y="532"/>
                    <a:pt x="7918" y="528"/>
                  </a:cubicBezTo>
                  <a:cubicBezTo>
                    <a:pt x="7920" y="523"/>
                    <a:pt x="7925" y="519"/>
                    <a:pt x="7932" y="516"/>
                  </a:cubicBezTo>
                  <a:cubicBezTo>
                    <a:pt x="7939" y="512"/>
                    <a:pt x="7948" y="510"/>
                    <a:pt x="7959" y="509"/>
                  </a:cubicBezTo>
                  <a:cubicBezTo>
                    <a:pt x="7970" y="508"/>
                    <a:pt x="7984" y="507"/>
                    <a:pt x="8002" y="507"/>
                  </a:cubicBezTo>
                  <a:cubicBezTo>
                    <a:pt x="8019" y="507"/>
                    <a:pt x="8033" y="508"/>
                    <a:pt x="8045" y="509"/>
                  </a:cubicBezTo>
                  <a:cubicBezTo>
                    <a:pt x="8056" y="510"/>
                    <a:pt x="8065" y="512"/>
                    <a:pt x="8071" y="516"/>
                  </a:cubicBezTo>
                  <a:cubicBezTo>
                    <a:pt x="8077" y="519"/>
                    <a:pt x="8082" y="523"/>
                    <a:pt x="8085" y="528"/>
                  </a:cubicBezTo>
                  <a:cubicBezTo>
                    <a:pt x="8087" y="532"/>
                    <a:pt x="8089" y="537"/>
                    <a:pt x="8089" y="543"/>
                  </a:cubicBezTo>
                  <a:lnTo>
                    <a:pt x="8089" y="683"/>
                  </a:lnTo>
                  <a:cubicBezTo>
                    <a:pt x="8148" y="617"/>
                    <a:pt x="8207" y="568"/>
                    <a:pt x="8266" y="537"/>
                  </a:cubicBezTo>
                  <a:cubicBezTo>
                    <a:pt x="8325" y="506"/>
                    <a:pt x="8385" y="491"/>
                    <a:pt x="8445" y="491"/>
                  </a:cubicBezTo>
                  <a:close/>
                  <a:moveTo>
                    <a:pt x="7150" y="491"/>
                  </a:moveTo>
                  <a:cubicBezTo>
                    <a:pt x="7233" y="491"/>
                    <a:pt x="7303" y="504"/>
                    <a:pt x="7362" y="531"/>
                  </a:cubicBezTo>
                  <a:cubicBezTo>
                    <a:pt x="7420" y="557"/>
                    <a:pt x="7468" y="593"/>
                    <a:pt x="7505" y="638"/>
                  </a:cubicBezTo>
                  <a:cubicBezTo>
                    <a:pt x="7543" y="683"/>
                    <a:pt x="7570" y="735"/>
                    <a:pt x="7588" y="796"/>
                  </a:cubicBezTo>
                  <a:cubicBezTo>
                    <a:pt x="7605" y="857"/>
                    <a:pt x="7614" y="921"/>
                    <a:pt x="7614" y="990"/>
                  </a:cubicBezTo>
                  <a:lnTo>
                    <a:pt x="7614" y="1025"/>
                  </a:lnTo>
                  <a:cubicBezTo>
                    <a:pt x="7614" y="1056"/>
                    <a:pt x="7606" y="1077"/>
                    <a:pt x="7591" y="1090"/>
                  </a:cubicBezTo>
                  <a:cubicBezTo>
                    <a:pt x="7576" y="1103"/>
                    <a:pt x="7558" y="1110"/>
                    <a:pt x="7539" y="1110"/>
                  </a:cubicBezTo>
                  <a:lnTo>
                    <a:pt x="6844" y="1110"/>
                  </a:lnTo>
                  <a:cubicBezTo>
                    <a:pt x="6844" y="1168"/>
                    <a:pt x="6850" y="1221"/>
                    <a:pt x="6862" y="1268"/>
                  </a:cubicBezTo>
                  <a:cubicBezTo>
                    <a:pt x="6874" y="1315"/>
                    <a:pt x="6893" y="1355"/>
                    <a:pt x="6921" y="1388"/>
                  </a:cubicBezTo>
                  <a:cubicBezTo>
                    <a:pt x="6948" y="1422"/>
                    <a:pt x="6984" y="1448"/>
                    <a:pt x="7028" y="1466"/>
                  </a:cubicBezTo>
                  <a:cubicBezTo>
                    <a:pt x="7072" y="1484"/>
                    <a:pt x="7126" y="1493"/>
                    <a:pt x="7189" y="1493"/>
                  </a:cubicBezTo>
                  <a:cubicBezTo>
                    <a:pt x="7239" y="1493"/>
                    <a:pt x="7284" y="1489"/>
                    <a:pt x="7323" y="1480"/>
                  </a:cubicBezTo>
                  <a:cubicBezTo>
                    <a:pt x="7363" y="1472"/>
                    <a:pt x="7397" y="1463"/>
                    <a:pt x="7425" y="1453"/>
                  </a:cubicBezTo>
                  <a:cubicBezTo>
                    <a:pt x="7454" y="1443"/>
                    <a:pt x="7478" y="1434"/>
                    <a:pt x="7496" y="1425"/>
                  </a:cubicBezTo>
                  <a:cubicBezTo>
                    <a:pt x="7514" y="1417"/>
                    <a:pt x="7528" y="1413"/>
                    <a:pt x="7538" y="1413"/>
                  </a:cubicBezTo>
                  <a:cubicBezTo>
                    <a:pt x="7543" y="1413"/>
                    <a:pt x="7548" y="1414"/>
                    <a:pt x="7553" y="1417"/>
                  </a:cubicBezTo>
                  <a:cubicBezTo>
                    <a:pt x="7557" y="1420"/>
                    <a:pt x="7560" y="1424"/>
                    <a:pt x="7563" y="1429"/>
                  </a:cubicBezTo>
                  <a:cubicBezTo>
                    <a:pt x="7565" y="1435"/>
                    <a:pt x="7567" y="1443"/>
                    <a:pt x="7568" y="1452"/>
                  </a:cubicBezTo>
                  <a:cubicBezTo>
                    <a:pt x="7569" y="1462"/>
                    <a:pt x="7570" y="1474"/>
                    <a:pt x="7570" y="1488"/>
                  </a:cubicBezTo>
                  <a:cubicBezTo>
                    <a:pt x="7570" y="1498"/>
                    <a:pt x="7569" y="1507"/>
                    <a:pt x="7568" y="1514"/>
                  </a:cubicBezTo>
                  <a:cubicBezTo>
                    <a:pt x="7568" y="1522"/>
                    <a:pt x="7567" y="1528"/>
                    <a:pt x="7565" y="1534"/>
                  </a:cubicBezTo>
                  <a:cubicBezTo>
                    <a:pt x="7564" y="1540"/>
                    <a:pt x="7562" y="1545"/>
                    <a:pt x="7560" y="1550"/>
                  </a:cubicBezTo>
                  <a:cubicBezTo>
                    <a:pt x="7557" y="1555"/>
                    <a:pt x="7553" y="1559"/>
                    <a:pt x="7549" y="1564"/>
                  </a:cubicBezTo>
                  <a:cubicBezTo>
                    <a:pt x="7545" y="1568"/>
                    <a:pt x="7532" y="1575"/>
                    <a:pt x="7511" y="1585"/>
                  </a:cubicBezTo>
                  <a:cubicBezTo>
                    <a:pt x="7490" y="1594"/>
                    <a:pt x="7463" y="1604"/>
                    <a:pt x="7429" y="1613"/>
                  </a:cubicBezTo>
                  <a:cubicBezTo>
                    <a:pt x="7395" y="1623"/>
                    <a:pt x="7357" y="1631"/>
                    <a:pt x="7312" y="1639"/>
                  </a:cubicBezTo>
                  <a:cubicBezTo>
                    <a:pt x="7268" y="1646"/>
                    <a:pt x="7221" y="1650"/>
                    <a:pt x="7171" y="1650"/>
                  </a:cubicBezTo>
                  <a:cubicBezTo>
                    <a:pt x="7084" y="1650"/>
                    <a:pt x="7008" y="1638"/>
                    <a:pt x="6943" y="1613"/>
                  </a:cubicBezTo>
                  <a:cubicBezTo>
                    <a:pt x="6878" y="1589"/>
                    <a:pt x="6823" y="1553"/>
                    <a:pt x="6779" y="1506"/>
                  </a:cubicBezTo>
                  <a:cubicBezTo>
                    <a:pt x="6734" y="1458"/>
                    <a:pt x="6700" y="1398"/>
                    <a:pt x="6678" y="1326"/>
                  </a:cubicBezTo>
                  <a:cubicBezTo>
                    <a:pt x="6655" y="1254"/>
                    <a:pt x="6644" y="1171"/>
                    <a:pt x="6644" y="1076"/>
                  </a:cubicBezTo>
                  <a:cubicBezTo>
                    <a:pt x="6644" y="985"/>
                    <a:pt x="6656" y="903"/>
                    <a:pt x="6679" y="831"/>
                  </a:cubicBezTo>
                  <a:cubicBezTo>
                    <a:pt x="6702" y="759"/>
                    <a:pt x="6736" y="698"/>
                    <a:pt x="6780" y="647"/>
                  </a:cubicBezTo>
                  <a:cubicBezTo>
                    <a:pt x="6824" y="597"/>
                    <a:pt x="6878" y="558"/>
                    <a:pt x="6940" y="531"/>
                  </a:cubicBezTo>
                  <a:cubicBezTo>
                    <a:pt x="7003" y="504"/>
                    <a:pt x="7073" y="491"/>
                    <a:pt x="7150" y="491"/>
                  </a:cubicBezTo>
                  <a:close/>
                  <a:moveTo>
                    <a:pt x="4686" y="491"/>
                  </a:moveTo>
                  <a:cubicBezTo>
                    <a:pt x="4769" y="491"/>
                    <a:pt x="4839" y="504"/>
                    <a:pt x="4898" y="531"/>
                  </a:cubicBezTo>
                  <a:cubicBezTo>
                    <a:pt x="4956" y="557"/>
                    <a:pt x="5004" y="593"/>
                    <a:pt x="5041" y="638"/>
                  </a:cubicBezTo>
                  <a:cubicBezTo>
                    <a:pt x="5079" y="683"/>
                    <a:pt x="5106" y="735"/>
                    <a:pt x="5124" y="796"/>
                  </a:cubicBezTo>
                  <a:cubicBezTo>
                    <a:pt x="5141" y="857"/>
                    <a:pt x="5150" y="921"/>
                    <a:pt x="5150" y="990"/>
                  </a:cubicBezTo>
                  <a:lnTo>
                    <a:pt x="5150" y="1025"/>
                  </a:lnTo>
                  <a:cubicBezTo>
                    <a:pt x="5150" y="1056"/>
                    <a:pt x="5142" y="1077"/>
                    <a:pt x="5127" y="1090"/>
                  </a:cubicBezTo>
                  <a:cubicBezTo>
                    <a:pt x="5112" y="1103"/>
                    <a:pt x="5094" y="1110"/>
                    <a:pt x="5075" y="1110"/>
                  </a:cubicBezTo>
                  <a:lnTo>
                    <a:pt x="4380" y="1110"/>
                  </a:lnTo>
                  <a:cubicBezTo>
                    <a:pt x="4380" y="1168"/>
                    <a:pt x="4386" y="1221"/>
                    <a:pt x="4398" y="1268"/>
                  </a:cubicBezTo>
                  <a:cubicBezTo>
                    <a:pt x="4410" y="1315"/>
                    <a:pt x="4429" y="1355"/>
                    <a:pt x="4457" y="1388"/>
                  </a:cubicBezTo>
                  <a:cubicBezTo>
                    <a:pt x="4484" y="1422"/>
                    <a:pt x="4520" y="1448"/>
                    <a:pt x="4564" y="1466"/>
                  </a:cubicBezTo>
                  <a:cubicBezTo>
                    <a:pt x="4608" y="1484"/>
                    <a:pt x="4662" y="1493"/>
                    <a:pt x="4725" y="1493"/>
                  </a:cubicBezTo>
                  <a:cubicBezTo>
                    <a:pt x="4775" y="1493"/>
                    <a:pt x="4820" y="1489"/>
                    <a:pt x="4859" y="1480"/>
                  </a:cubicBezTo>
                  <a:cubicBezTo>
                    <a:pt x="4899" y="1472"/>
                    <a:pt x="4933" y="1463"/>
                    <a:pt x="4961" y="1453"/>
                  </a:cubicBezTo>
                  <a:cubicBezTo>
                    <a:pt x="4990" y="1443"/>
                    <a:pt x="5014" y="1434"/>
                    <a:pt x="5032" y="1425"/>
                  </a:cubicBezTo>
                  <a:cubicBezTo>
                    <a:pt x="5050" y="1417"/>
                    <a:pt x="5064" y="1413"/>
                    <a:pt x="5074" y="1413"/>
                  </a:cubicBezTo>
                  <a:cubicBezTo>
                    <a:pt x="5079" y="1413"/>
                    <a:pt x="5084" y="1414"/>
                    <a:pt x="5089" y="1417"/>
                  </a:cubicBezTo>
                  <a:cubicBezTo>
                    <a:pt x="5093" y="1420"/>
                    <a:pt x="5096" y="1424"/>
                    <a:pt x="5099" y="1429"/>
                  </a:cubicBezTo>
                  <a:cubicBezTo>
                    <a:pt x="5101" y="1435"/>
                    <a:pt x="5103" y="1443"/>
                    <a:pt x="5104" y="1452"/>
                  </a:cubicBezTo>
                  <a:cubicBezTo>
                    <a:pt x="5105" y="1462"/>
                    <a:pt x="5106" y="1474"/>
                    <a:pt x="5106" y="1488"/>
                  </a:cubicBezTo>
                  <a:cubicBezTo>
                    <a:pt x="5106" y="1498"/>
                    <a:pt x="5105" y="1507"/>
                    <a:pt x="5104" y="1514"/>
                  </a:cubicBezTo>
                  <a:cubicBezTo>
                    <a:pt x="5104" y="1522"/>
                    <a:pt x="5103" y="1528"/>
                    <a:pt x="5101" y="1534"/>
                  </a:cubicBezTo>
                  <a:cubicBezTo>
                    <a:pt x="5100" y="1540"/>
                    <a:pt x="5098" y="1545"/>
                    <a:pt x="5096" y="1550"/>
                  </a:cubicBezTo>
                  <a:cubicBezTo>
                    <a:pt x="5093" y="1555"/>
                    <a:pt x="5089" y="1559"/>
                    <a:pt x="5085" y="1564"/>
                  </a:cubicBezTo>
                  <a:cubicBezTo>
                    <a:pt x="5081" y="1568"/>
                    <a:pt x="5068" y="1575"/>
                    <a:pt x="5047" y="1585"/>
                  </a:cubicBezTo>
                  <a:cubicBezTo>
                    <a:pt x="5026" y="1594"/>
                    <a:pt x="4999" y="1604"/>
                    <a:pt x="4965" y="1613"/>
                  </a:cubicBezTo>
                  <a:cubicBezTo>
                    <a:pt x="4931" y="1623"/>
                    <a:pt x="4893" y="1631"/>
                    <a:pt x="4848" y="1639"/>
                  </a:cubicBezTo>
                  <a:cubicBezTo>
                    <a:pt x="4804" y="1646"/>
                    <a:pt x="4757" y="1650"/>
                    <a:pt x="4707" y="1650"/>
                  </a:cubicBezTo>
                  <a:cubicBezTo>
                    <a:pt x="4620" y="1650"/>
                    <a:pt x="4544" y="1638"/>
                    <a:pt x="4479" y="1613"/>
                  </a:cubicBezTo>
                  <a:cubicBezTo>
                    <a:pt x="4414" y="1589"/>
                    <a:pt x="4359" y="1553"/>
                    <a:pt x="4315" y="1506"/>
                  </a:cubicBezTo>
                  <a:cubicBezTo>
                    <a:pt x="4270" y="1458"/>
                    <a:pt x="4236" y="1398"/>
                    <a:pt x="4214" y="1326"/>
                  </a:cubicBezTo>
                  <a:cubicBezTo>
                    <a:pt x="4191" y="1254"/>
                    <a:pt x="4180" y="1171"/>
                    <a:pt x="4180" y="1076"/>
                  </a:cubicBezTo>
                  <a:cubicBezTo>
                    <a:pt x="4180" y="985"/>
                    <a:pt x="4192" y="903"/>
                    <a:pt x="4215" y="831"/>
                  </a:cubicBezTo>
                  <a:cubicBezTo>
                    <a:pt x="4238" y="759"/>
                    <a:pt x="4272" y="698"/>
                    <a:pt x="4316" y="647"/>
                  </a:cubicBezTo>
                  <a:cubicBezTo>
                    <a:pt x="4360" y="597"/>
                    <a:pt x="4414" y="558"/>
                    <a:pt x="4476" y="531"/>
                  </a:cubicBezTo>
                  <a:cubicBezTo>
                    <a:pt x="4539" y="504"/>
                    <a:pt x="4609" y="491"/>
                    <a:pt x="4686" y="491"/>
                  </a:cubicBezTo>
                  <a:close/>
                  <a:moveTo>
                    <a:pt x="2478" y="491"/>
                  </a:moveTo>
                  <a:cubicBezTo>
                    <a:pt x="2561" y="491"/>
                    <a:pt x="2631" y="504"/>
                    <a:pt x="2690" y="531"/>
                  </a:cubicBezTo>
                  <a:cubicBezTo>
                    <a:pt x="2748" y="557"/>
                    <a:pt x="2796" y="593"/>
                    <a:pt x="2833" y="638"/>
                  </a:cubicBezTo>
                  <a:cubicBezTo>
                    <a:pt x="2871" y="683"/>
                    <a:pt x="2898" y="735"/>
                    <a:pt x="2916" y="796"/>
                  </a:cubicBezTo>
                  <a:cubicBezTo>
                    <a:pt x="2933" y="857"/>
                    <a:pt x="2942" y="921"/>
                    <a:pt x="2942" y="990"/>
                  </a:cubicBezTo>
                  <a:lnTo>
                    <a:pt x="2942" y="1025"/>
                  </a:lnTo>
                  <a:cubicBezTo>
                    <a:pt x="2942" y="1056"/>
                    <a:pt x="2934" y="1077"/>
                    <a:pt x="2919" y="1090"/>
                  </a:cubicBezTo>
                  <a:cubicBezTo>
                    <a:pt x="2904" y="1103"/>
                    <a:pt x="2886" y="1110"/>
                    <a:pt x="2867" y="1110"/>
                  </a:cubicBezTo>
                  <a:lnTo>
                    <a:pt x="2172" y="1110"/>
                  </a:lnTo>
                  <a:cubicBezTo>
                    <a:pt x="2172" y="1168"/>
                    <a:pt x="2178" y="1221"/>
                    <a:pt x="2190" y="1268"/>
                  </a:cubicBezTo>
                  <a:cubicBezTo>
                    <a:pt x="2202" y="1315"/>
                    <a:pt x="2221" y="1355"/>
                    <a:pt x="2249" y="1388"/>
                  </a:cubicBezTo>
                  <a:cubicBezTo>
                    <a:pt x="2276" y="1422"/>
                    <a:pt x="2312" y="1448"/>
                    <a:pt x="2356" y="1466"/>
                  </a:cubicBezTo>
                  <a:cubicBezTo>
                    <a:pt x="2400" y="1484"/>
                    <a:pt x="2454" y="1493"/>
                    <a:pt x="2517" y="1493"/>
                  </a:cubicBezTo>
                  <a:cubicBezTo>
                    <a:pt x="2567" y="1493"/>
                    <a:pt x="2612" y="1489"/>
                    <a:pt x="2651" y="1480"/>
                  </a:cubicBezTo>
                  <a:cubicBezTo>
                    <a:pt x="2691" y="1472"/>
                    <a:pt x="2725" y="1463"/>
                    <a:pt x="2753" y="1453"/>
                  </a:cubicBezTo>
                  <a:cubicBezTo>
                    <a:pt x="2782" y="1443"/>
                    <a:pt x="2806" y="1434"/>
                    <a:pt x="2824" y="1425"/>
                  </a:cubicBezTo>
                  <a:cubicBezTo>
                    <a:pt x="2842" y="1417"/>
                    <a:pt x="2856" y="1413"/>
                    <a:pt x="2866" y="1413"/>
                  </a:cubicBezTo>
                  <a:cubicBezTo>
                    <a:pt x="2871" y="1413"/>
                    <a:pt x="2876" y="1414"/>
                    <a:pt x="2881" y="1417"/>
                  </a:cubicBezTo>
                  <a:cubicBezTo>
                    <a:pt x="2885" y="1420"/>
                    <a:pt x="2888" y="1424"/>
                    <a:pt x="2891" y="1429"/>
                  </a:cubicBezTo>
                  <a:cubicBezTo>
                    <a:pt x="2893" y="1435"/>
                    <a:pt x="2895" y="1443"/>
                    <a:pt x="2896" y="1452"/>
                  </a:cubicBezTo>
                  <a:cubicBezTo>
                    <a:pt x="2897" y="1462"/>
                    <a:pt x="2898" y="1474"/>
                    <a:pt x="2898" y="1488"/>
                  </a:cubicBezTo>
                  <a:cubicBezTo>
                    <a:pt x="2898" y="1498"/>
                    <a:pt x="2897" y="1507"/>
                    <a:pt x="2896" y="1514"/>
                  </a:cubicBezTo>
                  <a:cubicBezTo>
                    <a:pt x="2896" y="1522"/>
                    <a:pt x="2895" y="1528"/>
                    <a:pt x="2893" y="1534"/>
                  </a:cubicBezTo>
                  <a:cubicBezTo>
                    <a:pt x="2892" y="1540"/>
                    <a:pt x="2890" y="1545"/>
                    <a:pt x="2888" y="1550"/>
                  </a:cubicBezTo>
                  <a:cubicBezTo>
                    <a:pt x="2885" y="1555"/>
                    <a:pt x="2881" y="1559"/>
                    <a:pt x="2877" y="1564"/>
                  </a:cubicBezTo>
                  <a:cubicBezTo>
                    <a:pt x="2873" y="1568"/>
                    <a:pt x="2860" y="1575"/>
                    <a:pt x="2839" y="1585"/>
                  </a:cubicBezTo>
                  <a:cubicBezTo>
                    <a:pt x="2818" y="1594"/>
                    <a:pt x="2791" y="1604"/>
                    <a:pt x="2757" y="1613"/>
                  </a:cubicBezTo>
                  <a:cubicBezTo>
                    <a:pt x="2723" y="1623"/>
                    <a:pt x="2685" y="1631"/>
                    <a:pt x="2640" y="1639"/>
                  </a:cubicBezTo>
                  <a:cubicBezTo>
                    <a:pt x="2596" y="1646"/>
                    <a:pt x="2549" y="1650"/>
                    <a:pt x="2499" y="1650"/>
                  </a:cubicBezTo>
                  <a:cubicBezTo>
                    <a:pt x="2412" y="1650"/>
                    <a:pt x="2336" y="1638"/>
                    <a:pt x="2271" y="1613"/>
                  </a:cubicBezTo>
                  <a:cubicBezTo>
                    <a:pt x="2206" y="1589"/>
                    <a:pt x="2151" y="1553"/>
                    <a:pt x="2107" y="1506"/>
                  </a:cubicBezTo>
                  <a:cubicBezTo>
                    <a:pt x="2062" y="1458"/>
                    <a:pt x="2028" y="1398"/>
                    <a:pt x="2006" y="1326"/>
                  </a:cubicBezTo>
                  <a:cubicBezTo>
                    <a:pt x="1983" y="1254"/>
                    <a:pt x="1972" y="1171"/>
                    <a:pt x="1972" y="1076"/>
                  </a:cubicBezTo>
                  <a:cubicBezTo>
                    <a:pt x="1972" y="985"/>
                    <a:pt x="1984" y="903"/>
                    <a:pt x="2007" y="831"/>
                  </a:cubicBezTo>
                  <a:cubicBezTo>
                    <a:pt x="2030" y="759"/>
                    <a:pt x="2064" y="698"/>
                    <a:pt x="2108" y="647"/>
                  </a:cubicBezTo>
                  <a:cubicBezTo>
                    <a:pt x="2152" y="597"/>
                    <a:pt x="2206" y="558"/>
                    <a:pt x="2268" y="531"/>
                  </a:cubicBezTo>
                  <a:cubicBezTo>
                    <a:pt x="2331" y="504"/>
                    <a:pt x="2401" y="491"/>
                    <a:pt x="2478" y="491"/>
                  </a:cubicBezTo>
                  <a:close/>
                  <a:moveTo>
                    <a:pt x="1673" y="491"/>
                  </a:moveTo>
                  <a:cubicBezTo>
                    <a:pt x="1683" y="491"/>
                    <a:pt x="1695" y="491"/>
                    <a:pt x="1708" y="493"/>
                  </a:cubicBezTo>
                  <a:cubicBezTo>
                    <a:pt x="1720" y="494"/>
                    <a:pt x="1734" y="496"/>
                    <a:pt x="1748" y="499"/>
                  </a:cubicBezTo>
                  <a:cubicBezTo>
                    <a:pt x="1762" y="502"/>
                    <a:pt x="1775" y="506"/>
                    <a:pt x="1786" y="510"/>
                  </a:cubicBezTo>
                  <a:cubicBezTo>
                    <a:pt x="1797" y="513"/>
                    <a:pt x="1805" y="517"/>
                    <a:pt x="1810" y="521"/>
                  </a:cubicBezTo>
                  <a:cubicBezTo>
                    <a:pt x="1815" y="525"/>
                    <a:pt x="1818" y="529"/>
                    <a:pt x="1820" y="532"/>
                  </a:cubicBezTo>
                  <a:cubicBezTo>
                    <a:pt x="1821" y="536"/>
                    <a:pt x="1822" y="540"/>
                    <a:pt x="1824" y="546"/>
                  </a:cubicBezTo>
                  <a:cubicBezTo>
                    <a:pt x="1825" y="551"/>
                    <a:pt x="1826" y="559"/>
                    <a:pt x="1826" y="570"/>
                  </a:cubicBezTo>
                  <a:cubicBezTo>
                    <a:pt x="1826" y="580"/>
                    <a:pt x="1827" y="595"/>
                    <a:pt x="1827" y="613"/>
                  </a:cubicBezTo>
                  <a:cubicBezTo>
                    <a:pt x="1827" y="630"/>
                    <a:pt x="1826" y="644"/>
                    <a:pt x="1825" y="656"/>
                  </a:cubicBezTo>
                  <a:cubicBezTo>
                    <a:pt x="1825" y="668"/>
                    <a:pt x="1823" y="677"/>
                    <a:pt x="1821" y="684"/>
                  </a:cubicBezTo>
                  <a:cubicBezTo>
                    <a:pt x="1818" y="690"/>
                    <a:pt x="1815" y="695"/>
                    <a:pt x="1812" y="699"/>
                  </a:cubicBezTo>
                  <a:cubicBezTo>
                    <a:pt x="1808" y="702"/>
                    <a:pt x="1803" y="704"/>
                    <a:pt x="1797" y="704"/>
                  </a:cubicBezTo>
                  <a:cubicBezTo>
                    <a:pt x="1791" y="704"/>
                    <a:pt x="1783" y="702"/>
                    <a:pt x="1774" y="699"/>
                  </a:cubicBezTo>
                  <a:cubicBezTo>
                    <a:pt x="1765" y="695"/>
                    <a:pt x="1755" y="692"/>
                    <a:pt x="1744" y="688"/>
                  </a:cubicBezTo>
                  <a:cubicBezTo>
                    <a:pt x="1733" y="685"/>
                    <a:pt x="1720" y="681"/>
                    <a:pt x="1706" y="678"/>
                  </a:cubicBezTo>
                  <a:cubicBezTo>
                    <a:pt x="1692" y="675"/>
                    <a:pt x="1677" y="674"/>
                    <a:pt x="1660" y="674"/>
                  </a:cubicBezTo>
                  <a:cubicBezTo>
                    <a:pt x="1641" y="674"/>
                    <a:pt x="1621" y="677"/>
                    <a:pt x="1603" y="685"/>
                  </a:cubicBezTo>
                  <a:cubicBezTo>
                    <a:pt x="1584" y="693"/>
                    <a:pt x="1564" y="706"/>
                    <a:pt x="1544" y="724"/>
                  </a:cubicBezTo>
                  <a:cubicBezTo>
                    <a:pt x="1523" y="742"/>
                    <a:pt x="1501" y="766"/>
                    <a:pt x="1478" y="795"/>
                  </a:cubicBezTo>
                  <a:cubicBezTo>
                    <a:pt x="1456" y="825"/>
                    <a:pt x="1431" y="861"/>
                    <a:pt x="1403" y="904"/>
                  </a:cubicBezTo>
                  <a:lnTo>
                    <a:pt x="1403" y="1598"/>
                  </a:lnTo>
                  <a:cubicBezTo>
                    <a:pt x="1403" y="1604"/>
                    <a:pt x="1402" y="1610"/>
                    <a:pt x="1399" y="1614"/>
                  </a:cubicBezTo>
                  <a:cubicBezTo>
                    <a:pt x="1396" y="1618"/>
                    <a:pt x="1391" y="1622"/>
                    <a:pt x="1384" y="1625"/>
                  </a:cubicBezTo>
                  <a:cubicBezTo>
                    <a:pt x="1377" y="1628"/>
                    <a:pt x="1367" y="1631"/>
                    <a:pt x="1354" y="1632"/>
                  </a:cubicBezTo>
                  <a:cubicBezTo>
                    <a:pt x="1342" y="1634"/>
                    <a:pt x="1326" y="1635"/>
                    <a:pt x="1306" y="1635"/>
                  </a:cubicBezTo>
                  <a:cubicBezTo>
                    <a:pt x="1287" y="1635"/>
                    <a:pt x="1272" y="1634"/>
                    <a:pt x="1259" y="1632"/>
                  </a:cubicBezTo>
                  <a:cubicBezTo>
                    <a:pt x="1247" y="1631"/>
                    <a:pt x="1237" y="1628"/>
                    <a:pt x="1229" y="1625"/>
                  </a:cubicBezTo>
                  <a:cubicBezTo>
                    <a:pt x="1222" y="1622"/>
                    <a:pt x="1217" y="1618"/>
                    <a:pt x="1214" y="1614"/>
                  </a:cubicBezTo>
                  <a:cubicBezTo>
                    <a:pt x="1211" y="1610"/>
                    <a:pt x="1210" y="1604"/>
                    <a:pt x="1210" y="1598"/>
                  </a:cubicBezTo>
                  <a:lnTo>
                    <a:pt x="1210" y="543"/>
                  </a:lnTo>
                  <a:cubicBezTo>
                    <a:pt x="1210" y="537"/>
                    <a:pt x="1211" y="532"/>
                    <a:pt x="1214" y="528"/>
                  </a:cubicBezTo>
                  <a:cubicBezTo>
                    <a:pt x="1216" y="523"/>
                    <a:pt x="1221" y="519"/>
                    <a:pt x="1228" y="516"/>
                  </a:cubicBezTo>
                  <a:cubicBezTo>
                    <a:pt x="1235" y="512"/>
                    <a:pt x="1244" y="510"/>
                    <a:pt x="1255" y="509"/>
                  </a:cubicBezTo>
                  <a:cubicBezTo>
                    <a:pt x="1266" y="508"/>
                    <a:pt x="1280" y="507"/>
                    <a:pt x="1298" y="507"/>
                  </a:cubicBezTo>
                  <a:cubicBezTo>
                    <a:pt x="1315" y="507"/>
                    <a:pt x="1329" y="508"/>
                    <a:pt x="1341" y="509"/>
                  </a:cubicBezTo>
                  <a:cubicBezTo>
                    <a:pt x="1352" y="510"/>
                    <a:pt x="1361" y="512"/>
                    <a:pt x="1367" y="516"/>
                  </a:cubicBezTo>
                  <a:cubicBezTo>
                    <a:pt x="1373" y="519"/>
                    <a:pt x="1378" y="523"/>
                    <a:pt x="1381" y="528"/>
                  </a:cubicBezTo>
                  <a:cubicBezTo>
                    <a:pt x="1383" y="532"/>
                    <a:pt x="1385" y="537"/>
                    <a:pt x="1385" y="543"/>
                  </a:cubicBezTo>
                  <a:lnTo>
                    <a:pt x="1385" y="697"/>
                  </a:lnTo>
                  <a:cubicBezTo>
                    <a:pt x="1414" y="655"/>
                    <a:pt x="1441" y="620"/>
                    <a:pt x="1466" y="594"/>
                  </a:cubicBezTo>
                  <a:cubicBezTo>
                    <a:pt x="1492" y="567"/>
                    <a:pt x="1516" y="546"/>
                    <a:pt x="1538" y="531"/>
                  </a:cubicBezTo>
                  <a:cubicBezTo>
                    <a:pt x="1561" y="516"/>
                    <a:pt x="1583" y="505"/>
                    <a:pt x="1606" y="500"/>
                  </a:cubicBezTo>
                  <a:cubicBezTo>
                    <a:pt x="1628" y="494"/>
                    <a:pt x="1650" y="491"/>
                    <a:pt x="1673" y="491"/>
                  </a:cubicBezTo>
                  <a:close/>
                  <a:moveTo>
                    <a:pt x="202" y="277"/>
                  </a:moveTo>
                  <a:lnTo>
                    <a:pt x="202" y="886"/>
                  </a:lnTo>
                  <a:lnTo>
                    <a:pt x="384" y="886"/>
                  </a:lnTo>
                  <a:cubicBezTo>
                    <a:pt x="445" y="886"/>
                    <a:pt x="495" y="878"/>
                    <a:pt x="535" y="862"/>
                  </a:cubicBezTo>
                  <a:cubicBezTo>
                    <a:pt x="576" y="847"/>
                    <a:pt x="609" y="825"/>
                    <a:pt x="637" y="797"/>
                  </a:cubicBezTo>
                  <a:cubicBezTo>
                    <a:pt x="664" y="769"/>
                    <a:pt x="685" y="736"/>
                    <a:pt x="699" y="698"/>
                  </a:cubicBezTo>
                  <a:cubicBezTo>
                    <a:pt x="713" y="659"/>
                    <a:pt x="720" y="617"/>
                    <a:pt x="720" y="572"/>
                  </a:cubicBezTo>
                  <a:cubicBezTo>
                    <a:pt x="720" y="510"/>
                    <a:pt x="708" y="458"/>
                    <a:pt x="685" y="417"/>
                  </a:cubicBezTo>
                  <a:cubicBezTo>
                    <a:pt x="662" y="376"/>
                    <a:pt x="634" y="345"/>
                    <a:pt x="600" y="324"/>
                  </a:cubicBezTo>
                  <a:cubicBezTo>
                    <a:pt x="566" y="304"/>
                    <a:pt x="531" y="291"/>
                    <a:pt x="494" y="286"/>
                  </a:cubicBezTo>
                  <a:cubicBezTo>
                    <a:pt x="458" y="280"/>
                    <a:pt x="423" y="277"/>
                    <a:pt x="388" y="277"/>
                  </a:cubicBezTo>
                  <a:lnTo>
                    <a:pt x="202" y="277"/>
                  </a:lnTo>
                  <a:close/>
                  <a:moveTo>
                    <a:pt x="80" y="111"/>
                  </a:moveTo>
                  <a:lnTo>
                    <a:pt x="405" y="111"/>
                  </a:lnTo>
                  <a:cubicBezTo>
                    <a:pt x="438" y="111"/>
                    <a:pt x="469" y="112"/>
                    <a:pt x="499" y="115"/>
                  </a:cubicBezTo>
                  <a:cubicBezTo>
                    <a:pt x="529" y="118"/>
                    <a:pt x="565" y="124"/>
                    <a:pt x="606" y="133"/>
                  </a:cubicBezTo>
                  <a:cubicBezTo>
                    <a:pt x="647" y="142"/>
                    <a:pt x="688" y="159"/>
                    <a:pt x="731" y="183"/>
                  </a:cubicBezTo>
                  <a:cubicBezTo>
                    <a:pt x="774" y="208"/>
                    <a:pt x="810" y="238"/>
                    <a:pt x="839" y="274"/>
                  </a:cubicBezTo>
                  <a:cubicBezTo>
                    <a:pt x="869" y="310"/>
                    <a:pt x="892" y="352"/>
                    <a:pt x="908" y="399"/>
                  </a:cubicBezTo>
                  <a:cubicBezTo>
                    <a:pt x="924" y="446"/>
                    <a:pt x="932" y="498"/>
                    <a:pt x="932" y="555"/>
                  </a:cubicBezTo>
                  <a:cubicBezTo>
                    <a:pt x="932" y="631"/>
                    <a:pt x="920" y="699"/>
                    <a:pt x="895" y="760"/>
                  </a:cubicBezTo>
                  <a:cubicBezTo>
                    <a:pt x="870" y="821"/>
                    <a:pt x="834" y="873"/>
                    <a:pt x="787" y="916"/>
                  </a:cubicBezTo>
                  <a:cubicBezTo>
                    <a:pt x="741" y="959"/>
                    <a:pt x="684" y="992"/>
                    <a:pt x="616" y="1016"/>
                  </a:cubicBezTo>
                  <a:cubicBezTo>
                    <a:pt x="549" y="1039"/>
                    <a:pt x="468" y="1051"/>
                    <a:pt x="374" y="1051"/>
                  </a:cubicBezTo>
                  <a:lnTo>
                    <a:pt x="202" y="1051"/>
                  </a:lnTo>
                  <a:lnTo>
                    <a:pt x="202" y="1597"/>
                  </a:lnTo>
                  <a:cubicBezTo>
                    <a:pt x="202" y="1603"/>
                    <a:pt x="200" y="1609"/>
                    <a:pt x="197" y="1613"/>
                  </a:cubicBezTo>
                  <a:cubicBezTo>
                    <a:pt x="193" y="1618"/>
                    <a:pt x="188" y="1622"/>
                    <a:pt x="180" y="1625"/>
                  </a:cubicBezTo>
                  <a:cubicBezTo>
                    <a:pt x="173" y="1627"/>
                    <a:pt x="163" y="1630"/>
                    <a:pt x="150" y="1632"/>
                  </a:cubicBezTo>
                  <a:cubicBezTo>
                    <a:pt x="137" y="1634"/>
                    <a:pt x="121" y="1635"/>
                    <a:pt x="101" y="1635"/>
                  </a:cubicBezTo>
                  <a:cubicBezTo>
                    <a:pt x="82" y="1635"/>
                    <a:pt x="65" y="1634"/>
                    <a:pt x="53" y="1632"/>
                  </a:cubicBezTo>
                  <a:cubicBezTo>
                    <a:pt x="40" y="1630"/>
                    <a:pt x="29" y="1627"/>
                    <a:pt x="21" y="1625"/>
                  </a:cubicBezTo>
                  <a:cubicBezTo>
                    <a:pt x="14" y="1622"/>
                    <a:pt x="8" y="1618"/>
                    <a:pt x="5" y="1613"/>
                  </a:cubicBezTo>
                  <a:cubicBezTo>
                    <a:pt x="2" y="1609"/>
                    <a:pt x="0" y="1603"/>
                    <a:pt x="0" y="1597"/>
                  </a:cubicBezTo>
                  <a:lnTo>
                    <a:pt x="0" y="198"/>
                  </a:lnTo>
                  <a:cubicBezTo>
                    <a:pt x="0" y="167"/>
                    <a:pt x="9" y="144"/>
                    <a:pt x="25" y="131"/>
                  </a:cubicBezTo>
                  <a:cubicBezTo>
                    <a:pt x="41" y="118"/>
                    <a:pt x="60" y="111"/>
                    <a:pt x="80" y="111"/>
                  </a:cubicBezTo>
                  <a:close/>
                  <a:moveTo>
                    <a:pt x="6255" y="0"/>
                  </a:moveTo>
                  <a:cubicBezTo>
                    <a:pt x="6275" y="0"/>
                    <a:pt x="6291" y="1"/>
                    <a:pt x="6303" y="3"/>
                  </a:cubicBezTo>
                  <a:cubicBezTo>
                    <a:pt x="6316" y="5"/>
                    <a:pt x="6326" y="7"/>
                    <a:pt x="6333" y="10"/>
                  </a:cubicBezTo>
                  <a:cubicBezTo>
                    <a:pt x="6340" y="12"/>
                    <a:pt x="6345" y="16"/>
                    <a:pt x="6348" y="21"/>
                  </a:cubicBezTo>
                  <a:cubicBezTo>
                    <a:pt x="6352" y="27"/>
                    <a:pt x="6354" y="32"/>
                    <a:pt x="6354" y="37"/>
                  </a:cubicBezTo>
                  <a:lnTo>
                    <a:pt x="6354" y="1598"/>
                  </a:lnTo>
                  <a:cubicBezTo>
                    <a:pt x="6354" y="1604"/>
                    <a:pt x="6352" y="1610"/>
                    <a:pt x="6350" y="1615"/>
                  </a:cubicBezTo>
                  <a:cubicBezTo>
                    <a:pt x="6347" y="1619"/>
                    <a:pt x="6342" y="1623"/>
                    <a:pt x="6335" y="1626"/>
                  </a:cubicBezTo>
                  <a:cubicBezTo>
                    <a:pt x="6329" y="1628"/>
                    <a:pt x="6320" y="1631"/>
                    <a:pt x="6309" y="1632"/>
                  </a:cubicBezTo>
                  <a:cubicBezTo>
                    <a:pt x="6298" y="1634"/>
                    <a:pt x="6285" y="1635"/>
                    <a:pt x="6269" y="1635"/>
                  </a:cubicBezTo>
                  <a:cubicBezTo>
                    <a:pt x="6253" y="1635"/>
                    <a:pt x="6239" y="1634"/>
                    <a:pt x="6228" y="1632"/>
                  </a:cubicBezTo>
                  <a:cubicBezTo>
                    <a:pt x="6217" y="1631"/>
                    <a:pt x="6208" y="1628"/>
                    <a:pt x="6201" y="1626"/>
                  </a:cubicBezTo>
                  <a:cubicBezTo>
                    <a:pt x="6194" y="1623"/>
                    <a:pt x="6189" y="1619"/>
                    <a:pt x="6186" y="1615"/>
                  </a:cubicBezTo>
                  <a:cubicBezTo>
                    <a:pt x="6183" y="1610"/>
                    <a:pt x="6181" y="1604"/>
                    <a:pt x="6181" y="1598"/>
                  </a:cubicBezTo>
                  <a:lnTo>
                    <a:pt x="6181" y="1459"/>
                  </a:lnTo>
                  <a:cubicBezTo>
                    <a:pt x="6126" y="1519"/>
                    <a:pt x="6068" y="1566"/>
                    <a:pt x="6009" y="1599"/>
                  </a:cubicBezTo>
                  <a:cubicBezTo>
                    <a:pt x="5949" y="1633"/>
                    <a:pt x="5883" y="1650"/>
                    <a:pt x="5812" y="1650"/>
                  </a:cubicBezTo>
                  <a:cubicBezTo>
                    <a:pt x="5735" y="1650"/>
                    <a:pt x="5669" y="1635"/>
                    <a:pt x="5614" y="1605"/>
                  </a:cubicBezTo>
                  <a:cubicBezTo>
                    <a:pt x="5560" y="1575"/>
                    <a:pt x="5515" y="1534"/>
                    <a:pt x="5481" y="1483"/>
                  </a:cubicBezTo>
                  <a:cubicBezTo>
                    <a:pt x="5447" y="1432"/>
                    <a:pt x="5422" y="1371"/>
                    <a:pt x="5407" y="1302"/>
                  </a:cubicBezTo>
                  <a:cubicBezTo>
                    <a:pt x="5391" y="1233"/>
                    <a:pt x="5383" y="1160"/>
                    <a:pt x="5383" y="1084"/>
                  </a:cubicBezTo>
                  <a:cubicBezTo>
                    <a:pt x="5383" y="993"/>
                    <a:pt x="5393" y="911"/>
                    <a:pt x="5413" y="838"/>
                  </a:cubicBezTo>
                  <a:cubicBezTo>
                    <a:pt x="5432" y="765"/>
                    <a:pt x="5461" y="703"/>
                    <a:pt x="5499" y="651"/>
                  </a:cubicBezTo>
                  <a:cubicBezTo>
                    <a:pt x="5538" y="600"/>
                    <a:pt x="5585" y="560"/>
                    <a:pt x="5642" y="532"/>
                  </a:cubicBezTo>
                  <a:cubicBezTo>
                    <a:pt x="5698" y="505"/>
                    <a:pt x="5764" y="491"/>
                    <a:pt x="5838" y="491"/>
                  </a:cubicBezTo>
                  <a:cubicBezTo>
                    <a:pt x="5900" y="491"/>
                    <a:pt x="5956" y="504"/>
                    <a:pt x="6007" y="531"/>
                  </a:cubicBezTo>
                  <a:cubicBezTo>
                    <a:pt x="6059" y="558"/>
                    <a:pt x="6109" y="598"/>
                    <a:pt x="6159" y="650"/>
                  </a:cubicBezTo>
                  <a:lnTo>
                    <a:pt x="6159" y="37"/>
                  </a:lnTo>
                  <a:cubicBezTo>
                    <a:pt x="6159" y="32"/>
                    <a:pt x="6160" y="27"/>
                    <a:pt x="6163" y="21"/>
                  </a:cubicBezTo>
                  <a:cubicBezTo>
                    <a:pt x="6166" y="16"/>
                    <a:pt x="6171" y="12"/>
                    <a:pt x="6179" y="10"/>
                  </a:cubicBezTo>
                  <a:cubicBezTo>
                    <a:pt x="6187" y="7"/>
                    <a:pt x="6197" y="5"/>
                    <a:pt x="6209" y="3"/>
                  </a:cubicBezTo>
                  <a:cubicBezTo>
                    <a:pt x="6221" y="1"/>
                    <a:pt x="6236" y="0"/>
                    <a:pt x="625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99" name="Freeform 581">
              <a:extLst>
                <a:ext uri="{FF2B5EF4-FFF2-40B4-BE49-F238E27FC236}">
                  <a16:creationId xmlns:a16="http://schemas.microsoft.com/office/drawing/2014/main" id="{C87422CC-BD8C-925A-43E1-AB25BF508876}"/>
                </a:ext>
              </a:extLst>
            </p:cNvPr>
            <p:cNvSpPr>
              <a:spLocks noEditPoints="1"/>
            </p:cNvSpPr>
            <p:nvPr/>
          </p:nvSpPr>
          <p:spPr bwMode="auto">
            <a:xfrm>
              <a:off x="2311401" y="5130800"/>
              <a:ext cx="2101850" cy="211138"/>
            </a:xfrm>
            <a:custGeom>
              <a:avLst/>
              <a:gdLst>
                <a:gd name="T0" fmla="*/ 10677 w 11031"/>
                <a:gd name="T1" fmla="*/ 0 h 1111"/>
                <a:gd name="T2" fmla="*/ 10940 w 11031"/>
                <a:gd name="T3" fmla="*/ 195 h 1111"/>
                <a:gd name="T4" fmla="*/ 11031 w 11031"/>
                <a:gd name="T5" fmla="*/ 556 h 1111"/>
                <a:gd name="T6" fmla="*/ 10940 w 11031"/>
                <a:gd name="T7" fmla="*/ 917 h 1111"/>
                <a:gd name="T8" fmla="*/ 10677 w 11031"/>
                <a:gd name="T9" fmla="*/ 1111 h 1111"/>
                <a:gd name="T10" fmla="*/ 10663 w 11031"/>
                <a:gd name="T11" fmla="*/ 1066 h 1111"/>
                <a:gd name="T12" fmla="*/ 10864 w 11031"/>
                <a:gd name="T13" fmla="*/ 888 h 1111"/>
                <a:gd name="T14" fmla="*/ 10930 w 11031"/>
                <a:gd name="T15" fmla="*/ 550 h 1111"/>
                <a:gd name="T16" fmla="*/ 10864 w 11031"/>
                <a:gd name="T17" fmla="*/ 221 h 1111"/>
                <a:gd name="T18" fmla="*/ 10661 w 11031"/>
                <a:gd name="T19" fmla="*/ 45 h 1111"/>
                <a:gd name="T20" fmla="*/ 10677 w 11031"/>
                <a:gd name="T21" fmla="*/ 0 h 1111"/>
                <a:gd name="T22" fmla="*/ 355 w 11031"/>
                <a:gd name="T23" fmla="*/ 0 h 1111"/>
                <a:gd name="T24" fmla="*/ 370 w 11031"/>
                <a:gd name="T25" fmla="*/ 45 h 1111"/>
                <a:gd name="T26" fmla="*/ 167 w 11031"/>
                <a:gd name="T27" fmla="*/ 221 h 1111"/>
                <a:gd name="T28" fmla="*/ 101 w 11031"/>
                <a:gd name="T29" fmla="*/ 550 h 1111"/>
                <a:gd name="T30" fmla="*/ 167 w 11031"/>
                <a:gd name="T31" fmla="*/ 888 h 1111"/>
                <a:gd name="T32" fmla="*/ 369 w 11031"/>
                <a:gd name="T33" fmla="*/ 1066 h 1111"/>
                <a:gd name="T34" fmla="*/ 355 w 11031"/>
                <a:gd name="T35" fmla="*/ 1111 h 1111"/>
                <a:gd name="T36" fmla="*/ 92 w 11031"/>
                <a:gd name="T37" fmla="*/ 917 h 1111"/>
                <a:gd name="T38" fmla="*/ 0 w 11031"/>
                <a:gd name="T39" fmla="*/ 556 h 1111"/>
                <a:gd name="T40" fmla="*/ 92 w 11031"/>
                <a:gd name="T41" fmla="*/ 195 h 1111"/>
                <a:gd name="T42" fmla="*/ 355 w 11031"/>
                <a:gd name="T43"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31" h="1111">
                  <a:moveTo>
                    <a:pt x="10677" y="0"/>
                  </a:moveTo>
                  <a:cubicBezTo>
                    <a:pt x="10791" y="30"/>
                    <a:pt x="10878" y="95"/>
                    <a:pt x="10940" y="195"/>
                  </a:cubicBezTo>
                  <a:cubicBezTo>
                    <a:pt x="11001" y="294"/>
                    <a:pt x="11031" y="415"/>
                    <a:pt x="11031" y="556"/>
                  </a:cubicBezTo>
                  <a:cubicBezTo>
                    <a:pt x="11031" y="697"/>
                    <a:pt x="11001" y="818"/>
                    <a:pt x="10940" y="917"/>
                  </a:cubicBezTo>
                  <a:cubicBezTo>
                    <a:pt x="10879" y="1016"/>
                    <a:pt x="10791" y="1081"/>
                    <a:pt x="10677" y="1111"/>
                  </a:cubicBezTo>
                  <a:lnTo>
                    <a:pt x="10663" y="1066"/>
                  </a:lnTo>
                  <a:cubicBezTo>
                    <a:pt x="10753" y="1036"/>
                    <a:pt x="10820" y="977"/>
                    <a:pt x="10864" y="888"/>
                  </a:cubicBezTo>
                  <a:cubicBezTo>
                    <a:pt x="10908" y="799"/>
                    <a:pt x="10930" y="687"/>
                    <a:pt x="10930" y="550"/>
                  </a:cubicBezTo>
                  <a:cubicBezTo>
                    <a:pt x="10930" y="418"/>
                    <a:pt x="10908" y="308"/>
                    <a:pt x="10864" y="221"/>
                  </a:cubicBezTo>
                  <a:cubicBezTo>
                    <a:pt x="10820" y="134"/>
                    <a:pt x="10753" y="75"/>
                    <a:pt x="10661" y="45"/>
                  </a:cubicBezTo>
                  <a:lnTo>
                    <a:pt x="10677" y="0"/>
                  </a:lnTo>
                  <a:close/>
                  <a:moveTo>
                    <a:pt x="355" y="0"/>
                  </a:moveTo>
                  <a:lnTo>
                    <a:pt x="370" y="45"/>
                  </a:lnTo>
                  <a:cubicBezTo>
                    <a:pt x="279" y="75"/>
                    <a:pt x="211" y="134"/>
                    <a:pt x="167" y="221"/>
                  </a:cubicBezTo>
                  <a:cubicBezTo>
                    <a:pt x="123" y="308"/>
                    <a:pt x="101" y="418"/>
                    <a:pt x="101" y="550"/>
                  </a:cubicBezTo>
                  <a:cubicBezTo>
                    <a:pt x="101" y="687"/>
                    <a:pt x="123" y="799"/>
                    <a:pt x="167" y="888"/>
                  </a:cubicBezTo>
                  <a:cubicBezTo>
                    <a:pt x="211" y="977"/>
                    <a:pt x="278" y="1036"/>
                    <a:pt x="369" y="1066"/>
                  </a:cubicBezTo>
                  <a:lnTo>
                    <a:pt x="355" y="1111"/>
                  </a:lnTo>
                  <a:cubicBezTo>
                    <a:pt x="240" y="1081"/>
                    <a:pt x="152" y="1016"/>
                    <a:pt x="92" y="917"/>
                  </a:cubicBezTo>
                  <a:cubicBezTo>
                    <a:pt x="31" y="818"/>
                    <a:pt x="0" y="697"/>
                    <a:pt x="0" y="556"/>
                  </a:cubicBezTo>
                  <a:cubicBezTo>
                    <a:pt x="0" y="415"/>
                    <a:pt x="31" y="294"/>
                    <a:pt x="92" y="195"/>
                  </a:cubicBezTo>
                  <a:cubicBezTo>
                    <a:pt x="153" y="95"/>
                    <a:pt x="241" y="30"/>
                    <a:pt x="35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00" name="Freeform 582">
              <a:extLst>
                <a:ext uri="{FF2B5EF4-FFF2-40B4-BE49-F238E27FC236}">
                  <a16:creationId xmlns:a16="http://schemas.microsoft.com/office/drawing/2014/main" id="{6F0D9383-4627-67BA-3928-6698CEC9118D}"/>
                </a:ext>
              </a:extLst>
            </p:cNvPr>
            <p:cNvSpPr>
              <a:spLocks/>
            </p:cNvSpPr>
            <p:nvPr/>
          </p:nvSpPr>
          <p:spPr bwMode="auto">
            <a:xfrm>
              <a:off x="2406651" y="5156200"/>
              <a:ext cx="122238" cy="144463"/>
            </a:xfrm>
            <a:custGeom>
              <a:avLst/>
              <a:gdLst>
                <a:gd name="T0" fmla="*/ 98 w 1282"/>
                <a:gd name="T1" fmla="*/ 0 h 1531"/>
                <a:gd name="T2" fmla="*/ 154 w 1282"/>
                <a:gd name="T3" fmla="*/ 2 h 1531"/>
                <a:gd name="T4" fmla="*/ 186 w 1282"/>
                <a:gd name="T5" fmla="*/ 8 h 1531"/>
                <a:gd name="T6" fmla="*/ 202 w 1282"/>
                <a:gd name="T7" fmla="*/ 21 h 1531"/>
                <a:gd name="T8" fmla="*/ 209 w 1282"/>
                <a:gd name="T9" fmla="*/ 41 h 1531"/>
                <a:gd name="T10" fmla="*/ 386 w 1282"/>
                <a:gd name="T11" fmla="*/ 1316 h 1531"/>
                <a:gd name="T12" fmla="*/ 387 w 1282"/>
                <a:gd name="T13" fmla="*/ 1316 h 1531"/>
                <a:gd name="T14" fmla="*/ 1063 w 1282"/>
                <a:gd name="T15" fmla="*/ 40 h 1531"/>
                <a:gd name="T16" fmla="*/ 1076 w 1282"/>
                <a:gd name="T17" fmla="*/ 21 h 1531"/>
                <a:gd name="T18" fmla="*/ 1097 w 1282"/>
                <a:gd name="T19" fmla="*/ 8 h 1531"/>
                <a:gd name="T20" fmla="*/ 1131 w 1282"/>
                <a:gd name="T21" fmla="*/ 2 h 1531"/>
                <a:gd name="T22" fmla="*/ 1188 w 1282"/>
                <a:gd name="T23" fmla="*/ 0 h 1531"/>
                <a:gd name="T24" fmla="*/ 1246 w 1282"/>
                <a:gd name="T25" fmla="*/ 3 h 1531"/>
                <a:gd name="T26" fmla="*/ 1275 w 1282"/>
                <a:gd name="T27" fmla="*/ 14 h 1531"/>
                <a:gd name="T28" fmla="*/ 1280 w 1282"/>
                <a:gd name="T29" fmla="*/ 38 h 1531"/>
                <a:gd name="T30" fmla="*/ 1262 w 1282"/>
                <a:gd name="T31" fmla="*/ 80 h 1531"/>
                <a:gd name="T32" fmla="*/ 486 w 1282"/>
                <a:gd name="T33" fmla="*/ 1488 h 1531"/>
                <a:gd name="T34" fmla="*/ 469 w 1282"/>
                <a:gd name="T35" fmla="*/ 1509 h 1531"/>
                <a:gd name="T36" fmla="*/ 444 w 1282"/>
                <a:gd name="T37" fmla="*/ 1522 h 1531"/>
                <a:gd name="T38" fmla="*/ 405 w 1282"/>
                <a:gd name="T39" fmla="*/ 1529 h 1531"/>
                <a:gd name="T40" fmla="*/ 347 w 1282"/>
                <a:gd name="T41" fmla="*/ 1531 h 1531"/>
                <a:gd name="T42" fmla="*/ 285 w 1282"/>
                <a:gd name="T43" fmla="*/ 1529 h 1531"/>
                <a:gd name="T44" fmla="*/ 246 w 1282"/>
                <a:gd name="T45" fmla="*/ 1522 h 1531"/>
                <a:gd name="T46" fmla="*/ 226 w 1282"/>
                <a:gd name="T47" fmla="*/ 1509 h 1531"/>
                <a:gd name="T48" fmla="*/ 218 w 1282"/>
                <a:gd name="T49" fmla="*/ 1487 h 1531"/>
                <a:gd name="T50" fmla="*/ 4 w 1282"/>
                <a:gd name="T51" fmla="*/ 69 h 1531"/>
                <a:gd name="T52" fmla="*/ 1 w 1282"/>
                <a:gd name="T53" fmla="*/ 33 h 1531"/>
                <a:gd name="T54" fmla="*/ 11 w 1282"/>
                <a:gd name="T55" fmla="*/ 12 h 1531"/>
                <a:gd name="T56" fmla="*/ 42 w 1282"/>
                <a:gd name="T57" fmla="*/ 2 h 1531"/>
                <a:gd name="T58" fmla="*/ 98 w 1282"/>
                <a:gd name="T59" fmla="*/ 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2" h="1531">
                  <a:moveTo>
                    <a:pt x="98" y="0"/>
                  </a:moveTo>
                  <a:cubicBezTo>
                    <a:pt x="122" y="0"/>
                    <a:pt x="140" y="1"/>
                    <a:pt x="154" y="2"/>
                  </a:cubicBezTo>
                  <a:cubicBezTo>
                    <a:pt x="168" y="3"/>
                    <a:pt x="179" y="5"/>
                    <a:pt x="186" y="8"/>
                  </a:cubicBezTo>
                  <a:cubicBezTo>
                    <a:pt x="194" y="11"/>
                    <a:pt x="199" y="16"/>
                    <a:pt x="202" y="21"/>
                  </a:cubicBezTo>
                  <a:cubicBezTo>
                    <a:pt x="205" y="27"/>
                    <a:pt x="207" y="33"/>
                    <a:pt x="209" y="41"/>
                  </a:cubicBezTo>
                  <a:lnTo>
                    <a:pt x="386" y="1316"/>
                  </a:lnTo>
                  <a:lnTo>
                    <a:pt x="387" y="1316"/>
                  </a:lnTo>
                  <a:lnTo>
                    <a:pt x="1063" y="40"/>
                  </a:lnTo>
                  <a:cubicBezTo>
                    <a:pt x="1067" y="32"/>
                    <a:pt x="1071" y="26"/>
                    <a:pt x="1076" y="21"/>
                  </a:cubicBezTo>
                  <a:cubicBezTo>
                    <a:pt x="1081" y="15"/>
                    <a:pt x="1088" y="11"/>
                    <a:pt x="1097" y="8"/>
                  </a:cubicBezTo>
                  <a:cubicBezTo>
                    <a:pt x="1105" y="5"/>
                    <a:pt x="1117" y="3"/>
                    <a:pt x="1131" y="2"/>
                  </a:cubicBezTo>
                  <a:cubicBezTo>
                    <a:pt x="1146" y="1"/>
                    <a:pt x="1165" y="0"/>
                    <a:pt x="1188" y="0"/>
                  </a:cubicBezTo>
                  <a:cubicBezTo>
                    <a:pt x="1213" y="0"/>
                    <a:pt x="1232" y="1"/>
                    <a:pt x="1246" y="3"/>
                  </a:cubicBezTo>
                  <a:cubicBezTo>
                    <a:pt x="1260" y="5"/>
                    <a:pt x="1270" y="9"/>
                    <a:pt x="1275" y="14"/>
                  </a:cubicBezTo>
                  <a:cubicBezTo>
                    <a:pt x="1280" y="20"/>
                    <a:pt x="1282" y="28"/>
                    <a:pt x="1280" y="38"/>
                  </a:cubicBezTo>
                  <a:cubicBezTo>
                    <a:pt x="1277" y="49"/>
                    <a:pt x="1271" y="63"/>
                    <a:pt x="1262" y="80"/>
                  </a:cubicBezTo>
                  <a:lnTo>
                    <a:pt x="486" y="1488"/>
                  </a:lnTo>
                  <a:cubicBezTo>
                    <a:pt x="481" y="1497"/>
                    <a:pt x="475" y="1504"/>
                    <a:pt x="469" y="1509"/>
                  </a:cubicBezTo>
                  <a:cubicBezTo>
                    <a:pt x="463" y="1515"/>
                    <a:pt x="454" y="1519"/>
                    <a:pt x="444" y="1522"/>
                  </a:cubicBezTo>
                  <a:cubicBezTo>
                    <a:pt x="434" y="1525"/>
                    <a:pt x="421" y="1528"/>
                    <a:pt x="405" y="1529"/>
                  </a:cubicBezTo>
                  <a:cubicBezTo>
                    <a:pt x="390" y="1530"/>
                    <a:pt x="370" y="1531"/>
                    <a:pt x="347" y="1531"/>
                  </a:cubicBezTo>
                  <a:cubicBezTo>
                    <a:pt x="322" y="1531"/>
                    <a:pt x="301" y="1530"/>
                    <a:pt x="285" y="1529"/>
                  </a:cubicBezTo>
                  <a:cubicBezTo>
                    <a:pt x="268" y="1528"/>
                    <a:pt x="255" y="1525"/>
                    <a:pt x="246" y="1522"/>
                  </a:cubicBezTo>
                  <a:cubicBezTo>
                    <a:pt x="237" y="1519"/>
                    <a:pt x="230" y="1515"/>
                    <a:pt x="226" y="1509"/>
                  </a:cubicBezTo>
                  <a:cubicBezTo>
                    <a:pt x="221" y="1503"/>
                    <a:pt x="219" y="1496"/>
                    <a:pt x="218" y="1487"/>
                  </a:cubicBezTo>
                  <a:lnTo>
                    <a:pt x="4" y="69"/>
                  </a:lnTo>
                  <a:cubicBezTo>
                    <a:pt x="1" y="54"/>
                    <a:pt x="0" y="42"/>
                    <a:pt x="1" y="33"/>
                  </a:cubicBezTo>
                  <a:cubicBezTo>
                    <a:pt x="1" y="23"/>
                    <a:pt x="4" y="16"/>
                    <a:pt x="11" y="12"/>
                  </a:cubicBezTo>
                  <a:cubicBezTo>
                    <a:pt x="18" y="7"/>
                    <a:pt x="28" y="4"/>
                    <a:pt x="42" y="2"/>
                  </a:cubicBezTo>
                  <a:cubicBezTo>
                    <a:pt x="55" y="1"/>
                    <a:pt x="74" y="0"/>
                    <a:pt x="9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01" name="Freeform 583">
              <a:extLst>
                <a:ext uri="{FF2B5EF4-FFF2-40B4-BE49-F238E27FC236}">
                  <a16:creationId xmlns:a16="http://schemas.microsoft.com/office/drawing/2014/main" id="{CF99119B-7AAD-8B08-5A18-5D15E4C60D04}"/>
                </a:ext>
              </a:extLst>
            </p:cNvPr>
            <p:cNvSpPr>
              <a:spLocks noEditPoints="1"/>
            </p:cNvSpPr>
            <p:nvPr/>
          </p:nvSpPr>
          <p:spPr bwMode="auto">
            <a:xfrm>
              <a:off x="2533651" y="5254625"/>
              <a:ext cx="53975" cy="103188"/>
            </a:xfrm>
            <a:custGeom>
              <a:avLst/>
              <a:gdLst>
                <a:gd name="T0" fmla="*/ 140 w 558"/>
                <a:gd name="T1" fmla="*/ 907 h 1081"/>
                <a:gd name="T2" fmla="*/ 171 w 558"/>
                <a:gd name="T3" fmla="*/ 932 h 1081"/>
                <a:gd name="T4" fmla="*/ 171 w 558"/>
                <a:gd name="T5" fmla="*/ 978 h 1081"/>
                <a:gd name="T6" fmla="*/ 155 w 558"/>
                <a:gd name="T7" fmla="*/ 1037 h 1081"/>
                <a:gd name="T8" fmla="*/ 112 w 558"/>
                <a:gd name="T9" fmla="*/ 1076 h 1081"/>
                <a:gd name="T10" fmla="*/ 35 w 558"/>
                <a:gd name="T11" fmla="*/ 1078 h 1081"/>
                <a:gd name="T12" fmla="*/ 3 w 558"/>
                <a:gd name="T13" fmla="*/ 1054 h 1081"/>
                <a:gd name="T14" fmla="*/ 2 w 558"/>
                <a:gd name="T15" fmla="*/ 1008 h 1081"/>
                <a:gd name="T16" fmla="*/ 18 w 558"/>
                <a:gd name="T17" fmla="*/ 947 h 1081"/>
                <a:gd name="T18" fmla="*/ 62 w 558"/>
                <a:gd name="T19" fmla="*/ 907 h 1081"/>
                <a:gd name="T20" fmla="*/ 280 w 558"/>
                <a:gd name="T21" fmla="*/ 0 h 1081"/>
                <a:gd name="T22" fmla="*/ 442 w 558"/>
                <a:gd name="T23" fmla="*/ 36 h 1081"/>
                <a:gd name="T24" fmla="*/ 531 w 558"/>
                <a:gd name="T25" fmla="*/ 128 h 1081"/>
                <a:gd name="T26" fmla="*/ 558 w 558"/>
                <a:gd name="T27" fmla="*/ 254 h 1081"/>
                <a:gd name="T28" fmla="*/ 479 w 558"/>
                <a:gd name="T29" fmla="*/ 483 h 1081"/>
                <a:gd name="T30" fmla="*/ 227 w 558"/>
                <a:gd name="T31" fmla="*/ 597 h 1081"/>
                <a:gd name="T32" fmla="*/ 167 w 558"/>
                <a:gd name="T33" fmla="*/ 801 h 1081"/>
                <a:gd name="T34" fmla="*/ 94 w 558"/>
                <a:gd name="T35" fmla="*/ 806 h 1081"/>
                <a:gd name="T36" fmla="*/ 67 w 558"/>
                <a:gd name="T37" fmla="*/ 795 h 1081"/>
                <a:gd name="T38" fmla="*/ 104 w 558"/>
                <a:gd name="T39" fmla="*/ 567 h 1081"/>
                <a:gd name="T40" fmla="*/ 128 w 558"/>
                <a:gd name="T41" fmla="*/ 519 h 1081"/>
                <a:gd name="T42" fmla="*/ 174 w 558"/>
                <a:gd name="T43" fmla="*/ 506 h 1081"/>
                <a:gd name="T44" fmla="*/ 292 w 558"/>
                <a:gd name="T45" fmla="*/ 485 h 1081"/>
                <a:gd name="T46" fmla="*/ 409 w 558"/>
                <a:gd name="T47" fmla="*/ 354 h 1081"/>
                <a:gd name="T48" fmla="*/ 412 w 558"/>
                <a:gd name="T49" fmla="*/ 206 h 1081"/>
                <a:gd name="T50" fmla="*/ 331 w 558"/>
                <a:gd name="T51" fmla="*/ 120 h 1081"/>
                <a:gd name="T52" fmla="*/ 175 w 558"/>
                <a:gd name="T53" fmla="*/ 118 h 1081"/>
                <a:gd name="T54" fmla="*/ 65 w 558"/>
                <a:gd name="T55" fmla="*/ 165 h 1081"/>
                <a:gd name="T56" fmla="*/ 27 w 558"/>
                <a:gd name="T57" fmla="*/ 168 h 1081"/>
                <a:gd name="T58" fmla="*/ 26 w 558"/>
                <a:gd name="T59" fmla="*/ 125 h 1081"/>
                <a:gd name="T60" fmla="*/ 38 w 558"/>
                <a:gd name="T61" fmla="*/ 82 h 1081"/>
                <a:gd name="T62" fmla="*/ 83 w 558"/>
                <a:gd name="T63" fmla="*/ 45 h 1081"/>
                <a:gd name="T64" fmla="*/ 209 w 558"/>
                <a:gd name="T65" fmla="*/ 7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8" h="1081">
                  <a:moveTo>
                    <a:pt x="104" y="903"/>
                  </a:moveTo>
                  <a:cubicBezTo>
                    <a:pt x="119" y="903"/>
                    <a:pt x="130" y="904"/>
                    <a:pt x="140" y="907"/>
                  </a:cubicBezTo>
                  <a:cubicBezTo>
                    <a:pt x="149" y="909"/>
                    <a:pt x="156" y="912"/>
                    <a:pt x="161" y="916"/>
                  </a:cubicBezTo>
                  <a:cubicBezTo>
                    <a:pt x="166" y="921"/>
                    <a:pt x="170" y="926"/>
                    <a:pt x="171" y="932"/>
                  </a:cubicBezTo>
                  <a:cubicBezTo>
                    <a:pt x="173" y="938"/>
                    <a:pt x="174" y="945"/>
                    <a:pt x="174" y="952"/>
                  </a:cubicBezTo>
                  <a:cubicBezTo>
                    <a:pt x="174" y="959"/>
                    <a:pt x="173" y="968"/>
                    <a:pt x="171" y="978"/>
                  </a:cubicBezTo>
                  <a:cubicBezTo>
                    <a:pt x="170" y="988"/>
                    <a:pt x="168" y="998"/>
                    <a:pt x="165" y="1008"/>
                  </a:cubicBezTo>
                  <a:cubicBezTo>
                    <a:pt x="162" y="1018"/>
                    <a:pt x="159" y="1028"/>
                    <a:pt x="155" y="1037"/>
                  </a:cubicBezTo>
                  <a:cubicBezTo>
                    <a:pt x="151" y="1046"/>
                    <a:pt x="146" y="1053"/>
                    <a:pt x="142" y="1059"/>
                  </a:cubicBezTo>
                  <a:cubicBezTo>
                    <a:pt x="133" y="1066"/>
                    <a:pt x="123" y="1072"/>
                    <a:pt x="112" y="1076"/>
                  </a:cubicBezTo>
                  <a:cubicBezTo>
                    <a:pt x="101" y="1079"/>
                    <a:pt x="87" y="1081"/>
                    <a:pt x="69" y="1081"/>
                  </a:cubicBezTo>
                  <a:cubicBezTo>
                    <a:pt x="55" y="1081"/>
                    <a:pt x="43" y="1080"/>
                    <a:pt x="35" y="1078"/>
                  </a:cubicBezTo>
                  <a:cubicBezTo>
                    <a:pt x="26" y="1076"/>
                    <a:pt x="19" y="1073"/>
                    <a:pt x="14" y="1069"/>
                  </a:cubicBezTo>
                  <a:cubicBezTo>
                    <a:pt x="9" y="1065"/>
                    <a:pt x="5" y="1060"/>
                    <a:pt x="3" y="1054"/>
                  </a:cubicBezTo>
                  <a:cubicBezTo>
                    <a:pt x="1" y="1048"/>
                    <a:pt x="0" y="1041"/>
                    <a:pt x="0" y="1033"/>
                  </a:cubicBezTo>
                  <a:cubicBezTo>
                    <a:pt x="0" y="1026"/>
                    <a:pt x="1" y="1018"/>
                    <a:pt x="2" y="1008"/>
                  </a:cubicBezTo>
                  <a:cubicBezTo>
                    <a:pt x="3" y="998"/>
                    <a:pt x="5" y="988"/>
                    <a:pt x="8" y="977"/>
                  </a:cubicBezTo>
                  <a:cubicBezTo>
                    <a:pt x="11" y="967"/>
                    <a:pt x="14" y="957"/>
                    <a:pt x="18" y="947"/>
                  </a:cubicBezTo>
                  <a:cubicBezTo>
                    <a:pt x="22" y="938"/>
                    <a:pt x="27" y="930"/>
                    <a:pt x="33" y="924"/>
                  </a:cubicBezTo>
                  <a:cubicBezTo>
                    <a:pt x="41" y="916"/>
                    <a:pt x="51" y="910"/>
                    <a:pt x="62" y="907"/>
                  </a:cubicBezTo>
                  <a:cubicBezTo>
                    <a:pt x="73" y="905"/>
                    <a:pt x="87" y="903"/>
                    <a:pt x="104" y="903"/>
                  </a:cubicBezTo>
                  <a:close/>
                  <a:moveTo>
                    <a:pt x="280" y="0"/>
                  </a:moveTo>
                  <a:cubicBezTo>
                    <a:pt x="314" y="0"/>
                    <a:pt x="344" y="3"/>
                    <a:pt x="371" y="9"/>
                  </a:cubicBezTo>
                  <a:cubicBezTo>
                    <a:pt x="398" y="16"/>
                    <a:pt x="421" y="24"/>
                    <a:pt x="442" y="36"/>
                  </a:cubicBezTo>
                  <a:cubicBezTo>
                    <a:pt x="463" y="47"/>
                    <a:pt x="480" y="60"/>
                    <a:pt x="495" y="76"/>
                  </a:cubicBezTo>
                  <a:cubicBezTo>
                    <a:pt x="509" y="92"/>
                    <a:pt x="521" y="109"/>
                    <a:pt x="531" y="128"/>
                  </a:cubicBezTo>
                  <a:cubicBezTo>
                    <a:pt x="541" y="147"/>
                    <a:pt x="548" y="167"/>
                    <a:pt x="552" y="188"/>
                  </a:cubicBezTo>
                  <a:cubicBezTo>
                    <a:pt x="556" y="210"/>
                    <a:pt x="558" y="232"/>
                    <a:pt x="558" y="254"/>
                  </a:cubicBezTo>
                  <a:cubicBezTo>
                    <a:pt x="558" y="296"/>
                    <a:pt x="552" y="337"/>
                    <a:pt x="539" y="377"/>
                  </a:cubicBezTo>
                  <a:cubicBezTo>
                    <a:pt x="526" y="416"/>
                    <a:pt x="506" y="452"/>
                    <a:pt x="479" y="483"/>
                  </a:cubicBezTo>
                  <a:cubicBezTo>
                    <a:pt x="453" y="515"/>
                    <a:pt x="418" y="541"/>
                    <a:pt x="377" y="561"/>
                  </a:cubicBezTo>
                  <a:cubicBezTo>
                    <a:pt x="335" y="581"/>
                    <a:pt x="285" y="593"/>
                    <a:pt x="227" y="597"/>
                  </a:cubicBezTo>
                  <a:lnTo>
                    <a:pt x="185" y="784"/>
                  </a:lnTo>
                  <a:cubicBezTo>
                    <a:pt x="183" y="791"/>
                    <a:pt x="177" y="797"/>
                    <a:pt x="167" y="801"/>
                  </a:cubicBezTo>
                  <a:cubicBezTo>
                    <a:pt x="157" y="805"/>
                    <a:pt x="142" y="807"/>
                    <a:pt x="122" y="807"/>
                  </a:cubicBezTo>
                  <a:cubicBezTo>
                    <a:pt x="111" y="807"/>
                    <a:pt x="102" y="807"/>
                    <a:pt x="94" y="806"/>
                  </a:cubicBezTo>
                  <a:cubicBezTo>
                    <a:pt x="87" y="805"/>
                    <a:pt x="81" y="804"/>
                    <a:pt x="76" y="802"/>
                  </a:cubicBezTo>
                  <a:cubicBezTo>
                    <a:pt x="72" y="800"/>
                    <a:pt x="69" y="798"/>
                    <a:pt x="67" y="795"/>
                  </a:cubicBezTo>
                  <a:cubicBezTo>
                    <a:pt x="66" y="791"/>
                    <a:pt x="66" y="788"/>
                    <a:pt x="67" y="784"/>
                  </a:cubicBezTo>
                  <a:lnTo>
                    <a:pt x="104" y="567"/>
                  </a:lnTo>
                  <a:cubicBezTo>
                    <a:pt x="106" y="555"/>
                    <a:pt x="109" y="545"/>
                    <a:pt x="113" y="538"/>
                  </a:cubicBezTo>
                  <a:cubicBezTo>
                    <a:pt x="117" y="530"/>
                    <a:pt x="122" y="524"/>
                    <a:pt x="128" y="519"/>
                  </a:cubicBezTo>
                  <a:cubicBezTo>
                    <a:pt x="134" y="514"/>
                    <a:pt x="141" y="511"/>
                    <a:pt x="148" y="509"/>
                  </a:cubicBezTo>
                  <a:cubicBezTo>
                    <a:pt x="155" y="507"/>
                    <a:pt x="164" y="506"/>
                    <a:pt x="174" y="506"/>
                  </a:cubicBezTo>
                  <a:lnTo>
                    <a:pt x="178" y="506"/>
                  </a:lnTo>
                  <a:cubicBezTo>
                    <a:pt x="224" y="506"/>
                    <a:pt x="262" y="499"/>
                    <a:pt x="292" y="485"/>
                  </a:cubicBezTo>
                  <a:cubicBezTo>
                    <a:pt x="323" y="470"/>
                    <a:pt x="348" y="452"/>
                    <a:pt x="367" y="429"/>
                  </a:cubicBezTo>
                  <a:cubicBezTo>
                    <a:pt x="387" y="407"/>
                    <a:pt x="401" y="381"/>
                    <a:pt x="409" y="354"/>
                  </a:cubicBezTo>
                  <a:cubicBezTo>
                    <a:pt x="418" y="326"/>
                    <a:pt x="422" y="298"/>
                    <a:pt x="422" y="271"/>
                  </a:cubicBezTo>
                  <a:cubicBezTo>
                    <a:pt x="422" y="248"/>
                    <a:pt x="419" y="226"/>
                    <a:pt x="412" y="206"/>
                  </a:cubicBezTo>
                  <a:cubicBezTo>
                    <a:pt x="405" y="186"/>
                    <a:pt x="395" y="169"/>
                    <a:pt x="382" y="154"/>
                  </a:cubicBezTo>
                  <a:cubicBezTo>
                    <a:pt x="369" y="140"/>
                    <a:pt x="352" y="129"/>
                    <a:pt x="331" y="120"/>
                  </a:cubicBezTo>
                  <a:cubicBezTo>
                    <a:pt x="311" y="112"/>
                    <a:pt x="287" y="108"/>
                    <a:pt x="259" y="108"/>
                  </a:cubicBezTo>
                  <a:cubicBezTo>
                    <a:pt x="227" y="108"/>
                    <a:pt x="199" y="111"/>
                    <a:pt x="175" y="118"/>
                  </a:cubicBezTo>
                  <a:cubicBezTo>
                    <a:pt x="150" y="125"/>
                    <a:pt x="129" y="133"/>
                    <a:pt x="110" y="142"/>
                  </a:cubicBezTo>
                  <a:cubicBezTo>
                    <a:pt x="92" y="150"/>
                    <a:pt x="77" y="158"/>
                    <a:pt x="65" y="165"/>
                  </a:cubicBezTo>
                  <a:cubicBezTo>
                    <a:pt x="54" y="172"/>
                    <a:pt x="45" y="175"/>
                    <a:pt x="38" y="175"/>
                  </a:cubicBezTo>
                  <a:cubicBezTo>
                    <a:pt x="33" y="175"/>
                    <a:pt x="30" y="173"/>
                    <a:pt x="27" y="168"/>
                  </a:cubicBezTo>
                  <a:cubicBezTo>
                    <a:pt x="25" y="164"/>
                    <a:pt x="24" y="156"/>
                    <a:pt x="24" y="145"/>
                  </a:cubicBezTo>
                  <a:cubicBezTo>
                    <a:pt x="24" y="139"/>
                    <a:pt x="25" y="133"/>
                    <a:pt x="26" y="125"/>
                  </a:cubicBezTo>
                  <a:cubicBezTo>
                    <a:pt x="26" y="118"/>
                    <a:pt x="28" y="110"/>
                    <a:pt x="30" y="103"/>
                  </a:cubicBezTo>
                  <a:cubicBezTo>
                    <a:pt x="32" y="96"/>
                    <a:pt x="35" y="89"/>
                    <a:pt x="38" y="82"/>
                  </a:cubicBezTo>
                  <a:cubicBezTo>
                    <a:pt x="41" y="76"/>
                    <a:pt x="44" y="71"/>
                    <a:pt x="49" y="66"/>
                  </a:cubicBezTo>
                  <a:cubicBezTo>
                    <a:pt x="55" y="60"/>
                    <a:pt x="67" y="52"/>
                    <a:pt x="83" y="45"/>
                  </a:cubicBezTo>
                  <a:cubicBezTo>
                    <a:pt x="99" y="37"/>
                    <a:pt x="118" y="30"/>
                    <a:pt x="140" y="23"/>
                  </a:cubicBezTo>
                  <a:cubicBezTo>
                    <a:pt x="161" y="17"/>
                    <a:pt x="184" y="11"/>
                    <a:pt x="209" y="7"/>
                  </a:cubicBezTo>
                  <a:cubicBezTo>
                    <a:pt x="233" y="2"/>
                    <a:pt x="257" y="0"/>
                    <a:pt x="28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02" name="Freeform 584">
              <a:extLst>
                <a:ext uri="{FF2B5EF4-FFF2-40B4-BE49-F238E27FC236}">
                  <a16:creationId xmlns:a16="http://schemas.microsoft.com/office/drawing/2014/main" id="{411EAD6C-3E9E-568B-A62D-8D64CB295F8D}"/>
                </a:ext>
              </a:extLst>
            </p:cNvPr>
            <p:cNvSpPr>
              <a:spLocks/>
            </p:cNvSpPr>
            <p:nvPr/>
          </p:nvSpPr>
          <p:spPr bwMode="auto">
            <a:xfrm>
              <a:off x="2641601" y="5275263"/>
              <a:ext cx="33338" cy="55563"/>
            </a:xfrm>
            <a:custGeom>
              <a:avLst/>
              <a:gdLst>
                <a:gd name="T0" fmla="*/ 129 w 350"/>
                <a:gd name="T1" fmla="*/ 0 h 595"/>
                <a:gd name="T2" fmla="*/ 334 w 350"/>
                <a:gd name="T3" fmla="*/ 0 h 595"/>
                <a:gd name="T4" fmla="*/ 350 w 350"/>
                <a:gd name="T5" fmla="*/ 161 h 595"/>
                <a:gd name="T6" fmla="*/ 322 w 350"/>
                <a:gd name="T7" fmla="*/ 311 h 595"/>
                <a:gd name="T8" fmla="*/ 233 w 350"/>
                <a:gd name="T9" fmla="*/ 447 h 595"/>
                <a:gd name="T10" fmla="*/ 63 w 350"/>
                <a:gd name="T11" fmla="*/ 595 h 595"/>
                <a:gd name="T12" fmla="*/ 0 w 350"/>
                <a:gd name="T13" fmla="*/ 523 h 595"/>
                <a:gd name="T14" fmla="*/ 87 w 350"/>
                <a:gd name="T15" fmla="*/ 422 h 595"/>
                <a:gd name="T16" fmla="*/ 125 w 350"/>
                <a:gd name="T17" fmla="*/ 320 h 595"/>
                <a:gd name="T18" fmla="*/ 137 w 350"/>
                <a:gd name="T19" fmla="*/ 175 h 595"/>
                <a:gd name="T20" fmla="*/ 129 w 350"/>
                <a:gd name="T21"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595">
                  <a:moveTo>
                    <a:pt x="129" y="0"/>
                  </a:moveTo>
                  <a:lnTo>
                    <a:pt x="334" y="0"/>
                  </a:lnTo>
                  <a:cubicBezTo>
                    <a:pt x="345" y="54"/>
                    <a:pt x="350" y="108"/>
                    <a:pt x="350" y="161"/>
                  </a:cubicBezTo>
                  <a:cubicBezTo>
                    <a:pt x="350" y="216"/>
                    <a:pt x="341" y="266"/>
                    <a:pt x="322" y="311"/>
                  </a:cubicBezTo>
                  <a:cubicBezTo>
                    <a:pt x="303" y="357"/>
                    <a:pt x="274" y="402"/>
                    <a:pt x="233" y="447"/>
                  </a:cubicBezTo>
                  <a:cubicBezTo>
                    <a:pt x="192" y="492"/>
                    <a:pt x="135" y="541"/>
                    <a:pt x="63" y="595"/>
                  </a:cubicBezTo>
                  <a:lnTo>
                    <a:pt x="0" y="523"/>
                  </a:lnTo>
                  <a:cubicBezTo>
                    <a:pt x="40" y="486"/>
                    <a:pt x="69" y="452"/>
                    <a:pt x="87" y="422"/>
                  </a:cubicBezTo>
                  <a:cubicBezTo>
                    <a:pt x="105" y="392"/>
                    <a:pt x="118" y="358"/>
                    <a:pt x="125" y="320"/>
                  </a:cubicBezTo>
                  <a:cubicBezTo>
                    <a:pt x="133" y="281"/>
                    <a:pt x="137" y="233"/>
                    <a:pt x="137" y="175"/>
                  </a:cubicBezTo>
                  <a:cubicBezTo>
                    <a:pt x="137" y="116"/>
                    <a:pt x="134" y="57"/>
                    <a:pt x="12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03" name="Freeform 585">
              <a:extLst>
                <a:ext uri="{FF2B5EF4-FFF2-40B4-BE49-F238E27FC236}">
                  <a16:creationId xmlns:a16="http://schemas.microsoft.com/office/drawing/2014/main" id="{3BCBFA0A-F340-394D-7B1F-088D8B8211E6}"/>
                </a:ext>
              </a:extLst>
            </p:cNvPr>
            <p:cNvSpPr>
              <a:spLocks noEditPoints="1"/>
            </p:cNvSpPr>
            <p:nvPr/>
          </p:nvSpPr>
          <p:spPr bwMode="auto">
            <a:xfrm>
              <a:off x="2733676" y="5156200"/>
              <a:ext cx="747713" cy="146050"/>
            </a:xfrm>
            <a:custGeom>
              <a:avLst/>
              <a:gdLst>
                <a:gd name="T0" fmla="*/ 2168 w 3926"/>
                <a:gd name="T1" fmla="*/ 499 h 773"/>
                <a:gd name="T2" fmla="*/ 2347 w 3926"/>
                <a:gd name="T3" fmla="*/ 680 h 773"/>
                <a:gd name="T4" fmla="*/ 2480 w 3926"/>
                <a:gd name="T5" fmla="*/ 347 h 773"/>
                <a:gd name="T6" fmla="*/ 801 w 3926"/>
                <a:gd name="T7" fmla="*/ 318 h 773"/>
                <a:gd name="T8" fmla="*/ 1000 w 3926"/>
                <a:gd name="T9" fmla="*/ 373 h 773"/>
                <a:gd name="T10" fmla="*/ 3154 w 3926"/>
                <a:gd name="T11" fmla="*/ 237 h 773"/>
                <a:gd name="T12" fmla="*/ 3106 w 3926"/>
                <a:gd name="T13" fmla="*/ 755 h 773"/>
                <a:gd name="T14" fmla="*/ 3014 w 3926"/>
                <a:gd name="T15" fmla="*/ 755 h 773"/>
                <a:gd name="T16" fmla="*/ 3019 w 3926"/>
                <a:gd name="T17" fmla="*/ 276 h 773"/>
                <a:gd name="T18" fmla="*/ 2762 w 3926"/>
                <a:gd name="T19" fmla="*/ 755 h 773"/>
                <a:gd name="T20" fmla="*/ 2670 w 3926"/>
                <a:gd name="T21" fmla="*/ 755 h 773"/>
                <a:gd name="T22" fmla="*/ 2821 w 3926"/>
                <a:gd name="T23" fmla="*/ 201 h 773"/>
                <a:gd name="T24" fmla="*/ 2869 w 3926"/>
                <a:gd name="T25" fmla="*/ 277 h 773"/>
                <a:gd name="T26" fmla="*/ 2537 w 3926"/>
                <a:gd name="T27" fmla="*/ 246 h 773"/>
                <a:gd name="T28" fmla="*/ 2452 w 3926"/>
                <a:gd name="T29" fmla="*/ 713 h 773"/>
                <a:gd name="T30" fmla="*/ 2061 w 3926"/>
                <a:gd name="T31" fmla="*/ 572 h 773"/>
                <a:gd name="T32" fmla="*/ 2375 w 3926"/>
                <a:gd name="T33" fmla="*/ 193 h 773"/>
                <a:gd name="T34" fmla="*/ 1989 w 3926"/>
                <a:gd name="T35" fmla="*/ 248 h 773"/>
                <a:gd name="T36" fmla="*/ 1925 w 3926"/>
                <a:gd name="T37" fmla="*/ 287 h 773"/>
                <a:gd name="T38" fmla="*/ 1738 w 3926"/>
                <a:gd name="T39" fmla="*/ 358 h 773"/>
                <a:gd name="T40" fmla="*/ 1948 w 3926"/>
                <a:gd name="T41" fmla="*/ 581 h 773"/>
                <a:gd name="T42" fmla="*/ 1621 w 3926"/>
                <a:gd name="T43" fmla="*/ 758 h 773"/>
                <a:gd name="T44" fmla="*/ 1560 w 3926"/>
                <a:gd name="T45" fmla="*/ 682 h 773"/>
                <a:gd name="T46" fmla="*/ 1625 w 3926"/>
                <a:gd name="T47" fmla="*/ 670 h 773"/>
                <a:gd name="T48" fmla="*/ 1848 w 3926"/>
                <a:gd name="T49" fmla="*/ 599 h 773"/>
                <a:gd name="T50" fmla="*/ 1640 w 3926"/>
                <a:gd name="T51" fmla="*/ 374 h 773"/>
                <a:gd name="T52" fmla="*/ 1537 w 3926"/>
                <a:gd name="T53" fmla="*/ 195 h 773"/>
                <a:gd name="T54" fmla="*/ 1583 w 3926"/>
                <a:gd name="T55" fmla="*/ 245 h 773"/>
                <a:gd name="T56" fmla="*/ 1535 w 3926"/>
                <a:gd name="T57" fmla="*/ 292 h 773"/>
                <a:gd name="T58" fmla="*/ 1325 w 3926"/>
                <a:gd name="T59" fmla="*/ 512 h 773"/>
                <a:gd name="T60" fmla="*/ 1203 w 3926"/>
                <a:gd name="T61" fmla="*/ 764 h 773"/>
                <a:gd name="T62" fmla="*/ 1299 w 3926"/>
                <a:gd name="T63" fmla="*/ 205 h 773"/>
                <a:gd name="T64" fmla="*/ 1372 w 3926"/>
                <a:gd name="T65" fmla="*/ 219 h 773"/>
                <a:gd name="T66" fmla="*/ 928 w 3926"/>
                <a:gd name="T67" fmla="*/ 193 h 773"/>
                <a:gd name="T68" fmla="*/ 1032 w 3926"/>
                <a:gd name="T69" fmla="*/ 455 h 773"/>
                <a:gd name="T70" fmla="*/ 741 w 3926"/>
                <a:gd name="T71" fmla="*/ 664 h 773"/>
                <a:gd name="T72" fmla="*/ 1018 w 3926"/>
                <a:gd name="T73" fmla="*/ 663 h 773"/>
                <a:gd name="T74" fmla="*/ 976 w 3926"/>
                <a:gd name="T75" fmla="*/ 748 h 773"/>
                <a:gd name="T76" fmla="*/ 626 w 3926"/>
                <a:gd name="T77" fmla="*/ 664 h 773"/>
                <a:gd name="T78" fmla="*/ 825 w 3926"/>
                <a:gd name="T79" fmla="*/ 211 h 773"/>
                <a:gd name="T80" fmla="*/ 389 w 3926"/>
                <a:gd name="T81" fmla="*/ 357 h 773"/>
                <a:gd name="T82" fmla="*/ 395 w 3926"/>
                <a:gd name="T83" fmla="*/ 93 h 773"/>
                <a:gd name="T84" fmla="*/ 395 w 3926"/>
                <a:gd name="T85" fmla="*/ 5 h 773"/>
                <a:gd name="T86" fmla="*/ 568 w 3926"/>
                <a:gd name="T87" fmla="*/ 246 h 773"/>
                <a:gd name="T88" fmla="*/ 156 w 3926"/>
                <a:gd name="T89" fmla="*/ 473 h 773"/>
                <a:gd name="T90" fmla="*/ 24 w 3926"/>
                <a:gd name="T91" fmla="*/ 764 h 773"/>
                <a:gd name="T92" fmla="*/ 194 w 3926"/>
                <a:gd name="T93" fmla="*/ 3 h 773"/>
                <a:gd name="T94" fmla="*/ 3596 w 3926"/>
                <a:gd name="T95" fmla="*/ 300 h 773"/>
                <a:gd name="T96" fmla="*/ 3906 w 3926"/>
                <a:gd name="T97" fmla="*/ 1 h 773"/>
                <a:gd name="T98" fmla="*/ 3793 w 3926"/>
                <a:gd name="T99" fmla="*/ 745 h 773"/>
                <a:gd name="T100" fmla="*/ 3687 w 3926"/>
                <a:gd name="T101" fmla="*/ 755 h 773"/>
                <a:gd name="T102" fmla="*/ 3300 w 3926"/>
                <a:gd name="T103" fmla="*/ 764 h 773"/>
                <a:gd name="T104" fmla="*/ 3516 w 3926"/>
                <a:gd name="T105" fmla="*/ 371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26" h="773">
                  <a:moveTo>
                    <a:pt x="2366" y="274"/>
                  </a:moveTo>
                  <a:cubicBezTo>
                    <a:pt x="2343" y="274"/>
                    <a:pt x="2321" y="278"/>
                    <a:pt x="2302" y="287"/>
                  </a:cubicBezTo>
                  <a:cubicBezTo>
                    <a:pt x="2283" y="295"/>
                    <a:pt x="2266" y="306"/>
                    <a:pt x="2251" y="321"/>
                  </a:cubicBezTo>
                  <a:cubicBezTo>
                    <a:pt x="2236" y="335"/>
                    <a:pt x="2223" y="352"/>
                    <a:pt x="2212" y="371"/>
                  </a:cubicBezTo>
                  <a:cubicBezTo>
                    <a:pt x="2201" y="390"/>
                    <a:pt x="2191" y="410"/>
                    <a:pt x="2184" y="432"/>
                  </a:cubicBezTo>
                  <a:cubicBezTo>
                    <a:pt x="2177" y="454"/>
                    <a:pt x="2172" y="476"/>
                    <a:pt x="2168" y="499"/>
                  </a:cubicBezTo>
                  <a:cubicBezTo>
                    <a:pt x="2164" y="522"/>
                    <a:pt x="2163" y="544"/>
                    <a:pt x="2163" y="566"/>
                  </a:cubicBezTo>
                  <a:cubicBezTo>
                    <a:pt x="2163" y="585"/>
                    <a:pt x="2165" y="603"/>
                    <a:pt x="2169" y="619"/>
                  </a:cubicBezTo>
                  <a:cubicBezTo>
                    <a:pt x="2173" y="634"/>
                    <a:pt x="2180" y="647"/>
                    <a:pt x="2190" y="658"/>
                  </a:cubicBezTo>
                  <a:cubicBezTo>
                    <a:pt x="2200" y="669"/>
                    <a:pt x="2212" y="678"/>
                    <a:pt x="2227" y="684"/>
                  </a:cubicBezTo>
                  <a:cubicBezTo>
                    <a:pt x="2242" y="689"/>
                    <a:pt x="2261" y="692"/>
                    <a:pt x="2283" y="692"/>
                  </a:cubicBezTo>
                  <a:cubicBezTo>
                    <a:pt x="2307" y="692"/>
                    <a:pt x="2328" y="688"/>
                    <a:pt x="2347" y="680"/>
                  </a:cubicBezTo>
                  <a:cubicBezTo>
                    <a:pt x="2366" y="671"/>
                    <a:pt x="2383" y="660"/>
                    <a:pt x="2398" y="645"/>
                  </a:cubicBezTo>
                  <a:cubicBezTo>
                    <a:pt x="2413" y="631"/>
                    <a:pt x="2426" y="614"/>
                    <a:pt x="2437" y="595"/>
                  </a:cubicBezTo>
                  <a:cubicBezTo>
                    <a:pt x="2448" y="576"/>
                    <a:pt x="2458" y="555"/>
                    <a:pt x="2465" y="534"/>
                  </a:cubicBezTo>
                  <a:cubicBezTo>
                    <a:pt x="2472" y="512"/>
                    <a:pt x="2477" y="489"/>
                    <a:pt x="2481" y="467"/>
                  </a:cubicBezTo>
                  <a:cubicBezTo>
                    <a:pt x="2484" y="444"/>
                    <a:pt x="2486" y="422"/>
                    <a:pt x="2486" y="400"/>
                  </a:cubicBezTo>
                  <a:cubicBezTo>
                    <a:pt x="2486" y="380"/>
                    <a:pt x="2484" y="363"/>
                    <a:pt x="2480" y="347"/>
                  </a:cubicBezTo>
                  <a:cubicBezTo>
                    <a:pt x="2476" y="332"/>
                    <a:pt x="2469" y="318"/>
                    <a:pt x="2459" y="308"/>
                  </a:cubicBezTo>
                  <a:cubicBezTo>
                    <a:pt x="2450" y="297"/>
                    <a:pt x="2437" y="289"/>
                    <a:pt x="2422" y="283"/>
                  </a:cubicBezTo>
                  <a:cubicBezTo>
                    <a:pt x="2407" y="277"/>
                    <a:pt x="2388" y="274"/>
                    <a:pt x="2366" y="274"/>
                  </a:cubicBezTo>
                  <a:close/>
                  <a:moveTo>
                    <a:pt x="920" y="269"/>
                  </a:moveTo>
                  <a:cubicBezTo>
                    <a:pt x="895" y="269"/>
                    <a:pt x="873" y="274"/>
                    <a:pt x="853" y="282"/>
                  </a:cubicBezTo>
                  <a:cubicBezTo>
                    <a:pt x="833" y="291"/>
                    <a:pt x="816" y="303"/>
                    <a:pt x="801" y="318"/>
                  </a:cubicBezTo>
                  <a:cubicBezTo>
                    <a:pt x="786" y="333"/>
                    <a:pt x="773" y="350"/>
                    <a:pt x="762" y="370"/>
                  </a:cubicBezTo>
                  <a:cubicBezTo>
                    <a:pt x="752" y="390"/>
                    <a:pt x="743" y="410"/>
                    <a:pt x="736" y="432"/>
                  </a:cubicBezTo>
                  <a:lnTo>
                    <a:pt x="796" y="432"/>
                  </a:lnTo>
                  <a:cubicBezTo>
                    <a:pt x="837" y="432"/>
                    <a:pt x="871" y="430"/>
                    <a:pt x="899" y="425"/>
                  </a:cubicBezTo>
                  <a:cubicBezTo>
                    <a:pt x="927" y="419"/>
                    <a:pt x="949" y="413"/>
                    <a:pt x="965" y="404"/>
                  </a:cubicBezTo>
                  <a:cubicBezTo>
                    <a:pt x="982" y="395"/>
                    <a:pt x="994" y="385"/>
                    <a:pt x="1000" y="373"/>
                  </a:cubicBezTo>
                  <a:cubicBezTo>
                    <a:pt x="1007" y="361"/>
                    <a:pt x="1011" y="349"/>
                    <a:pt x="1011" y="336"/>
                  </a:cubicBezTo>
                  <a:cubicBezTo>
                    <a:pt x="1011" y="316"/>
                    <a:pt x="1003" y="300"/>
                    <a:pt x="987" y="288"/>
                  </a:cubicBezTo>
                  <a:cubicBezTo>
                    <a:pt x="972" y="275"/>
                    <a:pt x="949" y="269"/>
                    <a:pt x="920" y="269"/>
                  </a:cubicBezTo>
                  <a:close/>
                  <a:moveTo>
                    <a:pt x="3046" y="193"/>
                  </a:moveTo>
                  <a:cubicBezTo>
                    <a:pt x="3072" y="193"/>
                    <a:pt x="3094" y="197"/>
                    <a:pt x="3112" y="205"/>
                  </a:cubicBezTo>
                  <a:cubicBezTo>
                    <a:pt x="3129" y="213"/>
                    <a:pt x="3143" y="224"/>
                    <a:pt x="3154" y="237"/>
                  </a:cubicBezTo>
                  <a:cubicBezTo>
                    <a:pt x="3165" y="250"/>
                    <a:pt x="3173" y="265"/>
                    <a:pt x="3178" y="282"/>
                  </a:cubicBezTo>
                  <a:cubicBezTo>
                    <a:pt x="3182" y="299"/>
                    <a:pt x="3185" y="317"/>
                    <a:pt x="3185" y="336"/>
                  </a:cubicBezTo>
                  <a:cubicBezTo>
                    <a:pt x="3185" y="350"/>
                    <a:pt x="3184" y="363"/>
                    <a:pt x="3182" y="377"/>
                  </a:cubicBezTo>
                  <a:cubicBezTo>
                    <a:pt x="3181" y="390"/>
                    <a:pt x="3179" y="403"/>
                    <a:pt x="3176" y="418"/>
                  </a:cubicBezTo>
                  <a:lnTo>
                    <a:pt x="3110" y="747"/>
                  </a:lnTo>
                  <a:cubicBezTo>
                    <a:pt x="3109" y="750"/>
                    <a:pt x="3108" y="753"/>
                    <a:pt x="3106" y="755"/>
                  </a:cubicBezTo>
                  <a:cubicBezTo>
                    <a:pt x="3104" y="757"/>
                    <a:pt x="3101" y="759"/>
                    <a:pt x="3097" y="760"/>
                  </a:cubicBezTo>
                  <a:cubicBezTo>
                    <a:pt x="3093" y="762"/>
                    <a:pt x="3088" y="763"/>
                    <a:pt x="3082" y="764"/>
                  </a:cubicBezTo>
                  <a:cubicBezTo>
                    <a:pt x="3075" y="765"/>
                    <a:pt x="3067" y="765"/>
                    <a:pt x="3058" y="765"/>
                  </a:cubicBezTo>
                  <a:cubicBezTo>
                    <a:pt x="3048" y="765"/>
                    <a:pt x="3041" y="765"/>
                    <a:pt x="3034" y="764"/>
                  </a:cubicBezTo>
                  <a:cubicBezTo>
                    <a:pt x="3028" y="763"/>
                    <a:pt x="3024" y="762"/>
                    <a:pt x="3020" y="760"/>
                  </a:cubicBezTo>
                  <a:cubicBezTo>
                    <a:pt x="3017" y="759"/>
                    <a:pt x="3015" y="757"/>
                    <a:pt x="3014" y="755"/>
                  </a:cubicBezTo>
                  <a:cubicBezTo>
                    <a:pt x="3013" y="753"/>
                    <a:pt x="3013" y="750"/>
                    <a:pt x="3013" y="747"/>
                  </a:cubicBezTo>
                  <a:lnTo>
                    <a:pt x="3078" y="421"/>
                  </a:lnTo>
                  <a:cubicBezTo>
                    <a:pt x="3081" y="409"/>
                    <a:pt x="3083" y="397"/>
                    <a:pt x="3084" y="386"/>
                  </a:cubicBezTo>
                  <a:cubicBezTo>
                    <a:pt x="3085" y="375"/>
                    <a:pt x="3085" y="365"/>
                    <a:pt x="3085" y="356"/>
                  </a:cubicBezTo>
                  <a:cubicBezTo>
                    <a:pt x="3085" y="332"/>
                    <a:pt x="3080" y="313"/>
                    <a:pt x="3070" y="298"/>
                  </a:cubicBezTo>
                  <a:cubicBezTo>
                    <a:pt x="3060" y="284"/>
                    <a:pt x="3043" y="276"/>
                    <a:pt x="3019" y="276"/>
                  </a:cubicBezTo>
                  <a:cubicBezTo>
                    <a:pt x="2998" y="276"/>
                    <a:pt x="2977" y="282"/>
                    <a:pt x="2955" y="294"/>
                  </a:cubicBezTo>
                  <a:cubicBezTo>
                    <a:pt x="2934" y="306"/>
                    <a:pt x="2914" y="323"/>
                    <a:pt x="2895" y="343"/>
                  </a:cubicBezTo>
                  <a:cubicBezTo>
                    <a:pt x="2876" y="364"/>
                    <a:pt x="2860" y="389"/>
                    <a:pt x="2845" y="418"/>
                  </a:cubicBezTo>
                  <a:cubicBezTo>
                    <a:pt x="2831" y="447"/>
                    <a:pt x="2820" y="478"/>
                    <a:pt x="2813" y="511"/>
                  </a:cubicBezTo>
                  <a:lnTo>
                    <a:pt x="2766" y="747"/>
                  </a:lnTo>
                  <a:cubicBezTo>
                    <a:pt x="2766" y="750"/>
                    <a:pt x="2764" y="753"/>
                    <a:pt x="2762" y="755"/>
                  </a:cubicBezTo>
                  <a:cubicBezTo>
                    <a:pt x="2760" y="757"/>
                    <a:pt x="2757" y="759"/>
                    <a:pt x="2754" y="760"/>
                  </a:cubicBezTo>
                  <a:cubicBezTo>
                    <a:pt x="2750" y="762"/>
                    <a:pt x="2744" y="763"/>
                    <a:pt x="2738" y="764"/>
                  </a:cubicBezTo>
                  <a:cubicBezTo>
                    <a:pt x="2732" y="765"/>
                    <a:pt x="2724" y="765"/>
                    <a:pt x="2714" y="765"/>
                  </a:cubicBezTo>
                  <a:cubicBezTo>
                    <a:pt x="2705" y="765"/>
                    <a:pt x="2697" y="765"/>
                    <a:pt x="2691" y="764"/>
                  </a:cubicBezTo>
                  <a:cubicBezTo>
                    <a:pt x="2684" y="763"/>
                    <a:pt x="2680" y="762"/>
                    <a:pt x="2676" y="760"/>
                  </a:cubicBezTo>
                  <a:cubicBezTo>
                    <a:pt x="2673" y="759"/>
                    <a:pt x="2671" y="757"/>
                    <a:pt x="2670" y="755"/>
                  </a:cubicBezTo>
                  <a:cubicBezTo>
                    <a:pt x="2669" y="753"/>
                    <a:pt x="2669" y="750"/>
                    <a:pt x="2670" y="747"/>
                  </a:cubicBezTo>
                  <a:lnTo>
                    <a:pt x="2776" y="219"/>
                  </a:lnTo>
                  <a:cubicBezTo>
                    <a:pt x="2776" y="216"/>
                    <a:pt x="2777" y="214"/>
                    <a:pt x="2779" y="211"/>
                  </a:cubicBezTo>
                  <a:cubicBezTo>
                    <a:pt x="2781" y="209"/>
                    <a:pt x="2784" y="207"/>
                    <a:pt x="2787" y="205"/>
                  </a:cubicBezTo>
                  <a:cubicBezTo>
                    <a:pt x="2791" y="204"/>
                    <a:pt x="2796" y="203"/>
                    <a:pt x="2801" y="202"/>
                  </a:cubicBezTo>
                  <a:cubicBezTo>
                    <a:pt x="2807" y="202"/>
                    <a:pt x="2814" y="201"/>
                    <a:pt x="2821" y="201"/>
                  </a:cubicBezTo>
                  <a:cubicBezTo>
                    <a:pt x="2830" y="201"/>
                    <a:pt x="2836" y="202"/>
                    <a:pt x="2842" y="202"/>
                  </a:cubicBezTo>
                  <a:cubicBezTo>
                    <a:pt x="2847" y="203"/>
                    <a:pt x="2851" y="204"/>
                    <a:pt x="2854" y="205"/>
                  </a:cubicBezTo>
                  <a:cubicBezTo>
                    <a:pt x="2857" y="207"/>
                    <a:pt x="2859" y="209"/>
                    <a:pt x="2860" y="211"/>
                  </a:cubicBezTo>
                  <a:cubicBezTo>
                    <a:pt x="2860" y="214"/>
                    <a:pt x="2861" y="216"/>
                    <a:pt x="2860" y="219"/>
                  </a:cubicBezTo>
                  <a:lnTo>
                    <a:pt x="2840" y="320"/>
                  </a:lnTo>
                  <a:cubicBezTo>
                    <a:pt x="2846" y="306"/>
                    <a:pt x="2856" y="292"/>
                    <a:pt x="2869" y="277"/>
                  </a:cubicBezTo>
                  <a:cubicBezTo>
                    <a:pt x="2882" y="263"/>
                    <a:pt x="2898" y="249"/>
                    <a:pt x="2916" y="236"/>
                  </a:cubicBezTo>
                  <a:cubicBezTo>
                    <a:pt x="2935" y="224"/>
                    <a:pt x="2955" y="214"/>
                    <a:pt x="2977" y="205"/>
                  </a:cubicBezTo>
                  <a:cubicBezTo>
                    <a:pt x="2999" y="197"/>
                    <a:pt x="3022" y="193"/>
                    <a:pt x="3046" y="193"/>
                  </a:cubicBezTo>
                  <a:close/>
                  <a:moveTo>
                    <a:pt x="2375" y="193"/>
                  </a:moveTo>
                  <a:cubicBezTo>
                    <a:pt x="2412" y="193"/>
                    <a:pt x="2444" y="198"/>
                    <a:pt x="2471" y="207"/>
                  </a:cubicBezTo>
                  <a:cubicBezTo>
                    <a:pt x="2498" y="216"/>
                    <a:pt x="2520" y="229"/>
                    <a:pt x="2537" y="246"/>
                  </a:cubicBezTo>
                  <a:cubicBezTo>
                    <a:pt x="2555" y="264"/>
                    <a:pt x="2568" y="285"/>
                    <a:pt x="2576" y="310"/>
                  </a:cubicBezTo>
                  <a:cubicBezTo>
                    <a:pt x="2584" y="335"/>
                    <a:pt x="2588" y="363"/>
                    <a:pt x="2588" y="394"/>
                  </a:cubicBezTo>
                  <a:cubicBezTo>
                    <a:pt x="2588" y="423"/>
                    <a:pt x="2585" y="452"/>
                    <a:pt x="2580" y="483"/>
                  </a:cubicBezTo>
                  <a:cubicBezTo>
                    <a:pt x="2574" y="513"/>
                    <a:pt x="2566" y="542"/>
                    <a:pt x="2555" y="570"/>
                  </a:cubicBezTo>
                  <a:cubicBezTo>
                    <a:pt x="2544" y="598"/>
                    <a:pt x="2530" y="624"/>
                    <a:pt x="2513" y="648"/>
                  </a:cubicBezTo>
                  <a:cubicBezTo>
                    <a:pt x="2495" y="673"/>
                    <a:pt x="2475" y="694"/>
                    <a:pt x="2452" y="713"/>
                  </a:cubicBezTo>
                  <a:cubicBezTo>
                    <a:pt x="2429" y="731"/>
                    <a:pt x="2402" y="746"/>
                    <a:pt x="2373" y="756"/>
                  </a:cubicBezTo>
                  <a:cubicBezTo>
                    <a:pt x="2343" y="767"/>
                    <a:pt x="2310" y="773"/>
                    <a:pt x="2274" y="773"/>
                  </a:cubicBezTo>
                  <a:cubicBezTo>
                    <a:pt x="2237" y="773"/>
                    <a:pt x="2204" y="768"/>
                    <a:pt x="2178" y="759"/>
                  </a:cubicBezTo>
                  <a:cubicBezTo>
                    <a:pt x="2151" y="750"/>
                    <a:pt x="2129" y="737"/>
                    <a:pt x="2112" y="720"/>
                  </a:cubicBezTo>
                  <a:cubicBezTo>
                    <a:pt x="2095" y="703"/>
                    <a:pt x="2082" y="682"/>
                    <a:pt x="2074" y="657"/>
                  </a:cubicBezTo>
                  <a:cubicBezTo>
                    <a:pt x="2065" y="632"/>
                    <a:pt x="2061" y="603"/>
                    <a:pt x="2061" y="572"/>
                  </a:cubicBezTo>
                  <a:cubicBezTo>
                    <a:pt x="2061" y="543"/>
                    <a:pt x="2064" y="513"/>
                    <a:pt x="2069" y="483"/>
                  </a:cubicBezTo>
                  <a:cubicBezTo>
                    <a:pt x="2075" y="453"/>
                    <a:pt x="2083" y="424"/>
                    <a:pt x="2094" y="396"/>
                  </a:cubicBezTo>
                  <a:cubicBezTo>
                    <a:pt x="2105" y="369"/>
                    <a:pt x="2120" y="342"/>
                    <a:pt x="2137" y="318"/>
                  </a:cubicBezTo>
                  <a:cubicBezTo>
                    <a:pt x="2154" y="293"/>
                    <a:pt x="2174" y="271"/>
                    <a:pt x="2197" y="253"/>
                  </a:cubicBezTo>
                  <a:cubicBezTo>
                    <a:pt x="2220" y="235"/>
                    <a:pt x="2247" y="220"/>
                    <a:pt x="2276" y="209"/>
                  </a:cubicBezTo>
                  <a:cubicBezTo>
                    <a:pt x="2306" y="198"/>
                    <a:pt x="2339" y="193"/>
                    <a:pt x="2375" y="193"/>
                  </a:cubicBezTo>
                  <a:close/>
                  <a:moveTo>
                    <a:pt x="1852" y="193"/>
                  </a:moveTo>
                  <a:cubicBezTo>
                    <a:pt x="1866" y="193"/>
                    <a:pt x="1881" y="194"/>
                    <a:pt x="1895" y="197"/>
                  </a:cubicBezTo>
                  <a:cubicBezTo>
                    <a:pt x="1909" y="199"/>
                    <a:pt x="1921" y="202"/>
                    <a:pt x="1933" y="205"/>
                  </a:cubicBezTo>
                  <a:cubicBezTo>
                    <a:pt x="1945" y="209"/>
                    <a:pt x="1955" y="213"/>
                    <a:pt x="1964" y="217"/>
                  </a:cubicBezTo>
                  <a:cubicBezTo>
                    <a:pt x="1972" y="221"/>
                    <a:pt x="1979" y="226"/>
                    <a:pt x="1983" y="230"/>
                  </a:cubicBezTo>
                  <a:cubicBezTo>
                    <a:pt x="1987" y="234"/>
                    <a:pt x="1989" y="240"/>
                    <a:pt x="1989" y="248"/>
                  </a:cubicBezTo>
                  <a:cubicBezTo>
                    <a:pt x="1989" y="252"/>
                    <a:pt x="1989" y="257"/>
                    <a:pt x="1988" y="264"/>
                  </a:cubicBezTo>
                  <a:cubicBezTo>
                    <a:pt x="1986" y="270"/>
                    <a:pt x="1985" y="277"/>
                    <a:pt x="1983" y="283"/>
                  </a:cubicBezTo>
                  <a:cubicBezTo>
                    <a:pt x="1980" y="289"/>
                    <a:pt x="1978" y="294"/>
                    <a:pt x="1975" y="299"/>
                  </a:cubicBezTo>
                  <a:cubicBezTo>
                    <a:pt x="1972" y="303"/>
                    <a:pt x="1969" y="305"/>
                    <a:pt x="1965" y="305"/>
                  </a:cubicBezTo>
                  <a:cubicBezTo>
                    <a:pt x="1961" y="305"/>
                    <a:pt x="1955" y="303"/>
                    <a:pt x="1949" y="299"/>
                  </a:cubicBezTo>
                  <a:cubicBezTo>
                    <a:pt x="1942" y="296"/>
                    <a:pt x="1934" y="292"/>
                    <a:pt x="1925" y="287"/>
                  </a:cubicBezTo>
                  <a:cubicBezTo>
                    <a:pt x="1916" y="282"/>
                    <a:pt x="1904" y="278"/>
                    <a:pt x="1891" y="274"/>
                  </a:cubicBezTo>
                  <a:cubicBezTo>
                    <a:pt x="1878" y="270"/>
                    <a:pt x="1863" y="268"/>
                    <a:pt x="1845" y="268"/>
                  </a:cubicBezTo>
                  <a:cubicBezTo>
                    <a:pt x="1827" y="268"/>
                    <a:pt x="1812" y="271"/>
                    <a:pt x="1799" y="275"/>
                  </a:cubicBezTo>
                  <a:cubicBezTo>
                    <a:pt x="1786" y="280"/>
                    <a:pt x="1775" y="287"/>
                    <a:pt x="1766" y="295"/>
                  </a:cubicBezTo>
                  <a:cubicBezTo>
                    <a:pt x="1757" y="304"/>
                    <a:pt x="1750" y="313"/>
                    <a:pt x="1745" y="324"/>
                  </a:cubicBezTo>
                  <a:cubicBezTo>
                    <a:pt x="1740" y="335"/>
                    <a:pt x="1738" y="346"/>
                    <a:pt x="1738" y="358"/>
                  </a:cubicBezTo>
                  <a:cubicBezTo>
                    <a:pt x="1738" y="373"/>
                    <a:pt x="1743" y="386"/>
                    <a:pt x="1754" y="397"/>
                  </a:cubicBezTo>
                  <a:cubicBezTo>
                    <a:pt x="1764" y="407"/>
                    <a:pt x="1777" y="416"/>
                    <a:pt x="1792" y="425"/>
                  </a:cubicBezTo>
                  <a:cubicBezTo>
                    <a:pt x="1808" y="433"/>
                    <a:pt x="1825" y="441"/>
                    <a:pt x="1843" y="449"/>
                  </a:cubicBezTo>
                  <a:cubicBezTo>
                    <a:pt x="1861" y="457"/>
                    <a:pt x="1878" y="467"/>
                    <a:pt x="1894" y="478"/>
                  </a:cubicBezTo>
                  <a:cubicBezTo>
                    <a:pt x="1909" y="490"/>
                    <a:pt x="1922" y="504"/>
                    <a:pt x="1932" y="520"/>
                  </a:cubicBezTo>
                  <a:cubicBezTo>
                    <a:pt x="1943" y="536"/>
                    <a:pt x="1948" y="556"/>
                    <a:pt x="1948" y="581"/>
                  </a:cubicBezTo>
                  <a:cubicBezTo>
                    <a:pt x="1948" y="608"/>
                    <a:pt x="1942" y="634"/>
                    <a:pt x="1932" y="657"/>
                  </a:cubicBezTo>
                  <a:cubicBezTo>
                    <a:pt x="1921" y="681"/>
                    <a:pt x="1905" y="701"/>
                    <a:pt x="1885" y="718"/>
                  </a:cubicBezTo>
                  <a:cubicBezTo>
                    <a:pt x="1865" y="735"/>
                    <a:pt x="1841" y="749"/>
                    <a:pt x="1812" y="758"/>
                  </a:cubicBezTo>
                  <a:cubicBezTo>
                    <a:pt x="1784" y="768"/>
                    <a:pt x="1752" y="773"/>
                    <a:pt x="1717" y="773"/>
                  </a:cubicBezTo>
                  <a:cubicBezTo>
                    <a:pt x="1699" y="773"/>
                    <a:pt x="1681" y="771"/>
                    <a:pt x="1665" y="769"/>
                  </a:cubicBezTo>
                  <a:cubicBezTo>
                    <a:pt x="1649" y="766"/>
                    <a:pt x="1634" y="762"/>
                    <a:pt x="1621" y="758"/>
                  </a:cubicBezTo>
                  <a:cubicBezTo>
                    <a:pt x="1608" y="754"/>
                    <a:pt x="1597" y="749"/>
                    <a:pt x="1587" y="744"/>
                  </a:cubicBezTo>
                  <a:cubicBezTo>
                    <a:pt x="1578" y="738"/>
                    <a:pt x="1571" y="733"/>
                    <a:pt x="1566" y="729"/>
                  </a:cubicBezTo>
                  <a:cubicBezTo>
                    <a:pt x="1563" y="726"/>
                    <a:pt x="1560" y="722"/>
                    <a:pt x="1559" y="719"/>
                  </a:cubicBezTo>
                  <a:cubicBezTo>
                    <a:pt x="1558" y="716"/>
                    <a:pt x="1557" y="712"/>
                    <a:pt x="1557" y="707"/>
                  </a:cubicBezTo>
                  <a:cubicBezTo>
                    <a:pt x="1557" y="704"/>
                    <a:pt x="1557" y="700"/>
                    <a:pt x="1558" y="696"/>
                  </a:cubicBezTo>
                  <a:cubicBezTo>
                    <a:pt x="1558" y="692"/>
                    <a:pt x="1559" y="687"/>
                    <a:pt x="1560" y="682"/>
                  </a:cubicBezTo>
                  <a:cubicBezTo>
                    <a:pt x="1561" y="678"/>
                    <a:pt x="1562" y="673"/>
                    <a:pt x="1564" y="669"/>
                  </a:cubicBezTo>
                  <a:cubicBezTo>
                    <a:pt x="1565" y="665"/>
                    <a:pt x="1567" y="661"/>
                    <a:pt x="1569" y="657"/>
                  </a:cubicBezTo>
                  <a:cubicBezTo>
                    <a:pt x="1571" y="654"/>
                    <a:pt x="1573" y="651"/>
                    <a:pt x="1575" y="649"/>
                  </a:cubicBezTo>
                  <a:cubicBezTo>
                    <a:pt x="1576" y="647"/>
                    <a:pt x="1579" y="645"/>
                    <a:pt x="1582" y="645"/>
                  </a:cubicBezTo>
                  <a:cubicBezTo>
                    <a:pt x="1586" y="645"/>
                    <a:pt x="1592" y="648"/>
                    <a:pt x="1599" y="653"/>
                  </a:cubicBezTo>
                  <a:cubicBezTo>
                    <a:pt x="1605" y="659"/>
                    <a:pt x="1614" y="664"/>
                    <a:pt x="1625" y="670"/>
                  </a:cubicBezTo>
                  <a:cubicBezTo>
                    <a:pt x="1635" y="676"/>
                    <a:pt x="1649" y="682"/>
                    <a:pt x="1665" y="687"/>
                  </a:cubicBezTo>
                  <a:cubicBezTo>
                    <a:pt x="1681" y="693"/>
                    <a:pt x="1701" y="695"/>
                    <a:pt x="1725" y="695"/>
                  </a:cubicBezTo>
                  <a:cubicBezTo>
                    <a:pt x="1746" y="695"/>
                    <a:pt x="1764" y="693"/>
                    <a:pt x="1780" y="687"/>
                  </a:cubicBezTo>
                  <a:cubicBezTo>
                    <a:pt x="1795" y="682"/>
                    <a:pt x="1808" y="675"/>
                    <a:pt x="1818" y="666"/>
                  </a:cubicBezTo>
                  <a:cubicBezTo>
                    <a:pt x="1828" y="657"/>
                    <a:pt x="1836" y="647"/>
                    <a:pt x="1841" y="635"/>
                  </a:cubicBezTo>
                  <a:cubicBezTo>
                    <a:pt x="1846" y="624"/>
                    <a:pt x="1848" y="611"/>
                    <a:pt x="1848" y="599"/>
                  </a:cubicBezTo>
                  <a:cubicBezTo>
                    <a:pt x="1848" y="582"/>
                    <a:pt x="1843" y="569"/>
                    <a:pt x="1833" y="558"/>
                  </a:cubicBezTo>
                  <a:cubicBezTo>
                    <a:pt x="1823" y="548"/>
                    <a:pt x="1810" y="539"/>
                    <a:pt x="1795" y="530"/>
                  </a:cubicBezTo>
                  <a:cubicBezTo>
                    <a:pt x="1779" y="522"/>
                    <a:pt x="1762" y="514"/>
                    <a:pt x="1744" y="505"/>
                  </a:cubicBezTo>
                  <a:cubicBezTo>
                    <a:pt x="1726" y="497"/>
                    <a:pt x="1710" y="488"/>
                    <a:pt x="1694" y="476"/>
                  </a:cubicBezTo>
                  <a:cubicBezTo>
                    <a:pt x="1679" y="465"/>
                    <a:pt x="1666" y="452"/>
                    <a:pt x="1656" y="435"/>
                  </a:cubicBezTo>
                  <a:cubicBezTo>
                    <a:pt x="1645" y="419"/>
                    <a:pt x="1640" y="399"/>
                    <a:pt x="1640" y="374"/>
                  </a:cubicBezTo>
                  <a:cubicBezTo>
                    <a:pt x="1640" y="348"/>
                    <a:pt x="1645" y="324"/>
                    <a:pt x="1655" y="302"/>
                  </a:cubicBezTo>
                  <a:cubicBezTo>
                    <a:pt x="1666" y="280"/>
                    <a:pt x="1680" y="261"/>
                    <a:pt x="1698" y="244"/>
                  </a:cubicBezTo>
                  <a:cubicBezTo>
                    <a:pt x="1717" y="228"/>
                    <a:pt x="1739" y="216"/>
                    <a:pt x="1765" y="207"/>
                  </a:cubicBezTo>
                  <a:cubicBezTo>
                    <a:pt x="1791" y="198"/>
                    <a:pt x="1820" y="193"/>
                    <a:pt x="1852" y="193"/>
                  </a:cubicBezTo>
                  <a:close/>
                  <a:moveTo>
                    <a:pt x="1517" y="193"/>
                  </a:moveTo>
                  <a:cubicBezTo>
                    <a:pt x="1524" y="193"/>
                    <a:pt x="1530" y="194"/>
                    <a:pt x="1537" y="195"/>
                  </a:cubicBezTo>
                  <a:cubicBezTo>
                    <a:pt x="1544" y="196"/>
                    <a:pt x="1550" y="197"/>
                    <a:pt x="1556" y="198"/>
                  </a:cubicBezTo>
                  <a:cubicBezTo>
                    <a:pt x="1562" y="199"/>
                    <a:pt x="1567" y="201"/>
                    <a:pt x="1572" y="203"/>
                  </a:cubicBezTo>
                  <a:cubicBezTo>
                    <a:pt x="1576" y="205"/>
                    <a:pt x="1580" y="207"/>
                    <a:pt x="1582" y="209"/>
                  </a:cubicBezTo>
                  <a:cubicBezTo>
                    <a:pt x="1584" y="211"/>
                    <a:pt x="1585" y="215"/>
                    <a:pt x="1585" y="220"/>
                  </a:cubicBezTo>
                  <a:cubicBezTo>
                    <a:pt x="1585" y="222"/>
                    <a:pt x="1585" y="225"/>
                    <a:pt x="1585" y="229"/>
                  </a:cubicBezTo>
                  <a:cubicBezTo>
                    <a:pt x="1584" y="234"/>
                    <a:pt x="1583" y="239"/>
                    <a:pt x="1583" y="245"/>
                  </a:cubicBezTo>
                  <a:cubicBezTo>
                    <a:pt x="1582" y="251"/>
                    <a:pt x="1581" y="257"/>
                    <a:pt x="1579" y="263"/>
                  </a:cubicBezTo>
                  <a:cubicBezTo>
                    <a:pt x="1577" y="269"/>
                    <a:pt x="1575" y="275"/>
                    <a:pt x="1573" y="280"/>
                  </a:cubicBezTo>
                  <a:cubicBezTo>
                    <a:pt x="1571" y="285"/>
                    <a:pt x="1568" y="290"/>
                    <a:pt x="1566" y="293"/>
                  </a:cubicBezTo>
                  <a:cubicBezTo>
                    <a:pt x="1563" y="297"/>
                    <a:pt x="1560" y="299"/>
                    <a:pt x="1557" y="299"/>
                  </a:cubicBezTo>
                  <a:cubicBezTo>
                    <a:pt x="1554" y="299"/>
                    <a:pt x="1551" y="298"/>
                    <a:pt x="1547" y="297"/>
                  </a:cubicBezTo>
                  <a:cubicBezTo>
                    <a:pt x="1543" y="295"/>
                    <a:pt x="1539" y="294"/>
                    <a:pt x="1535" y="292"/>
                  </a:cubicBezTo>
                  <a:cubicBezTo>
                    <a:pt x="1530" y="290"/>
                    <a:pt x="1525" y="288"/>
                    <a:pt x="1519" y="287"/>
                  </a:cubicBezTo>
                  <a:cubicBezTo>
                    <a:pt x="1513" y="285"/>
                    <a:pt x="1507" y="285"/>
                    <a:pt x="1499" y="285"/>
                  </a:cubicBezTo>
                  <a:cubicBezTo>
                    <a:pt x="1485" y="285"/>
                    <a:pt x="1470" y="290"/>
                    <a:pt x="1453" y="302"/>
                  </a:cubicBezTo>
                  <a:cubicBezTo>
                    <a:pt x="1435" y="313"/>
                    <a:pt x="1418" y="329"/>
                    <a:pt x="1401" y="350"/>
                  </a:cubicBezTo>
                  <a:cubicBezTo>
                    <a:pt x="1385" y="370"/>
                    <a:pt x="1369" y="394"/>
                    <a:pt x="1355" y="422"/>
                  </a:cubicBezTo>
                  <a:cubicBezTo>
                    <a:pt x="1342" y="449"/>
                    <a:pt x="1331" y="479"/>
                    <a:pt x="1325" y="512"/>
                  </a:cubicBezTo>
                  <a:lnTo>
                    <a:pt x="1278" y="747"/>
                  </a:lnTo>
                  <a:cubicBezTo>
                    <a:pt x="1278" y="750"/>
                    <a:pt x="1276" y="753"/>
                    <a:pt x="1274" y="755"/>
                  </a:cubicBezTo>
                  <a:cubicBezTo>
                    <a:pt x="1272" y="757"/>
                    <a:pt x="1269" y="759"/>
                    <a:pt x="1266" y="760"/>
                  </a:cubicBezTo>
                  <a:cubicBezTo>
                    <a:pt x="1262" y="762"/>
                    <a:pt x="1256" y="763"/>
                    <a:pt x="1250" y="764"/>
                  </a:cubicBezTo>
                  <a:cubicBezTo>
                    <a:pt x="1244" y="765"/>
                    <a:pt x="1236" y="765"/>
                    <a:pt x="1226" y="765"/>
                  </a:cubicBezTo>
                  <a:cubicBezTo>
                    <a:pt x="1217" y="765"/>
                    <a:pt x="1209" y="765"/>
                    <a:pt x="1203" y="764"/>
                  </a:cubicBezTo>
                  <a:cubicBezTo>
                    <a:pt x="1196" y="763"/>
                    <a:pt x="1192" y="762"/>
                    <a:pt x="1188" y="760"/>
                  </a:cubicBezTo>
                  <a:cubicBezTo>
                    <a:pt x="1185" y="759"/>
                    <a:pt x="1183" y="757"/>
                    <a:pt x="1182" y="755"/>
                  </a:cubicBezTo>
                  <a:cubicBezTo>
                    <a:pt x="1181" y="753"/>
                    <a:pt x="1181" y="750"/>
                    <a:pt x="1182" y="747"/>
                  </a:cubicBezTo>
                  <a:lnTo>
                    <a:pt x="1287" y="219"/>
                  </a:lnTo>
                  <a:cubicBezTo>
                    <a:pt x="1287" y="216"/>
                    <a:pt x="1288" y="214"/>
                    <a:pt x="1290" y="211"/>
                  </a:cubicBezTo>
                  <a:cubicBezTo>
                    <a:pt x="1292" y="209"/>
                    <a:pt x="1295" y="207"/>
                    <a:pt x="1299" y="205"/>
                  </a:cubicBezTo>
                  <a:cubicBezTo>
                    <a:pt x="1303" y="204"/>
                    <a:pt x="1308" y="203"/>
                    <a:pt x="1313" y="202"/>
                  </a:cubicBezTo>
                  <a:cubicBezTo>
                    <a:pt x="1319" y="202"/>
                    <a:pt x="1326" y="201"/>
                    <a:pt x="1333" y="201"/>
                  </a:cubicBezTo>
                  <a:cubicBezTo>
                    <a:pt x="1342" y="201"/>
                    <a:pt x="1348" y="202"/>
                    <a:pt x="1354" y="202"/>
                  </a:cubicBezTo>
                  <a:cubicBezTo>
                    <a:pt x="1359" y="203"/>
                    <a:pt x="1363" y="204"/>
                    <a:pt x="1366" y="205"/>
                  </a:cubicBezTo>
                  <a:cubicBezTo>
                    <a:pt x="1369" y="207"/>
                    <a:pt x="1371" y="209"/>
                    <a:pt x="1372" y="211"/>
                  </a:cubicBezTo>
                  <a:cubicBezTo>
                    <a:pt x="1372" y="214"/>
                    <a:pt x="1373" y="216"/>
                    <a:pt x="1372" y="219"/>
                  </a:cubicBezTo>
                  <a:lnTo>
                    <a:pt x="1353" y="315"/>
                  </a:lnTo>
                  <a:cubicBezTo>
                    <a:pt x="1362" y="299"/>
                    <a:pt x="1372" y="284"/>
                    <a:pt x="1385" y="269"/>
                  </a:cubicBezTo>
                  <a:cubicBezTo>
                    <a:pt x="1397" y="254"/>
                    <a:pt x="1410" y="241"/>
                    <a:pt x="1425" y="230"/>
                  </a:cubicBezTo>
                  <a:cubicBezTo>
                    <a:pt x="1439" y="219"/>
                    <a:pt x="1454" y="210"/>
                    <a:pt x="1470" y="203"/>
                  </a:cubicBezTo>
                  <a:cubicBezTo>
                    <a:pt x="1486" y="196"/>
                    <a:pt x="1502" y="193"/>
                    <a:pt x="1517" y="193"/>
                  </a:cubicBezTo>
                  <a:close/>
                  <a:moveTo>
                    <a:pt x="928" y="193"/>
                  </a:moveTo>
                  <a:cubicBezTo>
                    <a:pt x="961" y="193"/>
                    <a:pt x="989" y="197"/>
                    <a:pt x="1011" y="205"/>
                  </a:cubicBezTo>
                  <a:cubicBezTo>
                    <a:pt x="1034" y="214"/>
                    <a:pt x="1053" y="224"/>
                    <a:pt x="1068" y="237"/>
                  </a:cubicBezTo>
                  <a:cubicBezTo>
                    <a:pt x="1082" y="250"/>
                    <a:pt x="1093" y="264"/>
                    <a:pt x="1100" y="280"/>
                  </a:cubicBezTo>
                  <a:cubicBezTo>
                    <a:pt x="1106" y="296"/>
                    <a:pt x="1110" y="312"/>
                    <a:pt x="1110" y="327"/>
                  </a:cubicBezTo>
                  <a:cubicBezTo>
                    <a:pt x="1110" y="354"/>
                    <a:pt x="1103" y="378"/>
                    <a:pt x="1091" y="400"/>
                  </a:cubicBezTo>
                  <a:cubicBezTo>
                    <a:pt x="1078" y="421"/>
                    <a:pt x="1059" y="440"/>
                    <a:pt x="1032" y="455"/>
                  </a:cubicBezTo>
                  <a:cubicBezTo>
                    <a:pt x="1006" y="470"/>
                    <a:pt x="972" y="482"/>
                    <a:pt x="930" y="490"/>
                  </a:cubicBezTo>
                  <a:cubicBezTo>
                    <a:pt x="889" y="498"/>
                    <a:pt x="839" y="502"/>
                    <a:pt x="782" y="502"/>
                  </a:cubicBezTo>
                  <a:lnTo>
                    <a:pt x="719" y="502"/>
                  </a:lnTo>
                  <a:cubicBezTo>
                    <a:pt x="717" y="515"/>
                    <a:pt x="715" y="528"/>
                    <a:pt x="714" y="540"/>
                  </a:cubicBezTo>
                  <a:cubicBezTo>
                    <a:pt x="713" y="552"/>
                    <a:pt x="712" y="563"/>
                    <a:pt x="712" y="574"/>
                  </a:cubicBezTo>
                  <a:cubicBezTo>
                    <a:pt x="712" y="613"/>
                    <a:pt x="722" y="643"/>
                    <a:pt x="741" y="664"/>
                  </a:cubicBezTo>
                  <a:cubicBezTo>
                    <a:pt x="761" y="684"/>
                    <a:pt x="792" y="695"/>
                    <a:pt x="835" y="695"/>
                  </a:cubicBezTo>
                  <a:cubicBezTo>
                    <a:pt x="860" y="695"/>
                    <a:pt x="883" y="693"/>
                    <a:pt x="903" y="689"/>
                  </a:cubicBezTo>
                  <a:cubicBezTo>
                    <a:pt x="923" y="685"/>
                    <a:pt x="940" y="681"/>
                    <a:pt x="955" y="677"/>
                  </a:cubicBezTo>
                  <a:cubicBezTo>
                    <a:pt x="969" y="673"/>
                    <a:pt x="981" y="669"/>
                    <a:pt x="991" y="665"/>
                  </a:cubicBezTo>
                  <a:cubicBezTo>
                    <a:pt x="1000" y="661"/>
                    <a:pt x="1007" y="660"/>
                    <a:pt x="1010" y="660"/>
                  </a:cubicBezTo>
                  <a:cubicBezTo>
                    <a:pt x="1014" y="660"/>
                    <a:pt x="1016" y="661"/>
                    <a:pt x="1018" y="663"/>
                  </a:cubicBezTo>
                  <a:cubicBezTo>
                    <a:pt x="1020" y="666"/>
                    <a:pt x="1021" y="669"/>
                    <a:pt x="1021" y="674"/>
                  </a:cubicBezTo>
                  <a:cubicBezTo>
                    <a:pt x="1021" y="678"/>
                    <a:pt x="1020" y="683"/>
                    <a:pt x="1019" y="688"/>
                  </a:cubicBezTo>
                  <a:cubicBezTo>
                    <a:pt x="1019" y="694"/>
                    <a:pt x="1017" y="699"/>
                    <a:pt x="1016" y="705"/>
                  </a:cubicBezTo>
                  <a:cubicBezTo>
                    <a:pt x="1014" y="711"/>
                    <a:pt x="1012" y="716"/>
                    <a:pt x="1010" y="721"/>
                  </a:cubicBezTo>
                  <a:cubicBezTo>
                    <a:pt x="1007" y="726"/>
                    <a:pt x="1004" y="730"/>
                    <a:pt x="1001" y="734"/>
                  </a:cubicBezTo>
                  <a:cubicBezTo>
                    <a:pt x="997" y="739"/>
                    <a:pt x="988" y="743"/>
                    <a:pt x="976" y="748"/>
                  </a:cubicBezTo>
                  <a:cubicBezTo>
                    <a:pt x="964" y="752"/>
                    <a:pt x="950" y="756"/>
                    <a:pt x="934" y="760"/>
                  </a:cubicBezTo>
                  <a:cubicBezTo>
                    <a:pt x="917" y="764"/>
                    <a:pt x="899" y="767"/>
                    <a:pt x="880" y="769"/>
                  </a:cubicBezTo>
                  <a:cubicBezTo>
                    <a:pt x="860" y="771"/>
                    <a:pt x="841" y="773"/>
                    <a:pt x="821" y="773"/>
                  </a:cubicBezTo>
                  <a:cubicBezTo>
                    <a:pt x="787" y="773"/>
                    <a:pt x="756" y="769"/>
                    <a:pt x="730" y="761"/>
                  </a:cubicBezTo>
                  <a:cubicBezTo>
                    <a:pt x="704" y="753"/>
                    <a:pt x="682" y="741"/>
                    <a:pt x="665" y="725"/>
                  </a:cubicBezTo>
                  <a:cubicBezTo>
                    <a:pt x="647" y="709"/>
                    <a:pt x="634" y="688"/>
                    <a:pt x="626" y="664"/>
                  </a:cubicBezTo>
                  <a:cubicBezTo>
                    <a:pt x="617" y="640"/>
                    <a:pt x="613" y="611"/>
                    <a:pt x="613" y="579"/>
                  </a:cubicBezTo>
                  <a:cubicBezTo>
                    <a:pt x="613" y="553"/>
                    <a:pt x="615" y="526"/>
                    <a:pt x="620" y="497"/>
                  </a:cubicBezTo>
                  <a:cubicBezTo>
                    <a:pt x="625" y="468"/>
                    <a:pt x="633" y="439"/>
                    <a:pt x="643" y="410"/>
                  </a:cubicBezTo>
                  <a:cubicBezTo>
                    <a:pt x="654" y="382"/>
                    <a:pt x="667" y="355"/>
                    <a:pt x="684" y="328"/>
                  </a:cubicBezTo>
                  <a:cubicBezTo>
                    <a:pt x="701" y="302"/>
                    <a:pt x="721" y="279"/>
                    <a:pt x="744" y="259"/>
                  </a:cubicBezTo>
                  <a:cubicBezTo>
                    <a:pt x="768" y="239"/>
                    <a:pt x="794" y="223"/>
                    <a:pt x="825" y="211"/>
                  </a:cubicBezTo>
                  <a:cubicBezTo>
                    <a:pt x="855" y="199"/>
                    <a:pt x="890" y="193"/>
                    <a:pt x="928" y="193"/>
                  </a:cubicBezTo>
                  <a:close/>
                  <a:moveTo>
                    <a:pt x="233" y="86"/>
                  </a:moveTo>
                  <a:lnTo>
                    <a:pt x="173" y="391"/>
                  </a:lnTo>
                  <a:lnTo>
                    <a:pt x="269" y="391"/>
                  </a:lnTo>
                  <a:cubicBezTo>
                    <a:pt x="296" y="391"/>
                    <a:pt x="320" y="387"/>
                    <a:pt x="339" y="381"/>
                  </a:cubicBezTo>
                  <a:cubicBezTo>
                    <a:pt x="358" y="375"/>
                    <a:pt x="375" y="367"/>
                    <a:pt x="389" y="357"/>
                  </a:cubicBezTo>
                  <a:cubicBezTo>
                    <a:pt x="404" y="346"/>
                    <a:pt x="416" y="335"/>
                    <a:pt x="426" y="321"/>
                  </a:cubicBezTo>
                  <a:cubicBezTo>
                    <a:pt x="436" y="307"/>
                    <a:pt x="444" y="293"/>
                    <a:pt x="450" y="278"/>
                  </a:cubicBezTo>
                  <a:cubicBezTo>
                    <a:pt x="457" y="264"/>
                    <a:pt x="461" y="249"/>
                    <a:pt x="464" y="234"/>
                  </a:cubicBezTo>
                  <a:cubicBezTo>
                    <a:pt x="467" y="219"/>
                    <a:pt x="468" y="205"/>
                    <a:pt x="468" y="192"/>
                  </a:cubicBezTo>
                  <a:cubicBezTo>
                    <a:pt x="468" y="168"/>
                    <a:pt x="462" y="147"/>
                    <a:pt x="451" y="130"/>
                  </a:cubicBezTo>
                  <a:cubicBezTo>
                    <a:pt x="439" y="112"/>
                    <a:pt x="420" y="100"/>
                    <a:pt x="395" y="93"/>
                  </a:cubicBezTo>
                  <a:cubicBezTo>
                    <a:pt x="386" y="90"/>
                    <a:pt x="375" y="88"/>
                    <a:pt x="364" y="88"/>
                  </a:cubicBezTo>
                  <a:cubicBezTo>
                    <a:pt x="353" y="87"/>
                    <a:pt x="341" y="86"/>
                    <a:pt x="328" y="86"/>
                  </a:cubicBezTo>
                  <a:lnTo>
                    <a:pt x="233" y="86"/>
                  </a:lnTo>
                  <a:close/>
                  <a:moveTo>
                    <a:pt x="194" y="3"/>
                  </a:moveTo>
                  <a:lnTo>
                    <a:pt x="343" y="3"/>
                  </a:lnTo>
                  <a:cubicBezTo>
                    <a:pt x="363" y="3"/>
                    <a:pt x="380" y="4"/>
                    <a:pt x="395" y="5"/>
                  </a:cubicBezTo>
                  <a:cubicBezTo>
                    <a:pt x="410" y="7"/>
                    <a:pt x="425" y="9"/>
                    <a:pt x="439" y="12"/>
                  </a:cubicBezTo>
                  <a:cubicBezTo>
                    <a:pt x="460" y="17"/>
                    <a:pt x="479" y="24"/>
                    <a:pt x="496" y="34"/>
                  </a:cubicBezTo>
                  <a:cubicBezTo>
                    <a:pt x="513" y="44"/>
                    <a:pt x="527" y="56"/>
                    <a:pt x="539" y="70"/>
                  </a:cubicBezTo>
                  <a:cubicBezTo>
                    <a:pt x="550" y="84"/>
                    <a:pt x="559" y="101"/>
                    <a:pt x="566" y="119"/>
                  </a:cubicBezTo>
                  <a:cubicBezTo>
                    <a:pt x="572" y="138"/>
                    <a:pt x="575" y="159"/>
                    <a:pt x="575" y="181"/>
                  </a:cubicBezTo>
                  <a:cubicBezTo>
                    <a:pt x="575" y="202"/>
                    <a:pt x="573" y="224"/>
                    <a:pt x="568" y="246"/>
                  </a:cubicBezTo>
                  <a:cubicBezTo>
                    <a:pt x="563" y="269"/>
                    <a:pt x="555" y="291"/>
                    <a:pt x="545" y="313"/>
                  </a:cubicBezTo>
                  <a:cubicBezTo>
                    <a:pt x="534" y="335"/>
                    <a:pt x="521" y="355"/>
                    <a:pt x="504" y="374"/>
                  </a:cubicBezTo>
                  <a:cubicBezTo>
                    <a:pt x="488" y="394"/>
                    <a:pt x="469" y="411"/>
                    <a:pt x="446" y="426"/>
                  </a:cubicBezTo>
                  <a:cubicBezTo>
                    <a:pt x="423" y="441"/>
                    <a:pt x="396" y="452"/>
                    <a:pt x="366" y="461"/>
                  </a:cubicBezTo>
                  <a:cubicBezTo>
                    <a:pt x="336" y="469"/>
                    <a:pt x="301" y="473"/>
                    <a:pt x="260" y="473"/>
                  </a:cubicBezTo>
                  <a:lnTo>
                    <a:pt x="156" y="473"/>
                  </a:lnTo>
                  <a:lnTo>
                    <a:pt x="102" y="747"/>
                  </a:lnTo>
                  <a:cubicBezTo>
                    <a:pt x="101" y="750"/>
                    <a:pt x="100" y="752"/>
                    <a:pt x="98" y="754"/>
                  </a:cubicBezTo>
                  <a:cubicBezTo>
                    <a:pt x="96" y="757"/>
                    <a:pt x="92" y="759"/>
                    <a:pt x="88" y="760"/>
                  </a:cubicBezTo>
                  <a:cubicBezTo>
                    <a:pt x="83" y="761"/>
                    <a:pt x="78" y="763"/>
                    <a:pt x="71" y="764"/>
                  </a:cubicBezTo>
                  <a:cubicBezTo>
                    <a:pt x="65" y="765"/>
                    <a:pt x="57" y="765"/>
                    <a:pt x="47" y="765"/>
                  </a:cubicBezTo>
                  <a:cubicBezTo>
                    <a:pt x="38" y="765"/>
                    <a:pt x="31" y="765"/>
                    <a:pt x="24" y="764"/>
                  </a:cubicBezTo>
                  <a:cubicBezTo>
                    <a:pt x="18" y="763"/>
                    <a:pt x="13" y="762"/>
                    <a:pt x="9" y="761"/>
                  </a:cubicBezTo>
                  <a:cubicBezTo>
                    <a:pt x="6" y="759"/>
                    <a:pt x="3" y="757"/>
                    <a:pt x="2" y="755"/>
                  </a:cubicBezTo>
                  <a:cubicBezTo>
                    <a:pt x="0" y="753"/>
                    <a:pt x="0" y="750"/>
                    <a:pt x="1" y="747"/>
                  </a:cubicBezTo>
                  <a:lnTo>
                    <a:pt x="140" y="47"/>
                  </a:lnTo>
                  <a:cubicBezTo>
                    <a:pt x="143" y="31"/>
                    <a:pt x="150" y="20"/>
                    <a:pt x="160" y="13"/>
                  </a:cubicBezTo>
                  <a:cubicBezTo>
                    <a:pt x="169" y="7"/>
                    <a:pt x="181" y="3"/>
                    <a:pt x="194" y="3"/>
                  </a:cubicBezTo>
                  <a:close/>
                  <a:moveTo>
                    <a:pt x="3439" y="0"/>
                  </a:moveTo>
                  <a:cubicBezTo>
                    <a:pt x="3449" y="0"/>
                    <a:pt x="3458" y="0"/>
                    <a:pt x="3464" y="1"/>
                  </a:cubicBezTo>
                  <a:cubicBezTo>
                    <a:pt x="3471" y="1"/>
                    <a:pt x="3476" y="2"/>
                    <a:pt x="3479" y="4"/>
                  </a:cubicBezTo>
                  <a:cubicBezTo>
                    <a:pt x="3483" y="6"/>
                    <a:pt x="3486" y="9"/>
                    <a:pt x="3488" y="12"/>
                  </a:cubicBezTo>
                  <a:cubicBezTo>
                    <a:pt x="3490" y="15"/>
                    <a:pt x="3492" y="19"/>
                    <a:pt x="3493" y="23"/>
                  </a:cubicBezTo>
                  <a:lnTo>
                    <a:pt x="3596" y="300"/>
                  </a:lnTo>
                  <a:lnTo>
                    <a:pt x="3810" y="18"/>
                  </a:lnTo>
                  <a:cubicBezTo>
                    <a:pt x="3813" y="15"/>
                    <a:pt x="3816" y="12"/>
                    <a:pt x="3818" y="9"/>
                  </a:cubicBezTo>
                  <a:cubicBezTo>
                    <a:pt x="3821" y="7"/>
                    <a:pt x="3825" y="5"/>
                    <a:pt x="3829" y="4"/>
                  </a:cubicBezTo>
                  <a:cubicBezTo>
                    <a:pt x="3834" y="2"/>
                    <a:pt x="3840" y="1"/>
                    <a:pt x="3847" y="1"/>
                  </a:cubicBezTo>
                  <a:cubicBezTo>
                    <a:pt x="3854" y="0"/>
                    <a:pt x="3863" y="0"/>
                    <a:pt x="3875" y="0"/>
                  </a:cubicBezTo>
                  <a:cubicBezTo>
                    <a:pt x="3887" y="0"/>
                    <a:pt x="3898" y="0"/>
                    <a:pt x="3906" y="1"/>
                  </a:cubicBezTo>
                  <a:cubicBezTo>
                    <a:pt x="3914" y="2"/>
                    <a:pt x="3919" y="4"/>
                    <a:pt x="3922" y="7"/>
                  </a:cubicBezTo>
                  <a:cubicBezTo>
                    <a:pt x="3925" y="10"/>
                    <a:pt x="3926" y="14"/>
                    <a:pt x="3924" y="19"/>
                  </a:cubicBezTo>
                  <a:cubicBezTo>
                    <a:pt x="3922" y="24"/>
                    <a:pt x="3919" y="31"/>
                    <a:pt x="3913" y="40"/>
                  </a:cubicBezTo>
                  <a:lnTo>
                    <a:pt x="3647" y="374"/>
                  </a:lnTo>
                  <a:lnTo>
                    <a:pt x="3788" y="725"/>
                  </a:lnTo>
                  <a:cubicBezTo>
                    <a:pt x="3791" y="733"/>
                    <a:pt x="3793" y="740"/>
                    <a:pt x="3793" y="745"/>
                  </a:cubicBezTo>
                  <a:cubicBezTo>
                    <a:pt x="3793" y="751"/>
                    <a:pt x="3791" y="755"/>
                    <a:pt x="3788" y="758"/>
                  </a:cubicBezTo>
                  <a:cubicBezTo>
                    <a:pt x="3784" y="761"/>
                    <a:pt x="3778" y="763"/>
                    <a:pt x="3770" y="764"/>
                  </a:cubicBezTo>
                  <a:cubicBezTo>
                    <a:pt x="3762" y="765"/>
                    <a:pt x="3751" y="765"/>
                    <a:pt x="3737" y="765"/>
                  </a:cubicBezTo>
                  <a:cubicBezTo>
                    <a:pt x="3726" y="765"/>
                    <a:pt x="3717" y="765"/>
                    <a:pt x="3711" y="764"/>
                  </a:cubicBezTo>
                  <a:cubicBezTo>
                    <a:pt x="3704" y="764"/>
                    <a:pt x="3699" y="762"/>
                    <a:pt x="3695" y="761"/>
                  </a:cubicBezTo>
                  <a:cubicBezTo>
                    <a:pt x="3691" y="759"/>
                    <a:pt x="3689" y="757"/>
                    <a:pt x="3687" y="755"/>
                  </a:cubicBezTo>
                  <a:cubicBezTo>
                    <a:pt x="3686" y="753"/>
                    <a:pt x="3684" y="750"/>
                    <a:pt x="3683" y="747"/>
                  </a:cubicBezTo>
                  <a:lnTo>
                    <a:pt x="3568" y="443"/>
                  </a:lnTo>
                  <a:lnTo>
                    <a:pt x="3338" y="747"/>
                  </a:lnTo>
                  <a:cubicBezTo>
                    <a:pt x="3336" y="750"/>
                    <a:pt x="3333" y="753"/>
                    <a:pt x="3330" y="756"/>
                  </a:cubicBezTo>
                  <a:cubicBezTo>
                    <a:pt x="3327" y="758"/>
                    <a:pt x="3323" y="760"/>
                    <a:pt x="3319" y="761"/>
                  </a:cubicBezTo>
                  <a:cubicBezTo>
                    <a:pt x="3314" y="763"/>
                    <a:pt x="3308" y="764"/>
                    <a:pt x="3300" y="764"/>
                  </a:cubicBezTo>
                  <a:cubicBezTo>
                    <a:pt x="3293" y="765"/>
                    <a:pt x="3284" y="765"/>
                    <a:pt x="3272" y="765"/>
                  </a:cubicBezTo>
                  <a:cubicBezTo>
                    <a:pt x="3259" y="765"/>
                    <a:pt x="3249" y="765"/>
                    <a:pt x="3241" y="764"/>
                  </a:cubicBezTo>
                  <a:cubicBezTo>
                    <a:pt x="3233" y="763"/>
                    <a:pt x="3227" y="761"/>
                    <a:pt x="3225" y="758"/>
                  </a:cubicBezTo>
                  <a:cubicBezTo>
                    <a:pt x="3222" y="755"/>
                    <a:pt x="3221" y="751"/>
                    <a:pt x="3223" y="746"/>
                  </a:cubicBezTo>
                  <a:cubicBezTo>
                    <a:pt x="3225" y="741"/>
                    <a:pt x="3229" y="734"/>
                    <a:pt x="3235" y="725"/>
                  </a:cubicBezTo>
                  <a:lnTo>
                    <a:pt x="3516" y="371"/>
                  </a:lnTo>
                  <a:lnTo>
                    <a:pt x="3387" y="40"/>
                  </a:lnTo>
                  <a:cubicBezTo>
                    <a:pt x="3383" y="31"/>
                    <a:pt x="3382" y="24"/>
                    <a:pt x="3382" y="19"/>
                  </a:cubicBezTo>
                  <a:cubicBezTo>
                    <a:pt x="3382" y="14"/>
                    <a:pt x="3384" y="10"/>
                    <a:pt x="3388" y="7"/>
                  </a:cubicBezTo>
                  <a:cubicBezTo>
                    <a:pt x="3392" y="4"/>
                    <a:pt x="3398" y="2"/>
                    <a:pt x="3406" y="1"/>
                  </a:cubicBezTo>
                  <a:cubicBezTo>
                    <a:pt x="3415" y="0"/>
                    <a:pt x="3425" y="0"/>
                    <a:pt x="343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04" name="Freeform 586">
              <a:extLst>
                <a:ext uri="{FF2B5EF4-FFF2-40B4-BE49-F238E27FC236}">
                  <a16:creationId xmlns:a16="http://schemas.microsoft.com/office/drawing/2014/main" id="{B6EEADEE-2129-2B66-B4D2-5FBA1AAEE28E}"/>
                </a:ext>
              </a:extLst>
            </p:cNvPr>
            <p:cNvSpPr>
              <a:spLocks noEditPoints="1"/>
            </p:cNvSpPr>
            <p:nvPr/>
          </p:nvSpPr>
          <p:spPr bwMode="auto">
            <a:xfrm>
              <a:off x="3532188" y="5192713"/>
              <a:ext cx="219075" cy="149225"/>
            </a:xfrm>
            <a:custGeom>
              <a:avLst/>
              <a:gdLst>
                <a:gd name="T0" fmla="*/ 231 w 1150"/>
                <a:gd name="T1" fmla="*/ 98 h 782"/>
                <a:gd name="T2" fmla="*/ 152 w 1150"/>
                <a:gd name="T3" fmla="*/ 193 h 782"/>
                <a:gd name="T4" fmla="*/ 115 w 1150"/>
                <a:gd name="T5" fmla="*/ 323 h 782"/>
                <a:gd name="T6" fmla="*/ 115 w 1150"/>
                <a:gd name="T7" fmla="*/ 428 h 782"/>
                <a:gd name="T8" fmla="*/ 154 w 1150"/>
                <a:gd name="T9" fmla="*/ 488 h 782"/>
                <a:gd name="T10" fmla="*/ 257 w 1150"/>
                <a:gd name="T11" fmla="*/ 479 h 782"/>
                <a:gd name="T12" fmla="*/ 367 w 1150"/>
                <a:gd name="T13" fmla="*/ 355 h 782"/>
                <a:gd name="T14" fmla="*/ 419 w 1150"/>
                <a:gd name="T15" fmla="*/ 164 h 782"/>
                <a:gd name="T16" fmla="*/ 288 w 1150"/>
                <a:gd name="T17" fmla="*/ 83 h 782"/>
                <a:gd name="T18" fmla="*/ 864 w 1150"/>
                <a:gd name="T19" fmla="*/ 94 h 782"/>
                <a:gd name="T20" fmla="*/ 774 w 1150"/>
                <a:gd name="T21" fmla="*/ 178 h 782"/>
                <a:gd name="T22" fmla="*/ 730 w 1150"/>
                <a:gd name="T23" fmla="*/ 306 h 782"/>
                <a:gd name="T24" fmla="*/ 731 w 1150"/>
                <a:gd name="T25" fmla="*/ 426 h 782"/>
                <a:gd name="T26" fmla="*/ 789 w 1150"/>
                <a:gd name="T27" fmla="*/ 491 h 782"/>
                <a:gd name="T28" fmla="*/ 909 w 1150"/>
                <a:gd name="T29" fmla="*/ 487 h 782"/>
                <a:gd name="T30" fmla="*/ 999 w 1150"/>
                <a:gd name="T31" fmla="*/ 402 h 782"/>
                <a:gd name="T32" fmla="*/ 1043 w 1150"/>
                <a:gd name="T33" fmla="*/ 274 h 782"/>
                <a:gd name="T34" fmla="*/ 1042 w 1150"/>
                <a:gd name="T35" fmla="*/ 154 h 782"/>
                <a:gd name="T36" fmla="*/ 984 w 1150"/>
                <a:gd name="T37" fmla="*/ 90 h 782"/>
                <a:gd name="T38" fmla="*/ 937 w 1150"/>
                <a:gd name="T39" fmla="*/ 0 h 782"/>
                <a:gd name="T40" fmla="*/ 1099 w 1150"/>
                <a:gd name="T41" fmla="*/ 53 h 782"/>
                <a:gd name="T42" fmla="*/ 1150 w 1150"/>
                <a:gd name="T43" fmla="*/ 201 h 782"/>
                <a:gd name="T44" fmla="*/ 1117 w 1150"/>
                <a:gd name="T45" fmla="*/ 377 h 782"/>
                <a:gd name="T46" fmla="*/ 1014 w 1150"/>
                <a:gd name="T47" fmla="*/ 520 h 782"/>
                <a:gd name="T48" fmla="*/ 836 w 1150"/>
                <a:gd name="T49" fmla="*/ 580 h 782"/>
                <a:gd name="T50" fmla="*/ 674 w 1150"/>
                <a:gd name="T51" fmla="*/ 527 h 782"/>
                <a:gd name="T52" fmla="*/ 623 w 1150"/>
                <a:gd name="T53" fmla="*/ 379 h 782"/>
                <a:gd name="T54" fmla="*/ 656 w 1150"/>
                <a:gd name="T55" fmla="*/ 203 h 782"/>
                <a:gd name="T56" fmla="*/ 759 w 1150"/>
                <a:gd name="T57" fmla="*/ 60 h 782"/>
                <a:gd name="T58" fmla="*/ 937 w 1150"/>
                <a:gd name="T59" fmla="*/ 0 h 782"/>
                <a:gd name="T60" fmla="*/ 379 w 1150"/>
                <a:gd name="T61" fmla="*/ 21 h 782"/>
                <a:gd name="T62" fmla="*/ 456 w 1150"/>
                <a:gd name="T63" fmla="*/ 26 h 782"/>
                <a:gd name="T64" fmla="*/ 504 w 1150"/>
                <a:gd name="T65" fmla="*/ 8 h 782"/>
                <a:gd name="T66" fmla="*/ 536 w 1150"/>
                <a:gd name="T67" fmla="*/ 12 h 782"/>
                <a:gd name="T68" fmla="*/ 543 w 1150"/>
                <a:gd name="T69" fmla="*/ 26 h 782"/>
                <a:gd name="T70" fmla="*/ 398 w 1150"/>
                <a:gd name="T71" fmla="*/ 677 h 782"/>
                <a:gd name="T72" fmla="*/ 269 w 1150"/>
                <a:gd name="T73" fmla="*/ 771 h 782"/>
                <a:gd name="T74" fmla="*/ 80 w 1150"/>
                <a:gd name="T75" fmla="*/ 773 h 782"/>
                <a:gd name="T76" fmla="*/ 4 w 1150"/>
                <a:gd name="T77" fmla="*/ 738 h 782"/>
                <a:gd name="T78" fmla="*/ 1 w 1150"/>
                <a:gd name="T79" fmla="*/ 714 h 782"/>
                <a:gd name="T80" fmla="*/ 6 w 1150"/>
                <a:gd name="T81" fmla="*/ 687 h 782"/>
                <a:gd name="T82" fmla="*/ 19 w 1150"/>
                <a:gd name="T83" fmla="*/ 666 h 782"/>
                <a:gd name="T84" fmla="*/ 47 w 1150"/>
                <a:gd name="T85" fmla="*/ 669 h 782"/>
                <a:gd name="T86" fmla="*/ 118 w 1150"/>
                <a:gd name="T87" fmla="*/ 697 h 782"/>
                <a:gd name="T88" fmla="*/ 240 w 1150"/>
                <a:gd name="T89" fmla="*/ 697 h 782"/>
                <a:gd name="T90" fmla="*/ 315 w 1150"/>
                <a:gd name="T91" fmla="*/ 645 h 782"/>
                <a:gd name="T92" fmla="*/ 353 w 1150"/>
                <a:gd name="T93" fmla="*/ 509 h 782"/>
                <a:gd name="T94" fmla="*/ 340 w 1150"/>
                <a:gd name="T95" fmla="*/ 498 h 782"/>
                <a:gd name="T96" fmla="*/ 233 w 1150"/>
                <a:gd name="T97" fmla="*/ 568 h 782"/>
                <a:gd name="T98" fmla="*/ 93 w 1150"/>
                <a:gd name="T99" fmla="*/ 565 h 782"/>
                <a:gd name="T100" fmla="*/ 17 w 1150"/>
                <a:gd name="T101" fmla="*/ 464 h 782"/>
                <a:gd name="T102" fmla="*/ 16 w 1150"/>
                <a:gd name="T103" fmla="*/ 313 h 782"/>
                <a:gd name="T104" fmla="*/ 72 w 1150"/>
                <a:gd name="T105" fmla="*/ 143 h 782"/>
                <a:gd name="T106" fmla="*/ 197 w 1150"/>
                <a:gd name="T107" fmla="*/ 1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0" h="782">
                  <a:moveTo>
                    <a:pt x="288" y="83"/>
                  </a:moveTo>
                  <a:cubicBezTo>
                    <a:pt x="267" y="83"/>
                    <a:pt x="248" y="88"/>
                    <a:pt x="231" y="98"/>
                  </a:cubicBezTo>
                  <a:cubicBezTo>
                    <a:pt x="214" y="108"/>
                    <a:pt x="199" y="121"/>
                    <a:pt x="186" y="137"/>
                  </a:cubicBezTo>
                  <a:cubicBezTo>
                    <a:pt x="173" y="153"/>
                    <a:pt x="162" y="172"/>
                    <a:pt x="152" y="193"/>
                  </a:cubicBezTo>
                  <a:cubicBezTo>
                    <a:pt x="142" y="214"/>
                    <a:pt x="134" y="236"/>
                    <a:pt x="128" y="258"/>
                  </a:cubicBezTo>
                  <a:cubicBezTo>
                    <a:pt x="122" y="280"/>
                    <a:pt x="118" y="302"/>
                    <a:pt x="115" y="323"/>
                  </a:cubicBezTo>
                  <a:cubicBezTo>
                    <a:pt x="112" y="345"/>
                    <a:pt x="110" y="365"/>
                    <a:pt x="110" y="382"/>
                  </a:cubicBezTo>
                  <a:cubicBezTo>
                    <a:pt x="110" y="399"/>
                    <a:pt x="112" y="414"/>
                    <a:pt x="115" y="428"/>
                  </a:cubicBezTo>
                  <a:cubicBezTo>
                    <a:pt x="118" y="442"/>
                    <a:pt x="122" y="455"/>
                    <a:pt x="129" y="464"/>
                  </a:cubicBezTo>
                  <a:cubicBezTo>
                    <a:pt x="135" y="474"/>
                    <a:pt x="144" y="482"/>
                    <a:pt x="154" y="488"/>
                  </a:cubicBezTo>
                  <a:cubicBezTo>
                    <a:pt x="164" y="494"/>
                    <a:pt x="177" y="497"/>
                    <a:pt x="192" y="497"/>
                  </a:cubicBezTo>
                  <a:cubicBezTo>
                    <a:pt x="213" y="497"/>
                    <a:pt x="235" y="491"/>
                    <a:pt x="257" y="479"/>
                  </a:cubicBezTo>
                  <a:cubicBezTo>
                    <a:pt x="278" y="467"/>
                    <a:pt x="299" y="451"/>
                    <a:pt x="317" y="430"/>
                  </a:cubicBezTo>
                  <a:cubicBezTo>
                    <a:pt x="336" y="409"/>
                    <a:pt x="353" y="384"/>
                    <a:pt x="367" y="355"/>
                  </a:cubicBezTo>
                  <a:cubicBezTo>
                    <a:pt x="382" y="326"/>
                    <a:pt x="392" y="295"/>
                    <a:pt x="399" y="261"/>
                  </a:cubicBezTo>
                  <a:lnTo>
                    <a:pt x="419" y="164"/>
                  </a:lnTo>
                  <a:cubicBezTo>
                    <a:pt x="401" y="137"/>
                    <a:pt x="381" y="117"/>
                    <a:pt x="360" y="104"/>
                  </a:cubicBezTo>
                  <a:cubicBezTo>
                    <a:pt x="339" y="90"/>
                    <a:pt x="315" y="83"/>
                    <a:pt x="288" y="83"/>
                  </a:cubicBezTo>
                  <a:close/>
                  <a:moveTo>
                    <a:pt x="928" y="81"/>
                  </a:moveTo>
                  <a:cubicBezTo>
                    <a:pt x="905" y="81"/>
                    <a:pt x="883" y="85"/>
                    <a:pt x="864" y="94"/>
                  </a:cubicBezTo>
                  <a:cubicBezTo>
                    <a:pt x="845" y="102"/>
                    <a:pt x="828" y="113"/>
                    <a:pt x="813" y="128"/>
                  </a:cubicBezTo>
                  <a:cubicBezTo>
                    <a:pt x="798" y="142"/>
                    <a:pt x="785" y="159"/>
                    <a:pt x="774" y="178"/>
                  </a:cubicBezTo>
                  <a:cubicBezTo>
                    <a:pt x="763" y="197"/>
                    <a:pt x="753" y="217"/>
                    <a:pt x="746" y="239"/>
                  </a:cubicBezTo>
                  <a:cubicBezTo>
                    <a:pt x="739" y="261"/>
                    <a:pt x="734" y="283"/>
                    <a:pt x="730" y="306"/>
                  </a:cubicBezTo>
                  <a:cubicBezTo>
                    <a:pt x="726" y="329"/>
                    <a:pt x="725" y="351"/>
                    <a:pt x="725" y="373"/>
                  </a:cubicBezTo>
                  <a:cubicBezTo>
                    <a:pt x="725" y="392"/>
                    <a:pt x="727" y="410"/>
                    <a:pt x="731" y="426"/>
                  </a:cubicBezTo>
                  <a:cubicBezTo>
                    <a:pt x="735" y="441"/>
                    <a:pt x="742" y="454"/>
                    <a:pt x="752" y="465"/>
                  </a:cubicBezTo>
                  <a:cubicBezTo>
                    <a:pt x="762" y="476"/>
                    <a:pt x="774" y="485"/>
                    <a:pt x="789" y="491"/>
                  </a:cubicBezTo>
                  <a:cubicBezTo>
                    <a:pt x="804" y="496"/>
                    <a:pt x="823" y="499"/>
                    <a:pt x="845" y="499"/>
                  </a:cubicBezTo>
                  <a:cubicBezTo>
                    <a:pt x="869" y="499"/>
                    <a:pt x="890" y="495"/>
                    <a:pt x="909" y="487"/>
                  </a:cubicBezTo>
                  <a:cubicBezTo>
                    <a:pt x="928" y="478"/>
                    <a:pt x="945" y="467"/>
                    <a:pt x="960" y="452"/>
                  </a:cubicBezTo>
                  <a:cubicBezTo>
                    <a:pt x="975" y="438"/>
                    <a:pt x="988" y="421"/>
                    <a:pt x="999" y="402"/>
                  </a:cubicBezTo>
                  <a:cubicBezTo>
                    <a:pt x="1010" y="383"/>
                    <a:pt x="1020" y="362"/>
                    <a:pt x="1027" y="341"/>
                  </a:cubicBezTo>
                  <a:cubicBezTo>
                    <a:pt x="1034" y="319"/>
                    <a:pt x="1039" y="296"/>
                    <a:pt x="1043" y="274"/>
                  </a:cubicBezTo>
                  <a:cubicBezTo>
                    <a:pt x="1046" y="251"/>
                    <a:pt x="1048" y="229"/>
                    <a:pt x="1048" y="207"/>
                  </a:cubicBezTo>
                  <a:cubicBezTo>
                    <a:pt x="1048" y="187"/>
                    <a:pt x="1046" y="170"/>
                    <a:pt x="1042" y="154"/>
                  </a:cubicBezTo>
                  <a:cubicBezTo>
                    <a:pt x="1038" y="139"/>
                    <a:pt x="1031" y="125"/>
                    <a:pt x="1021" y="115"/>
                  </a:cubicBezTo>
                  <a:cubicBezTo>
                    <a:pt x="1012" y="104"/>
                    <a:pt x="999" y="96"/>
                    <a:pt x="984" y="90"/>
                  </a:cubicBezTo>
                  <a:cubicBezTo>
                    <a:pt x="969" y="84"/>
                    <a:pt x="950" y="81"/>
                    <a:pt x="928" y="81"/>
                  </a:cubicBezTo>
                  <a:close/>
                  <a:moveTo>
                    <a:pt x="937" y="0"/>
                  </a:moveTo>
                  <a:cubicBezTo>
                    <a:pt x="974" y="0"/>
                    <a:pt x="1006" y="5"/>
                    <a:pt x="1033" y="14"/>
                  </a:cubicBezTo>
                  <a:cubicBezTo>
                    <a:pt x="1060" y="23"/>
                    <a:pt x="1082" y="36"/>
                    <a:pt x="1099" y="53"/>
                  </a:cubicBezTo>
                  <a:cubicBezTo>
                    <a:pt x="1117" y="71"/>
                    <a:pt x="1130" y="92"/>
                    <a:pt x="1138" y="117"/>
                  </a:cubicBezTo>
                  <a:cubicBezTo>
                    <a:pt x="1146" y="142"/>
                    <a:pt x="1150" y="170"/>
                    <a:pt x="1150" y="201"/>
                  </a:cubicBezTo>
                  <a:cubicBezTo>
                    <a:pt x="1150" y="230"/>
                    <a:pt x="1147" y="259"/>
                    <a:pt x="1142" y="290"/>
                  </a:cubicBezTo>
                  <a:cubicBezTo>
                    <a:pt x="1136" y="320"/>
                    <a:pt x="1128" y="349"/>
                    <a:pt x="1117" y="377"/>
                  </a:cubicBezTo>
                  <a:cubicBezTo>
                    <a:pt x="1106" y="405"/>
                    <a:pt x="1092" y="431"/>
                    <a:pt x="1075" y="455"/>
                  </a:cubicBezTo>
                  <a:cubicBezTo>
                    <a:pt x="1057" y="480"/>
                    <a:pt x="1037" y="501"/>
                    <a:pt x="1014" y="520"/>
                  </a:cubicBezTo>
                  <a:cubicBezTo>
                    <a:pt x="991" y="538"/>
                    <a:pt x="964" y="553"/>
                    <a:pt x="935" y="563"/>
                  </a:cubicBezTo>
                  <a:cubicBezTo>
                    <a:pt x="905" y="574"/>
                    <a:pt x="872" y="580"/>
                    <a:pt x="836" y="580"/>
                  </a:cubicBezTo>
                  <a:cubicBezTo>
                    <a:pt x="799" y="580"/>
                    <a:pt x="766" y="575"/>
                    <a:pt x="740" y="566"/>
                  </a:cubicBezTo>
                  <a:cubicBezTo>
                    <a:pt x="713" y="557"/>
                    <a:pt x="691" y="544"/>
                    <a:pt x="674" y="527"/>
                  </a:cubicBezTo>
                  <a:cubicBezTo>
                    <a:pt x="657" y="510"/>
                    <a:pt x="644" y="489"/>
                    <a:pt x="636" y="464"/>
                  </a:cubicBezTo>
                  <a:cubicBezTo>
                    <a:pt x="627" y="439"/>
                    <a:pt x="623" y="410"/>
                    <a:pt x="623" y="379"/>
                  </a:cubicBezTo>
                  <a:cubicBezTo>
                    <a:pt x="623" y="350"/>
                    <a:pt x="626" y="320"/>
                    <a:pt x="631" y="290"/>
                  </a:cubicBezTo>
                  <a:cubicBezTo>
                    <a:pt x="637" y="260"/>
                    <a:pt x="645" y="231"/>
                    <a:pt x="656" y="203"/>
                  </a:cubicBezTo>
                  <a:cubicBezTo>
                    <a:pt x="667" y="176"/>
                    <a:pt x="682" y="149"/>
                    <a:pt x="699" y="125"/>
                  </a:cubicBezTo>
                  <a:cubicBezTo>
                    <a:pt x="716" y="100"/>
                    <a:pt x="736" y="78"/>
                    <a:pt x="759" y="60"/>
                  </a:cubicBezTo>
                  <a:cubicBezTo>
                    <a:pt x="782" y="42"/>
                    <a:pt x="809" y="27"/>
                    <a:pt x="838" y="16"/>
                  </a:cubicBezTo>
                  <a:cubicBezTo>
                    <a:pt x="868" y="5"/>
                    <a:pt x="901" y="0"/>
                    <a:pt x="937" y="0"/>
                  </a:cubicBezTo>
                  <a:close/>
                  <a:moveTo>
                    <a:pt x="289" y="0"/>
                  </a:moveTo>
                  <a:cubicBezTo>
                    <a:pt x="324" y="0"/>
                    <a:pt x="354" y="7"/>
                    <a:pt x="379" y="21"/>
                  </a:cubicBezTo>
                  <a:cubicBezTo>
                    <a:pt x="403" y="35"/>
                    <a:pt x="426" y="55"/>
                    <a:pt x="445" y="79"/>
                  </a:cubicBezTo>
                  <a:lnTo>
                    <a:pt x="456" y="26"/>
                  </a:lnTo>
                  <a:cubicBezTo>
                    <a:pt x="458" y="20"/>
                    <a:pt x="462" y="15"/>
                    <a:pt x="470" y="12"/>
                  </a:cubicBezTo>
                  <a:cubicBezTo>
                    <a:pt x="477" y="10"/>
                    <a:pt x="489" y="8"/>
                    <a:pt x="504" y="8"/>
                  </a:cubicBezTo>
                  <a:cubicBezTo>
                    <a:pt x="512" y="8"/>
                    <a:pt x="519" y="9"/>
                    <a:pt x="524" y="9"/>
                  </a:cubicBezTo>
                  <a:cubicBezTo>
                    <a:pt x="529" y="10"/>
                    <a:pt x="533" y="11"/>
                    <a:pt x="536" y="12"/>
                  </a:cubicBezTo>
                  <a:cubicBezTo>
                    <a:pt x="540" y="14"/>
                    <a:pt x="542" y="16"/>
                    <a:pt x="542" y="18"/>
                  </a:cubicBezTo>
                  <a:cubicBezTo>
                    <a:pt x="543" y="21"/>
                    <a:pt x="543" y="23"/>
                    <a:pt x="543" y="26"/>
                  </a:cubicBezTo>
                  <a:lnTo>
                    <a:pt x="429" y="595"/>
                  </a:lnTo>
                  <a:cubicBezTo>
                    <a:pt x="422" y="627"/>
                    <a:pt x="412" y="654"/>
                    <a:pt x="398" y="677"/>
                  </a:cubicBezTo>
                  <a:cubicBezTo>
                    <a:pt x="385" y="701"/>
                    <a:pt x="367" y="720"/>
                    <a:pt x="345" y="736"/>
                  </a:cubicBezTo>
                  <a:cubicBezTo>
                    <a:pt x="324" y="751"/>
                    <a:pt x="298" y="763"/>
                    <a:pt x="269" y="771"/>
                  </a:cubicBezTo>
                  <a:cubicBezTo>
                    <a:pt x="239" y="778"/>
                    <a:pt x="206" y="782"/>
                    <a:pt x="168" y="782"/>
                  </a:cubicBezTo>
                  <a:cubicBezTo>
                    <a:pt x="136" y="782"/>
                    <a:pt x="106" y="779"/>
                    <a:pt x="80" y="773"/>
                  </a:cubicBezTo>
                  <a:cubicBezTo>
                    <a:pt x="53" y="766"/>
                    <a:pt x="32" y="759"/>
                    <a:pt x="16" y="750"/>
                  </a:cubicBezTo>
                  <a:cubicBezTo>
                    <a:pt x="10" y="746"/>
                    <a:pt x="6" y="742"/>
                    <a:pt x="4" y="738"/>
                  </a:cubicBezTo>
                  <a:cubicBezTo>
                    <a:pt x="1" y="734"/>
                    <a:pt x="0" y="730"/>
                    <a:pt x="0" y="724"/>
                  </a:cubicBezTo>
                  <a:cubicBezTo>
                    <a:pt x="0" y="721"/>
                    <a:pt x="0" y="718"/>
                    <a:pt x="1" y="714"/>
                  </a:cubicBezTo>
                  <a:cubicBezTo>
                    <a:pt x="1" y="709"/>
                    <a:pt x="1" y="705"/>
                    <a:pt x="2" y="701"/>
                  </a:cubicBezTo>
                  <a:cubicBezTo>
                    <a:pt x="3" y="697"/>
                    <a:pt x="5" y="692"/>
                    <a:pt x="6" y="687"/>
                  </a:cubicBezTo>
                  <a:cubicBezTo>
                    <a:pt x="7" y="683"/>
                    <a:pt x="9" y="679"/>
                    <a:pt x="11" y="675"/>
                  </a:cubicBezTo>
                  <a:cubicBezTo>
                    <a:pt x="13" y="671"/>
                    <a:pt x="16" y="668"/>
                    <a:pt x="19" y="666"/>
                  </a:cubicBezTo>
                  <a:cubicBezTo>
                    <a:pt x="22" y="664"/>
                    <a:pt x="26" y="663"/>
                    <a:pt x="29" y="663"/>
                  </a:cubicBezTo>
                  <a:cubicBezTo>
                    <a:pt x="34" y="663"/>
                    <a:pt x="40" y="665"/>
                    <a:pt x="47" y="669"/>
                  </a:cubicBezTo>
                  <a:cubicBezTo>
                    <a:pt x="54" y="673"/>
                    <a:pt x="63" y="678"/>
                    <a:pt x="75" y="683"/>
                  </a:cubicBezTo>
                  <a:cubicBezTo>
                    <a:pt x="86" y="688"/>
                    <a:pt x="101" y="692"/>
                    <a:pt x="118" y="697"/>
                  </a:cubicBezTo>
                  <a:cubicBezTo>
                    <a:pt x="136" y="701"/>
                    <a:pt x="157" y="703"/>
                    <a:pt x="183" y="703"/>
                  </a:cubicBezTo>
                  <a:cubicBezTo>
                    <a:pt x="204" y="703"/>
                    <a:pt x="223" y="701"/>
                    <a:pt x="240" y="697"/>
                  </a:cubicBezTo>
                  <a:cubicBezTo>
                    <a:pt x="257" y="692"/>
                    <a:pt x="272" y="686"/>
                    <a:pt x="284" y="677"/>
                  </a:cubicBezTo>
                  <a:cubicBezTo>
                    <a:pt x="297" y="669"/>
                    <a:pt x="307" y="658"/>
                    <a:pt x="315" y="645"/>
                  </a:cubicBezTo>
                  <a:cubicBezTo>
                    <a:pt x="323" y="631"/>
                    <a:pt x="329" y="616"/>
                    <a:pt x="333" y="597"/>
                  </a:cubicBezTo>
                  <a:cubicBezTo>
                    <a:pt x="340" y="562"/>
                    <a:pt x="346" y="532"/>
                    <a:pt x="353" y="509"/>
                  </a:cubicBezTo>
                  <a:cubicBezTo>
                    <a:pt x="360" y="485"/>
                    <a:pt x="365" y="467"/>
                    <a:pt x="369" y="454"/>
                  </a:cubicBezTo>
                  <a:cubicBezTo>
                    <a:pt x="363" y="469"/>
                    <a:pt x="353" y="483"/>
                    <a:pt x="340" y="498"/>
                  </a:cubicBezTo>
                  <a:cubicBezTo>
                    <a:pt x="326" y="513"/>
                    <a:pt x="310" y="526"/>
                    <a:pt x="292" y="538"/>
                  </a:cubicBezTo>
                  <a:cubicBezTo>
                    <a:pt x="274" y="551"/>
                    <a:pt x="254" y="561"/>
                    <a:pt x="233" y="568"/>
                  </a:cubicBezTo>
                  <a:cubicBezTo>
                    <a:pt x="211" y="576"/>
                    <a:pt x="190" y="580"/>
                    <a:pt x="167" y="580"/>
                  </a:cubicBezTo>
                  <a:cubicBezTo>
                    <a:pt x="138" y="580"/>
                    <a:pt x="113" y="575"/>
                    <a:pt x="93" y="565"/>
                  </a:cubicBezTo>
                  <a:cubicBezTo>
                    <a:pt x="73" y="555"/>
                    <a:pt x="56" y="542"/>
                    <a:pt x="44" y="525"/>
                  </a:cubicBezTo>
                  <a:cubicBezTo>
                    <a:pt x="32" y="508"/>
                    <a:pt x="23" y="488"/>
                    <a:pt x="17" y="464"/>
                  </a:cubicBezTo>
                  <a:cubicBezTo>
                    <a:pt x="12" y="441"/>
                    <a:pt x="9" y="416"/>
                    <a:pt x="9" y="389"/>
                  </a:cubicBezTo>
                  <a:cubicBezTo>
                    <a:pt x="9" y="367"/>
                    <a:pt x="11" y="341"/>
                    <a:pt x="16" y="313"/>
                  </a:cubicBezTo>
                  <a:cubicBezTo>
                    <a:pt x="20" y="284"/>
                    <a:pt x="27" y="256"/>
                    <a:pt x="36" y="227"/>
                  </a:cubicBezTo>
                  <a:cubicBezTo>
                    <a:pt x="45" y="198"/>
                    <a:pt x="57" y="171"/>
                    <a:pt x="72" y="143"/>
                  </a:cubicBezTo>
                  <a:cubicBezTo>
                    <a:pt x="87" y="116"/>
                    <a:pt x="104" y="92"/>
                    <a:pt x="125" y="71"/>
                  </a:cubicBezTo>
                  <a:cubicBezTo>
                    <a:pt x="146" y="49"/>
                    <a:pt x="170" y="32"/>
                    <a:pt x="197" y="19"/>
                  </a:cubicBezTo>
                  <a:cubicBezTo>
                    <a:pt x="224" y="7"/>
                    <a:pt x="255" y="0"/>
                    <a:pt x="28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05" name="Freeform 587">
              <a:extLst>
                <a:ext uri="{FF2B5EF4-FFF2-40B4-BE49-F238E27FC236}">
                  <a16:creationId xmlns:a16="http://schemas.microsoft.com/office/drawing/2014/main" id="{814C47F4-D53A-FC4D-F48F-42BC932D36C6}"/>
                </a:ext>
              </a:extLst>
            </p:cNvPr>
            <p:cNvSpPr>
              <a:spLocks noEditPoints="1"/>
            </p:cNvSpPr>
            <p:nvPr/>
          </p:nvSpPr>
          <p:spPr bwMode="auto">
            <a:xfrm>
              <a:off x="3819526" y="5145088"/>
              <a:ext cx="512763" cy="157163"/>
            </a:xfrm>
            <a:custGeom>
              <a:avLst/>
              <a:gdLst>
                <a:gd name="T0" fmla="*/ 775 w 2689"/>
                <a:gd name="T1" fmla="*/ 426 h 828"/>
                <a:gd name="T2" fmla="*/ 732 w 2689"/>
                <a:gd name="T3" fmla="*/ 674 h 828"/>
                <a:gd name="T4" fmla="*/ 910 w 2689"/>
                <a:gd name="T5" fmla="*/ 735 h 828"/>
                <a:gd name="T6" fmla="*/ 1044 w 2689"/>
                <a:gd name="T7" fmla="*/ 522 h 828"/>
                <a:gd name="T8" fmla="*/ 985 w 2689"/>
                <a:gd name="T9" fmla="*/ 338 h 828"/>
                <a:gd name="T10" fmla="*/ 2380 w 2689"/>
                <a:gd name="T11" fmla="*/ 373 h 828"/>
                <a:gd name="T12" fmla="*/ 2478 w 2689"/>
                <a:gd name="T13" fmla="*/ 480 h 828"/>
                <a:gd name="T14" fmla="*/ 2566 w 2689"/>
                <a:gd name="T15" fmla="*/ 343 h 828"/>
                <a:gd name="T16" fmla="*/ 2647 w 2689"/>
                <a:gd name="T17" fmla="*/ 292 h 828"/>
                <a:gd name="T18" fmla="*/ 2611 w 2689"/>
                <a:gd name="T19" fmla="*/ 510 h 828"/>
                <a:gd name="T20" fmla="*/ 2293 w 2689"/>
                <a:gd name="T21" fmla="*/ 595 h 828"/>
                <a:gd name="T22" fmla="*/ 2482 w 2689"/>
                <a:gd name="T23" fmla="*/ 744 h 828"/>
                <a:gd name="T24" fmla="*/ 2597 w 2689"/>
                <a:gd name="T25" fmla="*/ 718 h 828"/>
                <a:gd name="T26" fmla="*/ 2589 w 2689"/>
                <a:gd name="T27" fmla="*/ 776 h 828"/>
                <a:gd name="T28" fmla="*/ 2459 w 2689"/>
                <a:gd name="T29" fmla="*/ 824 h 828"/>
                <a:gd name="T30" fmla="*/ 2205 w 2689"/>
                <a:gd name="T31" fmla="*/ 719 h 828"/>
                <a:gd name="T32" fmla="*/ 2263 w 2689"/>
                <a:gd name="T33" fmla="*/ 383 h 828"/>
                <a:gd name="T34" fmla="*/ 1604 w 2689"/>
                <a:gd name="T35" fmla="*/ 248 h 828"/>
                <a:gd name="T36" fmla="*/ 1738 w 2689"/>
                <a:gd name="T37" fmla="*/ 375 h 828"/>
                <a:gd name="T38" fmla="*/ 1941 w 2689"/>
                <a:gd name="T39" fmla="*/ 248 h 828"/>
                <a:gd name="T40" fmla="*/ 2080 w 2689"/>
                <a:gd name="T41" fmla="*/ 391 h 828"/>
                <a:gd name="T42" fmla="*/ 2001 w 2689"/>
                <a:gd name="T43" fmla="*/ 810 h 828"/>
                <a:gd name="T44" fmla="*/ 1930 w 2689"/>
                <a:gd name="T45" fmla="*/ 819 h 828"/>
                <a:gd name="T46" fmla="*/ 1973 w 2689"/>
                <a:gd name="T47" fmla="*/ 476 h 828"/>
                <a:gd name="T48" fmla="*/ 1916 w 2689"/>
                <a:gd name="T49" fmla="*/ 331 h 828"/>
                <a:gd name="T50" fmla="*/ 1714 w 2689"/>
                <a:gd name="T51" fmla="*/ 566 h 828"/>
                <a:gd name="T52" fmla="*/ 1638 w 2689"/>
                <a:gd name="T53" fmla="*/ 819 h 828"/>
                <a:gd name="T54" fmla="*/ 1571 w 2689"/>
                <a:gd name="T55" fmla="*/ 810 h 828"/>
                <a:gd name="T56" fmla="*/ 1642 w 2689"/>
                <a:gd name="T57" fmla="*/ 410 h 828"/>
                <a:gd name="T58" fmla="*/ 1458 w 2689"/>
                <a:gd name="T59" fmla="*/ 398 h 828"/>
                <a:gd name="T60" fmla="*/ 1325 w 2689"/>
                <a:gd name="T61" fmla="*/ 810 h 828"/>
                <a:gd name="T62" fmla="*/ 1254 w 2689"/>
                <a:gd name="T63" fmla="*/ 819 h 828"/>
                <a:gd name="T64" fmla="*/ 1339 w 2689"/>
                <a:gd name="T65" fmla="*/ 274 h 828"/>
                <a:gd name="T66" fmla="*/ 1384 w 2689"/>
                <a:gd name="T67" fmla="*/ 256 h 828"/>
                <a:gd name="T68" fmla="*/ 1423 w 2689"/>
                <a:gd name="T69" fmla="*/ 274 h 828"/>
                <a:gd name="T70" fmla="*/ 1538 w 2689"/>
                <a:gd name="T71" fmla="*/ 260 h 828"/>
                <a:gd name="T72" fmla="*/ 1100 w 2689"/>
                <a:gd name="T73" fmla="*/ 301 h 828"/>
                <a:gd name="T74" fmla="*/ 1118 w 2689"/>
                <a:gd name="T75" fmla="*/ 625 h 828"/>
                <a:gd name="T76" fmla="*/ 837 w 2689"/>
                <a:gd name="T77" fmla="*/ 828 h 828"/>
                <a:gd name="T78" fmla="*/ 624 w 2689"/>
                <a:gd name="T79" fmla="*/ 627 h 828"/>
                <a:gd name="T80" fmla="*/ 760 w 2689"/>
                <a:gd name="T81" fmla="*/ 308 h 828"/>
                <a:gd name="T82" fmla="*/ 232 w 2689"/>
                <a:gd name="T83" fmla="*/ 1 h 828"/>
                <a:gd name="T84" fmla="*/ 206 w 2689"/>
                <a:gd name="T85" fmla="*/ 257 h 828"/>
                <a:gd name="T86" fmla="*/ 174 w 2689"/>
                <a:gd name="T87" fmla="*/ 374 h 828"/>
                <a:gd name="T88" fmla="*/ 377 w 2689"/>
                <a:gd name="T89" fmla="*/ 248 h 828"/>
                <a:gd name="T90" fmla="*/ 516 w 2689"/>
                <a:gd name="T91" fmla="*/ 391 h 828"/>
                <a:gd name="T92" fmla="*/ 437 w 2689"/>
                <a:gd name="T93" fmla="*/ 810 h 828"/>
                <a:gd name="T94" fmla="*/ 365 w 2689"/>
                <a:gd name="T95" fmla="*/ 819 h 828"/>
                <a:gd name="T96" fmla="*/ 409 w 2689"/>
                <a:gd name="T97" fmla="*/ 476 h 828"/>
                <a:gd name="T98" fmla="*/ 401 w 2689"/>
                <a:gd name="T99" fmla="*/ 353 h 828"/>
                <a:gd name="T100" fmla="*/ 226 w 2689"/>
                <a:gd name="T101" fmla="*/ 400 h 828"/>
                <a:gd name="T102" fmla="*/ 93 w 2689"/>
                <a:gd name="T103" fmla="*/ 810 h 828"/>
                <a:gd name="T104" fmla="*/ 22 w 2689"/>
                <a:gd name="T105" fmla="*/ 819 h 828"/>
                <a:gd name="T106" fmla="*/ 157 w 2689"/>
                <a:gd name="T107" fmla="*/ 19 h 828"/>
                <a:gd name="T108" fmla="*/ 209 w 2689"/>
                <a:gd name="T109"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89" h="828">
                  <a:moveTo>
                    <a:pt x="929" y="329"/>
                  </a:moveTo>
                  <a:cubicBezTo>
                    <a:pt x="906" y="329"/>
                    <a:pt x="884" y="333"/>
                    <a:pt x="865" y="342"/>
                  </a:cubicBezTo>
                  <a:cubicBezTo>
                    <a:pt x="846" y="350"/>
                    <a:pt x="829" y="361"/>
                    <a:pt x="814" y="376"/>
                  </a:cubicBezTo>
                  <a:cubicBezTo>
                    <a:pt x="799" y="390"/>
                    <a:pt x="786" y="407"/>
                    <a:pt x="775" y="426"/>
                  </a:cubicBezTo>
                  <a:cubicBezTo>
                    <a:pt x="764" y="445"/>
                    <a:pt x="754" y="465"/>
                    <a:pt x="747" y="487"/>
                  </a:cubicBezTo>
                  <a:cubicBezTo>
                    <a:pt x="740" y="509"/>
                    <a:pt x="735" y="531"/>
                    <a:pt x="731" y="554"/>
                  </a:cubicBezTo>
                  <a:cubicBezTo>
                    <a:pt x="727" y="577"/>
                    <a:pt x="726" y="599"/>
                    <a:pt x="726" y="621"/>
                  </a:cubicBezTo>
                  <a:cubicBezTo>
                    <a:pt x="726" y="640"/>
                    <a:pt x="728" y="658"/>
                    <a:pt x="732" y="674"/>
                  </a:cubicBezTo>
                  <a:cubicBezTo>
                    <a:pt x="736" y="689"/>
                    <a:pt x="743" y="702"/>
                    <a:pt x="753" y="713"/>
                  </a:cubicBezTo>
                  <a:cubicBezTo>
                    <a:pt x="763" y="724"/>
                    <a:pt x="775" y="733"/>
                    <a:pt x="790" y="739"/>
                  </a:cubicBezTo>
                  <a:cubicBezTo>
                    <a:pt x="805" y="744"/>
                    <a:pt x="824" y="747"/>
                    <a:pt x="846" y="747"/>
                  </a:cubicBezTo>
                  <a:cubicBezTo>
                    <a:pt x="870" y="747"/>
                    <a:pt x="891" y="743"/>
                    <a:pt x="910" y="735"/>
                  </a:cubicBezTo>
                  <a:cubicBezTo>
                    <a:pt x="929" y="726"/>
                    <a:pt x="946" y="715"/>
                    <a:pt x="961" y="700"/>
                  </a:cubicBezTo>
                  <a:cubicBezTo>
                    <a:pt x="976" y="686"/>
                    <a:pt x="989" y="669"/>
                    <a:pt x="1000" y="650"/>
                  </a:cubicBezTo>
                  <a:cubicBezTo>
                    <a:pt x="1011" y="631"/>
                    <a:pt x="1021" y="610"/>
                    <a:pt x="1028" y="589"/>
                  </a:cubicBezTo>
                  <a:cubicBezTo>
                    <a:pt x="1035" y="567"/>
                    <a:pt x="1040" y="544"/>
                    <a:pt x="1044" y="522"/>
                  </a:cubicBezTo>
                  <a:cubicBezTo>
                    <a:pt x="1047" y="499"/>
                    <a:pt x="1049" y="477"/>
                    <a:pt x="1049" y="455"/>
                  </a:cubicBezTo>
                  <a:cubicBezTo>
                    <a:pt x="1049" y="435"/>
                    <a:pt x="1047" y="418"/>
                    <a:pt x="1043" y="402"/>
                  </a:cubicBezTo>
                  <a:cubicBezTo>
                    <a:pt x="1039" y="387"/>
                    <a:pt x="1032" y="373"/>
                    <a:pt x="1022" y="363"/>
                  </a:cubicBezTo>
                  <a:cubicBezTo>
                    <a:pt x="1013" y="352"/>
                    <a:pt x="1000" y="344"/>
                    <a:pt x="985" y="338"/>
                  </a:cubicBezTo>
                  <a:cubicBezTo>
                    <a:pt x="970" y="332"/>
                    <a:pt x="951" y="329"/>
                    <a:pt x="929" y="329"/>
                  </a:cubicBezTo>
                  <a:close/>
                  <a:moveTo>
                    <a:pt x="2499" y="324"/>
                  </a:moveTo>
                  <a:cubicBezTo>
                    <a:pt x="2474" y="324"/>
                    <a:pt x="2452" y="329"/>
                    <a:pt x="2432" y="337"/>
                  </a:cubicBezTo>
                  <a:cubicBezTo>
                    <a:pt x="2412" y="346"/>
                    <a:pt x="2395" y="358"/>
                    <a:pt x="2380" y="373"/>
                  </a:cubicBezTo>
                  <a:cubicBezTo>
                    <a:pt x="2365" y="388"/>
                    <a:pt x="2352" y="405"/>
                    <a:pt x="2341" y="425"/>
                  </a:cubicBezTo>
                  <a:cubicBezTo>
                    <a:pt x="2331" y="445"/>
                    <a:pt x="2322" y="465"/>
                    <a:pt x="2315" y="487"/>
                  </a:cubicBezTo>
                  <a:lnTo>
                    <a:pt x="2375" y="487"/>
                  </a:lnTo>
                  <a:cubicBezTo>
                    <a:pt x="2416" y="487"/>
                    <a:pt x="2450" y="485"/>
                    <a:pt x="2478" y="480"/>
                  </a:cubicBezTo>
                  <a:cubicBezTo>
                    <a:pt x="2506" y="474"/>
                    <a:pt x="2528" y="468"/>
                    <a:pt x="2544" y="459"/>
                  </a:cubicBezTo>
                  <a:cubicBezTo>
                    <a:pt x="2561" y="450"/>
                    <a:pt x="2573" y="440"/>
                    <a:pt x="2579" y="428"/>
                  </a:cubicBezTo>
                  <a:cubicBezTo>
                    <a:pt x="2586" y="416"/>
                    <a:pt x="2590" y="404"/>
                    <a:pt x="2590" y="391"/>
                  </a:cubicBezTo>
                  <a:cubicBezTo>
                    <a:pt x="2590" y="371"/>
                    <a:pt x="2582" y="355"/>
                    <a:pt x="2566" y="343"/>
                  </a:cubicBezTo>
                  <a:cubicBezTo>
                    <a:pt x="2551" y="330"/>
                    <a:pt x="2528" y="324"/>
                    <a:pt x="2499" y="324"/>
                  </a:cubicBezTo>
                  <a:close/>
                  <a:moveTo>
                    <a:pt x="2507" y="248"/>
                  </a:moveTo>
                  <a:cubicBezTo>
                    <a:pt x="2540" y="248"/>
                    <a:pt x="2568" y="252"/>
                    <a:pt x="2590" y="260"/>
                  </a:cubicBezTo>
                  <a:cubicBezTo>
                    <a:pt x="2613" y="269"/>
                    <a:pt x="2632" y="279"/>
                    <a:pt x="2647" y="292"/>
                  </a:cubicBezTo>
                  <a:cubicBezTo>
                    <a:pt x="2661" y="305"/>
                    <a:pt x="2672" y="319"/>
                    <a:pt x="2679" y="335"/>
                  </a:cubicBezTo>
                  <a:cubicBezTo>
                    <a:pt x="2685" y="351"/>
                    <a:pt x="2689" y="367"/>
                    <a:pt x="2689" y="382"/>
                  </a:cubicBezTo>
                  <a:cubicBezTo>
                    <a:pt x="2689" y="409"/>
                    <a:pt x="2682" y="433"/>
                    <a:pt x="2670" y="455"/>
                  </a:cubicBezTo>
                  <a:cubicBezTo>
                    <a:pt x="2657" y="476"/>
                    <a:pt x="2638" y="495"/>
                    <a:pt x="2611" y="510"/>
                  </a:cubicBezTo>
                  <a:cubicBezTo>
                    <a:pt x="2585" y="525"/>
                    <a:pt x="2551" y="537"/>
                    <a:pt x="2509" y="545"/>
                  </a:cubicBezTo>
                  <a:cubicBezTo>
                    <a:pt x="2468" y="553"/>
                    <a:pt x="2418" y="557"/>
                    <a:pt x="2361" y="557"/>
                  </a:cubicBezTo>
                  <a:lnTo>
                    <a:pt x="2298" y="557"/>
                  </a:lnTo>
                  <a:cubicBezTo>
                    <a:pt x="2296" y="570"/>
                    <a:pt x="2294" y="583"/>
                    <a:pt x="2293" y="595"/>
                  </a:cubicBezTo>
                  <a:cubicBezTo>
                    <a:pt x="2292" y="607"/>
                    <a:pt x="2291" y="618"/>
                    <a:pt x="2291" y="629"/>
                  </a:cubicBezTo>
                  <a:cubicBezTo>
                    <a:pt x="2291" y="668"/>
                    <a:pt x="2301" y="698"/>
                    <a:pt x="2320" y="719"/>
                  </a:cubicBezTo>
                  <a:cubicBezTo>
                    <a:pt x="2340" y="739"/>
                    <a:pt x="2371" y="750"/>
                    <a:pt x="2414" y="750"/>
                  </a:cubicBezTo>
                  <a:cubicBezTo>
                    <a:pt x="2439" y="750"/>
                    <a:pt x="2462" y="748"/>
                    <a:pt x="2482" y="744"/>
                  </a:cubicBezTo>
                  <a:cubicBezTo>
                    <a:pt x="2502" y="740"/>
                    <a:pt x="2519" y="736"/>
                    <a:pt x="2534" y="732"/>
                  </a:cubicBezTo>
                  <a:cubicBezTo>
                    <a:pt x="2548" y="728"/>
                    <a:pt x="2560" y="724"/>
                    <a:pt x="2570" y="720"/>
                  </a:cubicBezTo>
                  <a:cubicBezTo>
                    <a:pt x="2579" y="716"/>
                    <a:pt x="2586" y="715"/>
                    <a:pt x="2589" y="715"/>
                  </a:cubicBezTo>
                  <a:cubicBezTo>
                    <a:pt x="2593" y="715"/>
                    <a:pt x="2595" y="716"/>
                    <a:pt x="2597" y="718"/>
                  </a:cubicBezTo>
                  <a:cubicBezTo>
                    <a:pt x="2599" y="721"/>
                    <a:pt x="2600" y="724"/>
                    <a:pt x="2600" y="729"/>
                  </a:cubicBezTo>
                  <a:cubicBezTo>
                    <a:pt x="2600" y="733"/>
                    <a:pt x="2599" y="738"/>
                    <a:pt x="2598" y="743"/>
                  </a:cubicBezTo>
                  <a:cubicBezTo>
                    <a:pt x="2598" y="749"/>
                    <a:pt x="2596" y="754"/>
                    <a:pt x="2595" y="760"/>
                  </a:cubicBezTo>
                  <a:cubicBezTo>
                    <a:pt x="2593" y="766"/>
                    <a:pt x="2591" y="771"/>
                    <a:pt x="2589" y="776"/>
                  </a:cubicBezTo>
                  <a:cubicBezTo>
                    <a:pt x="2586" y="781"/>
                    <a:pt x="2583" y="785"/>
                    <a:pt x="2580" y="789"/>
                  </a:cubicBezTo>
                  <a:cubicBezTo>
                    <a:pt x="2576" y="794"/>
                    <a:pt x="2567" y="798"/>
                    <a:pt x="2555" y="803"/>
                  </a:cubicBezTo>
                  <a:cubicBezTo>
                    <a:pt x="2543" y="807"/>
                    <a:pt x="2529" y="811"/>
                    <a:pt x="2513" y="815"/>
                  </a:cubicBezTo>
                  <a:cubicBezTo>
                    <a:pt x="2496" y="819"/>
                    <a:pt x="2478" y="822"/>
                    <a:pt x="2459" y="824"/>
                  </a:cubicBezTo>
                  <a:cubicBezTo>
                    <a:pt x="2439" y="826"/>
                    <a:pt x="2420" y="828"/>
                    <a:pt x="2400" y="828"/>
                  </a:cubicBezTo>
                  <a:cubicBezTo>
                    <a:pt x="2366" y="828"/>
                    <a:pt x="2335" y="824"/>
                    <a:pt x="2309" y="816"/>
                  </a:cubicBezTo>
                  <a:cubicBezTo>
                    <a:pt x="2283" y="808"/>
                    <a:pt x="2261" y="796"/>
                    <a:pt x="2244" y="780"/>
                  </a:cubicBezTo>
                  <a:cubicBezTo>
                    <a:pt x="2226" y="764"/>
                    <a:pt x="2213" y="743"/>
                    <a:pt x="2205" y="719"/>
                  </a:cubicBezTo>
                  <a:cubicBezTo>
                    <a:pt x="2196" y="695"/>
                    <a:pt x="2192" y="666"/>
                    <a:pt x="2192" y="634"/>
                  </a:cubicBezTo>
                  <a:cubicBezTo>
                    <a:pt x="2192" y="608"/>
                    <a:pt x="2194" y="581"/>
                    <a:pt x="2199" y="552"/>
                  </a:cubicBezTo>
                  <a:cubicBezTo>
                    <a:pt x="2204" y="523"/>
                    <a:pt x="2212" y="494"/>
                    <a:pt x="2222" y="465"/>
                  </a:cubicBezTo>
                  <a:cubicBezTo>
                    <a:pt x="2233" y="437"/>
                    <a:pt x="2246" y="410"/>
                    <a:pt x="2263" y="383"/>
                  </a:cubicBezTo>
                  <a:cubicBezTo>
                    <a:pt x="2280" y="357"/>
                    <a:pt x="2300" y="334"/>
                    <a:pt x="2323" y="314"/>
                  </a:cubicBezTo>
                  <a:cubicBezTo>
                    <a:pt x="2347" y="294"/>
                    <a:pt x="2373" y="278"/>
                    <a:pt x="2404" y="266"/>
                  </a:cubicBezTo>
                  <a:cubicBezTo>
                    <a:pt x="2434" y="254"/>
                    <a:pt x="2469" y="248"/>
                    <a:pt x="2507" y="248"/>
                  </a:cubicBezTo>
                  <a:close/>
                  <a:moveTo>
                    <a:pt x="1604" y="248"/>
                  </a:moveTo>
                  <a:cubicBezTo>
                    <a:pt x="1627" y="248"/>
                    <a:pt x="1647" y="251"/>
                    <a:pt x="1664" y="258"/>
                  </a:cubicBezTo>
                  <a:cubicBezTo>
                    <a:pt x="1681" y="264"/>
                    <a:pt x="1695" y="273"/>
                    <a:pt x="1705" y="284"/>
                  </a:cubicBezTo>
                  <a:cubicBezTo>
                    <a:pt x="1716" y="295"/>
                    <a:pt x="1724" y="309"/>
                    <a:pt x="1729" y="324"/>
                  </a:cubicBezTo>
                  <a:cubicBezTo>
                    <a:pt x="1734" y="339"/>
                    <a:pt x="1737" y="356"/>
                    <a:pt x="1738" y="375"/>
                  </a:cubicBezTo>
                  <a:cubicBezTo>
                    <a:pt x="1746" y="361"/>
                    <a:pt x="1757" y="347"/>
                    <a:pt x="1771" y="332"/>
                  </a:cubicBezTo>
                  <a:cubicBezTo>
                    <a:pt x="1784" y="317"/>
                    <a:pt x="1800" y="303"/>
                    <a:pt x="1818" y="291"/>
                  </a:cubicBezTo>
                  <a:cubicBezTo>
                    <a:pt x="1836" y="279"/>
                    <a:pt x="1856" y="269"/>
                    <a:pt x="1877" y="260"/>
                  </a:cubicBezTo>
                  <a:cubicBezTo>
                    <a:pt x="1898" y="252"/>
                    <a:pt x="1919" y="248"/>
                    <a:pt x="1941" y="248"/>
                  </a:cubicBezTo>
                  <a:cubicBezTo>
                    <a:pt x="1967" y="248"/>
                    <a:pt x="1989" y="252"/>
                    <a:pt x="2007" y="259"/>
                  </a:cubicBezTo>
                  <a:cubicBezTo>
                    <a:pt x="2024" y="267"/>
                    <a:pt x="2039" y="277"/>
                    <a:pt x="2050" y="290"/>
                  </a:cubicBezTo>
                  <a:cubicBezTo>
                    <a:pt x="2060" y="303"/>
                    <a:pt x="2068" y="318"/>
                    <a:pt x="2073" y="335"/>
                  </a:cubicBezTo>
                  <a:cubicBezTo>
                    <a:pt x="2078" y="352"/>
                    <a:pt x="2080" y="371"/>
                    <a:pt x="2080" y="391"/>
                  </a:cubicBezTo>
                  <a:cubicBezTo>
                    <a:pt x="2080" y="405"/>
                    <a:pt x="2079" y="418"/>
                    <a:pt x="2078" y="432"/>
                  </a:cubicBezTo>
                  <a:cubicBezTo>
                    <a:pt x="2076" y="445"/>
                    <a:pt x="2074" y="458"/>
                    <a:pt x="2071" y="473"/>
                  </a:cubicBezTo>
                  <a:lnTo>
                    <a:pt x="2005" y="802"/>
                  </a:lnTo>
                  <a:cubicBezTo>
                    <a:pt x="2005" y="805"/>
                    <a:pt x="2003" y="808"/>
                    <a:pt x="2001" y="810"/>
                  </a:cubicBezTo>
                  <a:cubicBezTo>
                    <a:pt x="2000" y="812"/>
                    <a:pt x="1997" y="814"/>
                    <a:pt x="1992" y="815"/>
                  </a:cubicBezTo>
                  <a:cubicBezTo>
                    <a:pt x="1988" y="817"/>
                    <a:pt x="1983" y="818"/>
                    <a:pt x="1977" y="819"/>
                  </a:cubicBezTo>
                  <a:cubicBezTo>
                    <a:pt x="1970" y="820"/>
                    <a:pt x="1962" y="820"/>
                    <a:pt x="1953" y="820"/>
                  </a:cubicBezTo>
                  <a:cubicBezTo>
                    <a:pt x="1943" y="820"/>
                    <a:pt x="1936" y="820"/>
                    <a:pt x="1930" y="819"/>
                  </a:cubicBezTo>
                  <a:cubicBezTo>
                    <a:pt x="1924" y="818"/>
                    <a:pt x="1919" y="817"/>
                    <a:pt x="1916" y="815"/>
                  </a:cubicBezTo>
                  <a:cubicBezTo>
                    <a:pt x="1912" y="814"/>
                    <a:pt x="1910" y="812"/>
                    <a:pt x="1909" y="810"/>
                  </a:cubicBezTo>
                  <a:cubicBezTo>
                    <a:pt x="1908" y="808"/>
                    <a:pt x="1908" y="805"/>
                    <a:pt x="1908" y="802"/>
                  </a:cubicBezTo>
                  <a:lnTo>
                    <a:pt x="1973" y="476"/>
                  </a:lnTo>
                  <a:cubicBezTo>
                    <a:pt x="1975" y="465"/>
                    <a:pt x="1977" y="454"/>
                    <a:pt x="1978" y="444"/>
                  </a:cubicBezTo>
                  <a:cubicBezTo>
                    <a:pt x="1980" y="434"/>
                    <a:pt x="1980" y="424"/>
                    <a:pt x="1980" y="413"/>
                  </a:cubicBezTo>
                  <a:cubicBezTo>
                    <a:pt x="1980" y="388"/>
                    <a:pt x="1976" y="368"/>
                    <a:pt x="1966" y="354"/>
                  </a:cubicBezTo>
                  <a:cubicBezTo>
                    <a:pt x="1956" y="339"/>
                    <a:pt x="1940" y="331"/>
                    <a:pt x="1916" y="331"/>
                  </a:cubicBezTo>
                  <a:cubicBezTo>
                    <a:pt x="1896" y="331"/>
                    <a:pt x="1876" y="337"/>
                    <a:pt x="1855" y="349"/>
                  </a:cubicBezTo>
                  <a:cubicBezTo>
                    <a:pt x="1834" y="361"/>
                    <a:pt x="1815" y="378"/>
                    <a:pt x="1796" y="398"/>
                  </a:cubicBezTo>
                  <a:cubicBezTo>
                    <a:pt x="1777" y="419"/>
                    <a:pt x="1760" y="444"/>
                    <a:pt x="1746" y="473"/>
                  </a:cubicBezTo>
                  <a:cubicBezTo>
                    <a:pt x="1732" y="502"/>
                    <a:pt x="1721" y="533"/>
                    <a:pt x="1714" y="566"/>
                  </a:cubicBezTo>
                  <a:lnTo>
                    <a:pt x="1668" y="802"/>
                  </a:lnTo>
                  <a:cubicBezTo>
                    <a:pt x="1667" y="805"/>
                    <a:pt x="1665" y="808"/>
                    <a:pt x="1663" y="810"/>
                  </a:cubicBezTo>
                  <a:cubicBezTo>
                    <a:pt x="1661" y="812"/>
                    <a:pt x="1658" y="814"/>
                    <a:pt x="1654" y="815"/>
                  </a:cubicBezTo>
                  <a:cubicBezTo>
                    <a:pt x="1650" y="817"/>
                    <a:pt x="1645" y="818"/>
                    <a:pt x="1638" y="819"/>
                  </a:cubicBezTo>
                  <a:cubicBezTo>
                    <a:pt x="1632" y="820"/>
                    <a:pt x="1624" y="820"/>
                    <a:pt x="1615" y="820"/>
                  </a:cubicBezTo>
                  <a:cubicBezTo>
                    <a:pt x="1605" y="820"/>
                    <a:pt x="1598" y="820"/>
                    <a:pt x="1592" y="819"/>
                  </a:cubicBezTo>
                  <a:cubicBezTo>
                    <a:pt x="1586" y="818"/>
                    <a:pt x="1581" y="817"/>
                    <a:pt x="1578" y="815"/>
                  </a:cubicBezTo>
                  <a:cubicBezTo>
                    <a:pt x="1575" y="814"/>
                    <a:pt x="1573" y="812"/>
                    <a:pt x="1571" y="810"/>
                  </a:cubicBezTo>
                  <a:cubicBezTo>
                    <a:pt x="1570" y="808"/>
                    <a:pt x="1570" y="805"/>
                    <a:pt x="1570" y="802"/>
                  </a:cubicBezTo>
                  <a:lnTo>
                    <a:pt x="1635" y="476"/>
                  </a:lnTo>
                  <a:cubicBezTo>
                    <a:pt x="1638" y="464"/>
                    <a:pt x="1640" y="453"/>
                    <a:pt x="1641" y="441"/>
                  </a:cubicBezTo>
                  <a:cubicBezTo>
                    <a:pt x="1642" y="430"/>
                    <a:pt x="1642" y="420"/>
                    <a:pt x="1642" y="410"/>
                  </a:cubicBezTo>
                  <a:cubicBezTo>
                    <a:pt x="1642" y="386"/>
                    <a:pt x="1637" y="367"/>
                    <a:pt x="1628" y="353"/>
                  </a:cubicBezTo>
                  <a:cubicBezTo>
                    <a:pt x="1618" y="338"/>
                    <a:pt x="1601" y="331"/>
                    <a:pt x="1578" y="331"/>
                  </a:cubicBezTo>
                  <a:cubicBezTo>
                    <a:pt x="1558" y="331"/>
                    <a:pt x="1538" y="337"/>
                    <a:pt x="1517" y="349"/>
                  </a:cubicBezTo>
                  <a:cubicBezTo>
                    <a:pt x="1496" y="361"/>
                    <a:pt x="1476" y="378"/>
                    <a:pt x="1458" y="398"/>
                  </a:cubicBezTo>
                  <a:cubicBezTo>
                    <a:pt x="1439" y="419"/>
                    <a:pt x="1422" y="444"/>
                    <a:pt x="1408" y="473"/>
                  </a:cubicBezTo>
                  <a:cubicBezTo>
                    <a:pt x="1393" y="502"/>
                    <a:pt x="1383" y="533"/>
                    <a:pt x="1376" y="566"/>
                  </a:cubicBezTo>
                  <a:lnTo>
                    <a:pt x="1329" y="802"/>
                  </a:lnTo>
                  <a:cubicBezTo>
                    <a:pt x="1329" y="805"/>
                    <a:pt x="1327" y="808"/>
                    <a:pt x="1325" y="810"/>
                  </a:cubicBezTo>
                  <a:cubicBezTo>
                    <a:pt x="1323" y="812"/>
                    <a:pt x="1320" y="814"/>
                    <a:pt x="1317" y="815"/>
                  </a:cubicBezTo>
                  <a:cubicBezTo>
                    <a:pt x="1313" y="817"/>
                    <a:pt x="1307" y="818"/>
                    <a:pt x="1301" y="819"/>
                  </a:cubicBezTo>
                  <a:cubicBezTo>
                    <a:pt x="1295" y="820"/>
                    <a:pt x="1287" y="820"/>
                    <a:pt x="1277" y="820"/>
                  </a:cubicBezTo>
                  <a:cubicBezTo>
                    <a:pt x="1268" y="820"/>
                    <a:pt x="1260" y="820"/>
                    <a:pt x="1254" y="819"/>
                  </a:cubicBezTo>
                  <a:cubicBezTo>
                    <a:pt x="1247" y="818"/>
                    <a:pt x="1243" y="817"/>
                    <a:pt x="1239" y="815"/>
                  </a:cubicBezTo>
                  <a:cubicBezTo>
                    <a:pt x="1236" y="814"/>
                    <a:pt x="1234" y="812"/>
                    <a:pt x="1233" y="810"/>
                  </a:cubicBezTo>
                  <a:cubicBezTo>
                    <a:pt x="1232" y="808"/>
                    <a:pt x="1232" y="805"/>
                    <a:pt x="1233" y="802"/>
                  </a:cubicBezTo>
                  <a:lnTo>
                    <a:pt x="1339" y="274"/>
                  </a:lnTo>
                  <a:cubicBezTo>
                    <a:pt x="1339" y="271"/>
                    <a:pt x="1340" y="269"/>
                    <a:pt x="1342" y="266"/>
                  </a:cubicBezTo>
                  <a:cubicBezTo>
                    <a:pt x="1344" y="264"/>
                    <a:pt x="1347" y="262"/>
                    <a:pt x="1350" y="260"/>
                  </a:cubicBezTo>
                  <a:cubicBezTo>
                    <a:pt x="1354" y="259"/>
                    <a:pt x="1359" y="258"/>
                    <a:pt x="1364" y="257"/>
                  </a:cubicBezTo>
                  <a:cubicBezTo>
                    <a:pt x="1370" y="257"/>
                    <a:pt x="1377" y="256"/>
                    <a:pt x="1384" y="256"/>
                  </a:cubicBezTo>
                  <a:cubicBezTo>
                    <a:pt x="1393" y="256"/>
                    <a:pt x="1399" y="257"/>
                    <a:pt x="1405" y="257"/>
                  </a:cubicBezTo>
                  <a:cubicBezTo>
                    <a:pt x="1410" y="258"/>
                    <a:pt x="1414" y="259"/>
                    <a:pt x="1417" y="260"/>
                  </a:cubicBezTo>
                  <a:cubicBezTo>
                    <a:pt x="1420" y="262"/>
                    <a:pt x="1422" y="264"/>
                    <a:pt x="1423" y="266"/>
                  </a:cubicBezTo>
                  <a:cubicBezTo>
                    <a:pt x="1423" y="269"/>
                    <a:pt x="1424" y="271"/>
                    <a:pt x="1423" y="274"/>
                  </a:cubicBezTo>
                  <a:lnTo>
                    <a:pt x="1403" y="375"/>
                  </a:lnTo>
                  <a:cubicBezTo>
                    <a:pt x="1409" y="361"/>
                    <a:pt x="1419" y="347"/>
                    <a:pt x="1432" y="332"/>
                  </a:cubicBezTo>
                  <a:cubicBezTo>
                    <a:pt x="1446" y="318"/>
                    <a:pt x="1461" y="304"/>
                    <a:pt x="1479" y="291"/>
                  </a:cubicBezTo>
                  <a:cubicBezTo>
                    <a:pt x="1497" y="279"/>
                    <a:pt x="1517" y="269"/>
                    <a:pt x="1538" y="260"/>
                  </a:cubicBezTo>
                  <a:cubicBezTo>
                    <a:pt x="1560" y="252"/>
                    <a:pt x="1581" y="248"/>
                    <a:pt x="1604" y="248"/>
                  </a:cubicBezTo>
                  <a:close/>
                  <a:moveTo>
                    <a:pt x="938" y="248"/>
                  </a:moveTo>
                  <a:cubicBezTo>
                    <a:pt x="975" y="248"/>
                    <a:pt x="1007" y="253"/>
                    <a:pt x="1034" y="262"/>
                  </a:cubicBezTo>
                  <a:cubicBezTo>
                    <a:pt x="1061" y="271"/>
                    <a:pt x="1083" y="284"/>
                    <a:pt x="1100" y="301"/>
                  </a:cubicBezTo>
                  <a:cubicBezTo>
                    <a:pt x="1118" y="319"/>
                    <a:pt x="1131" y="340"/>
                    <a:pt x="1139" y="365"/>
                  </a:cubicBezTo>
                  <a:cubicBezTo>
                    <a:pt x="1147" y="390"/>
                    <a:pt x="1151" y="418"/>
                    <a:pt x="1151" y="449"/>
                  </a:cubicBezTo>
                  <a:cubicBezTo>
                    <a:pt x="1151" y="478"/>
                    <a:pt x="1148" y="507"/>
                    <a:pt x="1143" y="538"/>
                  </a:cubicBezTo>
                  <a:cubicBezTo>
                    <a:pt x="1137" y="568"/>
                    <a:pt x="1129" y="597"/>
                    <a:pt x="1118" y="625"/>
                  </a:cubicBezTo>
                  <a:cubicBezTo>
                    <a:pt x="1107" y="653"/>
                    <a:pt x="1093" y="679"/>
                    <a:pt x="1076" y="703"/>
                  </a:cubicBezTo>
                  <a:cubicBezTo>
                    <a:pt x="1058" y="728"/>
                    <a:pt x="1038" y="749"/>
                    <a:pt x="1015" y="768"/>
                  </a:cubicBezTo>
                  <a:cubicBezTo>
                    <a:pt x="992" y="786"/>
                    <a:pt x="965" y="801"/>
                    <a:pt x="936" y="811"/>
                  </a:cubicBezTo>
                  <a:cubicBezTo>
                    <a:pt x="906" y="822"/>
                    <a:pt x="873" y="828"/>
                    <a:pt x="837" y="828"/>
                  </a:cubicBezTo>
                  <a:cubicBezTo>
                    <a:pt x="800" y="828"/>
                    <a:pt x="767" y="823"/>
                    <a:pt x="741" y="814"/>
                  </a:cubicBezTo>
                  <a:cubicBezTo>
                    <a:pt x="714" y="805"/>
                    <a:pt x="692" y="792"/>
                    <a:pt x="675" y="775"/>
                  </a:cubicBezTo>
                  <a:cubicBezTo>
                    <a:pt x="658" y="758"/>
                    <a:pt x="645" y="737"/>
                    <a:pt x="637" y="712"/>
                  </a:cubicBezTo>
                  <a:cubicBezTo>
                    <a:pt x="628" y="687"/>
                    <a:pt x="624" y="658"/>
                    <a:pt x="624" y="627"/>
                  </a:cubicBezTo>
                  <a:cubicBezTo>
                    <a:pt x="624" y="598"/>
                    <a:pt x="627" y="568"/>
                    <a:pt x="632" y="538"/>
                  </a:cubicBezTo>
                  <a:cubicBezTo>
                    <a:pt x="638" y="508"/>
                    <a:pt x="646" y="479"/>
                    <a:pt x="657" y="451"/>
                  </a:cubicBezTo>
                  <a:cubicBezTo>
                    <a:pt x="668" y="424"/>
                    <a:pt x="683" y="397"/>
                    <a:pt x="700" y="373"/>
                  </a:cubicBezTo>
                  <a:cubicBezTo>
                    <a:pt x="717" y="348"/>
                    <a:pt x="737" y="326"/>
                    <a:pt x="760" y="308"/>
                  </a:cubicBezTo>
                  <a:cubicBezTo>
                    <a:pt x="783" y="290"/>
                    <a:pt x="810" y="275"/>
                    <a:pt x="839" y="264"/>
                  </a:cubicBezTo>
                  <a:cubicBezTo>
                    <a:pt x="869" y="253"/>
                    <a:pt x="902" y="248"/>
                    <a:pt x="938" y="248"/>
                  </a:cubicBezTo>
                  <a:close/>
                  <a:moveTo>
                    <a:pt x="209" y="0"/>
                  </a:moveTo>
                  <a:cubicBezTo>
                    <a:pt x="219" y="0"/>
                    <a:pt x="226" y="1"/>
                    <a:pt x="232" y="1"/>
                  </a:cubicBezTo>
                  <a:cubicBezTo>
                    <a:pt x="239" y="2"/>
                    <a:pt x="243" y="3"/>
                    <a:pt x="247" y="5"/>
                  </a:cubicBezTo>
                  <a:cubicBezTo>
                    <a:pt x="250" y="7"/>
                    <a:pt x="252" y="8"/>
                    <a:pt x="253" y="11"/>
                  </a:cubicBezTo>
                  <a:cubicBezTo>
                    <a:pt x="253" y="13"/>
                    <a:pt x="254" y="16"/>
                    <a:pt x="253" y="19"/>
                  </a:cubicBezTo>
                  <a:lnTo>
                    <a:pt x="206" y="257"/>
                  </a:lnTo>
                  <a:cubicBezTo>
                    <a:pt x="204" y="268"/>
                    <a:pt x="202" y="278"/>
                    <a:pt x="199" y="289"/>
                  </a:cubicBezTo>
                  <a:cubicBezTo>
                    <a:pt x="197" y="299"/>
                    <a:pt x="194" y="310"/>
                    <a:pt x="191" y="320"/>
                  </a:cubicBezTo>
                  <a:cubicBezTo>
                    <a:pt x="188" y="330"/>
                    <a:pt x="185" y="340"/>
                    <a:pt x="182" y="349"/>
                  </a:cubicBezTo>
                  <a:cubicBezTo>
                    <a:pt x="179" y="359"/>
                    <a:pt x="177" y="367"/>
                    <a:pt x="174" y="374"/>
                  </a:cubicBezTo>
                  <a:cubicBezTo>
                    <a:pt x="180" y="360"/>
                    <a:pt x="190" y="346"/>
                    <a:pt x="203" y="332"/>
                  </a:cubicBezTo>
                  <a:cubicBezTo>
                    <a:pt x="217" y="317"/>
                    <a:pt x="232" y="303"/>
                    <a:pt x="250" y="291"/>
                  </a:cubicBezTo>
                  <a:cubicBezTo>
                    <a:pt x="268" y="279"/>
                    <a:pt x="288" y="269"/>
                    <a:pt x="310" y="260"/>
                  </a:cubicBezTo>
                  <a:cubicBezTo>
                    <a:pt x="331" y="252"/>
                    <a:pt x="354" y="248"/>
                    <a:pt x="377" y="248"/>
                  </a:cubicBezTo>
                  <a:cubicBezTo>
                    <a:pt x="402" y="248"/>
                    <a:pt x="423" y="252"/>
                    <a:pt x="441" y="259"/>
                  </a:cubicBezTo>
                  <a:cubicBezTo>
                    <a:pt x="458" y="266"/>
                    <a:pt x="473" y="276"/>
                    <a:pt x="484" y="289"/>
                  </a:cubicBezTo>
                  <a:cubicBezTo>
                    <a:pt x="495" y="302"/>
                    <a:pt x="503" y="317"/>
                    <a:pt x="508" y="334"/>
                  </a:cubicBezTo>
                  <a:cubicBezTo>
                    <a:pt x="513" y="352"/>
                    <a:pt x="516" y="371"/>
                    <a:pt x="516" y="391"/>
                  </a:cubicBezTo>
                  <a:cubicBezTo>
                    <a:pt x="516" y="405"/>
                    <a:pt x="515" y="419"/>
                    <a:pt x="513" y="432"/>
                  </a:cubicBezTo>
                  <a:cubicBezTo>
                    <a:pt x="512" y="445"/>
                    <a:pt x="510" y="459"/>
                    <a:pt x="507" y="473"/>
                  </a:cubicBezTo>
                  <a:lnTo>
                    <a:pt x="441" y="802"/>
                  </a:lnTo>
                  <a:cubicBezTo>
                    <a:pt x="441" y="805"/>
                    <a:pt x="439" y="808"/>
                    <a:pt x="437" y="810"/>
                  </a:cubicBezTo>
                  <a:cubicBezTo>
                    <a:pt x="435" y="812"/>
                    <a:pt x="432" y="814"/>
                    <a:pt x="428" y="815"/>
                  </a:cubicBezTo>
                  <a:cubicBezTo>
                    <a:pt x="424" y="817"/>
                    <a:pt x="419" y="818"/>
                    <a:pt x="413" y="819"/>
                  </a:cubicBezTo>
                  <a:cubicBezTo>
                    <a:pt x="406" y="820"/>
                    <a:pt x="398" y="820"/>
                    <a:pt x="389" y="820"/>
                  </a:cubicBezTo>
                  <a:cubicBezTo>
                    <a:pt x="379" y="820"/>
                    <a:pt x="372" y="820"/>
                    <a:pt x="365" y="819"/>
                  </a:cubicBezTo>
                  <a:cubicBezTo>
                    <a:pt x="359" y="818"/>
                    <a:pt x="355" y="817"/>
                    <a:pt x="351" y="815"/>
                  </a:cubicBezTo>
                  <a:cubicBezTo>
                    <a:pt x="348" y="814"/>
                    <a:pt x="346" y="812"/>
                    <a:pt x="345" y="810"/>
                  </a:cubicBezTo>
                  <a:cubicBezTo>
                    <a:pt x="344" y="808"/>
                    <a:pt x="344" y="805"/>
                    <a:pt x="344" y="802"/>
                  </a:cubicBezTo>
                  <a:lnTo>
                    <a:pt x="409" y="476"/>
                  </a:lnTo>
                  <a:cubicBezTo>
                    <a:pt x="411" y="466"/>
                    <a:pt x="413" y="454"/>
                    <a:pt x="414" y="442"/>
                  </a:cubicBezTo>
                  <a:cubicBezTo>
                    <a:pt x="415" y="429"/>
                    <a:pt x="416" y="418"/>
                    <a:pt x="416" y="409"/>
                  </a:cubicBezTo>
                  <a:cubicBezTo>
                    <a:pt x="416" y="397"/>
                    <a:pt x="415" y="387"/>
                    <a:pt x="413" y="378"/>
                  </a:cubicBezTo>
                  <a:cubicBezTo>
                    <a:pt x="410" y="368"/>
                    <a:pt x="406" y="360"/>
                    <a:pt x="401" y="353"/>
                  </a:cubicBezTo>
                  <a:cubicBezTo>
                    <a:pt x="396" y="346"/>
                    <a:pt x="389" y="341"/>
                    <a:pt x="381" y="337"/>
                  </a:cubicBezTo>
                  <a:cubicBezTo>
                    <a:pt x="372" y="333"/>
                    <a:pt x="362" y="331"/>
                    <a:pt x="350" y="331"/>
                  </a:cubicBezTo>
                  <a:cubicBezTo>
                    <a:pt x="329" y="331"/>
                    <a:pt x="308" y="337"/>
                    <a:pt x="286" y="349"/>
                  </a:cubicBezTo>
                  <a:cubicBezTo>
                    <a:pt x="265" y="362"/>
                    <a:pt x="245" y="378"/>
                    <a:pt x="226" y="400"/>
                  </a:cubicBezTo>
                  <a:cubicBezTo>
                    <a:pt x="207" y="421"/>
                    <a:pt x="191" y="446"/>
                    <a:pt x="176" y="475"/>
                  </a:cubicBezTo>
                  <a:cubicBezTo>
                    <a:pt x="162" y="504"/>
                    <a:pt x="151" y="535"/>
                    <a:pt x="144" y="568"/>
                  </a:cubicBezTo>
                  <a:lnTo>
                    <a:pt x="97" y="802"/>
                  </a:lnTo>
                  <a:cubicBezTo>
                    <a:pt x="97" y="805"/>
                    <a:pt x="95" y="808"/>
                    <a:pt x="93" y="810"/>
                  </a:cubicBezTo>
                  <a:cubicBezTo>
                    <a:pt x="91" y="812"/>
                    <a:pt x="88" y="814"/>
                    <a:pt x="85" y="815"/>
                  </a:cubicBezTo>
                  <a:cubicBezTo>
                    <a:pt x="81" y="817"/>
                    <a:pt x="75" y="818"/>
                    <a:pt x="69" y="819"/>
                  </a:cubicBezTo>
                  <a:cubicBezTo>
                    <a:pt x="63" y="820"/>
                    <a:pt x="55" y="820"/>
                    <a:pt x="45" y="820"/>
                  </a:cubicBezTo>
                  <a:cubicBezTo>
                    <a:pt x="36" y="820"/>
                    <a:pt x="28" y="820"/>
                    <a:pt x="22" y="819"/>
                  </a:cubicBezTo>
                  <a:cubicBezTo>
                    <a:pt x="15" y="818"/>
                    <a:pt x="11" y="817"/>
                    <a:pt x="7" y="815"/>
                  </a:cubicBezTo>
                  <a:cubicBezTo>
                    <a:pt x="4" y="814"/>
                    <a:pt x="2" y="812"/>
                    <a:pt x="1" y="810"/>
                  </a:cubicBezTo>
                  <a:cubicBezTo>
                    <a:pt x="0" y="808"/>
                    <a:pt x="0" y="805"/>
                    <a:pt x="1" y="802"/>
                  </a:cubicBezTo>
                  <a:lnTo>
                    <a:pt x="157" y="19"/>
                  </a:lnTo>
                  <a:cubicBezTo>
                    <a:pt x="157" y="16"/>
                    <a:pt x="159" y="13"/>
                    <a:pt x="160" y="11"/>
                  </a:cubicBezTo>
                  <a:cubicBezTo>
                    <a:pt x="162" y="8"/>
                    <a:pt x="165" y="7"/>
                    <a:pt x="169" y="5"/>
                  </a:cubicBezTo>
                  <a:cubicBezTo>
                    <a:pt x="173" y="3"/>
                    <a:pt x="179" y="2"/>
                    <a:pt x="185" y="1"/>
                  </a:cubicBezTo>
                  <a:cubicBezTo>
                    <a:pt x="191" y="1"/>
                    <a:pt x="200" y="0"/>
                    <a:pt x="20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06" name="Freeform 588">
              <a:extLst>
                <a:ext uri="{FF2B5EF4-FFF2-40B4-BE49-F238E27FC236}">
                  <a16:creationId xmlns:a16="http://schemas.microsoft.com/office/drawing/2014/main" id="{AF3682E9-6D8B-2B27-BBE6-A363D331CFD7}"/>
                </a:ext>
              </a:extLst>
            </p:cNvPr>
            <p:cNvSpPr>
              <a:spLocks/>
            </p:cNvSpPr>
            <p:nvPr/>
          </p:nvSpPr>
          <p:spPr bwMode="auto">
            <a:xfrm>
              <a:off x="363538" y="5446713"/>
              <a:ext cx="123825" cy="131763"/>
            </a:xfrm>
            <a:custGeom>
              <a:avLst/>
              <a:gdLst>
                <a:gd name="T0" fmla="*/ 37 w 78"/>
                <a:gd name="T1" fmla="*/ 0 h 83"/>
                <a:gd name="T2" fmla="*/ 47 w 78"/>
                <a:gd name="T3" fmla="*/ 0 h 83"/>
                <a:gd name="T4" fmla="*/ 78 w 78"/>
                <a:gd name="T5" fmla="*/ 83 h 83"/>
                <a:gd name="T6" fmla="*/ 66 w 78"/>
                <a:gd name="T7" fmla="*/ 83 h 83"/>
                <a:gd name="T8" fmla="*/ 41 w 78"/>
                <a:gd name="T9" fmla="*/ 13 h 83"/>
                <a:gd name="T10" fmla="*/ 12 w 78"/>
                <a:gd name="T11" fmla="*/ 83 h 83"/>
                <a:gd name="T12" fmla="*/ 0 w 78"/>
                <a:gd name="T13" fmla="*/ 83 h 83"/>
                <a:gd name="T14" fmla="*/ 37 w 78"/>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3">
                  <a:moveTo>
                    <a:pt x="37" y="0"/>
                  </a:moveTo>
                  <a:lnTo>
                    <a:pt x="47" y="0"/>
                  </a:lnTo>
                  <a:lnTo>
                    <a:pt x="78" y="83"/>
                  </a:lnTo>
                  <a:lnTo>
                    <a:pt x="66" y="83"/>
                  </a:lnTo>
                  <a:lnTo>
                    <a:pt x="41" y="13"/>
                  </a:lnTo>
                  <a:lnTo>
                    <a:pt x="12" y="83"/>
                  </a:lnTo>
                  <a:lnTo>
                    <a:pt x="0" y="83"/>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607" name="Freeform 589">
              <a:extLst>
                <a:ext uri="{FF2B5EF4-FFF2-40B4-BE49-F238E27FC236}">
                  <a16:creationId xmlns:a16="http://schemas.microsoft.com/office/drawing/2014/main" id="{2712A349-0207-951D-E74E-8B8BF9489598}"/>
                </a:ext>
              </a:extLst>
            </p:cNvPr>
            <p:cNvSpPr>
              <a:spLocks noEditPoints="1"/>
            </p:cNvSpPr>
            <p:nvPr/>
          </p:nvSpPr>
          <p:spPr bwMode="auto">
            <a:xfrm>
              <a:off x="555626" y="5422900"/>
              <a:ext cx="1695450" cy="157163"/>
            </a:xfrm>
            <a:custGeom>
              <a:avLst/>
              <a:gdLst>
                <a:gd name="T0" fmla="*/ 3066 w 17797"/>
                <a:gd name="T1" fmla="*/ 657 h 1655"/>
                <a:gd name="T2" fmla="*/ 3390 w 17797"/>
                <a:gd name="T3" fmla="*/ 1077 h 1655"/>
                <a:gd name="T4" fmla="*/ 17323 w 17797"/>
                <a:gd name="T5" fmla="*/ 647 h 1655"/>
                <a:gd name="T6" fmla="*/ 4970 w 17797"/>
                <a:gd name="T7" fmla="*/ 849 h 1655"/>
                <a:gd name="T8" fmla="*/ 16183 w 17797"/>
                <a:gd name="T9" fmla="*/ 1419 h 1655"/>
                <a:gd name="T10" fmla="*/ 16669 w 17797"/>
                <a:gd name="T11" fmla="*/ 580 h 1655"/>
                <a:gd name="T12" fmla="*/ 15674 w 17797"/>
                <a:gd name="T13" fmla="*/ 571 h 1655"/>
                <a:gd name="T14" fmla="*/ 15458 w 17797"/>
                <a:gd name="T15" fmla="*/ 1603 h 1655"/>
                <a:gd name="T16" fmla="*/ 15314 w 17797"/>
                <a:gd name="T17" fmla="*/ 515 h 1655"/>
                <a:gd name="T18" fmla="*/ 17104 w 17797"/>
                <a:gd name="T19" fmla="*/ 1393 h 1655"/>
                <a:gd name="T20" fmla="*/ 17748 w 17797"/>
                <a:gd name="T21" fmla="*/ 1539 h 1655"/>
                <a:gd name="T22" fmla="*/ 16963 w 17797"/>
                <a:gd name="T23" fmla="*/ 652 h 1655"/>
                <a:gd name="T24" fmla="*/ 13976 w 17797"/>
                <a:gd name="T25" fmla="*/ 1636 h 1655"/>
                <a:gd name="T26" fmla="*/ 13549 w 17797"/>
                <a:gd name="T27" fmla="*/ 1005 h 1655"/>
                <a:gd name="T28" fmla="*/ 13315 w 17797"/>
                <a:gd name="T29" fmla="*/ 757 h 1655"/>
                <a:gd name="T30" fmla="*/ 12874 w 17797"/>
                <a:gd name="T31" fmla="*/ 627 h 1655"/>
                <a:gd name="T32" fmla="*/ 12764 w 17797"/>
                <a:gd name="T33" fmla="*/ 986 h 1655"/>
                <a:gd name="T34" fmla="*/ 12098 w 17797"/>
                <a:gd name="T35" fmla="*/ 1637 h 1655"/>
                <a:gd name="T36" fmla="*/ 12224 w 17797"/>
                <a:gd name="T37" fmla="*/ 548 h 1655"/>
                <a:gd name="T38" fmla="*/ 11834 w 17797"/>
                <a:gd name="T39" fmla="*/ 618 h 1655"/>
                <a:gd name="T40" fmla="*/ 11410 w 17797"/>
                <a:gd name="T41" fmla="*/ 909 h 1655"/>
                <a:gd name="T42" fmla="*/ 11235 w 17797"/>
                <a:gd name="T43" fmla="*/ 521 h 1655"/>
                <a:gd name="T44" fmla="*/ 10453 w 17797"/>
                <a:gd name="T45" fmla="*/ 496 h 1655"/>
                <a:gd name="T46" fmla="*/ 10492 w 17797"/>
                <a:gd name="T47" fmla="*/ 1498 h 1655"/>
                <a:gd name="T48" fmla="*/ 10852 w 17797"/>
                <a:gd name="T49" fmla="*/ 1569 h 1655"/>
                <a:gd name="T50" fmla="*/ 10453 w 17797"/>
                <a:gd name="T51" fmla="*/ 496 h 1655"/>
                <a:gd name="T52" fmla="*/ 6752 w 17797"/>
                <a:gd name="T53" fmla="*/ 1630 h 1655"/>
                <a:gd name="T54" fmla="*/ 6191 w 17797"/>
                <a:gd name="T55" fmla="*/ 1630 h 1655"/>
                <a:gd name="T56" fmla="*/ 6148 w 17797"/>
                <a:gd name="T57" fmla="*/ 514 h 1655"/>
                <a:gd name="T58" fmla="*/ 5717 w 17797"/>
                <a:gd name="T59" fmla="*/ 1030 h 1655"/>
                <a:gd name="T60" fmla="*/ 5656 w 17797"/>
                <a:gd name="T61" fmla="*/ 1422 h 1655"/>
                <a:gd name="T62" fmla="*/ 5046 w 17797"/>
                <a:gd name="T63" fmla="*/ 1618 h 1655"/>
                <a:gd name="T64" fmla="*/ 4454 w 17797"/>
                <a:gd name="T65" fmla="*/ 565 h 1655"/>
                <a:gd name="T66" fmla="*/ 4197 w 17797"/>
                <a:gd name="T67" fmla="*/ 646 h 1655"/>
                <a:gd name="T68" fmla="*/ 4535 w 17797"/>
                <a:gd name="T69" fmla="*/ 1316 h 1655"/>
                <a:gd name="T70" fmla="*/ 3797 w 17797"/>
                <a:gd name="T71" fmla="*/ 1417 h 1655"/>
                <a:gd name="T72" fmla="*/ 4261 w 17797"/>
                <a:gd name="T73" fmla="*/ 1202 h 1655"/>
                <a:gd name="T74" fmla="*/ 3300 w 17797"/>
                <a:gd name="T75" fmla="*/ 534 h 1655"/>
                <a:gd name="T76" fmla="*/ 2569 w 17797"/>
                <a:gd name="T77" fmla="*/ 848 h 1655"/>
                <a:gd name="T78" fmla="*/ 14700 w 17797"/>
                <a:gd name="T79" fmla="*/ 252 h 1655"/>
                <a:gd name="T80" fmla="*/ 14736 w 17797"/>
                <a:gd name="T81" fmla="*/ 1432 h 1655"/>
                <a:gd name="T82" fmla="*/ 14967 w 17797"/>
                <a:gd name="T83" fmla="*/ 1627 h 1655"/>
                <a:gd name="T84" fmla="*/ 14327 w 17797"/>
                <a:gd name="T85" fmla="*/ 561 h 1655"/>
                <a:gd name="T86" fmla="*/ 9436 w 17797"/>
                <a:gd name="T87" fmla="*/ 240 h 1655"/>
                <a:gd name="T88" fmla="*/ 9456 w 17797"/>
                <a:gd name="T89" fmla="*/ 1267 h 1655"/>
                <a:gd name="T90" fmla="*/ 9747 w 17797"/>
                <a:gd name="T91" fmla="*/ 1609 h 1655"/>
                <a:gd name="T92" fmla="*/ 9077 w 17797"/>
                <a:gd name="T93" fmla="*/ 599 h 1655"/>
                <a:gd name="T94" fmla="*/ 7854 w 17797"/>
                <a:gd name="T95" fmla="*/ 111 h 1655"/>
                <a:gd name="T96" fmla="*/ 8234 w 17797"/>
                <a:gd name="T97" fmla="*/ 1603 h 1655"/>
                <a:gd name="T98" fmla="*/ 7662 w 17797"/>
                <a:gd name="T99" fmla="*/ 151 h 1655"/>
                <a:gd name="T100" fmla="*/ 1092 w 17797"/>
                <a:gd name="T101" fmla="*/ 294 h 1655"/>
                <a:gd name="T102" fmla="*/ 245 w 17797"/>
                <a:gd name="T103" fmla="*/ 624 h 1655"/>
                <a:gd name="T104" fmla="*/ 1098 w 17797"/>
                <a:gd name="T105" fmla="*/ 1373 h 1655"/>
                <a:gd name="T106" fmla="*/ 45 w 17797"/>
                <a:gd name="T107" fmla="*/ 1219 h 1655"/>
                <a:gd name="T108" fmla="*/ 15242 w 17797"/>
                <a:gd name="T109" fmla="*/ 195 h 1655"/>
                <a:gd name="T110" fmla="*/ 8769 w 17797"/>
                <a:gd name="T111" fmla="*/ 1640 h 1655"/>
                <a:gd name="T112" fmla="*/ 1519 w 17797"/>
                <a:gd name="T113" fmla="*/ 9 h 1655"/>
                <a:gd name="T114" fmla="*/ 2233 w 17797"/>
                <a:gd name="T115" fmla="*/ 1630 h 1655"/>
                <a:gd name="T116" fmla="*/ 1691 w 17797"/>
                <a:gd name="T117" fmla="*/ 715 h 1655"/>
                <a:gd name="T118" fmla="*/ 1349 w 17797"/>
                <a:gd name="T119" fmla="*/ 21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97" h="1655">
                  <a:moveTo>
                    <a:pt x="13750" y="1123"/>
                  </a:moveTo>
                  <a:cubicBezTo>
                    <a:pt x="13697" y="1123"/>
                    <a:pt x="13651" y="1127"/>
                    <a:pt x="13612" y="1136"/>
                  </a:cubicBezTo>
                  <a:cubicBezTo>
                    <a:pt x="13573" y="1145"/>
                    <a:pt x="13540" y="1158"/>
                    <a:pt x="13515" y="1176"/>
                  </a:cubicBezTo>
                  <a:cubicBezTo>
                    <a:pt x="13489" y="1194"/>
                    <a:pt x="13470" y="1215"/>
                    <a:pt x="13458" y="1239"/>
                  </a:cubicBezTo>
                  <a:cubicBezTo>
                    <a:pt x="13446" y="1264"/>
                    <a:pt x="13440" y="1292"/>
                    <a:pt x="13440" y="1324"/>
                  </a:cubicBezTo>
                  <a:cubicBezTo>
                    <a:pt x="13440" y="1379"/>
                    <a:pt x="13457" y="1423"/>
                    <a:pt x="13492" y="1455"/>
                  </a:cubicBezTo>
                  <a:cubicBezTo>
                    <a:pt x="13527" y="1487"/>
                    <a:pt x="13575" y="1504"/>
                    <a:pt x="13638" y="1504"/>
                  </a:cubicBezTo>
                  <a:cubicBezTo>
                    <a:pt x="13689" y="1504"/>
                    <a:pt x="13736" y="1491"/>
                    <a:pt x="13779" y="1465"/>
                  </a:cubicBezTo>
                  <a:cubicBezTo>
                    <a:pt x="13822" y="1439"/>
                    <a:pt x="13868" y="1400"/>
                    <a:pt x="13915" y="1347"/>
                  </a:cubicBezTo>
                  <a:lnTo>
                    <a:pt x="13915" y="1123"/>
                  </a:lnTo>
                  <a:lnTo>
                    <a:pt x="13750" y="1123"/>
                  </a:lnTo>
                  <a:close/>
                  <a:moveTo>
                    <a:pt x="3066" y="657"/>
                  </a:moveTo>
                  <a:cubicBezTo>
                    <a:pt x="3008" y="657"/>
                    <a:pt x="2959" y="668"/>
                    <a:pt x="2917" y="688"/>
                  </a:cubicBezTo>
                  <a:cubicBezTo>
                    <a:pt x="2876" y="708"/>
                    <a:pt x="2842" y="737"/>
                    <a:pt x="2815" y="774"/>
                  </a:cubicBezTo>
                  <a:cubicBezTo>
                    <a:pt x="2788" y="811"/>
                    <a:pt x="2768" y="855"/>
                    <a:pt x="2755" y="906"/>
                  </a:cubicBezTo>
                  <a:cubicBezTo>
                    <a:pt x="2742" y="957"/>
                    <a:pt x="2736" y="1012"/>
                    <a:pt x="2736" y="1072"/>
                  </a:cubicBezTo>
                  <a:cubicBezTo>
                    <a:pt x="2736" y="1130"/>
                    <a:pt x="2741" y="1184"/>
                    <a:pt x="2752" y="1235"/>
                  </a:cubicBezTo>
                  <a:cubicBezTo>
                    <a:pt x="2762" y="1286"/>
                    <a:pt x="2780" y="1330"/>
                    <a:pt x="2805" y="1368"/>
                  </a:cubicBezTo>
                  <a:cubicBezTo>
                    <a:pt x="2830" y="1406"/>
                    <a:pt x="2863" y="1436"/>
                    <a:pt x="2905" y="1458"/>
                  </a:cubicBezTo>
                  <a:cubicBezTo>
                    <a:pt x="2947" y="1481"/>
                    <a:pt x="2999" y="1492"/>
                    <a:pt x="3061" y="1492"/>
                  </a:cubicBezTo>
                  <a:cubicBezTo>
                    <a:pt x="3118" y="1492"/>
                    <a:pt x="3167" y="1482"/>
                    <a:pt x="3209" y="1461"/>
                  </a:cubicBezTo>
                  <a:cubicBezTo>
                    <a:pt x="3250" y="1441"/>
                    <a:pt x="3285" y="1413"/>
                    <a:pt x="3312" y="1376"/>
                  </a:cubicBezTo>
                  <a:cubicBezTo>
                    <a:pt x="3338" y="1339"/>
                    <a:pt x="3358" y="1295"/>
                    <a:pt x="3371" y="1245"/>
                  </a:cubicBezTo>
                  <a:cubicBezTo>
                    <a:pt x="3383" y="1194"/>
                    <a:pt x="3390" y="1138"/>
                    <a:pt x="3390" y="1077"/>
                  </a:cubicBezTo>
                  <a:cubicBezTo>
                    <a:pt x="3390" y="1020"/>
                    <a:pt x="3384" y="966"/>
                    <a:pt x="3374" y="915"/>
                  </a:cubicBezTo>
                  <a:cubicBezTo>
                    <a:pt x="3363" y="865"/>
                    <a:pt x="3345" y="820"/>
                    <a:pt x="3321" y="782"/>
                  </a:cubicBezTo>
                  <a:cubicBezTo>
                    <a:pt x="3297" y="743"/>
                    <a:pt x="3263" y="713"/>
                    <a:pt x="3222" y="691"/>
                  </a:cubicBezTo>
                  <a:cubicBezTo>
                    <a:pt x="3180" y="669"/>
                    <a:pt x="3128" y="657"/>
                    <a:pt x="3066" y="657"/>
                  </a:cubicBezTo>
                  <a:close/>
                  <a:moveTo>
                    <a:pt x="17323" y="647"/>
                  </a:moveTo>
                  <a:cubicBezTo>
                    <a:pt x="17275" y="647"/>
                    <a:pt x="17233" y="656"/>
                    <a:pt x="17197" y="674"/>
                  </a:cubicBezTo>
                  <a:cubicBezTo>
                    <a:pt x="17161" y="692"/>
                    <a:pt x="17131" y="716"/>
                    <a:pt x="17106" y="745"/>
                  </a:cubicBezTo>
                  <a:cubicBezTo>
                    <a:pt x="17082" y="775"/>
                    <a:pt x="17063" y="810"/>
                    <a:pt x="17050" y="849"/>
                  </a:cubicBezTo>
                  <a:cubicBezTo>
                    <a:pt x="17036" y="889"/>
                    <a:pt x="17029" y="930"/>
                    <a:pt x="17027" y="973"/>
                  </a:cubicBezTo>
                  <a:lnTo>
                    <a:pt x="17603" y="973"/>
                  </a:lnTo>
                  <a:cubicBezTo>
                    <a:pt x="17605" y="871"/>
                    <a:pt x="17582" y="791"/>
                    <a:pt x="17535" y="734"/>
                  </a:cubicBezTo>
                  <a:cubicBezTo>
                    <a:pt x="17487" y="676"/>
                    <a:pt x="17417" y="647"/>
                    <a:pt x="17323" y="647"/>
                  </a:cubicBezTo>
                  <a:close/>
                  <a:moveTo>
                    <a:pt x="10443" y="647"/>
                  </a:moveTo>
                  <a:cubicBezTo>
                    <a:pt x="10395" y="647"/>
                    <a:pt x="10353" y="656"/>
                    <a:pt x="10317" y="674"/>
                  </a:cubicBezTo>
                  <a:cubicBezTo>
                    <a:pt x="10281" y="692"/>
                    <a:pt x="10251" y="716"/>
                    <a:pt x="10226" y="745"/>
                  </a:cubicBezTo>
                  <a:cubicBezTo>
                    <a:pt x="10202" y="775"/>
                    <a:pt x="10183" y="810"/>
                    <a:pt x="10170" y="849"/>
                  </a:cubicBezTo>
                  <a:cubicBezTo>
                    <a:pt x="10156" y="889"/>
                    <a:pt x="10149" y="930"/>
                    <a:pt x="10147" y="973"/>
                  </a:cubicBezTo>
                  <a:lnTo>
                    <a:pt x="10723" y="973"/>
                  </a:lnTo>
                  <a:cubicBezTo>
                    <a:pt x="10725" y="871"/>
                    <a:pt x="10702" y="791"/>
                    <a:pt x="10655" y="734"/>
                  </a:cubicBezTo>
                  <a:cubicBezTo>
                    <a:pt x="10607" y="676"/>
                    <a:pt x="10537" y="647"/>
                    <a:pt x="10443" y="647"/>
                  </a:cubicBezTo>
                  <a:close/>
                  <a:moveTo>
                    <a:pt x="5243" y="647"/>
                  </a:moveTo>
                  <a:cubicBezTo>
                    <a:pt x="5195" y="647"/>
                    <a:pt x="5153" y="656"/>
                    <a:pt x="5117" y="674"/>
                  </a:cubicBezTo>
                  <a:cubicBezTo>
                    <a:pt x="5081" y="692"/>
                    <a:pt x="5051" y="716"/>
                    <a:pt x="5026" y="745"/>
                  </a:cubicBezTo>
                  <a:cubicBezTo>
                    <a:pt x="5002" y="775"/>
                    <a:pt x="4983" y="810"/>
                    <a:pt x="4970" y="849"/>
                  </a:cubicBezTo>
                  <a:cubicBezTo>
                    <a:pt x="4956" y="889"/>
                    <a:pt x="4949" y="930"/>
                    <a:pt x="4947" y="973"/>
                  </a:cubicBezTo>
                  <a:lnTo>
                    <a:pt x="5523" y="973"/>
                  </a:lnTo>
                  <a:cubicBezTo>
                    <a:pt x="5525" y="871"/>
                    <a:pt x="5502" y="791"/>
                    <a:pt x="5455" y="734"/>
                  </a:cubicBezTo>
                  <a:cubicBezTo>
                    <a:pt x="5407" y="676"/>
                    <a:pt x="5337" y="647"/>
                    <a:pt x="5243" y="647"/>
                  </a:cubicBezTo>
                  <a:close/>
                  <a:moveTo>
                    <a:pt x="15765" y="512"/>
                  </a:moveTo>
                  <a:cubicBezTo>
                    <a:pt x="15787" y="512"/>
                    <a:pt x="15805" y="513"/>
                    <a:pt x="15819" y="514"/>
                  </a:cubicBezTo>
                  <a:cubicBezTo>
                    <a:pt x="15833" y="515"/>
                    <a:pt x="15843" y="517"/>
                    <a:pt x="15851" y="520"/>
                  </a:cubicBezTo>
                  <a:cubicBezTo>
                    <a:pt x="15858" y="523"/>
                    <a:pt x="15864" y="527"/>
                    <a:pt x="15867" y="532"/>
                  </a:cubicBezTo>
                  <a:cubicBezTo>
                    <a:pt x="15871" y="537"/>
                    <a:pt x="15874" y="543"/>
                    <a:pt x="15877" y="550"/>
                  </a:cubicBezTo>
                  <a:lnTo>
                    <a:pt x="16175" y="1419"/>
                  </a:lnTo>
                  <a:lnTo>
                    <a:pt x="16179" y="1433"/>
                  </a:lnTo>
                  <a:lnTo>
                    <a:pt x="16183" y="1419"/>
                  </a:lnTo>
                  <a:lnTo>
                    <a:pt x="16477" y="550"/>
                  </a:lnTo>
                  <a:cubicBezTo>
                    <a:pt x="16479" y="543"/>
                    <a:pt x="16481" y="537"/>
                    <a:pt x="16485" y="532"/>
                  </a:cubicBezTo>
                  <a:cubicBezTo>
                    <a:pt x="16489" y="527"/>
                    <a:pt x="16495" y="523"/>
                    <a:pt x="16502" y="520"/>
                  </a:cubicBezTo>
                  <a:cubicBezTo>
                    <a:pt x="16510" y="517"/>
                    <a:pt x="16520" y="515"/>
                    <a:pt x="16533" y="514"/>
                  </a:cubicBezTo>
                  <a:cubicBezTo>
                    <a:pt x="16546" y="513"/>
                    <a:pt x="16563" y="512"/>
                    <a:pt x="16584" y="512"/>
                  </a:cubicBezTo>
                  <a:cubicBezTo>
                    <a:pt x="16602" y="512"/>
                    <a:pt x="16617" y="513"/>
                    <a:pt x="16628" y="513"/>
                  </a:cubicBezTo>
                  <a:cubicBezTo>
                    <a:pt x="16640" y="514"/>
                    <a:pt x="16649" y="516"/>
                    <a:pt x="16656" y="519"/>
                  </a:cubicBezTo>
                  <a:cubicBezTo>
                    <a:pt x="16662" y="522"/>
                    <a:pt x="16667" y="526"/>
                    <a:pt x="16670" y="530"/>
                  </a:cubicBezTo>
                  <a:cubicBezTo>
                    <a:pt x="16673" y="535"/>
                    <a:pt x="16674" y="540"/>
                    <a:pt x="16674" y="546"/>
                  </a:cubicBezTo>
                  <a:cubicBezTo>
                    <a:pt x="16674" y="549"/>
                    <a:pt x="16674" y="553"/>
                    <a:pt x="16673" y="556"/>
                  </a:cubicBezTo>
                  <a:cubicBezTo>
                    <a:pt x="16673" y="560"/>
                    <a:pt x="16672" y="563"/>
                    <a:pt x="16672" y="567"/>
                  </a:cubicBezTo>
                  <a:cubicBezTo>
                    <a:pt x="16671" y="571"/>
                    <a:pt x="16670" y="575"/>
                    <a:pt x="16669" y="580"/>
                  </a:cubicBezTo>
                  <a:cubicBezTo>
                    <a:pt x="16668" y="585"/>
                    <a:pt x="16666" y="590"/>
                    <a:pt x="16665" y="595"/>
                  </a:cubicBezTo>
                  <a:lnTo>
                    <a:pt x="16305" y="1597"/>
                  </a:lnTo>
                  <a:cubicBezTo>
                    <a:pt x="16302" y="1606"/>
                    <a:pt x="16298" y="1613"/>
                    <a:pt x="16293" y="1618"/>
                  </a:cubicBezTo>
                  <a:cubicBezTo>
                    <a:pt x="16287" y="1624"/>
                    <a:pt x="16280" y="1628"/>
                    <a:pt x="16270" y="1631"/>
                  </a:cubicBezTo>
                  <a:cubicBezTo>
                    <a:pt x="16260" y="1634"/>
                    <a:pt x="16247" y="1637"/>
                    <a:pt x="16231" y="1638"/>
                  </a:cubicBezTo>
                  <a:cubicBezTo>
                    <a:pt x="16215" y="1639"/>
                    <a:pt x="16196" y="1640"/>
                    <a:pt x="16172" y="1640"/>
                  </a:cubicBezTo>
                  <a:cubicBezTo>
                    <a:pt x="16149" y="1640"/>
                    <a:pt x="16129" y="1639"/>
                    <a:pt x="16114" y="1637"/>
                  </a:cubicBezTo>
                  <a:cubicBezTo>
                    <a:pt x="16098" y="1636"/>
                    <a:pt x="16085" y="1633"/>
                    <a:pt x="16076" y="1630"/>
                  </a:cubicBezTo>
                  <a:cubicBezTo>
                    <a:pt x="16066" y="1627"/>
                    <a:pt x="16058" y="1623"/>
                    <a:pt x="16053" y="1617"/>
                  </a:cubicBezTo>
                  <a:cubicBezTo>
                    <a:pt x="16047" y="1612"/>
                    <a:pt x="16043" y="1605"/>
                    <a:pt x="16040" y="1597"/>
                  </a:cubicBezTo>
                  <a:lnTo>
                    <a:pt x="15681" y="595"/>
                  </a:lnTo>
                  <a:cubicBezTo>
                    <a:pt x="15678" y="586"/>
                    <a:pt x="15676" y="578"/>
                    <a:pt x="15674" y="571"/>
                  </a:cubicBezTo>
                  <a:cubicBezTo>
                    <a:pt x="15672" y="564"/>
                    <a:pt x="15671" y="558"/>
                    <a:pt x="15670" y="555"/>
                  </a:cubicBezTo>
                  <a:cubicBezTo>
                    <a:pt x="15670" y="551"/>
                    <a:pt x="15670" y="548"/>
                    <a:pt x="15670" y="546"/>
                  </a:cubicBezTo>
                  <a:cubicBezTo>
                    <a:pt x="15670" y="540"/>
                    <a:pt x="15671" y="534"/>
                    <a:pt x="15674" y="530"/>
                  </a:cubicBezTo>
                  <a:cubicBezTo>
                    <a:pt x="15677" y="525"/>
                    <a:pt x="15683" y="521"/>
                    <a:pt x="15690" y="519"/>
                  </a:cubicBezTo>
                  <a:cubicBezTo>
                    <a:pt x="15698" y="516"/>
                    <a:pt x="15707" y="514"/>
                    <a:pt x="15719" y="513"/>
                  </a:cubicBezTo>
                  <a:cubicBezTo>
                    <a:pt x="15732" y="513"/>
                    <a:pt x="15747" y="512"/>
                    <a:pt x="15765" y="512"/>
                  </a:cubicBezTo>
                  <a:close/>
                  <a:moveTo>
                    <a:pt x="15361" y="512"/>
                  </a:moveTo>
                  <a:cubicBezTo>
                    <a:pt x="15381" y="512"/>
                    <a:pt x="15397" y="513"/>
                    <a:pt x="15409" y="515"/>
                  </a:cubicBezTo>
                  <a:cubicBezTo>
                    <a:pt x="15422" y="516"/>
                    <a:pt x="15432" y="518"/>
                    <a:pt x="15439" y="522"/>
                  </a:cubicBezTo>
                  <a:cubicBezTo>
                    <a:pt x="15446" y="525"/>
                    <a:pt x="15451" y="529"/>
                    <a:pt x="15454" y="533"/>
                  </a:cubicBezTo>
                  <a:cubicBezTo>
                    <a:pt x="15457" y="538"/>
                    <a:pt x="15458" y="543"/>
                    <a:pt x="15458" y="548"/>
                  </a:cubicBezTo>
                  <a:lnTo>
                    <a:pt x="15458" y="1603"/>
                  </a:lnTo>
                  <a:cubicBezTo>
                    <a:pt x="15458" y="1609"/>
                    <a:pt x="15457" y="1615"/>
                    <a:pt x="15454" y="1619"/>
                  </a:cubicBezTo>
                  <a:cubicBezTo>
                    <a:pt x="15451" y="1623"/>
                    <a:pt x="15446" y="1627"/>
                    <a:pt x="15439" y="1630"/>
                  </a:cubicBezTo>
                  <a:cubicBezTo>
                    <a:pt x="15432" y="1633"/>
                    <a:pt x="15422" y="1636"/>
                    <a:pt x="15409" y="1637"/>
                  </a:cubicBezTo>
                  <a:cubicBezTo>
                    <a:pt x="15397" y="1639"/>
                    <a:pt x="15381" y="1640"/>
                    <a:pt x="15361" y="1640"/>
                  </a:cubicBezTo>
                  <a:cubicBezTo>
                    <a:pt x="15342" y="1640"/>
                    <a:pt x="15327" y="1639"/>
                    <a:pt x="15314" y="1637"/>
                  </a:cubicBezTo>
                  <a:cubicBezTo>
                    <a:pt x="15302" y="1636"/>
                    <a:pt x="15292" y="1633"/>
                    <a:pt x="15284" y="1630"/>
                  </a:cubicBezTo>
                  <a:cubicBezTo>
                    <a:pt x="15277" y="1627"/>
                    <a:pt x="15272" y="1623"/>
                    <a:pt x="15269" y="1619"/>
                  </a:cubicBezTo>
                  <a:cubicBezTo>
                    <a:pt x="15266" y="1615"/>
                    <a:pt x="15265" y="1609"/>
                    <a:pt x="15265" y="1603"/>
                  </a:cubicBezTo>
                  <a:lnTo>
                    <a:pt x="15265" y="548"/>
                  </a:lnTo>
                  <a:cubicBezTo>
                    <a:pt x="15265" y="543"/>
                    <a:pt x="15266" y="538"/>
                    <a:pt x="15269" y="533"/>
                  </a:cubicBezTo>
                  <a:cubicBezTo>
                    <a:pt x="15272" y="529"/>
                    <a:pt x="15277" y="525"/>
                    <a:pt x="15284" y="522"/>
                  </a:cubicBezTo>
                  <a:cubicBezTo>
                    <a:pt x="15292" y="518"/>
                    <a:pt x="15302" y="516"/>
                    <a:pt x="15314" y="515"/>
                  </a:cubicBezTo>
                  <a:cubicBezTo>
                    <a:pt x="15327" y="513"/>
                    <a:pt x="15342" y="512"/>
                    <a:pt x="15361" y="512"/>
                  </a:cubicBezTo>
                  <a:close/>
                  <a:moveTo>
                    <a:pt x="17333" y="496"/>
                  </a:moveTo>
                  <a:cubicBezTo>
                    <a:pt x="17416" y="496"/>
                    <a:pt x="17486" y="509"/>
                    <a:pt x="17545" y="536"/>
                  </a:cubicBezTo>
                  <a:cubicBezTo>
                    <a:pt x="17603" y="562"/>
                    <a:pt x="17651" y="598"/>
                    <a:pt x="17688" y="643"/>
                  </a:cubicBezTo>
                  <a:cubicBezTo>
                    <a:pt x="17726" y="688"/>
                    <a:pt x="17753" y="740"/>
                    <a:pt x="17771" y="801"/>
                  </a:cubicBezTo>
                  <a:cubicBezTo>
                    <a:pt x="17788" y="862"/>
                    <a:pt x="17797" y="926"/>
                    <a:pt x="17797" y="995"/>
                  </a:cubicBezTo>
                  <a:lnTo>
                    <a:pt x="17797" y="1030"/>
                  </a:lnTo>
                  <a:cubicBezTo>
                    <a:pt x="17797" y="1061"/>
                    <a:pt x="17789" y="1082"/>
                    <a:pt x="17774" y="1095"/>
                  </a:cubicBezTo>
                  <a:cubicBezTo>
                    <a:pt x="17759" y="1108"/>
                    <a:pt x="17741" y="1115"/>
                    <a:pt x="17722" y="1115"/>
                  </a:cubicBezTo>
                  <a:lnTo>
                    <a:pt x="17027" y="1115"/>
                  </a:lnTo>
                  <a:cubicBezTo>
                    <a:pt x="17027" y="1173"/>
                    <a:pt x="17033" y="1226"/>
                    <a:pt x="17045" y="1273"/>
                  </a:cubicBezTo>
                  <a:cubicBezTo>
                    <a:pt x="17057" y="1320"/>
                    <a:pt x="17076" y="1360"/>
                    <a:pt x="17104" y="1393"/>
                  </a:cubicBezTo>
                  <a:cubicBezTo>
                    <a:pt x="17131" y="1427"/>
                    <a:pt x="17167" y="1453"/>
                    <a:pt x="17211" y="1471"/>
                  </a:cubicBezTo>
                  <a:cubicBezTo>
                    <a:pt x="17255" y="1489"/>
                    <a:pt x="17309" y="1498"/>
                    <a:pt x="17372" y="1498"/>
                  </a:cubicBezTo>
                  <a:cubicBezTo>
                    <a:pt x="17422" y="1498"/>
                    <a:pt x="17467" y="1494"/>
                    <a:pt x="17506" y="1485"/>
                  </a:cubicBezTo>
                  <a:cubicBezTo>
                    <a:pt x="17546" y="1477"/>
                    <a:pt x="17580" y="1468"/>
                    <a:pt x="17608" y="1458"/>
                  </a:cubicBezTo>
                  <a:cubicBezTo>
                    <a:pt x="17637" y="1448"/>
                    <a:pt x="17661" y="1439"/>
                    <a:pt x="17679" y="1430"/>
                  </a:cubicBezTo>
                  <a:cubicBezTo>
                    <a:pt x="17697" y="1422"/>
                    <a:pt x="17711" y="1418"/>
                    <a:pt x="17721" y="1418"/>
                  </a:cubicBezTo>
                  <a:cubicBezTo>
                    <a:pt x="17726" y="1418"/>
                    <a:pt x="17731" y="1419"/>
                    <a:pt x="17736" y="1422"/>
                  </a:cubicBezTo>
                  <a:cubicBezTo>
                    <a:pt x="17740" y="1425"/>
                    <a:pt x="17743" y="1429"/>
                    <a:pt x="17746" y="1434"/>
                  </a:cubicBezTo>
                  <a:cubicBezTo>
                    <a:pt x="17748" y="1440"/>
                    <a:pt x="17750" y="1448"/>
                    <a:pt x="17751" y="1457"/>
                  </a:cubicBezTo>
                  <a:cubicBezTo>
                    <a:pt x="17752" y="1467"/>
                    <a:pt x="17753" y="1479"/>
                    <a:pt x="17753" y="1493"/>
                  </a:cubicBezTo>
                  <a:cubicBezTo>
                    <a:pt x="17753" y="1503"/>
                    <a:pt x="17752" y="1512"/>
                    <a:pt x="17751" y="1519"/>
                  </a:cubicBezTo>
                  <a:cubicBezTo>
                    <a:pt x="17751" y="1527"/>
                    <a:pt x="17750" y="1533"/>
                    <a:pt x="17748" y="1539"/>
                  </a:cubicBezTo>
                  <a:cubicBezTo>
                    <a:pt x="17747" y="1545"/>
                    <a:pt x="17745" y="1550"/>
                    <a:pt x="17743" y="1555"/>
                  </a:cubicBezTo>
                  <a:cubicBezTo>
                    <a:pt x="17740" y="1560"/>
                    <a:pt x="17736" y="1564"/>
                    <a:pt x="17732" y="1569"/>
                  </a:cubicBezTo>
                  <a:cubicBezTo>
                    <a:pt x="17728" y="1573"/>
                    <a:pt x="17715" y="1580"/>
                    <a:pt x="17694" y="1590"/>
                  </a:cubicBezTo>
                  <a:cubicBezTo>
                    <a:pt x="17673" y="1599"/>
                    <a:pt x="17646" y="1609"/>
                    <a:pt x="17612" y="1618"/>
                  </a:cubicBezTo>
                  <a:cubicBezTo>
                    <a:pt x="17578" y="1628"/>
                    <a:pt x="17540" y="1636"/>
                    <a:pt x="17495" y="1644"/>
                  </a:cubicBezTo>
                  <a:cubicBezTo>
                    <a:pt x="17451" y="1651"/>
                    <a:pt x="17404" y="1655"/>
                    <a:pt x="17354" y="1655"/>
                  </a:cubicBezTo>
                  <a:cubicBezTo>
                    <a:pt x="17267" y="1655"/>
                    <a:pt x="17191" y="1643"/>
                    <a:pt x="17126" y="1618"/>
                  </a:cubicBezTo>
                  <a:cubicBezTo>
                    <a:pt x="17061" y="1594"/>
                    <a:pt x="17006" y="1558"/>
                    <a:pt x="16962" y="1511"/>
                  </a:cubicBezTo>
                  <a:cubicBezTo>
                    <a:pt x="16917" y="1463"/>
                    <a:pt x="16883" y="1403"/>
                    <a:pt x="16861" y="1331"/>
                  </a:cubicBezTo>
                  <a:cubicBezTo>
                    <a:pt x="16838" y="1259"/>
                    <a:pt x="16827" y="1176"/>
                    <a:pt x="16827" y="1081"/>
                  </a:cubicBezTo>
                  <a:cubicBezTo>
                    <a:pt x="16827" y="990"/>
                    <a:pt x="16839" y="908"/>
                    <a:pt x="16862" y="836"/>
                  </a:cubicBezTo>
                  <a:cubicBezTo>
                    <a:pt x="16885" y="764"/>
                    <a:pt x="16919" y="703"/>
                    <a:pt x="16963" y="652"/>
                  </a:cubicBezTo>
                  <a:cubicBezTo>
                    <a:pt x="17007" y="602"/>
                    <a:pt x="17061" y="563"/>
                    <a:pt x="17123" y="536"/>
                  </a:cubicBezTo>
                  <a:cubicBezTo>
                    <a:pt x="17186" y="509"/>
                    <a:pt x="17256" y="496"/>
                    <a:pt x="17333" y="496"/>
                  </a:cubicBezTo>
                  <a:close/>
                  <a:moveTo>
                    <a:pt x="13692" y="496"/>
                  </a:moveTo>
                  <a:cubicBezTo>
                    <a:pt x="13767" y="496"/>
                    <a:pt x="13832" y="504"/>
                    <a:pt x="13885" y="522"/>
                  </a:cubicBezTo>
                  <a:cubicBezTo>
                    <a:pt x="13938" y="539"/>
                    <a:pt x="13981" y="564"/>
                    <a:pt x="14014" y="597"/>
                  </a:cubicBezTo>
                  <a:cubicBezTo>
                    <a:pt x="14047" y="630"/>
                    <a:pt x="14071" y="672"/>
                    <a:pt x="14085" y="721"/>
                  </a:cubicBezTo>
                  <a:cubicBezTo>
                    <a:pt x="14100" y="770"/>
                    <a:pt x="14108" y="827"/>
                    <a:pt x="14108" y="893"/>
                  </a:cubicBezTo>
                  <a:lnTo>
                    <a:pt x="14108" y="1604"/>
                  </a:lnTo>
                  <a:cubicBezTo>
                    <a:pt x="14108" y="1614"/>
                    <a:pt x="14105" y="1621"/>
                    <a:pt x="14098" y="1625"/>
                  </a:cubicBezTo>
                  <a:cubicBezTo>
                    <a:pt x="14092" y="1630"/>
                    <a:pt x="14083" y="1634"/>
                    <a:pt x="14073" y="1636"/>
                  </a:cubicBezTo>
                  <a:cubicBezTo>
                    <a:pt x="14062" y="1638"/>
                    <a:pt x="14046" y="1640"/>
                    <a:pt x="14024" y="1640"/>
                  </a:cubicBezTo>
                  <a:cubicBezTo>
                    <a:pt x="14004" y="1640"/>
                    <a:pt x="13988" y="1638"/>
                    <a:pt x="13976" y="1636"/>
                  </a:cubicBezTo>
                  <a:cubicBezTo>
                    <a:pt x="13964" y="1634"/>
                    <a:pt x="13955" y="1630"/>
                    <a:pt x="13949" y="1625"/>
                  </a:cubicBezTo>
                  <a:cubicBezTo>
                    <a:pt x="13944" y="1621"/>
                    <a:pt x="13941" y="1614"/>
                    <a:pt x="13941" y="1604"/>
                  </a:cubicBezTo>
                  <a:lnTo>
                    <a:pt x="13941" y="1499"/>
                  </a:lnTo>
                  <a:cubicBezTo>
                    <a:pt x="13895" y="1548"/>
                    <a:pt x="13844" y="1586"/>
                    <a:pt x="13787" y="1614"/>
                  </a:cubicBezTo>
                  <a:cubicBezTo>
                    <a:pt x="13731" y="1641"/>
                    <a:pt x="13671" y="1655"/>
                    <a:pt x="13607" y="1655"/>
                  </a:cubicBezTo>
                  <a:cubicBezTo>
                    <a:pt x="13552" y="1655"/>
                    <a:pt x="13502" y="1648"/>
                    <a:pt x="13457" y="1633"/>
                  </a:cubicBezTo>
                  <a:cubicBezTo>
                    <a:pt x="13412" y="1619"/>
                    <a:pt x="13373" y="1598"/>
                    <a:pt x="13342" y="1570"/>
                  </a:cubicBezTo>
                  <a:cubicBezTo>
                    <a:pt x="13310" y="1543"/>
                    <a:pt x="13286" y="1509"/>
                    <a:pt x="13268" y="1470"/>
                  </a:cubicBezTo>
                  <a:cubicBezTo>
                    <a:pt x="13250" y="1430"/>
                    <a:pt x="13242" y="1384"/>
                    <a:pt x="13242" y="1334"/>
                  </a:cubicBezTo>
                  <a:cubicBezTo>
                    <a:pt x="13242" y="1274"/>
                    <a:pt x="13254" y="1223"/>
                    <a:pt x="13278" y="1179"/>
                  </a:cubicBezTo>
                  <a:cubicBezTo>
                    <a:pt x="13302" y="1135"/>
                    <a:pt x="13337" y="1099"/>
                    <a:pt x="13382" y="1070"/>
                  </a:cubicBezTo>
                  <a:cubicBezTo>
                    <a:pt x="13428" y="1041"/>
                    <a:pt x="13483" y="1019"/>
                    <a:pt x="13549" y="1005"/>
                  </a:cubicBezTo>
                  <a:cubicBezTo>
                    <a:pt x="13614" y="990"/>
                    <a:pt x="13688" y="983"/>
                    <a:pt x="13770" y="983"/>
                  </a:cubicBezTo>
                  <a:lnTo>
                    <a:pt x="13915" y="983"/>
                  </a:lnTo>
                  <a:lnTo>
                    <a:pt x="13915" y="901"/>
                  </a:lnTo>
                  <a:cubicBezTo>
                    <a:pt x="13915" y="861"/>
                    <a:pt x="13911" y="825"/>
                    <a:pt x="13903" y="793"/>
                  </a:cubicBezTo>
                  <a:cubicBezTo>
                    <a:pt x="13894" y="762"/>
                    <a:pt x="13880" y="736"/>
                    <a:pt x="13861" y="715"/>
                  </a:cubicBezTo>
                  <a:cubicBezTo>
                    <a:pt x="13842" y="695"/>
                    <a:pt x="13817" y="679"/>
                    <a:pt x="13787" y="669"/>
                  </a:cubicBezTo>
                  <a:cubicBezTo>
                    <a:pt x="13756" y="658"/>
                    <a:pt x="13719" y="653"/>
                    <a:pt x="13674" y="653"/>
                  </a:cubicBezTo>
                  <a:cubicBezTo>
                    <a:pt x="13626" y="653"/>
                    <a:pt x="13584" y="658"/>
                    <a:pt x="13546" y="670"/>
                  </a:cubicBezTo>
                  <a:cubicBezTo>
                    <a:pt x="13508" y="681"/>
                    <a:pt x="13475" y="694"/>
                    <a:pt x="13446" y="707"/>
                  </a:cubicBezTo>
                  <a:cubicBezTo>
                    <a:pt x="13418" y="721"/>
                    <a:pt x="13394" y="733"/>
                    <a:pt x="13375" y="745"/>
                  </a:cubicBezTo>
                  <a:cubicBezTo>
                    <a:pt x="13356" y="756"/>
                    <a:pt x="13341" y="762"/>
                    <a:pt x="13332" y="762"/>
                  </a:cubicBezTo>
                  <a:cubicBezTo>
                    <a:pt x="13326" y="762"/>
                    <a:pt x="13320" y="760"/>
                    <a:pt x="13315" y="757"/>
                  </a:cubicBezTo>
                  <a:cubicBezTo>
                    <a:pt x="13311" y="754"/>
                    <a:pt x="13307" y="749"/>
                    <a:pt x="13303" y="743"/>
                  </a:cubicBezTo>
                  <a:cubicBezTo>
                    <a:pt x="13300" y="737"/>
                    <a:pt x="13297" y="729"/>
                    <a:pt x="13296" y="719"/>
                  </a:cubicBezTo>
                  <a:cubicBezTo>
                    <a:pt x="13294" y="709"/>
                    <a:pt x="13293" y="698"/>
                    <a:pt x="13293" y="687"/>
                  </a:cubicBezTo>
                  <a:cubicBezTo>
                    <a:pt x="13293" y="667"/>
                    <a:pt x="13295" y="652"/>
                    <a:pt x="13297" y="640"/>
                  </a:cubicBezTo>
                  <a:cubicBezTo>
                    <a:pt x="13300" y="629"/>
                    <a:pt x="13307" y="618"/>
                    <a:pt x="13317" y="608"/>
                  </a:cubicBezTo>
                  <a:cubicBezTo>
                    <a:pt x="13328" y="598"/>
                    <a:pt x="13346" y="586"/>
                    <a:pt x="13372" y="573"/>
                  </a:cubicBezTo>
                  <a:cubicBezTo>
                    <a:pt x="13398" y="559"/>
                    <a:pt x="13427" y="546"/>
                    <a:pt x="13461" y="535"/>
                  </a:cubicBezTo>
                  <a:cubicBezTo>
                    <a:pt x="13494" y="524"/>
                    <a:pt x="13531" y="514"/>
                    <a:pt x="13571" y="507"/>
                  </a:cubicBezTo>
                  <a:cubicBezTo>
                    <a:pt x="13611" y="499"/>
                    <a:pt x="13651" y="496"/>
                    <a:pt x="13692" y="496"/>
                  </a:cubicBezTo>
                  <a:close/>
                  <a:moveTo>
                    <a:pt x="12580" y="496"/>
                  </a:moveTo>
                  <a:cubicBezTo>
                    <a:pt x="12650" y="496"/>
                    <a:pt x="12709" y="508"/>
                    <a:pt x="12758" y="532"/>
                  </a:cubicBezTo>
                  <a:cubicBezTo>
                    <a:pt x="12806" y="555"/>
                    <a:pt x="12844" y="587"/>
                    <a:pt x="12874" y="627"/>
                  </a:cubicBezTo>
                  <a:cubicBezTo>
                    <a:pt x="12904" y="667"/>
                    <a:pt x="12925" y="714"/>
                    <a:pt x="12938" y="767"/>
                  </a:cubicBezTo>
                  <a:cubicBezTo>
                    <a:pt x="12951" y="821"/>
                    <a:pt x="12957" y="885"/>
                    <a:pt x="12957" y="960"/>
                  </a:cubicBezTo>
                  <a:lnTo>
                    <a:pt x="12957" y="1603"/>
                  </a:lnTo>
                  <a:cubicBezTo>
                    <a:pt x="12957" y="1609"/>
                    <a:pt x="12956" y="1615"/>
                    <a:pt x="12953" y="1619"/>
                  </a:cubicBezTo>
                  <a:cubicBezTo>
                    <a:pt x="12950" y="1623"/>
                    <a:pt x="12944" y="1627"/>
                    <a:pt x="12937" y="1630"/>
                  </a:cubicBezTo>
                  <a:cubicBezTo>
                    <a:pt x="12930" y="1633"/>
                    <a:pt x="12921" y="1636"/>
                    <a:pt x="12908" y="1637"/>
                  </a:cubicBezTo>
                  <a:cubicBezTo>
                    <a:pt x="12896" y="1639"/>
                    <a:pt x="12880" y="1640"/>
                    <a:pt x="12861" y="1640"/>
                  </a:cubicBezTo>
                  <a:cubicBezTo>
                    <a:pt x="12842" y="1640"/>
                    <a:pt x="12826" y="1639"/>
                    <a:pt x="12813" y="1637"/>
                  </a:cubicBezTo>
                  <a:cubicBezTo>
                    <a:pt x="12801" y="1636"/>
                    <a:pt x="12791" y="1633"/>
                    <a:pt x="12784" y="1630"/>
                  </a:cubicBezTo>
                  <a:cubicBezTo>
                    <a:pt x="12777" y="1627"/>
                    <a:pt x="12772" y="1623"/>
                    <a:pt x="12769" y="1619"/>
                  </a:cubicBezTo>
                  <a:cubicBezTo>
                    <a:pt x="12766" y="1615"/>
                    <a:pt x="12764" y="1609"/>
                    <a:pt x="12764" y="1603"/>
                  </a:cubicBezTo>
                  <a:lnTo>
                    <a:pt x="12764" y="986"/>
                  </a:lnTo>
                  <a:cubicBezTo>
                    <a:pt x="12764" y="925"/>
                    <a:pt x="12759" y="877"/>
                    <a:pt x="12750" y="840"/>
                  </a:cubicBezTo>
                  <a:cubicBezTo>
                    <a:pt x="12741" y="804"/>
                    <a:pt x="12727" y="772"/>
                    <a:pt x="12709" y="745"/>
                  </a:cubicBezTo>
                  <a:cubicBezTo>
                    <a:pt x="12691" y="719"/>
                    <a:pt x="12668" y="698"/>
                    <a:pt x="12639" y="684"/>
                  </a:cubicBezTo>
                  <a:cubicBezTo>
                    <a:pt x="12611" y="670"/>
                    <a:pt x="12578" y="663"/>
                    <a:pt x="12540" y="663"/>
                  </a:cubicBezTo>
                  <a:cubicBezTo>
                    <a:pt x="12492" y="663"/>
                    <a:pt x="12443" y="681"/>
                    <a:pt x="12395" y="715"/>
                  </a:cubicBezTo>
                  <a:cubicBezTo>
                    <a:pt x="12346" y="749"/>
                    <a:pt x="12296" y="800"/>
                    <a:pt x="12242" y="866"/>
                  </a:cubicBezTo>
                  <a:lnTo>
                    <a:pt x="12242" y="1603"/>
                  </a:lnTo>
                  <a:cubicBezTo>
                    <a:pt x="12242" y="1609"/>
                    <a:pt x="12241" y="1615"/>
                    <a:pt x="12238" y="1619"/>
                  </a:cubicBezTo>
                  <a:cubicBezTo>
                    <a:pt x="12235" y="1623"/>
                    <a:pt x="12230" y="1627"/>
                    <a:pt x="12223" y="1630"/>
                  </a:cubicBezTo>
                  <a:cubicBezTo>
                    <a:pt x="12216" y="1633"/>
                    <a:pt x="12206" y="1636"/>
                    <a:pt x="12193" y="1637"/>
                  </a:cubicBezTo>
                  <a:cubicBezTo>
                    <a:pt x="12181" y="1639"/>
                    <a:pt x="12165" y="1640"/>
                    <a:pt x="12145" y="1640"/>
                  </a:cubicBezTo>
                  <a:cubicBezTo>
                    <a:pt x="12126" y="1640"/>
                    <a:pt x="12111" y="1639"/>
                    <a:pt x="12098" y="1637"/>
                  </a:cubicBezTo>
                  <a:cubicBezTo>
                    <a:pt x="12086" y="1636"/>
                    <a:pt x="12076" y="1633"/>
                    <a:pt x="12068" y="1630"/>
                  </a:cubicBezTo>
                  <a:cubicBezTo>
                    <a:pt x="12061" y="1627"/>
                    <a:pt x="12056" y="1623"/>
                    <a:pt x="12053" y="1619"/>
                  </a:cubicBezTo>
                  <a:cubicBezTo>
                    <a:pt x="12050" y="1615"/>
                    <a:pt x="12049" y="1609"/>
                    <a:pt x="12049" y="1603"/>
                  </a:cubicBezTo>
                  <a:lnTo>
                    <a:pt x="12049" y="548"/>
                  </a:lnTo>
                  <a:cubicBezTo>
                    <a:pt x="12049" y="542"/>
                    <a:pt x="12050" y="537"/>
                    <a:pt x="12053" y="533"/>
                  </a:cubicBezTo>
                  <a:cubicBezTo>
                    <a:pt x="12055" y="528"/>
                    <a:pt x="12060" y="524"/>
                    <a:pt x="12067" y="521"/>
                  </a:cubicBezTo>
                  <a:cubicBezTo>
                    <a:pt x="12074" y="517"/>
                    <a:pt x="12083" y="515"/>
                    <a:pt x="12094" y="514"/>
                  </a:cubicBezTo>
                  <a:cubicBezTo>
                    <a:pt x="12105" y="513"/>
                    <a:pt x="12119" y="512"/>
                    <a:pt x="12137" y="512"/>
                  </a:cubicBezTo>
                  <a:cubicBezTo>
                    <a:pt x="12154" y="512"/>
                    <a:pt x="12168" y="513"/>
                    <a:pt x="12180" y="514"/>
                  </a:cubicBezTo>
                  <a:cubicBezTo>
                    <a:pt x="12191" y="515"/>
                    <a:pt x="12200" y="517"/>
                    <a:pt x="12206" y="521"/>
                  </a:cubicBezTo>
                  <a:cubicBezTo>
                    <a:pt x="12212" y="524"/>
                    <a:pt x="12217" y="528"/>
                    <a:pt x="12220" y="533"/>
                  </a:cubicBezTo>
                  <a:cubicBezTo>
                    <a:pt x="12222" y="537"/>
                    <a:pt x="12224" y="542"/>
                    <a:pt x="12224" y="548"/>
                  </a:cubicBezTo>
                  <a:lnTo>
                    <a:pt x="12224" y="688"/>
                  </a:lnTo>
                  <a:cubicBezTo>
                    <a:pt x="12283" y="622"/>
                    <a:pt x="12342" y="573"/>
                    <a:pt x="12401" y="542"/>
                  </a:cubicBezTo>
                  <a:cubicBezTo>
                    <a:pt x="12460" y="511"/>
                    <a:pt x="12520" y="496"/>
                    <a:pt x="12580" y="496"/>
                  </a:cubicBezTo>
                  <a:close/>
                  <a:moveTo>
                    <a:pt x="11680" y="496"/>
                  </a:moveTo>
                  <a:cubicBezTo>
                    <a:pt x="11690" y="496"/>
                    <a:pt x="11702" y="496"/>
                    <a:pt x="11715" y="498"/>
                  </a:cubicBezTo>
                  <a:cubicBezTo>
                    <a:pt x="11727" y="499"/>
                    <a:pt x="11741" y="501"/>
                    <a:pt x="11755" y="504"/>
                  </a:cubicBezTo>
                  <a:cubicBezTo>
                    <a:pt x="11769" y="507"/>
                    <a:pt x="11782" y="511"/>
                    <a:pt x="11793" y="515"/>
                  </a:cubicBezTo>
                  <a:cubicBezTo>
                    <a:pt x="11804" y="518"/>
                    <a:pt x="11812" y="522"/>
                    <a:pt x="11817" y="526"/>
                  </a:cubicBezTo>
                  <a:cubicBezTo>
                    <a:pt x="11822" y="530"/>
                    <a:pt x="11825" y="534"/>
                    <a:pt x="11827" y="537"/>
                  </a:cubicBezTo>
                  <a:cubicBezTo>
                    <a:pt x="11828" y="541"/>
                    <a:pt x="11829" y="545"/>
                    <a:pt x="11831" y="551"/>
                  </a:cubicBezTo>
                  <a:cubicBezTo>
                    <a:pt x="11832" y="556"/>
                    <a:pt x="11833" y="564"/>
                    <a:pt x="11833" y="575"/>
                  </a:cubicBezTo>
                  <a:cubicBezTo>
                    <a:pt x="11833" y="585"/>
                    <a:pt x="11834" y="600"/>
                    <a:pt x="11834" y="618"/>
                  </a:cubicBezTo>
                  <a:cubicBezTo>
                    <a:pt x="11834" y="635"/>
                    <a:pt x="11833" y="649"/>
                    <a:pt x="11832" y="661"/>
                  </a:cubicBezTo>
                  <a:cubicBezTo>
                    <a:pt x="11832" y="673"/>
                    <a:pt x="11830" y="682"/>
                    <a:pt x="11828" y="689"/>
                  </a:cubicBezTo>
                  <a:cubicBezTo>
                    <a:pt x="11825" y="695"/>
                    <a:pt x="11822" y="700"/>
                    <a:pt x="11819" y="704"/>
                  </a:cubicBezTo>
                  <a:cubicBezTo>
                    <a:pt x="11815" y="707"/>
                    <a:pt x="11810" y="709"/>
                    <a:pt x="11804" y="709"/>
                  </a:cubicBezTo>
                  <a:cubicBezTo>
                    <a:pt x="11798" y="709"/>
                    <a:pt x="11790" y="707"/>
                    <a:pt x="11781" y="704"/>
                  </a:cubicBezTo>
                  <a:cubicBezTo>
                    <a:pt x="11772" y="700"/>
                    <a:pt x="11762" y="697"/>
                    <a:pt x="11751" y="693"/>
                  </a:cubicBezTo>
                  <a:cubicBezTo>
                    <a:pt x="11740" y="690"/>
                    <a:pt x="11727" y="686"/>
                    <a:pt x="11713" y="683"/>
                  </a:cubicBezTo>
                  <a:cubicBezTo>
                    <a:pt x="11699" y="680"/>
                    <a:pt x="11684" y="679"/>
                    <a:pt x="11667" y="679"/>
                  </a:cubicBezTo>
                  <a:cubicBezTo>
                    <a:pt x="11648" y="679"/>
                    <a:pt x="11628" y="682"/>
                    <a:pt x="11610" y="690"/>
                  </a:cubicBezTo>
                  <a:cubicBezTo>
                    <a:pt x="11591" y="698"/>
                    <a:pt x="11571" y="711"/>
                    <a:pt x="11551" y="729"/>
                  </a:cubicBezTo>
                  <a:cubicBezTo>
                    <a:pt x="11530" y="747"/>
                    <a:pt x="11508" y="771"/>
                    <a:pt x="11485" y="800"/>
                  </a:cubicBezTo>
                  <a:cubicBezTo>
                    <a:pt x="11463" y="830"/>
                    <a:pt x="11438" y="866"/>
                    <a:pt x="11410" y="909"/>
                  </a:cubicBezTo>
                  <a:lnTo>
                    <a:pt x="11410" y="1603"/>
                  </a:lnTo>
                  <a:cubicBezTo>
                    <a:pt x="11410" y="1609"/>
                    <a:pt x="11409" y="1615"/>
                    <a:pt x="11406" y="1619"/>
                  </a:cubicBezTo>
                  <a:cubicBezTo>
                    <a:pt x="11403" y="1623"/>
                    <a:pt x="11398" y="1627"/>
                    <a:pt x="11391" y="1630"/>
                  </a:cubicBezTo>
                  <a:cubicBezTo>
                    <a:pt x="11384" y="1633"/>
                    <a:pt x="11374" y="1636"/>
                    <a:pt x="11361" y="1637"/>
                  </a:cubicBezTo>
                  <a:cubicBezTo>
                    <a:pt x="11349" y="1639"/>
                    <a:pt x="11333" y="1640"/>
                    <a:pt x="11313" y="1640"/>
                  </a:cubicBezTo>
                  <a:cubicBezTo>
                    <a:pt x="11294" y="1640"/>
                    <a:pt x="11279" y="1639"/>
                    <a:pt x="11266" y="1637"/>
                  </a:cubicBezTo>
                  <a:cubicBezTo>
                    <a:pt x="11254" y="1636"/>
                    <a:pt x="11244" y="1633"/>
                    <a:pt x="11236" y="1630"/>
                  </a:cubicBezTo>
                  <a:cubicBezTo>
                    <a:pt x="11229" y="1627"/>
                    <a:pt x="11224" y="1623"/>
                    <a:pt x="11221" y="1619"/>
                  </a:cubicBezTo>
                  <a:cubicBezTo>
                    <a:pt x="11218" y="1615"/>
                    <a:pt x="11217" y="1609"/>
                    <a:pt x="11217" y="1603"/>
                  </a:cubicBezTo>
                  <a:lnTo>
                    <a:pt x="11217" y="548"/>
                  </a:lnTo>
                  <a:cubicBezTo>
                    <a:pt x="11217" y="542"/>
                    <a:pt x="11218" y="537"/>
                    <a:pt x="11221" y="533"/>
                  </a:cubicBezTo>
                  <a:cubicBezTo>
                    <a:pt x="11223" y="528"/>
                    <a:pt x="11228" y="524"/>
                    <a:pt x="11235" y="521"/>
                  </a:cubicBezTo>
                  <a:cubicBezTo>
                    <a:pt x="11242" y="517"/>
                    <a:pt x="11251" y="515"/>
                    <a:pt x="11262" y="514"/>
                  </a:cubicBezTo>
                  <a:cubicBezTo>
                    <a:pt x="11273" y="513"/>
                    <a:pt x="11287" y="512"/>
                    <a:pt x="11305" y="512"/>
                  </a:cubicBezTo>
                  <a:cubicBezTo>
                    <a:pt x="11322" y="512"/>
                    <a:pt x="11336" y="513"/>
                    <a:pt x="11348" y="514"/>
                  </a:cubicBezTo>
                  <a:cubicBezTo>
                    <a:pt x="11359" y="515"/>
                    <a:pt x="11368" y="517"/>
                    <a:pt x="11374" y="521"/>
                  </a:cubicBezTo>
                  <a:cubicBezTo>
                    <a:pt x="11380" y="524"/>
                    <a:pt x="11385" y="528"/>
                    <a:pt x="11388" y="533"/>
                  </a:cubicBezTo>
                  <a:cubicBezTo>
                    <a:pt x="11390" y="537"/>
                    <a:pt x="11392" y="542"/>
                    <a:pt x="11392" y="548"/>
                  </a:cubicBezTo>
                  <a:lnTo>
                    <a:pt x="11392" y="702"/>
                  </a:lnTo>
                  <a:cubicBezTo>
                    <a:pt x="11421" y="660"/>
                    <a:pt x="11448" y="625"/>
                    <a:pt x="11473" y="599"/>
                  </a:cubicBezTo>
                  <a:cubicBezTo>
                    <a:pt x="11499" y="572"/>
                    <a:pt x="11523" y="551"/>
                    <a:pt x="11545" y="536"/>
                  </a:cubicBezTo>
                  <a:cubicBezTo>
                    <a:pt x="11568" y="521"/>
                    <a:pt x="11590" y="510"/>
                    <a:pt x="11613" y="505"/>
                  </a:cubicBezTo>
                  <a:cubicBezTo>
                    <a:pt x="11635" y="499"/>
                    <a:pt x="11657" y="496"/>
                    <a:pt x="11680" y="496"/>
                  </a:cubicBezTo>
                  <a:close/>
                  <a:moveTo>
                    <a:pt x="10453" y="496"/>
                  </a:moveTo>
                  <a:cubicBezTo>
                    <a:pt x="10536" y="496"/>
                    <a:pt x="10606" y="509"/>
                    <a:pt x="10665" y="536"/>
                  </a:cubicBezTo>
                  <a:cubicBezTo>
                    <a:pt x="10723" y="562"/>
                    <a:pt x="10771" y="598"/>
                    <a:pt x="10808" y="643"/>
                  </a:cubicBezTo>
                  <a:cubicBezTo>
                    <a:pt x="10846" y="688"/>
                    <a:pt x="10873" y="740"/>
                    <a:pt x="10891" y="801"/>
                  </a:cubicBezTo>
                  <a:cubicBezTo>
                    <a:pt x="10908" y="862"/>
                    <a:pt x="10917" y="926"/>
                    <a:pt x="10917" y="995"/>
                  </a:cubicBezTo>
                  <a:lnTo>
                    <a:pt x="10917" y="1030"/>
                  </a:lnTo>
                  <a:cubicBezTo>
                    <a:pt x="10917" y="1061"/>
                    <a:pt x="10909" y="1082"/>
                    <a:pt x="10894" y="1095"/>
                  </a:cubicBezTo>
                  <a:cubicBezTo>
                    <a:pt x="10879" y="1108"/>
                    <a:pt x="10861" y="1115"/>
                    <a:pt x="10842" y="1115"/>
                  </a:cubicBezTo>
                  <a:lnTo>
                    <a:pt x="10147" y="1115"/>
                  </a:lnTo>
                  <a:cubicBezTo>
                    <a:pt x="10147" y="1173"/>
                    <a:pt x="10153" y="1226"/>
                    <a:pt x="10165" y="1273"/>
                  </a:cubicBezTo>
                  <a:cubicBezTo>
                    <a:pt x="10177" y="1320"/>
                    <a:pt x="10196" y="1360"/>
                    <a:pt x="10224" y="1393"/>
                  </a:cubicBezTo>
                  <a:cubicBezTo>
                    <a:pt x="10251" y="1427"/>
                    <a:pt x="10287" y="1453"/>
                    <a:pt x="10331" y="1471"/>
                  </a:cubicBezTo>
                  <a:cubicBezTo>
                    <a:pt x="10375" y="1489"/>
                    <a:pt x="10429" y="1498"/>
                    <a:pt x="10492" y="1498"/>
                  </a:cubicBezTo>
                  <a:cubicBezTo>
                    <a:pt x="10542" y="1498"/>
                    <a:pt x="10587" y="1494"/>
                    <a:pt x="10626" y="1485"/>
                  </a:cubicBezTo>
                  <a:cubicBezTo>
                    <a:pt x="10666" y="1477"/>
                    <a:pt x="10700" y="1468"/>
                    <a:pt x="10728" y="1458"/>
                  </a:cubicBezTo>
                  <a:cubicBezTo>
                    <a:pt x="10757" y="1448"/>
                    <a:pt x="10781" y="1439"/>
                    <a:pt x="10799" y="1430"/>
                  </a:cubicBezTo>
                  <a:cubicBezTo>
                    <a:pt x="10817" y="1422"/>
                    <a:pt x="10831" y="1418"/>
                    <a:pt x="10841" y="1418"/>
                  </a:cubicBezTo>
                  <a:cubicBezTo>
                    <a:pt x="10846" y="1418"/>
                    <a:pt x="10851" y="1419"/>
                    <a:pt x="10856" y="1422"/>
                  </a:cubicBezTo>
                  <a:cubicBezTo>
                    <a:pt x="10860" y="1425"/>
                    <a:pt x="10863" y="1429"/>
                    <a:pt x="10866" y="1434"/>
                  </a:cubicBezTo>
                  <a:cubicBezTo>
                    <a:pt x="10868" y="1440"/>
                    <a:pt x="10870" y="1448"/>
                    <a:pt x="10871" y="1457"/>
                  </a:cubicBezTo>
                  <a:cubicBezTo>
                    <a:pt x="10872" y="1467"/>
                    <a:pt x="10873" y="1479"/>
                    <a:pt x="10873" y="1493"/>
                  </a:cubicBezTo>
                  <a:cubicBezTo>
                    <a:pt x="10873" y="1503"/>
                    <a:pt x="10872" y="1512"/>
                    <a:pt x="10871" y="1519"/>
                  </a:cubicBezTo>
                  <a:cubicBezTo>
                    <a:pt x="10871" y="1527"/>
                    <a:pt x="10870" y="1533"/>
                    <a:pt x="10868" y="1539"/>
                  </a:cubicBezTo>
                  <a:cubicBezTo>
                    <a:pt x="10867" y="1545"/>
                    <a:pt x="10865" y="1550"/>
                    <a:pt x="10863" y="1555"/>
                  </a:cubicBezTo>
                  <a:cubicBezTo>
                    <a:pt x="10860" y="1560"/>
                    <a:pt x="10856" y="1564"/>
                    <a:pt x="10852" y="1569"/>
                  </a:cubicBezTo>
                  <a:cubicBezTo>
                    <a:pt x="10848" y="1573"/>
                    <a:pt x="10835" y="1580"/>
                    <a:pt x="10814" y="1590"/>
                  </a:cubicBezTo>
                  <a:cubicBezTo>
                    <a:pt x="10793" y="1599"/>
                    <a:pt x="10766" y="1609"/>
                    <a:pt x="10732" y="1618"/>
                  </a:cubicBezTo>
                  <a:cubicBezTo>
                    <a:pt x="10698" y="1628"/>
                    <a:pt x="10660" y="1636"/>
                    <a:pt x="10615" y="1644"/>
                  </a:cubicBezTo>
                  <a:cubicBezTo>
                    <a:pt x="10571" y="1651"/>
                    <a:pt x="10524" y="1655"/>
                    <a:pt x="10474" y="1655"/>
                  </a:cubicBezTo>
                  <a:cubicBezTo>
                    <a:pt x="10387" y="1655"/>
                    <a:pt x="10311" y="1643"/>
                    <a:pt x="10246" y="1618"/>
                  </a:cubicBezTo>
                  <a:cubicBezTo>
                    <a:pt x="10181" y="1594"/>
                    <a:pt x="10126" y="1558"/>
                    <a:pt x="10082" y="1511"/>
                  </a:cubicBezTo>
                  <a:cubicBezTo>
                    <a:pt x="10037" y="1463"/>
                    <a:pt x="10003" y="1403"/>
                    <a:pt x="9981" y="1331"/>
                  </a:cubicBezTo>
                  <a:cubicBezTo>
                    <a:pt x="9958" y="1259"/>
                    <a:pt x="9947" y="1176"/>
                    <a:pt x="9947" y="1081"/>
                  </a:cubicBezTo>
                  <a:cubicBezTo>
                    <a:pt x="9947" y="990"/>
                    <a:pt x="9959" y="908"/>
                    <a:pt x="9982" y="836"/>
                  </a:cubicBezTo>
                  <a:cubicBezTo>
                    <a:pt x="10005" y="764"/>
                    <a:pt x="10039" y="703"/>
                    <a:pt x="10083" y="652"/>
                  </a:cubicBezTo>
                  <a:cubicBezTo>
                    <a:pt x="10127" y="602"/>
                    <a:pt x="10181" y="563"/>
                    <a:pt x="10243" y="536"/>
                  </a:cubicBezTo>
                  <a:cubicBezTo>
                    <a:pt x="10306" y="509"/>
                    <a:pt x="10376" y="496"/>
                    <a:pt x="10453" y="496"/>
                  </a:cubicBezTo>
                  <a:close/>
                  <a:moveTo>
                    <a:pt x="6548" y="496"/>
                  </a:moveTo>
                  <a:cubicBezTo>
                    <a:pt x="6618" y="496"/>
                    <a:pt x="6677" y="508"/>
                    <a:pt x="6726" y="532"/>
                  </a:cubicBezTo>
                  <a:cubicBezTo>
                    <a:pt x="6774" y="555"/>
                    <a:pt x="6812" y="587"/>
                    <a:pt x="6842" y="627"/>
                  </a:cubicBezTo>
                  <a:cubicBezTo>
                    <a:pt x="6872" y="667"/>
                    <a:pt x="6893" y="714"/>
                    <a:pt x="6906" y="767"/>
                  </a:cubicBezTo>
                  <a:cubicBezTo>
                    <a:pt x="6919" y="821"/>
                    <a:pt x="6925" y="885"/>
                    <a:pt x="6925" y="960"/>
                  </a:cubicBezTo>
                  <a:lnTo>
                    <a:pt x="6925" y="1603"/>
                  </a:lnTo>
                  <a:cubicBezTo>
                    <a:pt x="6925" y="1609"/>
                    <a:pt x="6924" y="1615"/>
                    <a:pt x="6921" y="1619"/>
                  </a:cubicBezTo>
                  <a:cubicBezTo>
                    <a:pt x="6918" y="1623"/>
                    <a:pt x="6912" y="1627"/>
                    <a:pt x="6905" y="1630"/>
                  </a:cubicBezTo>
                  <a:cubicBezTo>
                    <a:pt x="6898" y="1633"/>
                    <a:pt x="6889" y="1636"/>
                    <a:pt x="6876" y="1637"/>
                  </a:cubicBezTo>
                  <a:cubicBezTo>
                    <a:pt x="6864" y="1639"/>
                    <a:pt x="6848" y="1640"/>
                    <a:pt x="6829" y="1640"/>
                  </a:cubicBezTo>
                  <a:cubicBezTo>
                    <a:pt x="6810" y="1640"/>
                    <a:pt x="6794" y="1639"/>
                    <a:pt x="6781" y="1637"/>
                  </a:cubicBezTo>
                  <a:cubicBezTo>
                    <a:pt x="6769" y="1636"/>
                    <a:pt x="6759" y="1633"/>
                    <a:pt x="6752" y="1630"/>
                  </a:cubicBezTo>
                  <a:cubicBezTo>
                    <a:pt x="6745" y="1627"/>
                    <a:pt x="6740" y="1623"/>
                    <a:pt x="6737" y="1619"/>
                  </a:cubicBezTo>
                  <a:cubicBezTo>
                    <a:pt x="6734" y="1615"/>
                    <a:pt x="6732" y="1609"/>
                    <a:pt x="6732" y="1603"/>
                  </a:cubicBezTo>
                  <a:lnTo>
                    <a:pt x="6732" y="986"/>
                  </a:lnTo>
                  <a:cubicBezTo>
                    <a:pt x="6732" y="925"/>
                    <a:pt x="6727" y="877"/>
                    <a:pt x="6718" y="840"/>
                  </a:cubicBezTo>
                  <a:cubicBezTo>
                    <a:pt x="6709" y="804"/>
                    <a:pt x="6695" y="772"/>
                    <a:pt x="6677" y="745"/>
                  </a:cubicBezTo>
                  <a:cubicBezTo>
                    <a:pt x="6659" y="719"/>
                    <a:pt x="6636" y="698"/>
                    <a:pt x="6607" y="684"/>
                  </a:cubicBezTo>
                  <a:cubicBezTo>
                    <a:pt x="6579" y="670"/>
                    <a:pt x="6546" y="663"/>
                    <a:pt x="6508" y="663"/>
                  </a:cubicBezTo>
                  <a:cubicBezTo>
                    <a:pt x="6460" y="663"/>
                    <a:pt x="6411" y="681"/>
                    <a:pt x="6363" y="715"/>
                  </a:cubicBezTo>
                  <a:cubicBezTo>
                    <a:pt x="6314" y="749"/>
                    <a:pt x="6264" y="800"/>
                    <a:pt x="6210" y="866"/>
                  </a:cubicBezTo>
                  <a:lnTo>
                    <a:pt x="6210" y="1603"/>
                  </a:lnTo>
                  <a:cubicBezTo>
                    <a:pt x="6210" y="1609"/>
                    <a:pt x="6209" y="1615"/>
                    <a:pt x="6206" y="1619"/>
                  </a:cubicBezTo>
                  <a:cubicBezTo>
                    <a:pt x="6203" y="1623"/>
                    <a:pt x="6198" y="1627"/>
                    <a:pt x="6191" y="1630"/>
                  </a:cubicBezTo>
                  <a:cubicBezTo>
                    <a:pt x="6184" y="1633"/>
                    <a:pt x="6174" y="1636"/>
                    <a:pt x="6161" y="1637"/>
                  </a:cubicBezTo>
                  <a:cubicBezTo>
                    <a:pt x="6149" y="1639"/>
                    <a:pt x="6133" y="1640"/>
                    <a:pt x="6113" y="1640"/>
                  </a:cubicBezTo>
                  <a:cubicBezTo>
                    <a:pt x="6094" y="1640"/>
                    <a:pt x="6079" y="1639"/>
                    <a:pt x="6066" y="1637"/>
                  </a:cubicBezTo>
                  <a:cubicBezTo>
                    <a:pt x="6054" y="1636"/>
                    <a:pt x="6044" y="1633"/>
                    <a:pt x="6036" y="1630"/>
                  </a:cubicBezTo>
                  <a:cubicBezTo>
                    <a:pt x="6029" y="1627"/>
                    <a:pt x="6024" y="1623"/>
                    <a:pt x="6021" y="1619"/>
                  </a:cubicBezTo>
                  <a:cubicBezTo>
                    <a:pt x="6018" y="1615"/>
                    <a:pt x="6017" y="1609"/>
                    <a:pt x="6017" y="1603"/>
                  </a:cubicBezTo>
                  <a:lnTo>
                    <a:pt x="6017" y="548"/>
                  </a:lnTo>
                  <a:cubicBezTo>
                    <a:pt x="6017" y="542"/>
                    <a:pt x="6018" y="537"/>
                    <a:pt x="6021" y="533"/>
                  </a:cubicBezTo>
                  <a:cubicBezTo>
                    <a:pt x="6023" y="528"/>
                    <a:pt x="6028" y="524"/>
                    <a:pt x="6035" y="521"/>
                  </a:cubicBezTo>
                  <a:cubicBezTo>
                    <a:pt x="6042" y="517"/>
                    <a:pt x="6051" y="515"/>
                    <a:pt x="6062" y="514"/>
                  </a:cubicBezTo>
                  <a:cubicBezTo>
                    <a:pt x="6073" y="513"/>
                    <a:pt x="6087" y="512"/>
                    <a:pt x="6105" y="512"/>
                  </a:cubicBezTo>
                  <a:cubicBezTo>
                    <a:pt x="6122" y="512"/>
                    <a:pt x="6136" y="513"/>
                    <a:pt x="6148" y="514"/>
                  </a:cubicBezTo>
                  <a:cubicBezTo>
                    <a:pt x="6159" y="515"/>
                    <a:pt x="6168" y="517"/>
                    <a:pt x="6174" y="521"/>
                  </a:cubicBezTo>
                  <a:cubicBezTo>
                    <a:pt x="6180" y="524"/>
                    <a:pt x="6185" y="528"/>
                    <a:pt x="6188" y="533"/>
                  </a:cubicBezTo>
                  <a:cubicBezTo>
                    <a:pt x="6190" y="537"/>
                    <a:pt x="6192" y="542"/>
                    <a:pt x="6192" y="548"/>
                  </a:cubicBezTo>
                  <a:lnTo>
                    <a:pt x="6192" y="688"/>
                  </a:lnTo>
                  <a:cubicBezTo>
                    <a:pt x="6251" y="622"/>
                    <a:pt x="6310" y="573"/>
                    <a:pt x="6369" y="542"/>
                  </a:cubicBezTo>
                  <a:cubicBezTo>
                    <a:pt x="6428" y="511"/>
                    <a:pt x="6488" y="496"/>
                    <a:pt x="6548" y="496"/>
                  </a:cubicBezTo>
                  <a:close/>
                  <a:moveTo>
                    <a:pt x="5253" y="496"/>
                  </a:moveTo>
                  <a:cubicBezTo>
                    <a:pt x="5336" y="496"/>
                    <a:pt x="5406" y="509"/>
                    <a:pt x="5465" y="536"/>
                  </a:cubicBezTo>
                  <a:cubicBezTo>
                    <a:pt x="5523" y="562"/>
                    <a:pt x="5571" y="598"/>
                    <a:pt x="5608" y="643"/>
                  </a:cubicBezTo>
                  <a:cubicBezTo>
                    <a:pt x="5646" y="688"/>
                    <a:pt x="5673" y="740"/>
                    <a:pt x="5691" y="801"/>
                  </a:cubicBezTo>
                  <a:cubicBezTo>
                    <a:pt x="5708" y="862"/>
                    <a:pt x="5717" y="926"/>
                    <a:pt x="5717" y="995"/>
                  </a:cubicBezTo>
                  <a:lnTo>
                    <a:pt x="5717" y="1030"/>
                  </a:lnTo>
                  <a:cubicBezTo>
                    <a:pt x="5717" y="1061"/>
                    <a:pt x="5709" y="1082"/>
                    <a:pt x="5694" y="1095"/>
                  </a:cubicBezTo>
                  <a:cubicBezTo>
                    <a:pt x="5679" y="1108"/>
                    <a:pt x="5661" y="1115"/>
                    <a:pt x="5642" y="1115"/>
                  </a:cubicBezTo>
                  <a:lnTo>
                    <a:pt x="4947" y="1115"/>
                  </a:lnTo>
                  <a:cubicBezTo>
                    <a:pt x="4947" y="1173"/>
                    <a:pt x="4953" y="1226"/>
                    <a:pt x="4965" y="1273"/>
                  </a:cubicBezTo>
                  <a:cubicBezTo>
                    <a:pt x="4977" y="1320"/>
                    <a:pt x="4996" y="1360"/>
                    <a:pt x="5024" y="1393"/>
                  </a:cubicBezTo>
                  <a:cubicBezTo>
                    <a:pt x="5051" y="1427"/>
                    <a:pt x="5087" y="1453"/>
                    <a:pt x="5131" y="1471"/>
                  </a:cubicBezTo>
                  <a:cubicBezTo>
                    <a:pt x="5175" y="1489"/>
                    <a:pt x="5229" y="1498"/>
                    <a:pt x="5292" y="1498"/>
                  </a:cubicBezTo>
                  <a:cubicBezTo>
                    <a:pt x="5342" y="1498"/>
                    <a:pt x="5387" y="1494"/>
                    <a:pt x="5426" y="1485"/>
                  </a:cubicBezTo>
                  <a:cubicBezTo>
                    <a:pt x="5466" y="1477"/>
                    <a:pt x="5500" y="1468"/>
                    <a:pt x="5528" y="1458"/>
                  </a:cubicBezTo>
                  <a:cubicBezTo>
                    <a:pt x="5557" y="1448"/>
                    <a:pt x="5581" y="1439"/>
                    <a:pt x="5599" y="1430"/>
                  </a:cubicBezTo>
                  <a:cubicBezTo>
                    <a:pt x="5617" y="1422"/>
                    <a:pt x="5631" y="1418"/>
                    <a:pt x="5641" y="1418"/>
                  </a:cubicBezTo>
                  <a:cubicBezTo>
                    <a:pt x="5646" y="1418"/>
                    <a:pt x="5651" y="1419"/>
                    <a:pt x="5656" y="1422"/>
                  </a:cubicBezTo>
                  <a:cubicBezTo>
                    <a:pt x="5660" y="1425"/>
                    <a:pt x="5663" y="1429"/>
                    <a:pt x="5666" y="1434"/>
                  </a:cubicBezTo>
                  <a:cubicBezTo>
                    <a:pt x="5668" y="1440"/>
                    <a:pt x="5670" y="1448"/>
                    <a:pt x="5671" y="1457"/>
                  </a:cubicBezTo>
                  <a:cubicBezTo>
                    <a:pt x="5672" y="1467"/>
                    <a:pt x="5673" y="1479"/>
                    <a:pt x="5673" y="1493"/>
                  </a:cubicBezTo>
                  <a:cubicBezTo>
                    <a:pt x="5673" y="1503"/>
                    <a:pt x="5672" y="1512"/>
                    <a:pt x="5671" y="1519"/>
                  </a:cubicBezTo>
                  <a:cubicBezTo>
                    <a:pt x="5671" y="1527"/>
                    <a:pt x="5670" y="1533"/>
                    <a:pt x="5668" y="1539"/>
                  </a:cubicBezTo>
                  <a:cubicBezTo>
                    <a:pt x="5667" y="1545"/>
                    <a:pt x="5665" y="1550"/>
                    <a:pt x="5663" y="1555"/>
                  </a:cubicBezTo>
                  <a:cubicBezTo>
                    <a:pt x="5660" y="1560"/>
                    <a:pt x="5656" y="1564"/>
                    <a:pt x="5652" y="1569"/>
                  </a:cubicBezTo>
                  <a:cubicBezTo>
                    <a:pt x="5648" y="1573"/>
                    <a:pt x="5635" y="1580"/>
                    <a:pt x="5614" y="1590"/>
                  </a:cubicBezTo>
                  <a:cubicBezTo>
                    <a:pt x="5593" y="1599"/>
                    <a:pt x="5566" y="1609"/>
                    <a:pt x="5532" y="1618"/>
                  </a:cubicBezTo>
                  <a:cubicBezTo>
                    <a:pt x="5498" y="1628"/>
                    <a:pt x="5460" y="1636"/>
                    <a:pt x="5415" y="1644"/>
                  </a:cubicBezTo>
                  <a:cubicBezTo>
                    <a:pt x="5371" y="1651"/>
                    <a:pt x="5324" y="1655"/>
                    <a:pt x="5274" y="1655"/>
                  </a:cubicBezTo>
                  <a:cubicBezTo>
                    <a:pt x="5187" y="1655"/>
                    <a:pt x="5111" y="1643"/>
                    <a:pt x="5046" y="1618"/>
                  </a:cubicBezTo>
                  <a:cubicBezTo>
                    <a:pt x="4981" y="1594"/>
                    <a:pt x="4926" y="1558"/>
                    <a:pt x="4882" y="1511"/>
                  </a:cubicBezTo>
                  <a:cubicBezTo>
                    <a:pt x="4837" y="1463"/>
                    <a:pt x="4803" y="1403"/>
                    <a:pt x="4781" y="1331"/>
                  </a:cubicBezTo>
                  <a:cubicBezTo>
                    <a:pt x="4758" y="1259"/>
                    <a:pt x="4747" y="1176"/>
                    <a:pt x="4747" y="1081"/>
                  </a:cubicBezTo>
                  <a:cubicBezTo>
                    <a:pt x="4747" y="990"/>
                    <a:pt x="4759" y="908"/>
                    <a:pt x="4782" y="836"/>
                  </a:cubicBezTo>
                  <a:cubicBezTo>
                    <a:pt x="4805" y="764"/>
                    <a:pt x="4839" y="703"/>
                    <a:pt x="4883" y="652"/>
                  </a:cubicBezTo>
                  <a:cubicBezTo>
                    <a:pt x="4927" y="602"/>
                    <a:pt x="4981" y="563"/>
                    <a:pt x="5043" y="536"/>
                  </a:cubicBezTo>
                  <a:cubicBezTo>
                    <a:pt x="5106" y="509"/>
                    <a:pt x="5176" y="496"/>
                    <a:pt x="5253" y="496"/>
                  </a:cubicBezTo>
                  <a:close/>
                  <a:moveTo>
                    <a:pt x="4199" y="496"/>
                  </a:moveTo>
                  <a:cubicBezTo>
                    <a:pt x="4227" y="496"/>
                    <a:pt x="4255" y="498"/>
                    <a:pt x="4283" y="503"/>
                  </a:cubicBezTo>
                  <a:cubicBezTo>
                    <a:pt x="4311" y="507"/>
                    <a:pt x="4337" y="513"/>
                    <a:pt x="4359" y="520"/>
                  </a:cubicBezTo>
                  <a:cubicBezTo>
                    <a:pt x="4382" y="527"/>
                    <a:pt x="4401" y="535"/>
                    <a:pt x="4417" y="543"/>
                  </a:cubicBezTo>
                  <a:cubicBezTo>
                    <a:pt x="4433" y="551"/>
                    <a:pt x="4446" y="559"/>
                    <a:pt x="4454" y="565"/>
                  </a:cubicBezTo>
                  <a:cubicBezTo>
                    <a:pt x="4462" y="571"/>
                    <a:pt x="4467" y="577"/>
                    <a:pt x="4470" y="581"/>
                  </a:cubicBezTo>
                  <a:cubicBezTo>
                    <a:pt x="4473" y="586"/>
                    <a:pt x="4475" y="591"/>
                    <a:pt x="4476" y="597"/>
                  </a:cubicBezTo>
                  <a:cubicBezTo>
                    <a:pt x="4477" y="603"/>
                    <a:pt x="4478" y="610"/>
                    <a:pt x="4480" y="619"/>
                  </a:cubicBezTo>
                  <a:cubicBezTo>
                    <a:pt x="4481" y="627"/>
                    <a:pt x="4481" y="638"/>
                    <a:pt x="4481" y="650"/>
                  </a:cubicBezTo>
                  <a:cubicBezTo>
                    <a:pt x="4481" y="664"/>
                    <a:pt x="4481" y="675"/>
                    <a:pt x="4480" y="685"/>
                  </a:cubicBezTo>
                  <a:cubicBezTo>
                    <a:pt x="4478" y="695"/>
                    <a:pt x="4476" y="703"/>
                    <a:pt x="4474" y="709"/>
                  </a:cubicBezTo>
                  <a:cubicBezTo>
                    <a:pt x="4471" y="715"/>
                    <a:pt x="4468" y="720"/>
                    <a:pt x="4464" y="723"/>
                  </a:cubicBezTo>
                  <a:cubicBezTo>
                    <a:pt x="4460" y="725"/>
                    <a:pt x="4456" y="727"/>
                    <a:pt x="4451" y="727"/>
                  </a:cubicBezTo>
                  <a:cubicBezTo>
                    <a:pt x="4444" y="727"/>
                    <a:pt x="4434" y="722"/>
                    <a:pt x="4420" y="714"/>
                  </a:cubicBezTo>
                  <a:cubicBezTo>
                    <a:pt x="4407" y="705"/>
                    <a:pt x="4390" y="696"/>
                    <a:pt x="4369" y="686"/>
                  </a:cubicBezTo>
                  <a:cubicBezTo>
                    <a:pt x="4348" y="676"/>
                    <a:pt x="4323" y="667"/>
                    <a:pt x="4294" y="659"/>
                  </a:cubicBezTo>
                  <a:cubicBezTo>
                    <a:pt x="4266" y="650"/>
                    <a:pt x="4233" y="646"/>
                    <a:pt x="4197" y="646"/>
                  </a:cubicBezTo>
                  <a:cubicBezTo>
                    <a:pt x="4164" y="646"/>
                    <a:pt x="4135" y="649"/>
                    <a:pt x="4110" y="657"/>
                  </a:cubicBezTo>
                  <a:cubicBezTo>
                    <a:pt x="4085" y="664"/>
                    <a:pt x="4064" y="675"/>
                    <a:pt x="4048" y="689"/>
                  </a:cubicBezTo>
                  <a:cubicBezTo>
                    <a:pt x="4032" y="702"/>
                    <a:pt x="4020" y="718"/>
                    <a:pt x="4012" y="737"/>
                  </a:cubicBezTo>
                  <a:cubicBezTo>
                    <a:pt x="4004" y="756"/>
                    <a:pt x="4000" y="776"/>
                    <a:pt x="4000" y="798"/>
                  </a:cubicBezTo>
                  <a:cubicBezTo>
                    <a:pt x="4000" y="829"/>
                    <a:pt x="4008" y="854"/>
                    <a:pt x="4023" y="875"/>
                  </a:cubicBezTo>
                  <a:cubicBezTo>
                    <a:pt x="4039" y="896"/>
                    <a:pt x="4059" y="914"/>
                    <a:pt x="4084" y="929"/>
                  </a:cubicBezTo>
                  <a:cubicBezTo>
                    <a:pt x="4109" y="945"/>
                    <a:pt x="4138" y="959"/>
                    <a:pt x="4170" y="972"/>
                  </a:cubicBezTo>
                  <a:cubicBezTo>
                    <a:pt x="4202" y="984"/>
                    <a:pt x="4234" y="997"/>
                    <a:pt x="4267" y="1010"/>
                  </a:cubicBezTo>
                  <a:cubicBezTo>
                    <a:pt x="4301" y="1023"/>
                    <a:pt x="4333" y="1038"/>
                    <a:pt x="4366" y="1055"/>
                  </a:cubicBezTo>
                  <a:cubicBezTo>
                    <a:pt x="4398" y="1071"/>
                    <a:pt x="4427" y="1091"/>
                    <a:pt x="4452" y="1115"/>
                  </a:cubicBezTo>
                  <a:cubicBezTo>
                    <a:pt x="4477" y="1138"/>
                    <a:pt x="4497" y="1166"/>
                    <a:pt x="4512" y="1199"/>
                  </a:cubicBezTo>
                  <a:cubicBezTo>
                    <a:pt x="4528" y="1232"/>
                    <a:pt x="4535" y="1271"/>
                    <a:pt x="4535" y="1316"/>
                  </a:cubicBezTo>
                  <a:cubicBezTo>
                    <a:pt x="4535" y="1370"/>
                    <a:pt x="4525" y="1418"/>
                    <a:pt x="4505" y="1460"/>
                  </a:cubicBezTo>
                  <a:cubicBezTo>
                    <a:pt x="4485" y="1502"/>
                    <a:pt x="4457" y="1538"/>
                    <a:pt x="4420" y="1567"/>
                  </a:cubicBezTo>
                  <a:cubicBezTo>
                    <a:pt x="4384" y="1596"/>
                    <a:pt x="4340" y="1618"/>
                    <a:pt x="4289" y="1632"/>
                  </a:cubicBezTo>
                  <a:cubicBezTo>
                    <a:pt x="4238" y="1647"/>
                    <a:pt x="4183" y="1655"/>
                    <a:pt x="4122" y="1655"/>
                  </a:cubicBezTo>
                  <a:cubicBezTo>
                    <a:pt x="4084" y="1655"/>
                    <a:pt x="4048" y="1652"/>
                    <a:pt x="4014" y="1646"/>
                  </a:cubicBezTo>
                  <a:cubicBezTo>
                    <a:pt x="3980" y="1640"/>
                    <a:pt x="3950" y="1633"/>
                    <a:pt x="3923" y="1624"/>
                  </a:cubicBezTo>
                  <a:cubicBezTo>
                    <a:pt x="3896" y="1615"/>
                    <a:pt x="3873" y="1605"/>
                    <a:pt x="3854" y="1596"/>
                  </a:cubicBezTo>
                  <a:cubicBezTo>
                    <a:pt x="3836" y="1586"/>
                    <a:pt x="3822" y="1577"/>
                    <a:pt x="3813" y="1569"/>
                  </a:cubicBezTo>
                  <a:cubicBezTo>
                    <a:pt x="3805" y="1561"/>
                    <a:pt x="3799" y="1550"/>
                    <a:pt x="3795" y="1536"/>
                  </a:cubicBezTo>
                  <a:cubicBezTo>
                    <a:pt x="3791" y="1522"/>
                    <a:pt x="3789" y="1503"/>
                    <a:pt x="3789" y="1479"/>
                  </a:cubicBezTo>
                  <a:cubicBezTo>
                    <a:pt x="3789" y="1464"/>
                    <a:pt x="3790" y="1452"/>
                    <a:pt x="3791" y="1441"/>
                  </a:cubicBezTo>
                  <a:cubicBezTo>
                    <a:pt x="3793" y="1431"/>
                    <a:pt x="3795" y="1423"/>
                    <a:pt x="3797" y="1417"/>
                  </a:cubicBezTo>
                  <a:cubicBezTo>
                    <a:pt x="3799" y="1411"/>
                    <a:pt x="3803" y="1406"/>
                    <a:pt x="3807" y="1403"/>
                  </a:cubicBezTo>
                  <a:cubicBezTo>
                    <a:pt x="3811" y="1401"/>
                    <a:pt x="3816" y="1399"/>
                    <a:pt x="3822" y="1399"/>
                  </a:cubicBezTo>
                  <a:cubicBezTo>
                    <a:pt x="3830" y="1399"/>
                    <a:pt x="3843" y="1405"/>
                    <a:pt x="3860" y="1415"/>
                  </a:cubicBezTo>
                  <a:cubicBezTo>
                    <a:pt x="3876" y="1426"/>
                    <a:pt x="3897" y="1437"/>
                    <a:pt x="3922" y="1450"/>
                  </a:cubicBezTo>
                  <a:cubicBezTo>
                    <a:pt x="3946" y="1462"/>
                    <a:pt x="3975" y="1474"/>
                    <a:pt x="4009" y="1484"/>
                  </a:cubicBezTo>
                  <a:cubicBezTo>
                    <a:pt x="4043" y="1495"/>
                    <a:pt x="4081" y="1500"/>
                    <a:pt x="4125" y="1500"/>
                  </a:cubicBezTo>
                  <a:cubicBezTo>
                    <a:pt x="4158" y="1500"/>
                    <a:pt x="4188" y="1497"/>
                    <a:pt x="4214" y="1490"/>
                  </a:cubicBezTo>
                  <a:cubicBezTo>
                    <a:pt x="4241" y="1482"/>
                    <a:pt x="4264" y="1472"/>
                    <a:pt x="4283" y="1458"/>
                  </a:cubicBezTo>
                  <a:cubicBezTo>
                    <a:pt x="4303" y="1445"/>
                    <a:pt x="4318" y="1427"/>
                    <a:pt x="4328" y="1406"/>
                  </a:cubicBezTo>
                  <a:cubicBezTo>
                    <a:pt x="4339" y="1385"/>
                    <a:pt x="4344" y="1360"/>
                    <a:pt x="4344" y="1331"/>
                  </a:cubicBezTo>
                  <a:cubicBezTo>
                    <a:pt x="4344" y="1302"/>
                    <a:pt x="4337" y="1277"/>
                    <a:pt x="4321" y="1256"/>
                  </a:cubicBezTo>
                  <a:cubicBezTo>
                    <a:pt x="4306" y="1236"/>
                    <a:pt x="4286" y="1218"/>
                    <a:pt x="4261" y="1202"/>
                  </a:cubicBezTo>
                  <a:cubicBezTo>
                    <a:pt x="4236" y="1187"/>
                    <a:pt x="4208" y="1173"/>
                    <a:pt x="4177" y="1161"/>
                  </a:cubicBezTo>
                  <a:cubicBezTo>
                    <a:pt x="4145" y="1149"/>
                    <a:pt x="4113" y="1136"/>
                    <a:pt x="4080" y="1123"/>
                  </a:cubicBezTo>
                  <a:cubicBezTo>
                    <a:pt x="4047" y="1109"/>
                    <a:pt x="4014" y="1094"/>
                    <a:pt x="3983" y="1078"/>
                  </a:cubicBezTo>
                  <a:cubicBezTo>
                    <a:pt x="3951" y="1061"/>
                    <a:pt x="3923" y="1040"/>
                    <a:pt x="3898" y="1016"/>
                  </a:cubicBezTo>
                  <a:cubicBezTo>
                    <a:pt x="3873" y="992"/>
                    <a:pt x="3853" y="963"/>
                    <a:pt x="3837" y="929"/>
                  </a:cubicBezTo>
                  <a:cubicBezTo>
                    <a:pt x="3822" y="896"/>
                    <a:pt x="3815" y="856"/>
                    <a:pt x="3815" y="809"/>
                  </a:cubicBezTo>
                  <a:cubicBezTo>
                    <a:pt x="3815" y="767"/>
                    <a:pt x="3823" y="728"/>
                    <a:pt x="3839" y="690"/>
                  </a:cubicBezTo>
                  <a:cubicBezTo>
                    <a:pt x="3855" y="652"/>
                    <a:pt x="3879" y="619"/>
                    <a:pt x="3911" y="590"/>
                  </a:cubicBezTo>
                  <a:cubicBezTo>
                    <a:pt x="3943" y="562"/>
                    <a:pt x="3983" y="539"/>
                    <a:pt x="4031" y="522"/>
                  </a:cubicBezTo>
                  <a:cubicBezTo>
                    <a:pt x="4079" y="504"/>
                    <a:pt x="4135" y="496"/>
                    <a:pt x="4199" y="496"/>
                  </a:cubicBezTo>
                  <a:close/>
                  <a:moveTo>
                    <a:pt x="3073" y="496"/>
                  </a:moveTo>
                  <a:cubicBezTo>
                    <a:pt x="3160" y="496"/>
                    <a:pt x="3235" y="509"/>
                    <a:pt x="3300" y="534"/>
                  </a:cubicBezTo>
                  <a:cubicBezTo>
                    <a:pt x="3364" y="560"/>
                    <a:pt x="3418" y="598"/>
                    <a:pt x="3461" y="647"/>
                  </a:cubicBezTo>
                  <a:cubicBezTo>
                    <a:pt x="3504" y="696"/>
                    <a:pt x="3536" y="756"/>
                    <a:pt x="3558" y="826"/>
                  </a:cubicBezTo>
                  <a:cubicBezTo>
                    <a:pt x="3579" y="897"/>
                    <a:pt x="3590" y="976"/>
                    <a:pt x="3590" y="1064"/>
                  </a:cubicBezTo>
                  <a:cubicBezTo>
                    <a:pt x="3590" y="1150"/>
                    <a:pt x="3579" y="1229"/>
                    <a:pt x="3556" y="1301"/>
                  </a:cubicBezTo>
                  <a:cubicBezTo>
                    <a:pt x="3533" y="1374"/>
                    <a:pt x="3500" y="1436"/>
                    <a:pt x="3455" y="1488"/>
                  </a:cubicBezTo>
                  <a:cubicBezTo>
                    <a:pt x="3410" y="1541"/>
                    <a:pt x="3353" y="1582"/>
                    <a:pt x="3286" y="1611"/>
                  </a:cubicBezTo>
                  <a:cubicBezTo>
                    <a:pt x="3218" y="1640"/>
                    <a:pt x="3140" y="1655"/>
                    <a:pt x="3051" y="1655"/>
                  </a:cubicBezTo>
                  <a:cubicBezTo>
                    <a:pt x="2964" y="1655"/>
                    <a:pt x="2889" y="1642"/>
                    <a:pt x="2824" y="1616"/>
                  </a:cubicBezTo>
                  <a:cubicBezTo>
                    <a:pt x="2760" y="1590"/>
                    <a:pt x="2706" y="1553"/>
                    <a:pt x="2663" y="1504"/>
                  </a:cubicBezTo>
                  <a:cubicBezTo>
                    <a:pt x="2620" y="1454"/>
                    <a:pt x="2588" y="1395"/>
                    <a:pt x="2567" y="1324"/>
                  </a:cubicBezTo>
                  <a:cubicBezTo>
                    <a:pt x="2546" y="1254"/>
                    <a:pt x="2535" y="1174"/>
                    <a:pt x="2535" y="1085"/>
                  </a:cubicBezTo>
                  <a:cubicBezTo>
                    <a:pt x="2535" y="999"/>
                    <a:pt x="2546" y="920"/>
                    <a:pt x="2569" y="848"/>
                  </a:cubicBezTo>
                  <a:cubicBezTo>
                    <a:pt x="2591" y="776"/>
                    <a:pt x="2625" y="713"/>
                    <a:pt x="2669" y="661"/>
                  </a:cubicBezTo>
                  <a:cubicBezTo>
                    <a:pt x="2714" y="609"/>
                    <a:pt x="2770" y="568"/>
                    <a:pt x="2838" y="539"/>
                  </a:cubicBezTo>
                  <a:cubicBezTo>
                    <a:pt x="2905" y="510"/>
                    <a:pt x="2983" y="496"/>
                    <a:pt x="3073" y="496"/>
                  </a:cubicBezTo>
                  <a:close/>
                  <a:moveTo>
                    <a:pt x="7785" y="318"/>
                  </a:moveTo>
                  <a:lnTo>
                    <a:pt x="7524" y="1073"/>
                  </a:lnTo>
                  <a:lnTo>
                    <a:pt x="8051" y="1073"/>
                  </a:lnTo>
                  <a:lnTo>
                    <a:pt x="7786" y="318"/>
                  </a:lnTo>
                  <a:lnTo>
                    <a:pt x="7785" y="318"/>
                  </a:lnTo>
                  <a:close/>
                  <a:moveTo>
                    <a:pt x="14607" y="230"/>
                  </a:moveTo>
                  <a:cubicBezTo>
                    <a:pt x="14626" y="230"/>
                    <a:pt x="14642" y="231"/>
                    <a:pt x="14655" y="232"/>
                  </a:cubicBezTo>
                  <a:cubicBezTo>
                    <a:pt x="14667" y="234"/>
                    <a:pt x="14677" y="236"/>
                    <a:pt x="14684" y="240"/>
                  </a:cubicBezTo>
                  <a:cubicBezTo>
                    <a:pt x="14691" y="243"/>
                    <a:pt x="14696" y="247"/>
                    <a:pt x="14700" y="252"/>
                  </a:cubicBezTo>
                  <a:cubicBezTo>
                    <a:pt x="14703" y="257"/>
                    <a:pt x="14704" y="262"/>
                    <a:pt x="14704" y="267"/>
                  </a:cubicBezTo>
                  <a:lnTo>
                    <a:pt x="14704" y="518"/>
                  </a:lnTo>
                  <a:lnTo>
                    <a:pt x="14975" y="518"/>
                  </a:lnTo>
                  <a:cubicBezTo>
                    <a:pt x="14981" y="518"/>
                    <a:pt x="14987" y="519"/>
                    <a:pt x="14991" y="522"/>
                  </a:cubicBezTo>
                  <a:cubicBezTo>
                    <a:pt x="14996" y="525"/>
                    <a:pt x="15000" y="530"/>
                    <a:pt x="15004" y="536"/>
                  </a:cubicBezTo>
                  <a:cubicBezTo>
                    <a:pt x="15007" y="543"/>
                    <a:pt x="15010" y="551"/>
                    <a:pt x="15011" y="561"/>
                  </a:cubicBezTo>
                  <a:cubicBezTo>
                    <a:pt x="15013" y="572"/>
                    <a:pt x="15014" y="584"/>
                    <a:pt x="15014" y="599"/>
                  </a:cubicBezTo>
                  <a:cubicBezTo>
                    <a:pt x="15014" y="627"/>
                    <a:pt x="15010" y="647"/>
                    <a:pt x="15003" y="660"/>
                  </a:cubicBezTo>
                  <a:cubicBezTo>
                    <a:pt x="14996" y="672"/>
                    <a:pt x="14987" y="679"/>
                    <a:pt x="14975" y="679"/>
                  </a:cubicBezTo>
                  <a:lnTo>
                    <a:pt x="14704" y="679"/>
                  </a:lnTo>
                  <a:lnTo>
                    <a:pt x="14704" y="1267"/>
                  </a:lnTo>
                  <a:cubicBezTo>
                    <a:pt x="14704" y="1340"/>
                    <a:pt x="14715" y="1394"/>
                    <a:pt x="14736" y="1432"/>
                  </a:cubicBezTo>
                  <a:cubicBezTo>
                    <a:pt x="14758" y="1469"/>
                    <a:pt x="14796" y="1487"/>
                    <a:pt x="14852" y="1487"/>
                  </a:cubicBezTo>
                  <a:cubicBezTo>
                    <a:pt x="14870" y="1487"/>
                    <a:pt x="14886" y="1485"/>
                    <a:pt x="14900" y="1482"/>
                  </a:cubicBezTo>
                  <a:cubicBezTo>
                    <a:pt x="14914" y="1478"/>
                    <a:pt x="14926" y="1475"/>
                    <a:pt x="14937" y="1471"/>
                  </a:cubicBezTo>
                  <a:cubicBezTo>
                    <a:pt x="14948" y="1467"/>
                    <a:pt x="14958" y="1463"/>
                    <a:pt x="14966" y="1460"/>
                  </a:cubicBezTo>
                  <a:cubicBezTo>
                    <a:pt x="14973" y="1456"/>
                    <a:pt x="14980" y="1454"/>
                    <a:pt x="14987" y="1454"/>
                  </a:cubicBezTo>
                  <a:cubicBezTo>
                    <a:pt x="14991" y="1454"/>
                    <a:pt x="14994" y="1455"/>
                    <a:pt x="14998" y="1457"/>
                  </a:cubicBezTo>
                  <a:cubicBezTo>
                    <a:pt x="15001" y="1459"/>
                    <a:pt x="15004" y="1463"/>
                    <a:pt x="15006" y="1468"/>
                  </a:cubicBezTo>
                  <a:cubicBezTo>
                    <a:pt x="15008" y="1474"/>
                    <a:pt x="15010" y="1481"/>
                    <a:pt x="15011" y="1491"/>
                  </a:cubicBezTo>
                  <a:cubicBezTo>
                    <a:pt x="15013" y="1500"/>
                    <a:pt x="15014" y="1512"/>
                    <a:pt x="15014" y="1526"/>
                  </a:cubicBezTo>
                  <a:cubicBezTo>
                    <a:pt x="15014" y="1548"/>
                    <a:pt x="15012" y="1566"/>
                    <a:pt x="15009" y="1580"/>
                  </a:cubicBezTo>
                  <a:cubicBezTo>
                    <a:pt x="15006" y="1593"/>
                    <a:pt x="15001" y="1603"/>
                    <a:pt x="14995" y="1609"/>
                  </a:cubicBezTo>
                  <a:cubicBezTo>
                    <a:pt x="14989" y="1615"/>
                    <a:pt x="14979" y="1621"/>
                    <a:pt x="14967" y="1627"/>
                  </a:cubicBezTo>
                  <a:cubicBezTo>
                    <a:pt x="14954" y="1632"/>
                    <a:pt x="14940" y="1637"/>
                    <a:pt x="14924" y="1640"/>
                  </a:cubicBezTo>
                  <a:cubicBezTo>
                    <a:pt x="14908" y="1644"/>
                    <a:pt x="14891" y="1647"/>
                    <a:pt x="14873" y="1649"/>
                  </a:cubicBezTo>
                  <a:cubicBezTo>
                    <a:pt x="14855" y="1651"/>
                    <a:pt x="14837" y="1652"/>
                    <a:pt x="14819" y="1652"/>
                  </a:cubicBezTo>
                  <a:cubicBezTo>
                    <a:pt x="14764" y="1652"/>
                    <a:pt x="14717" y="1645"/>
                    <a:pt x="14678" y="1631"/>
                  </a:cubicBezTo>
                  <a:cubicBezTo>
                    <a:pt x="14639" y="1616"/>
                    <a:pt x="14607" y="1594"/>
                    <a:pt x="14582" y="1565"/>
                  </a:cubicBezTo>
                  <a:cubicBezTo>
                    <a:pt x="14557" y="1536"/>
                    <a:pt x="14539" y="1499"/>
                    <a:pt x="14528" y="1454"/>
                  </a:cubicBezTo>
                  <a:cubicBezTo>
                    <a:pt x="14516" y="1409"/>
                    <a:pt x="14511" y="1356"/>
                    <a:pt x="14511" y="1295"/>
                  </a:cubicBezTo>
                  <a:lnTo>
                    <a:pt x="14511" y="679"/>
                  </a:lnTo>
                  <a:lnTo>
                    <a:pt x="14363" y="679"/>
                  </a:lnTo>
                  <a:cubicBezTo>
                    <a:pt x="14351" y="679"/>
                    <a:pt x="14342" y="672"/>
                    <a:pt x="14335" y="660"/>
                  </a:cubicBezTo>
                  <a:cubicBezTo>
                    <a:pt x="14328" y="647"/>
                    <a:pt x="14325" y="627"/>
                    <a:pt x="14325" y="599"/>
                  </a:cubicBezTo>
                  <a:cubicBezTo>
                    <a:pt x="14325" y="584"/>
                    <a:pt x="14325" y="572"/>
                    <a:pt x="14327" y="561"/>
                  </a:cubicBezTo>
                  <a:cubicBezTo>
                    <a:pt x="14329" y="551"/>
                    <a:pt x="14332" y="543"/>
                    <a:pt x="14335" y="536"/>
                  </a:cubicBezTo>
                  <a:cubicBezTo>
                    <a:pt x="14338" y="530"/>
                    <a:pt x="14342" y="525"/>
                    <a:pt x="14347" y="522"/>
                  </a:cubicBezTo>
                  <a:cubicBezTo>
                    <a:pt x="14352" y="519"/>
                    <a:pt x="14358" y="518"/>
                    <a:pt x="14364" y="518"/>
                  </a:cubicBezTo>
                  <a:lnTo>
                    <a:pt x="14511" y="518"/>
                  </a:lnTo>
                  <a:lnTo>
                    <a:pt x="14511" y="267"/>
                  </a:lnTo>
                  <a:cubicBezTo>
                    <a:pt x="14511" y="262"/>
                    <a:pt x="14512" y="257"/>
                    <a:pt x="14515" y="252"/>
                  </a:cubicBezTo>
                  <a:cubicBezTo>
                    <a:pt x="14518" y="247"/>
                    <a:pt x="14523" y="243"/>
                    <a:pt x="14530" y="240"/>
                  </a:cubicBezTo>
                  <a:cubicBezTo>
                    <a:pt x="14538" y="236"/>
                    <a:pt x="14548" y="234"/>
                    <a:pt x="14560" y="232"/>
                  </a:cubicBezTo>
                  <a:cubicBezTo>
                    <a:pt x="14573" y="231"/>
                    <a:pt x="14588" y="230"/>
                    <a:pt x="14607" y="230"/>
                  </a:cubicBezTo>
                  <a:close/>
                  <a:moveTo>
                    <a:pt x="9359" y="230"/>
                  </a:moveTo>
                  <a:cubicBezTo>
                    <a:pt x="9378" y="230"/>
                    <a:pt x="9394" y="231"/>
                    <a:pt x="9407" y="232"/>
                  </a:cubicBezTo>
                  <a:cubicBezTo>
                    <a:pt x="9419" y="234"/>
                    <a:pt x="9429" y="236"/>
                    <a:pt x="9436" y="240"/>
                  </a:cubicBezTo>
                  <a:cubicBezTo>
                    <a:pt x="9443" y="243"/>
                    <a:pt x="9448" y="247"/>
                    <a:pt x="9452" y="252"/>
                  </a:cubicBezTo>
                  <a:cubicBezTo>
                    <a:pt x="9455" y="257"/>
                    <a:pt x="9456" y="262"/>
                    <a:pt x="9456" y="267"/>
                  </a:cubicBezTo>
                  <a:lnTo>
                    <a:pt x="9456" y="518"/>
                  </a:lnTo>
                  <a:lnTo>
                    <a:pt x="9727" y="518"/>
                  </a:lnTo>
                  <a:cubicBezTo>
                    <a:pt x="9733" y="518"/>
                    <a:pt x="9739" y="519"/>
                    <a:pt x="9743" y="522"/>
                  </a:cubicBezTo>
                  <a:cubicBezTo>
                    <a:pt x="9748" y="525"/>
                    <a:pt x="9752" y="530"/>
                    <a:pt x="9756" y="536"/>
                  </a:cubicBezTo>
                  <a:cubicBezTo>
                    <a:pt x="9759" y="543"/>
                    <a:pt x="9762" y="551"/>
                    <a:pt x="9763" y="561"/>
                  </a:cubicBezTo>
                  <a:cubicBezTo>
                    <a:pt x="9765" y="572"/>
                    <a:pt x="9766" y="584"/>
                    <a:pt x="9766" y="599"/>
                  </a:cubicBezTo>
                  <a:cubicBezTo>
                    <a:pt x="9766" y="627"/>
                    <a:pt x="9762" y="647"/>
                    <a:pt x="9755" y="660"/>
                  </a:cubicBezTo>
                  <a:cubicBezTo>
                    <a:pt x="9748" y="672"/>
                    <a:pt x="9739" y="679"/>
                    <a:pt x="9727" y="679"/>
                  </a:cubicBezTo>
                  <a:lnTo>
                    <a:pt x="9456" y="679"/>
                  </a:lnTo>
                  <a:lnTo>
                    <a:pt x="9456" y="1267"/>
                  </a:lnTo>
                  <a:cubicBezTo>
                    <a:pt x="9456" y="1340"/>
                    <a:pt x="9467" y="1394"/>
                    <a:pt x="9488" y="1432"/>
                  </a:cubicBezTo>
                  <a:cubicBezTo>
                    <a:pt x="9510" y="1469"/>
                    <a:pt x="9548" y="1487"/>
                    <a:pt x="9604" y="1487"/>
                  </a:cubicBezTo>
                  <a:cubicBezTo>
                    <a:pt x="9622" y="1487"/>
                    <a:pt x="9638" y="1485"/>
                    <a:pt x="9652" y="1482"/>
                  </a:cubicBezTo>
                  <a:cubicBezTo>
                    <a:pt x="9666" y="1478"/>
                    <a:pt x="9678" y="1475"/>
                    <a:pt x="9689" y="1471"/>
                  </a:cubicBezTo>
                  <a:cubicBezTo>
                    <a:pt x="9700" y="1467"/>
                    <a:pt x="9710" y="1463"/>
                    <a:pt x="9718" y="1460"/>
                  </a:cubicBezTo>
                  <a:cubicBezTo>
                    <a:pt x="9725" y="1456"/>
                    <a:pt x="9732" y="1454"/>
                    <a:pt x="9739" y="1454"/>
                  </a:cubicBezTo>
                  <a:cubicBezTo>
                    <a:pt x="9743" y="1454"/>
                    <a:pt x="9746" y="1455"/>
                    <a:pt x="9750" y="1457"/>
                  </a:cubicBezTo>
                  <a:cubicBezTo>
                    <a:pt x="9753" y="1459"/>
                    <a:pt x="9756" y="1463"/>
                    <a:pt x="9758" y="1468"/>
                  </a:cubicBezTo>
                  <a:cubicBezTo>
                    <a:pt x="9760" y="1474"/>
                    <a:pt x="9762" y="1481"/>
                    <a:pt x="9763" y="1491"/>
                  </a:cubicBezTo>
                  <a:cubicBezTo>
                    <a:pt x="9765" y="1500"/>
                    <a:pt x="9766" y="1512"/>
                    <a:pt x="9766" y="1526"/>
                  </a:cubicBezTo>
                  <a:cubicBezTo>
                    <a:pt x="9766" y="1548"/>
                    <a:pt x="9764" y="1566"/>
                    <a:pt x="9761" y="1580"/>
                  </a:cubicBezTo>
                  <a:cubicBezTo>
                    <a:pt x="9758" y="1593"/>
                    <a:pt x="9753" y="1603"/>
                    <a:pt x="9747" y="1609"/>
                  </a:cubicBezTo>
                  <a:cubicBezTo>
                    <a:pt x="9741" y="1615"/>
                    <a:pt x="9731" y="1621"/>
                    <a:pt x="9719" y="1627"/>
                  </a:cubicBezTo>
                  <a:cubicBezTo>
                    <a:pt x="9706" y="1632"/>
                    <a:pt x="9692" y="1637"/>
                    <a:pt x="9676" y="1640"/>
                  </a:cubicBezTo>
                  <a:cubicBezTo>
                    <a:pt x="9660" y="1644"/>
                    <a:pt x="9643" y="1647"/>
                    <a:pt x="9625" y="1649"/>
                  </a:cubicBezTo>
                  <a:cubicBezTo>
                    <a:pt x="9607" y="1651"/>
                    <a:pt x="9589" y="1652"/>
                    <a:pt x="9571" y="1652"/>
                  </a:cubicBezTo>
                  <a:cubicBezTo>
                    <a:pt x="9516" y="1652"/>
                    <a:pt x="9469" y="1645"/>
                    <a:pt x="9430" y="1631"/>
                  </a:cubicBezTo>
                  <a:cubicBezTo>
                    <a:pt x="9391" y="1616"/>
                    <a:pt x="9359" y="1594"/>
                    <a:pt x="9334" y="1565"/>
                  </a:cubicBezTo>
                  <a:cubicBezTo>
                    <a:pt x="9309" y="1536"/>
                    <a:pt x="9291" y="1499"/>
                    <a:pt x="9280" y="1454"/>
                  </a:cubicBezTo>
                  <a:cubicBezTo>
                    <a:pt x="9268" y="1409"/>
                    <a:pt x="9263" y="1356"/>
                    <a:pt x="9263" y="1295"/>
                  </a:cubicBezTo>
                  <a:lnTo>
                    <a:pt x="9263" y="679"/>
                  </a:lnTo>
                  <a:lnTo>
                    <a:pt x="9115" y="679"/>
                  </a:lnTo>
                  <a:cubicBezTo>
                    <a:pt x="9103" y="679"/>
                    <a:pt x="9094" y="672"/>
                    <a:pt x="9087" y="660"/>
                  </a:cubicBezTo>
                  <a:cubicBezTo>
                    <a:pt x="9080" y="647"/>
                    <a:pt x="9077" y="627"/>
                    <a:pt x="9077" y="599"/>
                  </a:cubicBezTo>
                  <a:cubicBezTo>
                    <a:pt x="9077" y="584"/>
                    <a:pt x="9077" y="572"/>
                    <a:pt x="9079" y="561"/>
                  </a:cubicBezTo>
                  <a:cubicBezTo>
                    <a:pt x="9081" y="551"/>
                    <a:pt x="9084" y="543"/>
                    <a:pt x="9087" y="536"/>
                  </a:cubicBezTo>
                  <a:cubicBezTo>
                    <a:pt x="9090" y="530"/>
                    <a:pt x="9094" y="525"/>
                    <a:pt x="9099" y="522"/>
                  </a:cubicBezTo>
                  <a:cubicBezTo>
                    <a:pt x="9104" y="519"/>
                    <a:pt x="9110" y="518"/>
                    <a:pt x="9116" y="518"/>
                  </a:cubicBezTo>
                  <a:lnTo>
                    <a:pt x="9263" y="518"/>
                  </a:lnTo>
                  <a:lnTo>
                    <a:pt x="9263" y="267"/>
                  </a:lnTo>
                  <a:cubicBezTo>
                    <a:pt x="9263" y="262"/>
                    <a:pt x="9264" y="257"/>
                    <a:pt x="9267" y="252"/>
                  </a:cubicBezTo>
                  <a:cubicBezTo>
                    <a:pt x="9270" y="247"/>
                    <a:pt x="9275" y="243"/>
                    <a:pt x="9282" y="240"/>
                  </a:cubicBezTo>
                  <a:cubicBezTo>
                    <a:pt x="9290" y="236"/>
                    <a:pt x="9300" y="234"/>
                    <a:pt x="9312" y="232"/>
                  </a:cubicBezTo>
                  <a:cubicBezTo>
                    <a:pt x="9325" y="231"/>
                    <a:pt x="9340" y="230"/>
                    <a:pt x="9359" y="230"/>
                  </a:cubicBezTo>
                  <a:close/>
                  <a:moveTo>
                    <a:pt x="7792" y="109"/>
                  </a:moveTo>
                  <a:cubicBezTo>
                    <a:pt x="7817" y="109"/>
                    <a:pt x="7838" y="110"/>
                    <a:pt x="7854" y="111"/>
                  </a:cubicBezTo>
                  <a:cubicBezTo>
                    <a:pt x="7871" y="112"/>
                    <a:pt x="7884" y="114"/>
                    <a:pt x="7894" y="117"/>
                  </a:cubicBezTo>
                  <a:cubicBezTo>
                    <a:pt x="7904" y="120"/>
                    <a:pt x="7912" y="125"/>
                    <a:pt x="7917" y="131"/>
                  </a:cubicBezTo>
                  <a:cubicBezTo>
                    <a:pt x="7923" y="137"/>
                    <a:pt x="7927" y="144"/>
                    <a:pt x="7930" y="152"/>
                  </a:cubicBezTo>
                  <a:lnTo>
                    <a:pt x="8439" y="1561"/>
                  </a:lnTo>
                  <a:cubicBezTo>
                    <a:pt x="8445" y="1578"/>
                    <a:pt x="8449" y="1592"/>
                    <a:pt x="8449" y="1603"/>
                  </a:cubicBezTo>
                  <a:cubicBezTo>
                    <a:pt x="8449" y="1613"/>
                    <a:pt x="8446" y="1621"/>
                    <a:pt x="8440" y="1627"/>
                  </a:cubicBezTo>
                  <a:cubicBezTo>
                    <a:pt x="8434" y="1632"/>
                    <a:pt x="8424" y="1636"/>
                    <a:pt x="8409" y="1637"/>
                  </a:cubicBezTo>
                  <a:cubicBezTo>
                    <a:pt x="8395" y="1639"/>
                    <a:pt x="8375" y="1640"/>
                    <a:pt x="8351" y="1640"/>
                  </a:cubicBezTo>
                  <a:cubicBezTo>
                    <a:pt x="8327" y="1640"/>
                    <a:pt x="8307" y="1639"/>
                    <a:pt x="8293" y="1638"/>
                  </a:cubicBezTo>
                  <a:cubicBezTo>
                    <a:pt x="8279" y="1637"/>
                    <a:pt x="8268" y="1635"/>
                    <a:pt x="8260" y="1632"/>
                  </a:cubicBezTo>
                  <a:cubicBezTo>
                    <a:pt x="8253" y="1629"/>
                    <a:pt x="8247" y="1625"/>
                    <a:pt x="8244" y="1621"/>
                  </a:cubicBezTo>
                  <a:cubicBezTo>
                    <a:pt x="8240" y="1616"/>
                    <a:pt x="8237" y="1610"/>
                    <a:pt x="8234" y="1603"/>
                  </a:cubicBezTo>
                  <a:lnTo>
                    <a:pt x="8104" y="1234"/>
                  </a:lnTo>
                  <a:lnTo>
                    <a:pt x="7473" y="1234"/>
                  </a:lnTo>
                  <a:lnTo>
                    <a:pt x="7349" y="1598"/>
                  </a:lnTo>
                  <a:cubicBezTo>
                    <a:pt x="7347" y="1606"/>
                    <a:pt x="7344" y="1612"/>
                    <a:pt x="7340" y="1617"/>
                  </a:cubicBezTo>
                  <a:cubicBezTo>
                    <a:pt x="7336" y="1622"/>
                    <a:pt x="7330" y="1626"/>
                    <a:pt x="7323" y="1630"/>
                  </a:cubicBezTo>
                  <a:cubicBezTo>
                    <a:pt x="7315" y="1633"/>
                    <a:pt x="7305" y="1636"/>
                    <a:pt x="7291" y="1637"/>
                  </a:cubicBezTo>
                  <a:cubicBezTo>
                    <a:pt x="7277" y="1639"/>
                    <a:pt x="7260" y="1640"/>
                    <a:pt x="7238" y="1640"/>
                  </a:cubicBezTo>
                  <a:cubicBezTo>
                    <a:pt x="7215" y="1640"/>
                    <a:pt x="7197" y="1639"/>
                    <a:pt x="7182" y="1637"/>
                  </a:cubicBezTo>
                  <a:cubicBezTo>
                    <a:pt x="7168" y="1635"/>
                    <a:pt x="7157" y="1631"/>
                    <a:pt x="7152" y="1625"/>
                  </a:cubicBezTo>
                  <a:cubicBezTo>
                    <a:pt x="7146" y="1620"/>
                    <a:pt x="7143" y="1612"/>
                    <a:pt x="7143" y="1601"/>
                  </a:cubicBezTo>
                  <a:cubicBezTo>
                    <a:pt x="7144" y="1591"/>
                    <a:pt x="7147" y="1577"/>
                    <a:pt x="7153" y="1560"/>
                  </a:cubicBezTo>
                  <a:lnTo>
                    <a:pt x="7662" y="151"/>
                  </a:lnTo>
                  <a:cubicBezTo>
                    <a:pt x="7665" y="143"/>
                    <a:pt x="7669" y="136"/>
                    <a:pt x="7674" y="130"/>
                  </a:cubicBezTo>
                  <a:cubicBezTo>
                    <a:pt x="7679" y="125"/>
                    <a:pt x="7687" y="120"/>
                    <a:pt x="7697" y="117"/>
                  </a:cubicBezTo>
                  <a:cubicBezTo>
                    <a:pt x="7706" y="114"/>
                    <a:pt x="7719" y="112"/>
                    <a:pt x="7734" y="111"/>
                  </a:cubicBezTo>
                  <a:cubicBezTo>
                    <a:pt x="7749" y="110"/>
                    <a:pt x="7769" y="109"/>
                    <a:pt x="7792" y="109"/>
                  </a:cubicBezTo>
                  <a:close/>
                  <a:moveTo>
                    <a:pt x="666" y="97"/>
                  </a:moveTo>
                  <a:cubicBezTo>
                    <a:pt x="710" y="97"/>
                    <a:pt x="753" y="101"/>
                    <a:pt x="794" y="110"/>
                  </a:cubicBezTo>
                  <a:cubicBezTo>
                    <a:pt x="835" y="118"/>
                    <a:pt x="874" y="128"/>
                    <a:pt x="909" y="141"/>
                  </a:cubicBezTo>
                  <a:cubicBezTo>
                    <a:pt x="944" y="153"/>
                    <a:pt x="975" y="168"/>
                    <a:pt x="1003" y="184"/>
                  </a:cubicBezTo>
                  <a:cubicBezTo>
                    <a:pt x="1030" y="200"/>
                    <a:pt x="1049" y="214"/>
                    <a:pt x="1059" y="224"/>
                  </a:cubicBezTo>
                  <a:cubicBezTo>
                    <a:pt x="1070" y="235"/>
                    <a:pt x="1077" y="243"/>
                    <a:pt x="1080" y="248"/>
                  </a:cubicBezTo>
                  <a:cubicBezTo>
                    <a:pt x="1083" y="254"/>
                    <a:pt x="1086" y="260"/>
                    <a:pt x="1088" y="268"/>
                  </a:cubicBezTo>
                  <a:cubicBezTo>
                    <a:pt x="1090" y="275"/>
                    <a:pt x="1091" y="284"/>
                    <a:pt x="1092" y="294"/>
                  </a:cubicBezTo>
                  <a:cubicBezTo>
                    <a:pt x="1093" y="304"/>
                    <a:pt x="1094" y="316"/>
                    <a:pt x="1094" y="331"/>
                  </a:cubicBezTo>
                  <a:cubicBezTo>
                    <a:pt x="1094" y="346"/>
                    <a:pt x="1093" y="359"/>
                    <a:pt x="1092" y="370"/>
                  </a:cubicBezTo>
                  <a:cubicBezTo>
                    <a:pt x="1090" y="381"/>
                    <a:pt x="1088" y="390"/>
                    <a:pt x="1085" y="398"/>
                  </a:cubicBezTo>
                  <a:cubicBezTo>
                    <a:pt x="1081" y="405"/>
                    <a:pt x="1078" y="411"/>
                    <a:pt x="1073" y="414"/>
                  </a:cubicBezTo>
                  <a:cubicBezTo>
                    <a:pt x="1069" y="418"/>
                    <a:pt x="1064" y="420"/>
                    <a:pt x="1058" y="420"/>
                  </a:cubicBezTo>
                  <a:cubicBezTo>
                    <a:pt x="1047" y="420"/>
                    <a:pt x="1031" y="412"/>
                    <a:pt x="1012" y="397"/>
                  </a:cubicBezTo>
                  <a:cubicBezTo>
                    <a:pt x="992" y="382"/>
                    <a:pt x="967" y="365"/>
                    <a:pt x="936" y="346"/>
                  </a:cubicBezTo>
                  <a:cubicBezTo>
                    <a:pt x="905" y="328"/>
                    <a:pt x="867" y="311"/>
                    <a:pt x="822" y="296"/>
                  </a:cubicBezTo>
                  <a:cubicBezTo>
                    <a:pt x="778" y="281"/>
                    <a:pt x="725" y="273"/>
                    <a:pt x="663" y="273"/>
                  </a:cubicBezTo>
                  <a:cubicBezTo>
                    <a:pt x="595" y="273"/>
                    <a:pt x="534" y="287"/>
                    <a:pt x="478" y="314"/>
                  </a:cubicBezTo>
                  <a:cubicBezTo>
                    <a:pt x="423" y="340"/>
                    <a:pt x="376" y="380"/>
                    <a:pt x="336" y="432"/>
                  </a:cubicBezTo>
                  <a:cubicBezTo>
                    <a:pt x="297" y="485"/>
                    <a:pt x="267" y="549"/>
                    <a:pt x="245" y="624"/>
                  </a:cubicBezTo>
                  <a:cubicBezTo>
                    <a:pt x="224" y="699"/>
                    <a:pt x="213" y="786"/>
                    <a:pt x="213" y="882"/>
                  </a:cubicBezTo>
                  <a:cubicBezTo>
                    <a:pt x="213" y="979"/>
                    <a:pt x="223" y="1064"/>
                    <a:pt x="244" y="1137"/>
                  </a:cubicBezTo>
                  <a:cubicBezTo>
                    <a:pt x="265" y="1211"/>
                    <a:pt x="295" y="1273"/>
                    <a:pt x="334" y="1323"/>
                  </a:cubicBezTo>
                  <a:cubicBezTo>
                    <a:pt x="372" y="1372"/>
                    <a:pt x="420" y="1410"/>
                    <a:pt x="477" y="1435"/>
                  </a:cubicBezTo>
                  <a:cubicBezTo>
                    <a:pt x="533" y="1460"/>
                    <a:pt x="597" y="1473"/>
                    <a:pt x="669" y="1473"/>
                  </a:cubicBezTo>
                  <a:cubicBezTo>
                    <a:pt x="729" y="1473"/>
                    <a:pt x="782" y="1466"/>
                    <a:pt x="827" y="1451"/>
                  </a:cubicBezTo>
                  <a:cubicBezTo>
                    <a:pt x="872" y="1436"/>
                    <a:pt x="911" y="1419"/>
                    <a:pt x="943" y="1401"/>
                  </a:cubicBezTo>
                  <a:cubicBezTo>
                    <a:pt x="974" y="1383"/>
                    <a:pt x="1001" y="1366"/>
                    <a:pt x="1021" y="1351"/>
                  </a:cubicBezTo>
                  <a:cubicBezTo>
                    <a:pt x="1041" y="1336"/>
                    <a:pt x="1057" y="1329"/>
                    <a:pt x="1069" y="1329"/>
                  </a:cubicBezTo>
                  <a:cubicBezTo>
                    <a:pt x="1075" y="1329"/>
                    <a:pt x="1079" y="1330"/>
                    <a:pt x="1083" y="1332"/>
                  </a:cubicBezTo>
                  <a:cubicBezTo>
                    <a:pt x="1087" y="1335"/>
                    <a:pt x="1090" y="1339"/>
                    <a:pt x="1093" y="1346"/>
                  </a:cubicBezTo>
                  <a:cubicBezTo>
                    <a:pt x="1095" y="1353"/>
                    <a:pt x="1097" y="1362"/>
                    <a:pt x="1098" y="1373"/>
                  </a:cubicBezTo>
                  <a:cubicBezTo>
                    <a:pt x="1099" y="1385"/>
                    <a:pt x="1100" y="1400"/>
                    <a:pt x="1100" y="1418"/>
                  </a:cubicBezTo>
                  <a:cubicBezTo>
                    <a:pt x="1100" y="1431"/>
                    <a:pt x="1100" y="1441"/>
                    <a:pt x="1099" y="1451"/>
                  </a:cubicBezTo>
                  <a:cubicBezTo>
                    <a:pt x="1098" y="1460"/>
                    <a:pt x="1097" y="1468"/>
                    <a:pt x="1095" y="1475"/>
                  </a:cubicBezTo>
                  <a:cubicBezTo>
                    <a:pt x="1093" y="1482"/>
                    <a:pt x="1090" y="1489"/>
                    <a:pt x="1087" y="1494"/>
                  </a:cubicBezTo>
                  <a:cubicBezTo>
                    <a:pt x="1084" y="1500"/>
                    <a:pt x="1078" y="1506"/>
                    <a:pt x="1071" y="1514"/>
                  </a:cubicBezTo>
                  <a:cubicBezTo>
                    <a:pt x="1063" y="1522"/>
                    <a:pt x="1046" y="1534"/>
                    <a:pt x="1021" y="1550"/>
                  </a:cubicBezTo>
                  <a:cubicBezTo>
                    <a:pt x="996" y="1566"/>
                    <a:pt x="965" y="1582"/>
                    <a:pt x="928" y="1597"/>
                  </a:cubicBezTo>
                  <a:cubicBezTo>
                    <a:pt x="891" y="1612"/>
                    <a:pt x="849" y="1625"/>
                    <a:pt x="800" y="1635"/>
                  </a:cubicBezTo>
                  <a:cubicBezTo>
                    <a:pt x="752" y="1646"/>
                    <a:pt x="700" y="1651"/>
                    <a:pt x="643" y="1651"/>
                  </a:cubicBezTo>
                  <a:cubicBezTo>
                    <a:pt x="544" y="1651"/>
                    <a:pt x="456" y="1635"/>
                    <a:pt x="376" y="1602"/>
                  </a:cubicBezTo>
                  <a:cubicBezTo>
                    <a:pt x="297" y="1569"/>
                    <a:pt x="229" y="1521"/>
                    <a:pt x="174" y="1457"/>
                  </a:cubicBezTo>
                  <a:cubicBezTo>
                    <a:pt x="118" y="1393"/>
                    <a:pt x="75" y="1314"/>
                    <a:pt x="45" y="1219"/>
                  </a:cubicBezTo>
                  <a:cubicBezTo>
                    <a:pt x="15" y="1125"/>
                    <a:pt x="0" y="1017"/>
                    <a:pt x="0" y="894"/>
                  </a:cubicBezTo>
                  <a:cubicBezTo>
                    <a:pt x="0" y="768"/>
                    <a:pt x="16" y="656"/>
                    <a:pt x="48" y="558"/>
                  </a:cubicBezTo>
                  <a:cubicBezTo>
                    <a:pt x="81" y="459"/>
                    <a:pt x="126" y="376"/>
                    <a:pt x="185" y="308"/>
                  </a:cubicBezTo>
                  <a:cubicBezTo>
                    <a:pt x="243" y="239"/>
                    <a:pt x="313" y="187"/>
                    <a:pt x="395" y="151"/>
                  </a:cubicBezTo>
                  <a:cubicBezTo>
                    <a:pt x="477" y="115"/>
                    <a:pt x="567" y="97"/>
                    <a:pt x="666" y="97"/>
                  </a:cubicBezTo>
                  <a:close/>
                  <a:moveTo>
                    <a:pt x="15362" y="77"/>
                  </a:moveTo>
                  <a:cubicBezTo>
                    <a:pt x="15408" y="77"/>
                    <a:pt x="15439" y="85"/>
                    <a:pt x="15456" y="101"/>
                  </a:cubicBezTo>
                  <a:cubicBezTo>
                    <a:pt x="15472" y="117"/>
                    <a:pt x="15481" y="148"/>
                    <a:pt x="15481" y="192"/>
                  </a:cubicBezTo>
                  <a:cubicBezTo>
                    <a:pt x="15481" y="238"/>
                    <a:pt x="15472" y="268"/>
                    <a:pt x="15455" y="285"/>
                  </a:cubicBezTo>
                  <a:cubicBezTo>
                    <a:pt x="15438" y="301"/>
                    <a:pt x="15406" y="309"/>
                    <a:pt x="15360" y="309"/>
                  </a:cubicBezTo>
                  <a:cubicBezTo>
                    <a:pt x="15315" y="309"/>
                    <a:pt x="15284" y="301"/>
                    <a:pt x="15267" y="285"/>
                  </a:cubicBezTo>
                  <a:cubicBezTo>
                    <a:pt x="15250" y="269"/>
                    <a:pt x="15242" y="239"/>
                    <a:pt x="15242" y="195"/>
                  </a:cubicBezTo>
                  <a:cubicBezTo>
                    <a:pt x="15242" y="149"/>
                    <a:pt x="15250" y="118"/>
                    <a:pt x="15267" y="102"/>
                  </a:cubicBezTo>
                  <a:cubicBezTo>
                    <a:pt x="15285" y="86"/>
                    <a:pt x="15316" y="77"/>
                    <a:pt x="15362" y="77"/>
                  </a:cubicBezTo>
                  <a:close/>
                  <a:moveTo>
                    <a:pt x="8769" y="0"/>
                  </a:moveTo>
                  <a:cubicBezTo>
                    <a:pt x="8789" y="0"/>
                    <a:pt x="8805" y="1"/>
                    <a:pt x="8817" y="2"/>
                  </a:cubicBezTo>
                  <a:cubicBezTo>
                    <a:pt x="8830" y="4"/>
                    <a:pt x="8840" y="6"/>
                    <a:pt x="8847" y="9"/>
                  </a:cubicBezTo>
                  <a:cubicBezTo>
                    <a:pt x="8854" y="13"/>
                    <a:pt x="8859" y="16"/>
                    <a:pt x="8862" y="21"/>
                  </a:cubicBezTo>
                  <a:cubicBezTo>
                    <a:pt x="8865" y="26"/>
                    <a:pt x="8866" y="31"/>
                    <a:pt x="8866" y="38"/>
                  </a:cubicBezTo>
                  <a:lnTo>
                    <a:pt x="8866" y="1603"/>
                  </a:lnTo>
                  <a:cubicBezTo>
                    <a:pt x="8866" y="1609"/>
                    <a:pt x="8865" y="1615"/>
                    <a:pt x="8862" y="1619"/>
                  </a:cubicBezTo>
                  <a:cubicBezTo>
                    <a:pt x="8859" y="1623"/>
                    <a:pt x="8854" y="1627"/>
                    <a:pt x="8847" y="1630"/>
                  </a:cubicBezTo>
                  <a:cubicBezTo>
                    <a:pt x="8840" y="1633"/>
                    <a:pt x="8830" y="1636"/>
                    <a:pt x="8817" y="1637"/>
                  </a:cubicBezTo>
                  <a:cubicBezTo>
                    <a:pt x="8805" y="1639"/>
                    <a:pt x="8789" y="1640"/>
                    <a:pt x="8769" y="1640"/>
                  </a:cubicBezTo>
                  <a:cubicBezTo>
                    <a:pt x="8750" y="1640"/>
                    <a:pt x="8735" y="1639"/>
                    <a:pt x="8722" y="1637"/>
                  </a:cubicBezTo>
                  <a:cubicBezTo>
                    <a:pt x="8710" y="1636"/>
                    <a:pt x="8700" y="1633"/>
                    <a:pt x="8692" y="1630"/>
                  </a:cubicBezTo>
                  <a:cubicBezTo>
                    <a:pt x="8685" y="1627"/>
                    <a:pt x="8680" y="1623"/>
                    <a:pt x="8677" y="1619"/>
                  </a:cubicBezTo>
                  <a:cubicBezTo>
                    <a:pt x="8674" y="1615"/>
                    <a:pt x="8673" y="1609"/>
                    <a:pt x="8673" y="1603"/>
                  </a:cubicBezTo>
                  <a:lnTo>
                    <a:pt x="8673" y="38"/>
                  </a:lnTo>
                  <a:cubicBezTo>
                    <a:pt x="8673" y="31"/>
                    <a:pt x="8674" y="26"/>
                    <a:pt x="8677" y="21"/>
                  </a:cubicBezTo>
                  <a:cubicBezTo>
                    <a:pt x="8680" y="16"/>
                    <a:pt x="8685" y="13"/>
                    <a:pt x="8692" y="9"/>
                  </a:cubicBezTo>
                  <a:cubicBezTo>
                    <a:pt x="8700" y="6"/>
                    <a:pt x="8710" y="4"/>
                    <a:pt x="8722" y="2"/>
                  </a:cubicBezTo>
                  <a:cubicBezTo>
                    <a:pt x="8735" y="1"/>
                    <a:pt x="8750" y="0"/>
                    <a:pt x="8769" y="0"/>
                  </a:cubicBezTo>
                  <a:close/>
                  <a:moveTo>
                    <a:pt x="1441" y="0"/>
                  </a:moveTo>
                  <a:cubicBezTo>
                    <a:pt x="1461" y="0"/>
                    <a:pt x="1477" y="1"/>
                    <a:pt x="1489" y="2"/>
                  </a:cubicBezTo>
                  <a:cubicBezTo>
                    <a:pt x="1502" y="4"/>
                    <a:pt x="1512" y="6"/>
                    <a:pt x="1519" y="9"/>
                  </a:cubicBezTo>
                  <a:cubicBezTo>
                    <a:pt x="1526" y="13"/>
                    <a:pt x="1531" y="16"/>
                    <a:pt x="1534" y="21"/>
                  </a:cubicBezTo>
                  <a:cubicBezTo>
                    <a:pt x="1537" y="26"/>
                    <a:pt x="1538" y="31"/>
                    <a:pt x="1538" y="38"/>
                  </a:cubicBezTo>
                  <a:lnTo>
                    <a:pt x="1538" y="669"/>
                  </a:lnTo>
                  <a:cubicBezTo>
                    <a:pt x="1594" y="611"/>
                    <a:pt x="1650" y="567"/>
                    <a:pt x="1706" y="539"/>
                  </a:cubicBezTo>
                  <a:cubicBezTo>
                    <a:pt x="1762" y="510"/>
                    <a:pt x="1819" y="496"/>
                    <a:pt x="1876" y="496"/>
                  </a:cubicBezTo>
                  <a:cubicBezTo>
                    <a:pt x="1946" y="496"/>
                    <a:pt x="2005" y="508"/>
                    <a:pt x="2054" y="532"/>
                  </a:cubicBezTo>
                  <a:cubicBezTo>
                    <a:pt x="2102" y="555"/>
                    <a:pt x="2140" y="587"/>
                    <a:pt x="2170" y="627"/>
                  </a:cubicBezTo>
                  <a:cubicBezTo>
                    <a:pt x="2200" y="667"/>
                    <a:pt x="2221" y="714"/>
                    <a:pt x="2234" y="767"/>
                  </a:cubicBezTo>
                  <a:cubicBezTo>
                    <a:pt x="2247" y="821"/>
                    <a:pt x="2253" y="885"/>
                    <a:pt x="2253" y="961"/>
                  </a:cubicBezTo>
                  <a:lnTo>
                    <a:pt x="2253" y="1603"/>
                  </a:lnTo>
                  <a:cubicBezTo>
                    <a:pt x="2253" y="1609"/>
                    <a:pt x="2252" y="1615"/>
                    <a:pt x="2249" y="1619"/>
                  </a:cubicBezTo>
                  <a:cubicBezTo>
                    <a:pt x="2246" y="1623"/>
                    <a:pt x="2240" y="1627"/>
                    <a:pt x="2233" y="1630"/>
                  </a:cubicBezTo>
                  <a:cubicBezTo>
                    <a:pt x="2226" y="1633"/>
                    <a:pt x="2217" y="1636"/>
                    <a:pt x="2204" y="1637"/>
                  </a:cubicBezTo>
                  <a:cubicBezTo>
                    <a:pt x="2192" y="1639"/>
                    <a:pt x="2176" y="1640"/>
                    <a:pt x="2157" y="1640"/>
                  </a:cubicBezTo>
                  <a:cubicBezTo>
                    <a:pt x="2138" y="1640"/>
                    <a:pt x="2122" y="1639"/>
                    <a:pt x="2109" y="1637"/>
                  </a:cubicBezTo>
                  <a:cubicBezTo>
                    <a:pt x="2097" y="1636"/>
                    <a:pt x="2087" y="1633"/>
                    <a:pt x="2080" y="1630"/>
                  </a:cubicBezTo>
                  <a:cubicBezTo>
                    <a:pt x="2073" y="1627"/>
                    <a:pt x="2068" y="1623"/>
                    <a:pt x="2065" y="1619"/>
                  </a:cubicBezTo>
                  <a:cubicBezTo>
                    <a:pt x="2062" y="1615"/>
                    <a:pt x="2060" y="1609"/>
                    <a:pt x="2060" y="1603"/>
                  </a:cubicBezTo>
                  <a:lnTo>
                    <a:pt x="2060" y="986"/>
                  </a:lnTo>
                  <a:cubicBezTo>
                    <a:pt x="2060" y="925"/>
                    <a:pt x="2055" y="877"/>
                    <a:pt x="2046" y="840"/>
                  </a:cubicBezTo>
                  <a:cubicBezTo>
                    <a:pt x="2037" y="804"/>
                    <a:pt x="2023" y="772"/>
                    <a:pt x="2005" y="745"/>
                  </a:cubicBezTo>
                  <a:cubicBezTo>
                    <a:pt x="1987" y="719"/>
                    <a:pt x="1964" y="698"/>
                    <a:pt x="1935" y="684"/>
                  </a:cubicBezTo>
                  <a:cubicBezTo>
                    <a:pt x="1907" y="670"/>
                    <a:pt x="1874" y="663"/>
                    <a:pt x="1836" y="663"/>
                  </a:cubicBezTo>
                  <a:cubicBezTo>
                    <a:pt x="1788" y="663"/>
                    <a:pt x="1739" y="681"/>
                    <a:pt x="1691" y="715"/>
                  </a:cubicBezTo>
                  <a:cubicBezTo>
                    <a:pt x="1642" y="749"/>
                    <a:pt x="1592" y="800"/>
                    <a:pt x="1538" y="866"/>
                  </a:cubicBezTo>
                  <a:lnTo>
                    <a:pt x="1538" y="1603"/>
                  </a:lnTo>
                  <a:cubicBezTo>
                    <a:pt x="1538" y="1609"/>
                    <a:pt x="1537" y="1615"/>
                    <a:pt x="1534" y="1619"/>
                  </a:cubicBezTo>
                  <a:cubicBezTo>
                    <a:pt x="1531" y="1623"/>
                    <a:pt x="1526" y="1627"/>
                    <a:pt x="1519" y="1630"/>
                  </a:cubicBezTo>
                  <a:cubicBezTo>
                    <a:pt x="1512" y="1633"/>
                    <a:pt x="1502" y="1636"/>
                    <a:pt x="1489" y="1637"/>
                  </a:cubicBezTo>
                  <a:cubicBezTo>
                    <a:pt x="1477" y="1639"/>
                    <a:pt x="1461" y="1640"/>
                    <a:pt x="1441" y="1640"/>
                  </a:cubicBezTo>
                  <a:cubicBezTo>
                    <a:pt x="1422" y="1640"/>
                    <a:pt x="1407" y="1639"/>
                    <a:pt x="1394" y="1637"/>
                  </a:cubicBezTo>
                  <a:cubicBezTo>
                    <a:pt x="1382" y="1636"/>
                    <a:pt x="1372" y="1633"/>
                    <a:pt x="1364" y="1630"/>
                  </a:cubicBezTo>
                  <a:cubicBezTo>
                    <a:pt x="1357" y="1627"/>
                    <a:pt x="1352" y="1623"/>
                    <a:pt x="1349" y="1619"/>
                  </a:cubicBezTo>
                  <a:cubicBezTo>
                    <a:pt x="1346" y="1615"/>
                    <a:pt x="1345" y="1609"/>
                    <a:pt x="1345" y="1603"/>
                  </a:cubicBezTo>
                  <a:lnTo>
                    <a:pt x="1345" y="38"/>
                  </a:lnTo>
                  <a:cubicBezTo>
                    <a:pt x="1345" y="31"/>
                    <a:pt x="1346" y="26"/>
                    <a:pt x="1349" y="21"/>
                  </a:cubicBezTo>
                  <a:cubicBezTo>
                    <a:pt x="1352" y="16"/>
                    <a:pt x="1357" y="13"/>
                    <a:pt x="1364" y="9"/>
                  </a:cubicBezTo>
                  <a:cubicBezTo>
                    <a:pt x="1372" y="6"/>
                    <a:pt x="1382" y="4"/>
                    <a:pt x="1394" y="2"/>
                  </a:cubicBezTo>
                  <a:cubicBezTo>
                    <a:pt x="1407" y="1"/>
                    <a:pt x="1422" y="0"/>
                    <a:pt x="1441"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08" name="Freeform 590">
              <a:extLst>
                <a:ext uri="{FF2B5EF4-FFF2-40B4-BE49-F238E27FC236}">
                  <a16:creationId xmlns:a16="http://schemas.microsoft.com/office/drawing/2014/main" id="{5F59B4DD-FA82-36BA-0132-C81954C0C073}"/>
                </a:ext>
              </a:extLst>
            </p:cNvPr>
            <p:cNvSpPr>
              <a:spLocks/>
            </p:cNvSpPr>
            <p:nvPr/>
          </p:nvSpPr>
          <p:spPr bwMode="auto">
            <a:xfrm>
              <a:off x="2282826" y="5407025"/>
              <a:ext cx="69850" cy="212725"/>
            </a:xfrm>
            <a:custGeom>
              <a:avLst/>
              <a:gdLst>
                <a:gd name="T0" fmla="*/ 709 w 740"/>
                <a:gd name="T1" fmla="*/ 0 h 2223"/>
                <a:gd name="T2" fmla="*/ 740 w 740"/>
                <a:gd name="T3" fmla="*/ 90 h 2223"/>
                <a:gd name="T4" fmla="*/ 334 w 740"/>
                <a:gd name="T5" fmla="*/ 443 h 2223"/>
                <a:gd name="T6" fmla="*/ 203 w 740"/>
                <a:gd name="T7" fmla="*/ 1101 h 2223"/>
                <a:gd name="T8" fmla="*/ 334 w 740"/>
                <a:gd name="T9" fmla="*/ 1777 h 2223"/>
                <a:gd name="T10" fmla="*/ 737 w 740"/>
                <a:gd name="T11" fmla="*/ 2133 h 2223"/>
                <a:gd name="T12" fmla="*/ 709 w 740"/>
                <a:gd name="T13" fmla="*/ 2223 h 2223"/>
                <a:gd name="T14" fmla="*/ 183 w 740"/>
                <a:gd name="T15" fmla="*/ 1835 h 2223"/>
                <a:gd name="T16" fmla="*/ 0 w 740"/>
                <a:gd name="T17" fmla="*/ 1112 h 2223"/>
                <a:gd name="T18" fmla="*/ 183 w 740"/>
                <a:gd name="T19" fmla="*/ 390 h 2223"/>
                <a:gd name="T20" fmla="*/ 709 w 740"/>
                <a:gd name="T21" fmla="*/ 0 h 2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0" h="2223">
                  <a:moveTo>
                    <a:pt x="709" y="0"/>
                  </a:moveTo>
                  <a:lnTo>
                    <a:pt x="740" y="90"/>
                  </a:lnTo>
                  <a:cubicBezTo>
                    <a:pt x="558" y="151"/>
                    <a:pt x="422" y="268"/>
                    <a:pt x="334" y="443"/>
                  </a:cubicBezTo>
                  <a:cubicBezTo>
                    <a:pt x="246" y="617"/>
                    <a:pt x="203" y="836"/>
                    <a:pt x="203" y="1101"/>
                  </a:cubicBezTo>
                  <a:cubicBezTo>
                    <a:pt x="203" y="1374"/>
                    <a:pt x="246" y="1599"/>
                    <a:pt x="334" y="1777"/>
                  </a:cubicBezTo>
                  <a:cubicBezTo>
                    <a:pt x="422" y="1954"/>
                    <a:pt x="556" y="2073"/>
                    <a:pt x="737" y="2133"/>
                  </a:cubicBezTo>
                  <a:lnTo>
                    <a:pt x="709" y="2223"/>
                  </a:lnTo>
                  <a:cubicBezTo>
                    <a:pt x="480" y="2163"/>
                    <a:pt x="304" y="2034"/>
                    <a:pt x="183" y="1835"/>
                  </a:cubicBezTo>
                  <a:cubicBezTo>
                    <a:pt x="61" y="1636"/>
                    <a:pt x="0" y="1395"/>
                    <a:pt x="0" y="1112"/>
                  </a:cubicBezTo>
                  <a:cubicBezTo>
                    <a:pt x="0" y="830"/>
                    <a:pt x="61" y="589"/>
                    <a:pt x="183" y="390"/>
                  </a:cubicBezTo>
                  <a:cubicBezTo>
                    <a:pt x="305" y="190"/>
                    <a:pt x="481" y="60"/>
                    <a:pt x="70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09" name="Freeform 591">
              <a:extLst>
                <a:ext uri="{FF2B5EF4-FFF2-40B4-BE49-F238E27FC236}">
                  <a16:creationId xmlns:a16="http://schemas.microsoft.com/office/drawing/2014/main" id="{3FCA191F-D5E6-D7B7-8D49-6FDEDD6189E0}"/>
                </a:ext>
              </a:extLst>
            </p:cNvPr>
            <p:cNvSpPr>
              <a:spLocks noEditPoints="1"/>
            </p:cNvSpPr>
            <p:nvPr/>
          </p:nvSpPr>
          <p:spPr bwMode="auto">
            <a:xfrm>
              <a:off x="2365376" y="5432425"/>
              <a:ext cx="747713" cy="147638"/>
            </a:xfrm>
            <a:custGeom>
              <a:avLst/>
              <a:gdLst>
                <a:gd name="T0" fmla="*/ 4336 w 7851"/>
                <a:gd name="T1" fmla="*/ 998 h 1546"/>
                <a:gd name="T2" fmla="*/ 4694 w 7851"/>
                <a:gd name="T3" fmla="*/ 1360 h 1546"/>
                <a:gd name="T4" fmla="*/ 4960 w 7851"/>
                <a:gd name="T5" fmla="*/ 695 h 1546"/>
                <a:gd name="T6" fmla="*/ 1602 w 7851"/>
                <a:gd name="T7" fmla="*/ 636 h 1546"/>
                <a:gd name="T8" fmla="*/ 2000 w 7851"/>
                <a:gd name="T9" fmla="*/ 747 h 1546"/>
                <a:gd name="T10" fmla="*/ 6308 w 7851"/>
                <a:gd name="T11" fmla="*/ 474 h 1546"/>
                <a:gd name="T12" fmla="*/ 6211 w 7851"/>
                <a:gd name="T13" fmla="*/ 1510 h 1546"/>
                <a:gd name="T14" fmla="*/ 6027 w 7851"/>
                <a:gd name="T15" fmla="*/ 1510 h 1546"/>
                <a:gd name="T16" fmla="*/ 6037 w 7851"/>
                <a:gd name="T17" fmla="*/ 553 h 1546"/>
                <a:gd name="T18" fmla="*/ 5524 w 7851"/>
                <a:gd name="T19" fmla="*/ 1510 h 1546"/>
                <a:gd name="T20" fmla="*/ 5340 w 7851"/>
                <a:gd name="T21" fmla="*/ 1510 h 1546"/>
                <a:gd name="T22" fmla="*/ 5643 w 7851"/>
                <a:gd name="T23" fmla="*/ 403 h 1546"/>
                <a:gd name="T24" fmla="*/ 5737 w 7851"/>
                <a:gd name="T25" fmla="*/ 556 h 1546"/>
                <a:gd name="T26" fmla="*/ 5074 w 7851"/>
                <a:gd name="T27" fmla="*/ 493 h 1546"/>
                <a:gd name="T28" fmla="*/ 4903 w 7851"/>
                <a:gd name="T29" fmla="*/ 1426 h 1546"/>
                <a:gd name="T30" fmla="*/ 4122 w 7851"/>
                <a:gd name="T31" fmla="*/ 1144 h 1546"/>
                <a:gd name="T32" fmla="*/ 4749 w 7851"/>
                <a:gd name="T33" fmla="*/ 387 h 1546"/>
                <a:gd name="T34" fmla="*/ 3978 w 7851"/>
                <a:gd name="T35" fmla="*/ 497 h 1546"/>
                <a:gd name="T36" fmla="*/ 3849 w 7851"/>
                <a:gd name="T37" fmla="*/ 574 h 1546"/>
                <a:gd name="T38" fmla="*/ 3475 w 7851"/>
                <a:gd name="T39" fmla="*/ 716 h 1546"/>
                <a:gd name="T40" fmla="*/ 3895 w 7851"/>
                <a:gd name="T41" fmla="*/ 1163 h 1546"/>
                <a:gd name="T42" fmla="*/ 3242 w 7851"/>
                <a:gd name="T43" fmla="*/ 1516 h 1546"/>
                <a:gd name="T44" fmla="*/ 3119 w 7851"/>
                <a:gd name="T45" fmla="*/ 1365 h 1546"/>
                <a:gd name="T46" fmla="*/ 3249 w 7851"/>
                <a:gd name="T47" fmla="*/ 1341 h 1546"/>
                <a:gd name="T48" fmla="*/ 3696 w 7851"/>
                <a:gd name="T49" fmla="*/ 1198 h 1546"/>
                <a:gd name="T50" fmla="*/ 3280 w 7851"/>
                <a:gd name="T51" fmla="*/ 748 h 1546"/>
                <a:gd name="T52" fmla="*/ 3074 w 7851"/>
                <a:gd name="T53" fmla="*/ 390 h 1546"/>
                <a:gd name="T54" fmla="*/ 3165 w 7851"/>
                <a:gd name="T55" fmla="*/ 490 h 1546"/>
                <a:gd name="T56" fmla="*/ 3069 w 7851"/>
                <a:gd name="T57" fmla="*/ 584 h 1546"/>
                <a:gd name="T58" fmla="*/ 2649 w 7851"/>
                <a:gd name="T59" fmla="*/ 1024 h 1546"/>
                <a:gd name="T60" fmla="*/ 2405 w 7851"/>
                <a:gd name="T61" fmla="*/ 1528 h 1546"/>
                <a:gd name="T62" fmla="*/ 2597 w 7851"/>
                <a:gd name="T63" fmla="*/ 411 h 1546"/>
                <a:gd name="T64" fmla="*/ 2744 w 7851"/>
                <a:gd name="T65" fmla="*/ 438 h 1546"/>
                <a:gd name="T66" fmla="*/ 1856 w 7851"/>
                <a:gd name="T67" fmla="*/ 387 h 1546"/>
                <a:gd name="T68" fmla="*/ 2064 w 7851"/>
                <a:gd name="T69" fmla="*/ 911 h 1546"/>
                <a:gd name="T70" fmla="*/ 1482 w 7851"/>
                <a:gd name="T71" fmla="*/ 1328 h 1546"/>
                <a:gd name="T72" fmla="*/ 2035 w 7851"/>
                <a:gd name="T73" fmla="*/ 1327 h 1546"/>
                <a:gd name="T74" fmla="*/ 1952 w 7851"/>
                <a:gd name="T75" fmla="*/ 1496 h 1546"/>
                <a:gd name="T76" fmla="*/ 1251 w 7851"/>
                <a:gd name="T77" fmla="*/ 1329 h 1546"/>
                <a:gd name="T78" fmla="*/ 1649 w 7851"/>
                <a:gd name="T79" fmla="*/ 423 h 1546"/>
                <a:gd name="T80" fmla="*/ 778 w 7851"/>
                <a:gd name="T81" fmla="*/ 714 h 1546"/>
                <a:gd name="T82" fmla="*/ 790 w 7851"/>
                <a:gd name="T83" fmla="*/ 186 h 1546"/>
                <a:gd name="T84" fmla="*/ 789 w 7851"/>
                <a:gd name="T85" fmla="*/ 11 h 1546"/>
                <a:gd name="T86" fmla="*/ 1135 w 7851"/>
                <a:gd name="T87" fmla="*/ 493 h 1546"/>
                <a:gd name="T88" fmla="*/ 312 w 7851"/>
                <a:gd name="T89" fmla="*/ 947 h 1546"/>
                <a:gd name="T90" fmla="*/ 48 w 7851"/>
                <a:gd name="T91" fmla="*/ 1528 h 1546"/>
                <a:gd name="T92" fmla="*/ 387 w 7851"/>
                <a:gd name="T93" fmla="*/ 7 h 1546"/>
                <a:gd name="T94" fmla="*/ 7192 w 7851"/>
                <a:gd name="T95" fmla="*/ 601 h 1546"/>
                <a:gd name="T96" fmla="*/ 7811 w 7851"/>
                <a:gd name="T97" fmla="*/ 3 h 1546"/>
                <a:gd name="T98" fmla="*/ 7585 w 7851"/>
                <a:gd name="T99" fmla="*/ 1491 h 1546"/>
                <a:gd name="T100" fmla="*/ 7374 w 7851"/>
                <a:gd name="T101" fmla="*/ 1511 h 1546"/>
                <a:gd name="T102" fmla="*/ 6600 w 7851"/>
                <a:gd name="T103" fmla="*/ 1529 h 1546"/>
                <a:gd name="T104" fmla="*/ 7032 w 7851"/>
                <a:gd name="T105" fmla="*/ 743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51" h="1546">
                  <a:moveTo>
                    <a:pt x="4732" y="548"/>
                  </a:moveTo>
                  <a:cubicBezTo>
                    <a:pt x="4685" y="548"/>
                    <a:pt x="4642" y="557"/>
                    <a:pt x="4604" y="574"/>
                  </a:cubicBezTo>
                  <a:cubicBezTo>
                    <a:pt x="4566" y="590"/>
                    <a:pt x="4531" y="613"/>
                    <a:pt x="4501" y="642"/>
                  </a:cubicBezTo>
                  <a:cubicBezTo>
                    <a:pt x="4471" y="670"/>
                    <a:pt x="4445" y="704"/>
                    <a:pt x="4423" y="742"/>
                  </a:cubicBezTo>
                  <a:cubicBezTo>
                    <a:pt x="4401" y="780"/>
                    <a:pt x="4382" y="821"/>
                    <a:pt x="4368" y="864"/>
                  </a:cubicBezTo>
                  <a:cubicBezTo>
                    <a:pt x="4353" y="908"/>
                    <a:pt x="4343" y="952"/>
                    <a:pt x="4336" y="998"/>
                  </a:cubicBezTo>
                  <a:cubicBezTo>
                    <a:pt x="4328" y="1044"/>
                    <a:pt x="4325" y="1088"/>
                    <a:pt x="4325" y="1132"/>
                  </a:cubicBezTo>
                  <a:cubicBezTo>
                    <a:pt x="4325" y="1171"/>
                    <a:pt x="4329" y="1206"/>
                    <a:pt x="4338" y="1238"/>
                  </a:cubicBezTo>
                  <a:cubicBezTo>
                    <a:pt x="4346" y="1269"/>
                    <a:pt x="4360" y="1295"/>
                    <a:pt x="4379" y="1317"/>
                  </a:cubicBezTo>
                  <a:cubicBezTo>
                    <a:pt x="4399" y="1339"/>
                    <a:pt x="4423" y="1356"/>
                    <a:pt x="4454" y="1368"/>
                  </a:cubicBezTo>
                  <a:cubicBezTo>
                    <a:pt x="4484" y="1379"/>
                    <a:pt x="4521" y="1385"/>
                    <a:pt x="4565" y="1385"/>
                  </a:cubicBezTo>
                  <a:cubicBezTo>
                    <a:pt x="4613" y="1385"/>
                    <a:pt x="4656" y="1377"/>
                    <a:pt x="4694" y="1360"/>
                  </a:cubicBezTo>
                  <a:cubicBezTo>
                    <a:pt x="4731" y="1343"/>
                    <a:pt x="4765" y="1320"/>
                    <a:pt x="4795" y="1291"/>
                  </a:cubicBezTo>
                  <a:cubicBezTo>
                    <a:pt x="4826" y="1263"/>
                    <a:pt x="4852" y="1229"/>
                    <a:pt x="4874" y="1191"/>
                  </a:cubicBezTo>
                  <a:cubicBezTo>
                    <a:pt x="4896" y="1152"/>
                    <a:pt x="4915" y="1111"/>
                    <a:pt x="4929" y="1068"/>
                  </a:cubicBezTo>
                  <a:cubicBezTo>
                    <a:pt x="4944" y="1024"/>
                    <a:pt x="4954" y="979"/>
                    <a:pt x="4961" y="934"/>
                  </a:cubicBezTo>
                  <a:cubicBezTo>
                    <a:pt x="4968" y="889"/>
                    <a:pt x="4972" y="844"/>
                    <a:pt x="4972" y="800"/>
                  </a:cubicBezTo>
                  <a:cubicBezTo>
                    <a:pt x="4972" y="761"/>
                    <a:pt x="4968" y="726"/>
                    <a:pt x="4960" y="695"/>
                  </a:cubicBezTo>
                  <a:cubicBezTo>
                    <a:pt x="4951" y="664"/>
                    <a:pt x="4938" y="637"/>
                    <a:pt x="4919" y="616"/>
                  </a:cubicBezTo>
                  <a:cubicBezTo>
                    <a:pt x="4899" y="594"/>
                    <a:pt x="4874" y="578"/>
                    <a:pt x="4844" y="566"/>
                  </a:cubicBezTo>
                  <a:cubicBezTo>
                    <a:pt x="4813" y="554"/>
                    <a:pt x="4775" y="548"/>
                    <a:pt x="4732" y="548"/>
                  </a:cubicBezTo>
                  <a:close/>
                  <a:moveTo>
                    <a:pt x="1840" y="539"/>
                  </a:moveTo>
                  <a:cubicBezTo>
                    <a:pt x="1790" y="539"/>
                    <a:pt x="1745" y="548"/>
                    <a:pt x="1706" y="565"/>
                  </a:cubicBezTo>
                  <a:cubicBezTo>
                    <a:pt x="1666" y="583"/>
                    <a:pt x="1632" y="607"/>
                    <a:pt x="1602" y="636"/>
                  </a:cubicBezTo>
                  <a:cubicBezTo>
                    <a:pt x="1572" y="666"/>
                    <a:pt x="1546" y="701"/>
                    <a:pt x="1524" y="740"/>
                  </a:cubicBezTo>
                  <a:cubicBezTo>
                    <a:pt x="1503" y="780"/>
                    <a:pt x="1486" y="821"/>
                    <a:pt x="1472" y="865"/>
                  </a:cubicBezTo>
                  <a:lnTo>
                    <a:pt x="1592" y="865"/>
                  </a:lnTo>
                  <a:cubicBezTo>
                    <a:pt x="1674" y="865"/>
                    <a:pt x="1742" y="860"/>
                    <a:pt x="1798" y="850"/>
                  </a:cubicBezTo>
                  <a:cubicBezTo>
                    <a:pt x="1853" y="839"/>
                    <a:pt x="1897" y="826"/>
                    <a:pt x="1930" y="808"/>
                  </a:cubicBezTo>
                  <a:cubicBezTo>
                    <a:pt x="1963" y="790"/>
                    <a:pt x="1987" y="770"/>
                    <a:pt x="2000" y="747"/>
                  </a:cubicBezTo>
                  <a:cubicBezTo>
                    <a:pt x="2014" y="723"/>
                    <a:pt x="2021" y="698"/>
                    <a:pt x="2021" y="673"/>
                  </a:cubicBezTo>
                  <a:cubicBezTo>
                    <a:pt x="2021" y="633"/>
                    <a:pt x="2005" y="601"/>
                    <a:pt x="1974" y="576"/>
                  </a:cubicBezTo>
                  <a:cubicBezTo>
                    <a:pt x="1943" y="551"/>
                    <a:pt x="1898" y="539"/>
                    <a:pt x="1840" y="539"/>
                  </a:cubicBezTo>
                  <a:close/>
                  <a:moveTo>
                    <a:pt x="6091" y="387"/>
                  </a:moveTo>
                  <a:cubicBezTo>
                    <a:pt x="6144" y="387"/>
                    <a:pt x="6187" y="395"/>
                    <a:pt x="6223" y="411"/>
                  </a:cubicBezTo>
                  <a:cubicBezTo>
                    <a:pt x="6258" y="427"/>
                    <a:pt x="6286" y="448"/>
                    <a:pt x="6308" y="474"/>
                  </a:cubicBezTo>
                  <a:cubicBezTo>
                    <a:pt x="6330" y="500"/>
                    <a:pt x="6346" y="531"/>
                    <a:pt x="6355" y="565"/>
                  </a:cubicBezTo>
                  <a:cubicBezTo>
                    <a:pt x="6364" y="599"/>
                    <a:pt x="6369" y="635"/>
                    <a:pt x="6369" y="673"/>
                  </a:cubicBezTo>
                  <a:cubicBezTo>
                    <a:pt x="6369" y="700"/>
                    <a:pt x="6368" y="727"/>
                    <a:pt x="6364" y="754"/>
                  </a:cubicBezTo>
                  <a:cubicBezTo>
                    <a:pt x="6361" y="780"/>
                    <a:pt x="6357" y="807"/>
                    <a:pt x="6352" y="836"/>
                  </a:cubicBezTo>
                  <a:lnTo>
                    <a:pt x="6219" y="1494"/>
                  </a:lnTo>
                  <a:cubicBezTo>
                    <a:pt x="6218" y="1500"/>
                    <a:pt x="6215" y="1506"/>
                    <a:pt x="6211" y="1510"/>
                  </a:cubicBezTo>
                  <a:cubicBezTo>
                    <a:pt x="6208" y="1514"/>
                    <a:pt x="6202" y="1518"/>
                    <a:pt x="6194" y="1521"/>
                  </a:cubicBezTo>
                  <a:cubicBezTo>
                    <a:pt x="6186" y="1524"/>
                    <a:pt x="6175" y="1527"/>
                    <a:pt x="6163" y="1528"/>
                  </a:cubicBezTo>
                  <a:cubicBezTo>
                    <a:pt x="6150" y="1530"/>
                    <a:pt x="6134" y="1531"/>
                    <a:pt x="6115" y="1531"/>
                  </a:cubicBezTo>
                  <a:cubicBezTo>
                    <a:pt x="6096" y="1531"/>
                    <a:pt x="6081" y="1530"/>
                    <a:pt x="6068" y="1528"/>
                  </a:cubicBezTo>
                  <a:cubicBezTo>
                    <a:pt x="6056" y="1527"/>
                    <a:pt x="6047" y="1524"/>
                    <a:pt x="6040" y="1521"/>
                  </a:cubicBezTo>
                  <a:cubicBezTo>
                    <a:pt x="6034" y="1518"/>
                    <a:pt x="6029" y="1514"/>
                    <a:pt x="6027" y="1510"/>
                  </a:cubicBezTo>
                  <a:cubicBezTo>
                    <a:pt x="6026" y="1506"/>
                    <a:pt x="6025" y="1500"/>
                    <a:pt x="6026" y="1494"/>
                  </a:cubicBezTo>
                  <a:lnTo>
                    <a:pt x="6156" y="843"/>
                  </a:lnTo>
                  <a:cubicBezTo>
                    <a:pt x="6161" y="818"/>
                    <a:pt x="6165" y="795"/>
                    <a:pt x="6167" y="772"/>
                  </a:cubicBezTo>
                  <a:cubicBezTo>
                    <a:pt x="6169" y="750"/>
                    <a:pt x="6170" y="730"/>
                    <a:pt x="6170" y="713"/>
                  </a:cubicBezTo>
                  <a:cubicBezTo>
                    <a:pt x="6170" y="665"/>
                    <a:pt x="6160" y="626"/>
                    <a:pt x="6139" y="597"/>
                  </a:cubicBezTo>
                  <a:cubicBezTo>
                    <a:pt x="6119" y="568"/>
                    <a:pt x="6085" y="553"/>
                    <a:pt x="6037" y="553"/>
                  </a:cubicBezTo>
                  <a:cubicBezTo>
                    <a:pt x="5996" y="553"/>
                    <a:pt x="5954" y="565"/>
                    <a:pt x="5910" y="589"/>
                  </a:cubicBezTo>
                  <a:cubicBezTo>
                    <a:pt x="5867" y="613"/>
                    <a:pt x="5827" y="646"/>
                    <a:pt x="5790" y="687"/>
                  </a:cubicBezTo>
                  <a:cubicBezTo>
                    <a:pt x="5752" y="729"/>
                    <a:pt x="5719" y="779"/>
                    <a:pt x="5690" y="836"/>
                  </a:cubicBezTo>
                  <a:cubicBezTo>
                    <a:pt x="5661" y="894"/>
                    <a:pt x="5639" y="956"/>
                    <a:pt x="5626" y="1023"/>
                  </a:cubicBezTo>
                  <a:lnTo>
                    <a:pt x="5532" y="1494"/>
                  </a:lnTo>
                  <a:cubicBezTo>
                    <a:pt x="5531" y="1500"/>
                    <a:pt x="5528" y="1506"/>
                    <a:pt x="5524" y="1510"/>
                  </a:cubicBezTo>
                  <a:cubicBezTo>
                    <a:pt x="5520" y="1514"/>
                    <a:pt x="5514" y="1518"/>
                    <a:pt x="5507" y="1521"/>
                  </a:cubicBezTo>
                  <a:cubicBezTo>
                    <a:pt x="5499" y="1524"/>
                    <a:pt x="5488" y="1527"/>
                    <a:pt x="5476" y="1528"/>
                  </a:cubicBezTo>
                  <a:cubicBezTo>
                    <a:pt x="5463" y="1530"/>
                    <a:pt x="5447" y="1531"/>
                    <a:pt x="5428" y="1531"/>
                  </a:cubicBezTo>
                  <a:cubicBezTo>
                    <a:pt x="5409" y="1531"/>
                    <a:pt x="5393" y="1530"/>
                    <a:pt x="5381" y="1528"/>
                  </a:cubicBezTo>
                  <a:cubicBezTo>
                    <a:pt x="5368" y="1527"/>
                    <a:pt x="5359" y="1524"/>
                    <a:pt x="5352" y="1521"/>
                  </a:cubicBezTo>
                  <a:cubicBezTo>
                    <a:pt x="5346" y="1518"/>
                    <a:pt x="5342" y="1514"/>
                    <a:pt x="5340" y="1510"/>
                  </a:cubicBezTo>
                  <a:cubicBezTo>
                    <a:pt x="5338" y="1506"/>
                    <a:pt x="5337" y="1500"/>
                    <a:pt x="5339" y="1494"/>
                  </a:cubicBezTo>
                  <a:lnTo>
                    <a:pt x="5551" y="438"/>
                  </a:lnTo>
                  <a:cubicBezTo>
                    <a:pt x="5552" y="433"/>
                    <a:pt x="5554" y="428"/>
                    <a:pt x="5558" y="423"/>
                  </a:cubicBezTo>
                  <a:cubicBezTo>
                    <a:pt x="5561" y="418"/>
                    <a:pt x="5567" y="414"/>
                    <a:pt x="5574" y="411"/>
                  </a:cubicBezTo>
                  <a:cubicBezTo>
                    <a:pt x="5581" y="408"/>
                    <a:pt x="5591" y="406"/>
                    <a:pt x="5602" y="405"/>
                  </a:cubicBezTo>
                  <a:cubicBezTo>
                    <a:pt x="5613" y="404"/>
                    <a:pt x="5627" y="403"/>
                    <a:pt x="5643" y="403"/>
                  </a:cubicBezTo>
                  <a:cubicBezTo>
                    <a:pt x="5659" y="403"/>
                    <a:pt x="5672" y="404"/>
                    <a:pt x="5683" y="405"/>
                  </a:cubicBezTo>
                  <a:cubicBezTo>
                    <a:pt x="5693" y="406"/>
                    <a:pt x="5702" y="408"/>
                    <a:pt x="5708" y="411"/>
                  </a:cubicBezTo>
                  <a:cubicBezTo>
                    <a:pt x="5713" y="414"/>
                    <a:pt x="5717" y="418"/>
                    <a:pt x="5719" y="423"/>
                  </a:cubicBezTo>
                  <a:cubicBezTo>
                    <a:pt x="5720" y="428"/>
                    <a:pt x="5721" y="433"/>
                    <a:pt x="5720" y="438"/>
                  </a:cubicBezTo>
                  <a:lnTo>
                    <a:pt x="5680" y="640"/>
                  </a:lnTo>
                  <a:cubicBezTo>
                    <a:pt x="5692" y="613"/>
                    <a:pt x="5711" y="585"/>
                    <a:pt x="5737" y="556"/>
                  </a:cubicBezTo>
                  <a:cubicBezTo>
                    <a:pt x="5764" y="526"/>
                    <a:pt x="5796" y="498"/>
                    <a:pt x="5832" y="473"/>
                  </a:cubicBezTo>
                  <a:cubicBezTo>
                    <a:pt x="5869" y="448"/>
                    <a:pt x="5910" y="428"/>
                    <a:pt x="5954" y="411"/>
                  </a:cubicBezTo>
                  <a:cubicBezTo>
                    <a:pt x="5998" y="395"/>
                    <a:pt x="6044" y="387"/>
                    <a:pt x="6091" y="387"/>
                  </a:cubicBezTo>
                  <a:close/>
                  <a:moveTo>
                    <a:pt x="4749" y="387"/>
                  </a:moveTo>
                  <a:cubicBezTo>
                    <a:pt x="4824" y="387"/>
                    <a:pt x="4888" y="396"/>
                    <a:pt x="4942" y="414"/>
                  </a:cubicBezTo>
                  <a:cubicBezTo>
                    <a:pt x="4995" y="433"/>
                    <a:pt x="5040" y="459"/>
                    <a:pt x="5074" y="493"/>
                  </a:cubicBezTo>
                  <a:cubicBezTo>
                    <a:pt x="5109" y="528"/>
                    <a:pt x="5135" y="570"/>
                    <a:pt x="5151" y="620"/>
                  </a:cubicBezTo>
                  <a:cubicBezTo>
                    <a:pt x="5168" y="670"/>
                    <a:pt x="5176" y="726"/>
                    <a:pt x="5176" y="789"/>
                  </a:cubicBezTo>
                  <a:cubicBezTo>
                    <a:pt x="5176" y="847"/>
                    <a:pt x="5170" y="906"/>
                    <a:pt x="5159" y="966"/>
                  </a:cubicBezTo>
                  <a:cubicBezTo>
                    <a:pt x="5148" y="1026"/>
                    <a:pt x="5132" y="1084"/>
                    <a:pt x="5110" y="1140"/>
                  </a:cubicBezTo>
                  <a:cubicBezTo>
                    <a:pt x="5087" y="1196"/>
                    <a:pt x="5059" y="1248"/>
                    <a:pt x="5025" y="1297"/>
                  </a:cubicBezTo>
                  <a:cubicBezTo>
                    <a:pt x="4990" y="1347"/>
                    <a:pt x="4950" y="1389"/>
                    <a:pt x="4903" y="1426"/>
                  </a:cubicBezTo>
                  <a:cubicBezTo>
                    <a:pt x="4857" y="1463"/>
                    <a:pt x="4804" y="1492"/>
                    <a:pt x="4745" y="1514"/>
                  </a:cubicBezTo>
                  <a:cubicBezTo>
                    <a:pt x="4686" y="1535"/>
                    <a:pt x="4620" y="1546"/>
                    <a:pt x="4548" y="1546"/>
                  </a:cubicBezTo>
                  <a:cubicBezTo>
                    <a:pt x="4473" y="1546"/>
                    <a:pt x="4408" y="1537"/>
                    <a:pt x="4355" y="1519"/>
                  </a:cubicBezTo>
                  <a:cubicBezTo>
                    <a:pt x="4301" y="1501"/>
                    <a:pt x="4257" y="1475"/>
                    <a:pt x="4223" y="1440"/>
                  </a:cubicBezTo>
                  <a:cubicBezTo>
                    <a:pt x="4189" y="1406"/>
                    <a:pt x="4163" y="1364"/>
                    <a:pt x="4147" y="1314"/>
                  </a:cubicBezTo>
                  <a:cubicBezTo>
                    <a:pt x="4130" y="1264"/>
                    <a:pt x="4122" y="1207"/>
                    <a:pt x="4122" y="1144"/>
                  </a:cubicBezTo>
                  <a:cubicBezTo>
                    <a:pt x="4122" y="1086"/>
                    <a:pt x="4128" y="1027"/>
                    <a:pt x="4138" y="967"/>
                  </a:cubicBezTo>
                  <a:cubicBezTo>
                    <a:pt x="4149" y="907"/>
                    <a:pt x="4165" y="849"/>
                    <a:pt x="4188" y="793"/>
                  </a:cubicBezTo>
                  <a:cubicBezTo>
                    <a:pt x="4211" y="738"/>
                    <a:pt x="4239" y="685"/>
                    <a:pt x="4273" y="636"/>
                  </a:cubicBezTo>
                  <a:cubicBezTo>
                    <a:pt x="4307" y="586"/>
                    <a:pt x="4347" y="543"/>
                    <a:pt x="4394" y="506"/>
                  </a:cubicBezTo>
                  <a:cubicBezTo>
                    <a:pt x="4440" y="470"/>
                    <a:pt x="4493" y="440"/>
                    <a:pt x="4552" y="419"/>
                  </a:cubicBezTo>
                  <a:cubicBezTo>
                    <a:pt x="4611" y="398"/>
                    <a:pt x="4677" y="387"/>
                    <a:pt x="4749" y="387"/>
                  </a:cubicBezTo>
                  <a:close/>
                  <a:moveTo>
                    <a:pt x="3703" y="387"/>
                  </a:moveTo>
                  <a:cubicBezTo>
                    <a:pt x="3733" y="387"/>
                    <a:pt x="3761" y="389"/>
                    <a:pt x="3789" y="394"/>
                  </a:cubicBezTo>
                  <a:cubicBezTo>
                    <a:pt x="3817" y="398"/>
                    <a:pt x="3842" y="404"/>
                    <a:pt x="3866" y="411"/>
                  </a:cubicBezTo>
                  <a:cubicBezTo>
                    <a:pt x="3889" y="418"/>
                    <a:pt x="3909" y="426"/>
                    <a:pt x="3927" y="435"/>
                  </a:cubicBezTo>
                  <a:cubicBezTo>
                    <a:pt x="3944" y="443"/>
                    <a:pt x="3957" y="452"/>
                    <a:pt x="3965" y="461"/>
                  </a:cubicBezTo>
                  <a:cubicBezTo>
                    <a:pt x="3974" y="468"/>
                    <a:pt x="3978" y="481"/>
                    <a:pt x="3978" y="497"/>
                  </a:cubicBezTo>
                  <a:cubicBezTo>
                    <a:pt x="3978" y="505"/>
                    <a:pt x="3977" y="515"/>
                    <a:pt x="3975" y="528"/>
                  </a:cubicBezTo>
                  <a:cubicBezTo>
                    <a:pt x="3972" y="541"/>
                    <a:pt x="3969" y="554"/>
                    <a:pt x="3965" y="566"/>
                  </a:cubicBezTo>
                  <a:cubicBezTo>
                    <a:pt x="3960" y="579"/>
                    <a:pt x="3955" y="589"/>
                    <a:pt x="3950" y="598"/>
                  </a:cubicBezTo>
                  <a:cubicBezTo>
                    <a:pt x="3944" y="606"/>
                    <a:pt x="3937" y="611"/>
                    <a:pt x="3930" y="611"/>
                  </a:cubicBezTo>
                  <a:cubicBezTo>
                    <a:pt x="3921" y="611"/>
                    <a:pt x="3910" y="607"/>
                    <a:pt x="3897" y="599"/>
                  </a:cubicBezTo>
                  <a:cubicBezTo>
                    <a:pt x="3884" y="592"/>
                    <a:pt x="3868" y="584"/>
                    <a:pt x="3849" y="574"/>
                  </a:cubicBezTo>
                  <a:cubicBezTo>
                    <a:pt x="3831" y="565"/>
                    <a:pt x="3808" y="556"/>
                    <a:pt x="3782" y="548"/>
                  </a:cubicBezTo>
                  <a:cubicBezTo>
                    <a:pt x="3756" y="541"/>
                    <a:pt x="3725" y="537"/>
                    <a:pt x="3689" y="537"/>
                  </a:cubicBezTo>
                  <a:cubicBezTo>
                    <a:pt x="3654" y="537"/>
                    <a:pt x="3624" y="542"/>
                    <a:pt x="3597" y="551"/>
                  </a:cubicBezTo>
                  <a:cubicBezTo>
                    <a:pt x="3571" y="561"/>
                    <a:pt x="3549" y="574"/>
                    <a:pt x="3531" y="591"/>
                  </a:cubicBezTo>
                  <a:cubicBezTo>
                    <a:pt x="3513" y="608"/>
                    <a:pt x="3499" y="627"/>
                    <a:pt x="3490" y="649"/>
                  </a:cubicBezTo>
                  <a:cubicBezTo>
                    <a:pt x="3480" y="670"/>
                    <a:pt x="3475" y="693"/>
                    <a:pt x="3475" y="716"/>
                  </a:cubicBezTo>
                  <a:cubicBezTo>
                    <a:pt x="3475" y="747"/>
                    <a:pt x="3486" y="773"/>
                    <a:pt x="3507" y="794"/>
                  </a:cubicBezTo>
                  <a:cubicBezTo>
                    <a:pt x="3527" y="815"/>
                    <a:pt x="3553" y="833"/>
                    <a:pt x="3584" y="850"/>
                  </a:cubicBezTo>
                  <a:cubicBezTo>
                    <a:pt x="3616" y="866"/>
                    <a:pt x="3650" y="882"/>
                    <a:pt x="3686" y="898"/>
                  </a:cubicBezTo>
                  <a:cubicBezTo>
                    <a:pt x="3722" y="914"/>
                    <a:pt x="3756" y="934"/>
                    <a:pt x="3787" y="957"/>
                  </a:cubicBezTo>
                  <a:cubicBezTo>
                    <a:pt x="3817" y="980"/>
                    <a:pt x="3843" y="1008"/>
                    <a:pt x="3864" y="1040"/>
                  </a:cubicBezTo>
                  <a:cubicBezTo>
                    <a:pt x="3885" y="1073"/>
                    <a:pt x="3895" y="1113"/>
                    <a:pt x="3895" y="1163"/>
                  </a:cubicBezTo>
                  <a:cubicBezTo>
                    <a:pt x="3895" y="1217"/>
                    <a:pt x="3884" y="1268"/>
                    <a:pt x="3863" y="1315"/>
                  </a:cubicBezTo>
                  <a:cubicBezTo>
                    <a:pt x="3841" y="1363"/>
                    <a:pt x="3810" y="1403"/>
                    <a:pt x="3770" y="1437"/>
                  </a:cubicBezTo>
                  <a:cubicBezTo>
                    <a:pt x="3730" y="1471"/>
                    <a:pt x="3681" y="1498"/>
                    <a:pt x="3624" y="1517"/>
                  </a:cubicBezTo>
                  <a:cubicBezTo>
                    <a:pt x="3567" y="1536"/>
                    <a:pt x="3504" y="1546"/>
                    <a:pt x="3433" y="1546"/>
                  </a:cubicBezTo>
                  <a:cubicBezTo>
                    <a:pt x="3397" y="1546"/>
                    <a:pt x="3362" y="1543"/>
                    <a:pt x="3330" y="1538"/>
                  </a:cubicBezTo>
                  <a:cubicBezTo>
                    <a:pt x="3297" y="1532"/>
                    <a:pt x="3268" y="1525"/>
                    <a:pt x="3242" y="1516"/>
                  </a:cubicBezTo>
                  <a:cubicBezTo>
                    <a:pt x="3216" y="1508"/>
                    <a:pt x="3193" y="1498"/>
                    <a:pt x="3174" y="1488"/>
                  </a:cubicBezTo>
                  <a:cubicBezTo>
                    <a:pt x="3156" y="1477"/>
                    <a:pt x="3141" y="1467"/>
                    <a:pt x="3131" y="1458"/>
                  </a:cubicBezTo>
                  <a:cubicBezTo>
                    <a:pt x="3125" y="1452"/>
                    <a:pt x="3120" y="1445"/>
                    <a:pt x="3117" y="1439"/>
                  </a:cubicBezTo>
                  <a:cubicBezTo>
                    <a:pt x="3115" y="1432"/>
                    <a:pt x="3113" y="1424"/>
                    <a:pt x="3113" y="1414"/>
                  </a:cubicBezTo>
                  <a:cubicBezTo>
                    <a:pt x="3113" y="1408"/>
                    <a:pt x="3114" y="1401"/>
                    <a:pt x="3115" y="1392"/>
                  </a:cubicBezTo>
                  <a:cubicBezTo>
                    <a:pt x="3115" y="1384"/>
                    <a:pt x="3117" y="1375"/>
                    <a:pt x="3119" y="1365"/>
                  </a:cubicBezTo>
                  <a:cubicBezTo>
                    <a:pt x="3122" y="1356"/>
                    <a:pt x="3124" y="1347"/>
                    <a:pt x="3127" y="1338"/>
                  </a:cubicBezTo>
                  <a:cubicBezTo>
                    <a:pt x="3130" y="1330"/>
                    <a:pt x="3133" y="1322"/>
                    <a:pt x="3137" y="1315"/>
                  </a:cubicBezTo>
                  <a:cubicBezTo>
                    <a:pt x="3141" y="1308"/>
                    <a:pt x="3145" y="1302"/>
                    <a:pt x="3149" y="1298"/>
                  </a:cubicBezTo>
                  <a:cubicBezTo>
                    <a:pt x="3152" y="1294"/>
                    <a:pt x="3157" y="1291"/>
                    <a:pt x="3163" y="1291"/>
                  </a:cubicBezTo>
                  <a:cubicBezTo>
                    <a:pt x="3172" y="1291"/>
                    <a:pt x="3183" y="1297"/>
                    <a:pt x="3197" y="1307"/>
                  </a:cubicBezTo>
                  <a:cubicBezTo>
                    <a:pt x="3210" y="1318"/>
                    <a:pt x="3227" y="1329"/>
                    <a:pt x="3249" y="1341"/>
                  </a:cubicBezTo>
                  <a:cubicBezTo>
                    <a:pt x="3270" y="1353"/>
                    <a:pt x="3297" y="1365"/>
                    <a:pt x="3329" y="1375"/>
                  </a:cubicBezTo>
                  <a:cubicBezTo>
                    <a:pt x="3361" y="1386"/>
                    <a:pt x="3401" y="1391"/>
                    <a:pt x="3449" y="1391"/>
                  </a:cubicBezTo>
                  <a:cubicBezTo>
                    <a:pt x="3492" y="1391"/>
                    <a:pt x="3528" y="1386"/>
                    <a:pt x="3559" y="1375"/>
                  </a:cubicBezTo>
                  <a:cubicBezTo>
                    <a:pt x="3590" y="1365"/>
                    <a:pt x="3616" y="1351"/>
                    <a:pt x="3636" y="1333"/>
                  </a:cubicBezTo>
                  <a:cubicBezTo>
                    <a:pt x="3656" y="1315"/>
                    <a:pt x="3671" y="1295"/>
                    <a:pt x="3681" y="1272"/>
                  </a:cubicBezTo>
                  <a:cubicBezTo>
                    <a:pt x="3691" y="1248"/>
                    <a:pt x="3696" y="1223"/>
                    <a:pt x="3696" y="1198"/>
                  </a:cubicBezTo>
                  <a:cubicBezTo>
                    <a:pt x="3696" y="1165"/>
                    <a:pt x="3686" y="1138"/>
                    <a:pt x="3665" y="1117"/>
                  </a:cubicBezTo>
                  <a:cubicBezTo>
                    <a:pt x="3645" y="1097"/>
                    <a:pt x="3619" y="1078"/>
                    <a:pt x="3589" y="1061"/>
                  </a:cubicBezTo>
                  <a:cubicBezTo>
                    <a:pt x="3558" y="1044"/>
                    <a:pt x="3524" y="1028"/>
                    <a:pt x="3488" y="1011"/>
                  </a:cubicBezTo>
                  <a:cubicBezTo>
                    <a:pt x="3452" y="995"/>
                    <a:pt x="3419" y="976"/>
                    <a:pt x="3388" y="953"/>
                  </a:cubicBezTo>
                  <a:cubicBezTo>
                    <a:pt x="3357" y="931"/>
                    <a:pt x="3332" y="904"/>
                    <a:pt x="3311" y="871"/>
                  </a:cubicBezTo>
                  <a:cubicBezTo>
                    <a:pt x="3290" y="839"/>
                    <a:pt x="3280" y="798"/>
                    <a:pt x="3280" y="748"/>
                  </a:cubicBezTo>
                  <a:cubicBezTo>
                    <a:pt x="3280" y="696"/>
                    <a:pt x="3290" y="648"/>
                    <a:pt x="3310" y="604"/>
                  </a:cubicBezTo>
                  <a:cubicBezTo>
                    <a:pt x="3331" y="560"/>
                    <a:pt x="3359" y="522"/>
                    <a:pt x="3396" y="489"/>
                  </a:cubicBezTo>
                  <a:cubicBezTo>
                    <a:pt x="3433" y="457"/>
                    <a:pt x="3478" y="432"/>
                    <a:pt x="3530" y="414"/>
                  </a:cubicBezTo>
                  <a:cubicBezTo>
                    <a:pt x="3582" y="396"/>
                    <a:pt x="3640" y="387"/>
                    <a:pt x="3703" y="387"/>
                  </a:cubicBezTo>
                  <a:close/>
                  <a:moveTo>
                    <a:pt x="3033" y="387"/>
                  </a:moveTo>
                  <a:cubicBezTo>
                    <a:pt x="3047" y="387"/>
                    <a:pt x="3060" y="388"/>
                    <a:pt x="3074" y="390"/>
                  </a:cubicBezTo>
                  <a:cubicBezTo>
                    <a:pt x="3087" y="392"/>
                    <a:pt x="3100" y="394"/>
                    <a:pt x="3112" y="397"/>
                  </a:cubicBezTo>
                  <a:cubicBezTo>
                    <a:pt x="3124" y="399"/>
                    <a:pt x="3134" y="403"/>
                    <a:pt x="3143" y="406"/>
                  </a:cubicBezTo>
                  <a:cubicBezTo>
                    <a:pt x="3152" y="410"/>
                    <a:pt x="3159" y="414"/>
                    <a:pt x="3163" y="418"/>
                  </a:cubicBezTo>
                  <a:cubicBezTo>
                    <a:pt x="3168" y="423"/>
                    <a:pt x="3170" y="431"/>
                    <a:pt x="3170" y="441"/>
                  </a:cubicBezTo>
                  <a:cubicBezTo>
                    <a:pt x="3170" y="444"/>
                    <a:pt x="3170" y="450"/>
                    <a:pt x="3169" y="459"/>
                  </a:cubicBezTo>
                  <a:cubicBezTo>
                    <a:pt x="3167" y="468"/>
                    <a:pt x="3166" y="478"/>
                    <a:pt x="3165" y="490"/>
                  </a:cubicBezTo>
                  <a:cubicBezTo>
                    <a:pt x="3163" y="502"/>
                    <a:pt x="3161" y="514"/>
                    <a:pt x="3158" y="526"/>
                  </a:cubicBezTo>
                  <a:cubicBezTo>
                    <a:pt x="3154" y="539"/>
                    <a:pt x="3151" y="550"/>
                    <a:pt x="3146" y="561"/>
                  </a:cubicBezTo>
                  <a:cubicBezTo>
                    <a:pt x="3141" y="571"/>
                    <a:pt x="3136" y="580"/>
                    <a:pt x="3131" y="587"/>
                  </a:cubicBezTo>
                  <a:cubicBezTo>
                    <a:pt x="3126" y="594"/>
                    <a:pt x="3120" y="598"/>
                    <a:pt x="3114" y="598"/>
                  </a:cubicBezTo>
                  <a:cubicBezTo>
                    <a:pt x="3108" y="598"/>
                    <a:pt x="3101" y="596"/>
                    <a:pt x="3094" y="594"/>
                  </a:cubicBezTo>
                  <a:cubicBezTo>
                    <a:pt x="3086" y="591"/>
                    <a:pt x="3078" y="588"/>
                    <a:pt x="3069" y="584"/>
                  </a:cubicBezTo>
                  <a:cubicBezTo>
                    <a:pt x="3060" y="580"/>
                    <a:pt x="3050" y="576"/>
                    <a:pt x="3038" y="574"/>
                  </a:cubicBezTo>
                  <a:cubicBezTo>
                    <a:pt x="3026" y="571"/>
                    <a:pt x="3013" y="570"/>
                    <a:pt x="2997" y="570"/>
                  </a:cubicBezTo>
                  <a:cubicBezTo>
                    <a:pt x="2970" y="570"/>
                    <a:pt x="2940" y="581"/>
                    <a:pt x="2905" y="604"/>
                  </a:cubicBezTo>
                  <a:cubicBezTo>
                    <a:pt x="2870" y="627"/>
                    <a:pt x="2836" y="659"/>
                    <a:pt x="2802" y="700"/>
                  </a:cubicBezTo>
                  <a:cubicBezTo>
                    <a:pt x="2769" y="740"/>
                    <a:pt x="2738" y="788"/>
                    <a:pt x="2710" y="844"/>
                  </a:cubicBezTo>
                  <a:cubicBezTo>
                    <a:pt x="2683" y="899"/>
                    <a:pt x="2662" y="959"/>
                    <a:pt x="2649" y="1024"/>
                  </a:cubicBezTo>
                  <a:lnTo>
                    <a:pt x="2556" y="1494"/>
                  </a:lnTo>
                  <a:cubicBezTo>
                    <a:pt x="2555" y="1500"/>
                    <a:pt x="2552" y="1506"/>
                    <a:pt x="2548" y="1510"/>
                  </a:cubicBezTo>
                  <a:cubicBezTo>
                    <a:pt x="2544" y="1514"/>
                    <a:pt x="2538" y="1518"/>
                    <a:pt x="2531" y="1521"/>
                  </a:cubicBezTo>
                  <a:cubicBezTo>
                    <a:pt x="2523" y="1524"/>
                    <a:pt x="2512" y="1527"/>
                    <a:pt x="2500" y="1528"/>
                  </a:cubicBezTo>
                  <a:cubicBezTo>
                    <a:pt x="2487" y="1530"/>
                    <a:pt x="2471" y="1531"/>
                    <a:pt x="2452" y="1531"/>
                  </a:cubicBezTo>
                  <a:cubicBezTo>
                    <a:pt x="2433" y="1531"/>
                    <a:pt x="2417" y="1530"/>
                    <a:pt x="2405" y="1528"/>
                  </a:cubicBezTo>
                  <a:cubicBezTo>
                    <a:pt x="2392" y="1527"/>
                    <a:pt x="2383" y="1524"/>
                    <a:pt x="2376" y="1521"/>
                  </a:cubicBezTo>
                  <a:cubicBezTo>
                    <a:pt x="2370" y="1518"/>
                    <a:pt x="2366" y="1514"/>
                    <a:pt x="2364" y="1510"/>
                  </a:cubicBezTo>
                  <a:cubicBezTo>
                    <a:pt x="2362" y="1506"/>
                    <a:pt x="2361" y="1500"/>
                    <a:pt x="2363" y="1494"/>
                  </a:cubicBezTo>
                  <a:lnTo>
                    <a:pt x="2573" y="438"/>
                  </a:lnTo>
                  <a:cubicBezTo>
                    <a:pt x="2574" y="433"/>
                    <a:pt x="2576" y="428"/>
                    <a:pt x="2580" y="423"/>
                  </a:cubicBezTo>
                  <a:cubicBezTo>
                    <a:pt x="2584" y="418"/>
                    <a:pt x="2590" y="414"/>
                    <a:pt x="2597" y="411"/>
                  </a:cubicBezTo>
                  <a:cubicBezTo>
                    <a:pt x="2605" y="408"/>
                    <a:pt x="2615" y="406"/>
                    <a:pt x="2626" y="405"/>
                  </a:cubicBezTo>
                  <a:cubicBezTo>
                    <a:pt x="2637" y="404"/>
                    <a:pt x="2651" y="403"/>
                    <a:pt x="2667" y="403"/>
                  </a:cubicBezTo>
                  <a:cubicBezTo>
                    <a:pt x="2683" y="403"/>
                    <a:pt x="2696" y="404"/>
                    <a:pt x="2707" y="405"/>
                  </a:cubicBezTo>
                  <a:cubicBezTo>
                    <a:pt x="2717" y="406"/>
                    <a:pt x="2726" y="408"/>
                    <a:pt x="2732" y="411"/>
                  </a:cubicBezTo>
                  <a:cubicBezTo>
                    <a:pt x="2737" y="414"/>
                    <a:pt x="2741" y="418"/>
                    <a:pt x="2743" y="423"/>
                  </a:cubicBezTo>
                  <a:cubicBezTo>
                    <a:pt x="2744" y="428"/>
                    <a:pt x="2745" y="433"/>
                    <a:pt x="2744" y="438"/>
                  </a:cubicBezTo>
                  <a:lnTo>
                    <a:pt x="2705" y="631"/>
                  </a:lnTo>
                  <a:cubicBezTo>
                    <a:pt x="2723" y="598"/>
                    <a:pt x="2744" y="568"/>
                    <a:pt x="2769" y="538"/>
                  </a:cubicBezTo>
                  <a:cubicBezTo>
                    <a:pt x="2794" y="508"/>
                    <a:pt x="2820" y="482"/>
                    <a:pt x="2849" y="460"/>
                  </a:cubicBezTo>
                  <a:cubicBezTo>
                    <a:pt x="2878" y="438"/>
                    <a:pt x="2909" y="420"/>
                    <a:pt x="2940" y="407"/>
                  </a:cubicBezTo>
                  <a:cubicBezTo>
                    <a:pt x="2972" y="393"/>
                    <a:pt x="3003" y="387"/>
                    <a:pt x="3033" y="387"/>
                  </a:cubicBezTo>
                  <a:close/>
                  <a:moveTo>
                    <a:pt x="1856" y="387"/>
                  </a:moveTo>
                  <a:cubicBezTo>
                    <a:pt x="1921" y="387"/>
                    <a:pt x="1977" y="395"/>
                    <a:pt x="2023" y="411"/>
                  </a:cubicBezTo>
                  <a:cubicBezTo>
                    <a:pt x="2068" y="428"/>
                    <a:pt x="2106" y="449"/>
                    <a:pt x="2135" y="475"/>
                  </a:cubicBezTo>
                  <a:cubicBezTo>
                    <a:pt x="2164" y="500"/>
                    <a:pt x="2186" y="529"/>
                    <a:pt x="2199" y="561"/>
                  </a:cubicBezTo>
                  <a:cubicBezTo>
                    <a:pt x="2212" y="592"/>
                    <a:pt x="2219" y="624"/>
                    <a:pt x="2219" y="655"/>
                  </a:cubicBezTo>
                  <a:cubicBezTo>
                    <a:pt x="2219" y="709"/>
                    <a:pt x="2206" y="757"/>
                    <a:pt x="2181" y="800"/>
                  </a:cubicBezTo>
                  <a:cubicBezTo>
                    <a:pt x="2156" y="843"/>
                    <a:pt x="2117" y="880"/>
                    <a:pt x="2064" y="911"/>
                  </a:cubicBezTo>
                  <a:cubicBezTo>
                    <a:pt x="2011" y="941"/>
                    <a:pt x="1943" y="964"/>
                    <a:pt x="1860" y="981"/>
                  </a:cubicBezTo>
                  <a:cubicBezTo>
                    <a:pt x="1777" y="997"/>
                    <a:pt x="1678" y="1006"/>
                    <a:pt x="1563" y="1006"/>
                  </a:cubicBezTo>
                  <a:lnTo>
                    <a:pt x="1438" y="1006"/>
                  </a:lnTo>
                  <a:cubicBezTo>
                    <a:pt x="1433" y="1031"/>
                    <a:pt x="1429" y="1056"/>
                    <a:pt x="1427" y="1081"/>
                  </a:cubicBezTo>
                  <a:cubicBezTo>
                    <a:pt x="1425" y="1105"/>
                    <a:pt x="1424" y="1127"/>
                    <a:pt x="1424" y="1148"/>
                  </a:cubicBezTo>
                  <a:cubicBezTo>
                    <a:pt x="1424" y="1227"/>
                    <a:pt x="1444" y="1286"/>
                    <a:pt x="1482" y="1328"/>
                  </a:cubicBezTo>
                  <a:cubicBezTo>
                    <a:pt x="1521" y="1369"/>
                    <a:pt x="1584" y="1390"/>
                    <a:pt x="1670" y="1390"/>
                  </a:cubicBezTo>
                  <a:cubicBezTo>
                    <a:pt x="1720" y="1390"/>
                    <a:pt x="1765" y="1386"/>
                    <a:pt x="1805" y="1379"/>
                  </a:cubicBezTo>
                  <a:cubicBezTo>
                    <a:pt x="1845" y="1371"/>
                    <a:pt x="1880" y="1363"/>
                    <a:pt x="1909" y="1355"/>
                  </a:cubicBezTo>
                  <a:cubicBezTo>
                    <a:pt x="1938" y="1346"/>
                    <a:pt x="1962" y="1338"/>
                    <a:pt x="1981" y="1331"/>
                  </a:cubicBezTo>
                  <a:cubicBezTo>
                    <a:pt x="2000" y="1323"/>
                    <a:pt x="2013" y="1320"/>
                    <a:pt x="2020" y="1320"/>
                  </a:cubicBezTo>
                  <a:cubicBezTo>
                    <a:pt x="2027" y="1320"/>
                    <a:pt x="2032" y="1322"/>
                    <a:pt x="2035" y="1327"/>
                  </a:cubicBezTo>
                  <a:cubicBezTo>
                    <a:pt x="2039" y="1332"/>
                    <a:pt x="2041" y="1339"/>
                    <a:pt x="2041" y="1349"/>
                  </a:cubicBezTo>
                  <a:cubicBezTo>
                    <a:pt x="2041" y="1357"/>
                    <a:pt x="2040" y="1366"/>
                    <a:pt x="2038" y="1377"/>
                  </a:cubicBezTo>
                  <a:cubicBezTo>
                    <a:pt x="2037" y="1388"/>
                    <a:pt x="2034" y="1399"/>
                    <a:pt x="2031" y="1410"/>
                  </a:cubicBezTo>
                  <a:cubicBezTo>
                    <a:pt x="2028" y="1422"/>
                    <a:pt x="2024" y="1432"/>
                    <a:pt x="2019" y="1443"/>
                  </a:cubicBezTo>
                  <a:cubicBezTo>
                    <a:pt x="2014" y="1453"/>
                    <a:pt x="2008" y="1461"/>
                    <a:pt x="2002" y="1468"/>
                  </a:cubicBezTo>
                  <a:cubicBezTo>
                    <a:pt x="1993" y="1478"/>
                    <a:pt x="1976" y="1487"/>
                    <a:pt x="1952" y="1496"/>
                  </a:cubicBezTo>
                  <a:cubicBezTo>
                    <a:pt x="1928" y="1505"/>
                    <a:pt x="1900" y="1513"/>
                    <a:pt x="1867" y="1521"/>
                  </a:cubicBezTo>
                  <a:cubicBezTo>
                    <a:pt x="1834" y="1528"/>
                    <a:pt x="1799" y="1534"/>
                    <a:pt x="1759" y="1539"/>
                  </a:cubicBezTo>
                  <a:cubicBezTo>
                    <a:pt x="1720" y="1543"/>
                    <a:pt x="1681" y="1546"/>
                    <a:pt x="1642" y="1546"/>
                  </a:cubicBezTo>
                  <a:cubicBezTo>
                    <a:pt x="1573" y="1546"/>
                    <a:pt x="1512" y="1538"/>
                    <a:pt x="1459" y="1522"/>
                  </a:cubicBezTo>
                  <a:cubicBezTo>
                    <a:pt x="1407" y="1507"/>
                    <a:pt x="1364" y="1483"/>
                    <a:pt x="1329" y="1450"/>
                  </a:cubicBezTo>
                  <a:cubicBezTo>
                    <a:pt x="1294" y="1418"/>
                    <a:pt x="1268" y="1377"/>
                    <a:pt x="1251" y="1329"/>
                  </a:cubicBezTo>
                  <a:cubicBezTo>
                    <a:pt x="1234" y="1281"/>
                    <a:pt x="1225" y="1223"/>
                    <a:pt x="1225" y="1158"/>
                  </a:cubicBezTo>
                  <a:cubicBezTo>
                    <a:pt x="1225" y="1107"/>
                    <a:pt x="1230" y="1053"/>
                    <a:pt x="1240" y="994"/>
                  </a:cubicBezTo>
                  <a:cubicBezTo>
                    <a:pt x="1249" y="936"/>
                    <a:pt x="1265" y="879"/>
                    <a:pt x="1286" y="822"/>
                  </a:cubicBezTo>
                  <a:cubicBezTo>
                    <a:pt x="1307" y="764"/>
                    <a:pt x="1334" y="710"/>
                    <a:pt x="1368" y="657"/>
                  </a:cubicBezTo>
                  <a:cubicBezTo>
                    <a:pt x="1402" y="605"/>
                    <a:pt x="1442" y="559"/>
                    <a:pt x="1488" y="519"/>
                  </a:cubicBezTo>
                  <a:cubicBezTo>
                    <a:pt x="1535" y="479"/>
                    <a:pt x="1588" y="447"/>
                    <a:pt x="1649" y="423"/>
                  </a:cubicBezTo>
                  <a:cubicBezTo>
                    <a:pt x="1710" y="399"/>
                    <a:pt x="1779" y="387"/>
                    <a:pt x="1856" y="387"/>
                  </a:cubicBezTo>
                  <a:close/>
                  <a:moveTo>
                    <a:pt x="465" y="173"/>
                  </a:moveTo>
                  <a:lnTo>
                    <a:pt x="346" y="782"/>
                  </a:lnTo>
                  <a:lnTo>
                    <a:pt x="537" y="782"/>
                  </a:lnTo>
                  <a:cubicBezTo>
                    <a:pt x="592" y="782"/>
                    <a:pt x="639" y="775"/>
                    <a:pt x="677" y="763"/>
                  </a:cubicBezTo>
                  <a:cubicBezTo>
                    <a:pt x="716" y="750"/>
                    <a:pt x="749" y="734"/>
                    <a:pt x="778" y="714"/>
                  </a:cubicBezTo>
                  <a:cubicBezTo>
                    <a:pt x="807" y="693"/>
                    <a:pt x="832" y="670"/>
                    <a:pt x="851" y="642"/>
                  </a:cubicBezTo>
                  <a:cubicBezTo>
                    <a:pt x="871" y="615"/>
                    <a:pt x="888" y="587"/>
                    <a:pt x="900" y="557"/>
                  </a:cubicBezTo>
                  <a:cubicBezTo>
                    <a:pt x="913" y="528"/>
                    <a:pt x="922" y="498"/>
                    <a:pt x="928" y="468"/>
                  </a:cubicBezTo>
                  <a:cubicBezTo>
                    <a:pt x="933" y="438"/>
                    <a:pt x="936" y="410"/>
                    <a:pt x="936" y="384"/>
                  </a:cubicBezTo>
                  <a:cubicBezTo>
                    <a:pt x="936" y="336"/>
                    <a:pt x="925" y="294"/>
                    <a:pt x="901" y="260"/>
                  </a:cubicBezTo>
                  <a:cubicBezTo>
                    <a:pt x="877" y="225"/>
                    <a:pt x="840" y="200"/>
                    <a:pt x="790" y="186"/>
                  </a:cubicBezTo>
                  <a:cubicBezTo>
                    <a:pt x="771" y="181"/>
                    <a:pt x="750" y="177"/>
                    <a:pt x="728" y="176"/>
                  </a:cubicBezTo>
                  <a:cubicBezTo>
                    <a:pt x="705" y="174"/>
                    <a:pt x="681" y="173"/>
                    <a:pt x="655" y="173"/>
                  </a:cubicBezTo>
                  <a:lnTo>
                    <a:pt x="465" y="173"/>
                  </a:lnTo>
                  <a:close/>
                  <a:moveTo>
                    <a:pt x="387" y="7"/>
                  </a:moveTo>
                  <a:lnTo>
                    <a:pt x="686" y="7"/>
                  </a:lnTo>
                  <a:cubicBezTo>
                    <a:pt x="725" y="7"/>
                    <a:pt x="759" y="8"/>
                    <a:pt x="789" y="11"/>
                  </a:cubicBezTo>
                  <a:cubicBezTo>
                    <a:pt x="819" y="14"/>
                    <a:pt x="849" y="18"/>
                    <a:pt x="877" y="25"/>
                  </a:cubicBezTo>
                  <a:cubicBezTo>
                    <a:pt x="919" y="34"/>
                    <a:pt x="957" y="48"/>
                    <a:pt x="991" y="68"/>
                  </a:cubicBezTo>
                  <a:cubicBezTo>
                    <a:pt x="1025" y="88"/>
                    <a:pt x="1054" y="112"/>
                    <a:pt x="1077" y="140"/>
                  </a:cubicBezTo>
                  <a:cubicBezTo>
                    <a:pt x="1100" y="169"/>
                    <a:pt x="1118" y="202"/>
                    <a:pt x="1131" y="239"/>
                  </a:cubicBezTo>
                  <a:cubicBezTo>
                    <a:pt x="1143" y="277"/>
                    <a:pt x="1150" y="318"/>
                    <a:pt x="1150" y="363"/>
                  </a:cubicBezTo>
                  <a:cubicBezTo>
                    <a:pt x="1150" y="405"/>
                    <a:pt x="1145" y="448"/>
                    <a:pt x="1135" y="493"/>
                  </a:cubicBezTo>
                  <a:cubicBezTo>
                    <a:pt x="1125" y="539"/>
                    <a:pt x="1110" y="583"/>
                    <a:pt x="1089" y="626"/>
                  </a:cubicBezTo>
                  <a:cubicBezTo>
                    <a:pt x="1068" y="670"/>
                    <a:pt x="1041" y="711"/>
                    <a:pt x="1008" y="749"/>
                  </a:cubicBezTo>
                  <a:cubicBezTo>
                    <a:pt x="976" y="788"/>
                    <a:pt x="937" y="822"/>
                    <a:pt x="891" y="852"/>
                  </a:cubicBezTo>
                  <a:cubicBezTo>
                    <a:pt x="845" y="882"/>
                    <a:pt x="792" y="905"/>
                    <a:pt x="732" y="922"/>
                  </a:cubicBezTo>
                  <a:cubicBezTo>
                    <a:pt x="672" y="939"/>
                    <a:pt x="602" y="947"/>
                    <a:pt x="520" y="947"/>
                  </a:cubicBezTo>
                  <a:lnTo>
                    <a:pt x="312" y="947"/>
                  </a:lnTo>
                  <a:lnTo>
                    <a:pt x="203" y="1494"/>
                  </a:lnTo>
                  <a:cubicBezTo>
                    <a:pt x="201" y="1500"/>
                    <a:pt x="199" y="1505"/>
                    <a:pt x="195" y="1509"/>
                  </a:cubicBezTo>
                  <a:cubicBezTo>
                    <a:pt x="191" y="1514"/>
                    <a:pt x="184" y="1518"/>
                    <a:pt x="175" y="1521"/>
                  </a:cubicBezTo>
                  <a:cubicBezTo>
                    <a:pt x="166" y="1523"/>
                    <a:pt x="155" y="1526"/>
                    <a:pt x="142" y="1528"/>
                  </a:cubicBezTo>
                  <a:cubicBezTo>
                    <a:pt x="130" y="1530"/>
                    <a:pt x="113" y="1531"/>
                    <a:pt x="94" y="1531"/>
                  </a:cubicBezTo>
                  <a:cubicBezTo>
                    <a:pt x="76" y="1531"/>
                    <a:pt x="61" y="1530"/>
                    <a:pt x="48" y="1528"/>
                  </a:cubicBezTo>
                  <a:cubicBezTo>
                    <a:pt x="36" y="1527"/>
                    <a:pt x="26" y="1524"/>
                    <a:pt x="18" y="1522"/>
                  </a:cubicBezTo>
                  <a:cubicBezTo>
                    <a:pt x="11" y="1519"/>
                    <a:pt x="6" y="1515"/>
                    <a:pt x="3" y="1511"/>
                  </a:cubicBezTo>
                  <a:cubicBezTo>
                    <a:pt x="0" y="1506"/>
                    <a:pt x="0" y="1500"/>
                    <a:pt x="1" y="1494"/>
                  </a:cubicBezTo>
                  <a:lnTo>
                    <a:pt x="280" y="94"/>
                  </a:lnTo>
                  <a:cubicBezTo>
                    <a:pt x="286" y="63"/>
                    <a:pt x="299" y="40"/>
                    <a:pt x="319" y="27"/>
                  </a:cubicBezTo>
                  <a:cubicBezTo>
                    <a:pt x="338" y="14"/>
                    <a:pt x="361" y="7"/>
                    <a:pt x="387" y="7"/>
                  </a:cubicBezTo>
                  <a:close/>
                  <a:moveTo>
                    <a:pt x="6877" y="0"/>
                  </a:moveTo>
                  <a:cubicBezTo>
                    <a:pt x="6898" y="0"/>
                    <a:pt x="6915" y="1"/>
                    <a:pt x="6928" y="2"/>
                  </a:cubicBezTo>
                  <a:cubicBezTo>
                    <a:pt x="6941" y="3"/>
                    <a:pt x="6951" y="6"/>
                    <a:pt x="6958" y="9"/>
                  </a:cubicBezTo>
                  <a:cubicBezTo>
                    <a:pt x="6966" y="13"/>
                    <a:pt x="6971" y="18"/>
                    <a:pt x="6975" y="24"/>
                  </a:cubicBezTo>
                  <a:cubicBezTo>
                    <a:pt x="6979" y="30"/>
                    <a:pt x="6983" y="38"/>
                    <a:pt x="6986" y="47"/>
                  </a:cubicBezTo>
                  <a:lnTo>
                    <a:pt x="7192" y="601"/>
                  </a:lnTo>
                  <a:lnTo>
                    <a:pt x="7620" y="36"/>
                  </a:lnTo>
                  <a:cubicBezTo>
                    <a:pt x="7625" y="30"/>
                    <a:pt x="7631" y="24"/>
                    <a:pt x="7636" y="19"/>
                  </a:cubicBezTo>
                  <a:cubicBezTo>
                    <a:pt x="7642" y="14"/>
                    <a:pt x="7649" y="10"/>
                    <a:pt x="7659" y="8"/>
                  </a:cubicBezTo>
                  <a:cubicBezTo>
                    <a:pt x="7668" y="5"/>
                    <a:pt x="7680" y="3"/>
                    <a:pt x="7694" y="2"/>
                  </a:cubicBezTo>
                  <a:cubicBezTo>
                    <a:pt x="7708" y="1"/>
                    <a:pt x="7726" y="0"/>
                    <a:pt x="7749" y="0"/>
                  </a:cubicBezTo>
                  <a:cubicBezTo>
                    <a:pt x="7775" y="0"/>
                    <a:pt x="7795" y="1"/>
                    <a:pt x="7811" y="3"/>
                  </a:cubicBezTo>
                  <a:cubicBezTo>
                    <a:pt x="7827" y="5"/>
                    <a:pt x="7838" y="9"/>
                    <a:pt x="7844" y="15"/>
                  </a:cubicBezTo>
                  <a:cubicBezTo>
                    <a:pt x="7850" y="21"/>
                    <a:pt x="7851" y="29"/>
                    <a:pt x="7848" y="39"/>
                  </a:cubicBezTo>
                  <a:cubicBezTo>
                    <a:pt x="7844" y="49"/>
                    <a:pt x="7837" y="63"/>
                    <a:pt x="7825" y="80"/>
                  </a:cubicBezTo>
                  <a:lnTo>
                    <a:pt x="7293" y="749"/>
                  </a:lnTo>
                  <a:lnTo>
                    <a:pt x="7576" y="1450"/>
                  </a:lnTo>
                  <a:cubicBezTo>
                    <a:pt x="7582" y="1467"/>
                    <a:pt x="7585" y="1481"/>
                    <a:pt x="7585" y="1491"/>
                  </a:cubicBezTo>
                  <a:cubicBezTo>
                    <a:pt x="7586" y="1502"/>
                    <a:pt x="7582" y="1510"/>
                    <a:pt x="7575" y="1516"/>
                  </a:cubicBezTo>
                  <a:cubicBezTo>
                    <a:pt x="7567" y="1522"/>
                    <a:pt x="7556" y="1526"/>
                    <a:pt x="7540" y="1528"/>
                  </a:cubicBezTo>
                  <a:cubicBezTo>
                    <a:pt x="7524" y="1530"/>
                    <a:pt x="7502" y="1531"/>
                    <a:pt x="7475" y="1531"/>
                  </a:cubicBezTo>
                  <a:cubicBezTo>
                    <a:pt x="7452" y="1531"/>
                    <a:pt x="7434" y="1530"/>
                    <a:pt x="7421" y="1529"/>
                  </a:cubicBezTo>
                  <a:cubicBezTo>
                    <a:pt x="7407" y="1528"/>
                    <a:pt x="7397" y="1525"/>
                    <a:pt x="7390" y="1522"/>
                  </a:cubicBezTo>
                  <a:cubicBezTo>
                    <a:pt x="7382" y="1519"/>
                    <a:pt x="7377" y="1515"/>
                    <a:pt x="7374" y="1511"/>
                  </a:cubicBezTo>
                  <a:cubicBezTo>
                    <a:pt x="7371" y="1507"/>
                    <a:pt x="7368" y="1501"/>
                    <a:pt x="7366" y="1494"/>
                  </a:cubicBezTo>
                  <a:lnTo>
                    <a:pt x="7136" y="886"/>
                  </a:lnTo>
                  <a:lnTo>
                    <a:pt x="6676" y="1494"/>
                  </a:lnTo>
                  <a:cubicBezTo>
                    <a:pt x="6671" y="1501"/>
                    <a:pt x="6665" y="1507"/>
                    <a:pt x="6659" y="1512"/>
                  </a:cubicBezTo>
                  <a:cubicBezTo>
                    <a:pt x="6654" y="1516"/>
                    <a:pt x="6646" y="1520"/>
                    <a:pt x="6637" y="1523"/>
                  </a:cubicBezTo>
                  <a:cubicBezTo>
                    <a:pt x="6627" y="1526"/>
                    <a:pt x="6615" y="1528"/>
                    <a:pt x="6600" y="1529"/>
                  </a:cubicBezTo>
                  <a:cubicBezTo>
                    <a:pt x="6585" y="1530"/>
                    <a:pt x="6567" y="1531"/>
                    <a:pt x="6544" y="1531"/>
                  </a:cubicBezTo>
                  <a:cubicBezTo>
                    <a:pt x="6518" y="1531"/>
                    <a:pt x="6497" y="1530"/>
                    <a:pt x="6481" y="1528"/>
                  </a:cubicBezTo>
                  <a:cubicBezTo>
                    <a:pt x="6465" y="1526"/>
                    <a:pt x="6454" y="1522"/>
                    <a:pt x="6449" y="1516"/>
                  </a:cubicBezTo>
                  <a:cubicBezTo>
                    <a:pt x="6443" y="1510"/>
                    <a:pt x="6442" y="1502"/>
                    <a:pt x="6446" y="1492"/>
                  </a:cubicBezTo>
                  <a:cubicBezTo>
                    <a:pt x="6450" y="1482"/>
                    <a:pt x="6458" y="1468"/>
                    <a:pt x="6470" y="1451"/>
                  </a:cubicBezTo>
                  <a:lnTo>
                    <a:pt x="7032" y="743"/>
                  </a:lnTo>
                  <a:lnTo>
                    <a:pt x="6773" y="80"/>
                  </a:lnTo>
                  <a:cubicBezTo>
                    <a:pt x="6766" y="63"/>
                    <a:pt x="6763" y="49"/>
                    <a:pt x="6764" y="39"/>
                  </a:cubicBezTo>
                  <a:cubicBezTo>
                    <a:pt x="6764" y="29"/>
                    <a:pt x="6768" y="21"/>
                    <a:pt x="6776" y="15"/>
                  </a:cubicBezTo>
                  <a:cubicBezTo>
                    <a:pt x="6784" y="9"/>
                    <a:pt x="6796" y="5"/>
                    <a:pt x="6812" y="3"/>
                  </a:cubicBezTo>
                  <a:cubicBezTo>
                    <a:pt x="6829" y="1"/>
                    <a:pt x="6850" y="0"/>
                    <a:pt x="6877"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10" name="Freeform 592">
              <a:extLst>
                <a:ext uri="{FF2B5EF4-FFF2-40B4-BE49-F238E27FC236}">
                  <a16:creationId xmlns:a16="http://schemas.microsoft.com/office/drawing/2014/main" id="{85977FEA-C2C8-BEBF-713E-54EEE97595E3}"/>
                </a:ext>
              </a:extLst>
            </p:cNvPr>
            <p:cNvSpPr>
              <a:spLocks noEditPoints="1"/>
            </p:cNvSpPr>
            <p:nvPr/>
          </p:nvSpPr>
          <p:spPr bwMode="auto">
            <a:xfrm>
              <a:off x="3163888" y="5470525"/>
              <a:ext cx="219075" cy="147638"/>
            </a:xfrm>
            <a:custGeom>
              <a:avLst/>
              <a:gdLst>
                <a:gd name="T0" fmla="*/ 462 w 2300"/>
                <a:gd name="T1" fmla="*/ 195 h 1564"/>
                <a:gd name="T2" fmla="*/ 304 w 2300"/>
                <a:gd name="T3" fmla="*/ 385 h 1564"/>
                <a:gd name="T4" fmla="*/ 229 w 2300"/>
                <a:gd name="T5" fmla="*/ 646 h 1564"/>
                <a:gd name="T6" fmla="*/ 229 w 2300"/>
                <a:gd name="T7" fmla="*/ 856 h 1564"/>
                <a:gd name="T8" fmla="*/ 308 w 2300"/>
                <a:gd name="T9" fmla="*/ 976 h 1564"/>
                <a:gd name="T10" fmla="*/ 513 w 2300"/>
                <a:gd name="T11" fmla="*/ 958 h 1564"/>
                <a:gd name="T12" fmla="*/ 734 w 2300"/>
                <a:gd name="T13" fmla="*/ 709 h 1564"/>
                <a:gd name="T14" fmla="*/ 838 w 2300"/>
                <a:gd name="T15" fmla="*/ 328 h 1564"/>
                <a:gd name="T16" fmla="*/ 576 w 2300"/>
                <a:gd name="T17" fmla="*/ 166 h 1564"/>
                <a:gd name="T18" fmla="*/ 1728 w 2300"/>
                <a:gd name="T19" fmla="*/ 187 h 1564"/>
                <a:gd name="T20" fmla="*/ 1547 w 2300"/>
                <a:gd name="T21" fmla="*/ 355 h 1564"/>
                <a:gd name="T22" fmla="*/ 1460 w 2300"/>
                <a:gd name="T23" fmla="*/ 611 h 1564"/>
                <a:gd name="T24" fmla="*/ 1462 w 2300"/>
                <a:gd name="T25" fmla="*/ 851 h 1564"/>
                <a:gd name="T26" fmla="*/ 1578 w 2300"/>
                <a:gd name="T27" fmla="*/ 981 h 1564"/>
                <a:gd name="T28" fmla="*/ 1818 w 2300"/>
                <a:gd name="T29" fmla="*/ 973 h 1564"/>
                <a:gd name="T30" fmla="*/ 1998 w 2300"/>
                <a:gd name="T31" fmla="*/ 804 h 1564"/>
                <a:gd name="T32" fmla="*/ 2085 w 2300"/>
                <a:gd name="T33" fmla="*/ 547 h 1564"/>
                <a:gd name="T34" fmla="*/ 2084 w 2300"/>
                <a:gd name="T35" fmla="*/ 308 h 1564"/>
                <a:gd name="T36" fmla="*/ 1968 w 2300"/>
                <a:gd name="T37" fmla="*/ 179 h 1564"/>
                <a:gd name="T38" fmla="*/ 1873 w 2300"/>
                <a:gd name="T39" fmla="*/ 0 h 1564"/>
                <a:gd name="T40" fmla="*/ 2198 w 2300"/>
                <a:gd name="T41" fmla="*/ 106 h 1564"/>
                <a:gd name="T42" fmla="*/ 2300 w 2300"/>
                <a:gd name="T43" fmla="*/ 402 h 1564"/>
                <a:gd name="T44" fmla="*/ 2234 w 2300"/>
                <a:gd name="T45" fmla="*/ 753 h 1564"/>
                <a:gd name="T46" fmla="*/ 2027 w 2300"/>
                <a:gd name="T47" fmla="*/ 1039 h 1564"/>
                <a:gd name="T48" fmla="*/ 1672 w 2300"/>
                <a:gd name="T49" fmla="*/ 1159 h 1564"/>
                <a:gd name="T50" fmla="*/ 1347 w 2300"/>
                <a:gd name="T51" fmla="*/ 1053 h 1564"/>
                <a:gd name="T52" fmla="*/ 1246 w 2300"/>
                <a:gd name="T53" fmla="*/ 757 h 1564"/>
                <a:gd name="T54" fmla="*/ 1312 w 2300"/>
                <a:gd name="T55" fmla="*/ 406 h 1564"/>
                <a:gd name="T56" fmla="*/ 1518 w 2300"/>
                <a:gd name="T57" fmla="*/ 119 h 1564"/>
                <a:gd name="T58" fmla="*/ 1873 w 2300"/>
                <a:gd name="T59" fmla="*/ 0 h 1564"/>
                <a:gd name="T60" fmla="*/ 757 w 2300"/>
                <a:gd name="T61" fmla="*/ 42 h 1564"/>
                <a:gd name="T62" fmla="*/ 912 w 2300"/>
                <a:gd name="T63" fmla="*/ 51 h 1564"/>
                <a:gd name="T64" fmla="*/ 1008 w 2300"/>
                <a:gd name="T65" fmla="*/ 16 h 1564"/>
                <a:gd name="T66" fmla="*/ 1072 w 2300"/>
                <a:gd name="T67" fmla="*/ 24 h 1564"/>
                <a:gd name="T68" fmla="*/ 1085 w 2300"/>
                <a:gd name="T69" fmla="*/ 51 h 1564"/>
                <a:gd name="T70" fmla="*/ 796 w 2300"/>
                <a:gd name="T71" fmla="*/ 1354 h 1564"/>
                <a:gd name="T72" fmla="*/ 537 w 2300"/>
                <a:gd name="T73" fmla="*/ 1541 h 1564"/>
                <a:gd name="T74" fmla="*/ 159 w 2300"/>
                <a:gd name="T75" fmla="*/ 1545 h 1564"/>
                <a:gd name="T76" fmla="*/ 7 w 2300"/>
                <a:gd name="T77" fmla="*/ 1476 h 1564"/>
                <a:gd name="T78" fmla="*/ 1 w 2300"/>
                <a:gd name="T79" fmla="*/ 1427 h 1564"/>
                <a:gd name="T80" fmla="*/ 11 w 2300"/>
                <a:gd name="T81" fmla="*/ 1374 h 1564"/>
                <a:gd name="T82" fmla="*/ 38 w 2300"/>
                <a:gd name="T83" fmla="*/ 1332 h 1564"/>
                <a:gd name="T84" fmla="*/ 93 w 2300"/>
                <a:gd name="T85" fmla="*/ 1337 h 1564"/>
                <a:gd name="T86" fmla="*/ 236 w 2300"/>
                <a:gd name="T87" fmla="*/ 1393 h 1564"/>
                <a:gd name="T88" fmla="*/ 479 w 2300"/>
                <a:gd name="T89" fmla="*/ 1393 h 1564"/>
                <a:gd name="T90" fmla="*/ 630 w 2300"/>
                <a:gd name="T91" fmla="*/ 1289 h 1564"/>
                <a:gd name="T92" fmla="*/ 706 w 2300"/>
                <a:gd name="T93" fmla="*/ 1017 h 1564"/>
                <a:gd name="T94" fmla="*/ 679 w 2300"/>
                <a:gd name="T95" fmla="*/ 995 h 1564"/>
                <a:gd name="T96" fmla="*/ 465 w 2300"/>
                <a:gd name="T97" fmla="*/ 1136 h 1564"/>
                <a:gd name="T98" fmla="*/ 185 w 2300"/>
                <a:gd name="T99" fmla="*/ 1129 h 1564"/>
                <a:gd name="T100" fmla="*/ 34 w 2300"/>
                <a:gd name="T101" fmla="*/ 928 h 1564"/>
                <a:gd name="T102" fmla="*/ 31 w 2300"/>
                <a:gd name="T103" fmla="*/ 625 h 1564"/>
                <a:gd name="T104" fmla="*/ 144 w 2300"/>
                <a:gd name="T105" fmla="*/ 286 h 1564"/>
                <a:gd name="T106" fmla="*/ 393 w 2300"/>
                <a:gd name="T107" fmla="*/ 38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00" h="1564">
                  <a:moveTo>
                    <a:pt x="576" y="166"/>
                  </a:moveTo>
                  <a:cubicBezTo>
                    <a:pt x="533" y="166"/>
                    <a:pt x="495" y="176"/>
                    <a:pt x="462" y="195"/>
                  </a:cubicBezTo>
                  <a:cubicBezTo>
                    <a:pt x="428" y="215"/>
                    <a:pt x="398" y="241"/>
                    <a:pt x="372" y="273"/>
                  </a:cubicBezTo>
                  <a:cubicBezTo>
                    <a:pt x="346" y="306"/>
                    <a:pt x="323" y="343"/>
                    <a:pt x="304" y="385"/>
                  </a:cubicBezTo>
                  <a:cubicBezTo>
                    <a:pt x="284" y="427"/>
                    <a:pt x="268" y="471"/>
                    <a:pt x="256" y="515"/>
                  </a:cubicBezTo>
                  <a:cubicBezTo>
                    <a:pt x="244" y="559"/>
                    <a:pt x="235" y="603"/>
                    <a:pt x="229" y="646"/>
                  </a:cubicBezTo>
                  <a:cubicBezTo>
                    <a:pt x="223" y="689"/>
                    <a:pt x="220" y="729"/>
                    <a:pt x="220" y="764"/>
                  </a:cubicBezTo>
                  <a:cubicBezTo>
                    <a:pt x="220" y="797"/>
                    <a:pt x="223" y="828"/>
                    <a:pt x="229" y="856"/>
                  </a:cubicBezTo>
                  <a:cubicBezTo>
                    <a:pt x="235" y="885"/>
                    <a:pt x="245" y="909"/>
                    <a:pt x="257" y="928"/>
                  </a:cubicBezTo>
                  <a:cubicBezTo>
                    <a:pt x="270" y="948"/>
                    <a:pt x="287" y="964"/>
                    <a:pt x="308" y="976"/>
                  </a:cubicBezTo>
                  <a:cubicBezTo>
                    <a:pt x="328" y="988"/>
                    <a:pt x="354" y="994"/>
                    <a:pt x="383" y="994"/>
                  </a:cubicBezTo>
                  <a:cubicBezTo>
                    <a:pt x="426" y="994"/>
                    <a:pt x="470" y="982"/>
                    <a:pt x="513" y="958"/>
                  </a:cubicBezTo>
                  <a:cubicBezTo>
                    <a:pt x="556" y="934"/>
                    <a:pt x="597" y="901"/>
                    <a:pt x="634" y="859"/>
                  </a:cubicBezTo>
                  <a:cubicBezTo>
                    <a:pt x="672" y="817"/>
                    <a:pt x="705" y="767"/>
                    <a:pt x="734" y="709"/>
                  </a:cubicBezTo>
                  <a:cubicBezTo>
                    <a:pt x="763" y="652"/>
                    <a:pt x="784" y="589"/>
                    <a:pt x="798" y="521"/>
                  </a:cubicBezTo>
                  <a:lnTo>
                    <a:pt x="838" y="328"/>
                  </a:lnTo>
                  <a:cubicBezTo>
                    <a:pt x="801" y="274"/>
                    <a:pt x="762" y="234"/>
                    <a:pt x="719" y="207"/>
                  </a:cubicBezTo>
                  <a:cubicBezTo>
                    <a:pt x="677" y="180"/>
                    <a:pt x="629" y="166"/>
                    <a:pt x="576" y="166"/>
                  </a:cubicBezTo>
                  <a:close/>
                  <a:moveTo>
                    <a:pt x="1856" y="161"/>
                  </a:moveTo>
                  <a:cubicBezTo>
                    <a:pt x="1809" y="161"/>
                    <a:pt x="1766" y="170"/>
                    <a:pt x="1728" y="187"/>
                  </a:cubicBezTo>
                  <a:cubicBezTo>
                    <a:pt x="1690" y="203"/>
                    <a:pt x="1655" y="226"/>
                    <a:pt x="1625" y="255"/>
                  </a:cubicBezTo>
                  <a:cubicBezTo>
                    <a:pt x="1595" y="283"/>
                    <a:pt x="1569" y="317"/>
                    <a:pt x="1547" y="355"/>
                  </a:cubicBezTo>
                  <a:cubicBezTo>
                    <a:pt x="1525" y="393"/>
                    <a:pt x="1506" y="434"/>
                    <a:pt x="1492" y="477"/>
                  </a:cubicBezTo>
                  <a:cubicBezTo>
                    <a:pt x="1477" y="521"/>
                    <a:pt x="1467" y="565"/>
                    <a:pt x="1460" y="611"/>
                  </a:cubicBezTo>
                  <a:cubicBezTo>
                    <a:pt x="1452" y="657"/>
                    <a:pt x="1449" y="701"/>
                    <a:pt x="1449" y="745"/>
                  </a:cubicBezTo>
                  <a:cubicBezTo>
                    <a:pt x="1449" y="784"/>
                    <a:pt x="1453" y="819"/>
                    <a:pt x="1462" y="851"/>
                  </a:cubicBezTo>
                  <a:cubicBezTo>
                    <a:pt x="1470" y="882"/>
                    <a:pt x="1484" y="908"/>
                    <a:pt x="1503" y="930"/>
                  </a:cubicBezTo>
                  <a:cubicBezTo>
                    <a:pt x="1523" y="952"/>
                    <a:pt x="1547" y="969"/>
                    <a:pt x="1578" y="981"/>
                  </a:cubicBezTo>
                  <a:cubicBezTo>
                    <a:pt x="1608" y="992"/>
                    <a:pt x="1645" y="998"/>
                    <a:pt x="1689" y="998"/>
                  </a:cubicBezTo>
                  <a:cubicBezTo>
                    <a:pt x="1737" y="998"/>
                    <a:pt x="1780" y="990"/>
                    <a:pt x="1818" y="973"/>
                  </a:cubicBezTo>
                  <a:cubicBezTo>
                    <a:pt x="1855" y="956"/>
                    <a:pt x="1889" y="933"/>
                    <a:pt x="1919" y="904"/>
                  </a:cubicBezTo>
                  <a:cubicBezTo>
                    <a:pt x="1950" y="876"/>
                    <a:pt x="1976" y="842"/>
                    <a:pt x="1998" y="804"/>
                  </a:cubicBezTo>
                  <a:cubicBezTo>
                    <a:pt x="2020" y="765"/>
                    <a:pt x="2039" y="724"/>
                    <a:pt x="2053" y="681"/>
                  </a:cubicBezTo>
                  <a:cubicBezTo>
                    <a:pt x="2068" y="637"/>
                    <a:pt x="2078" y="592"/>
                    <a:pt x="2085" y="547"/>
                  </a:cubicBezTo>
                  <a:cubicBezTo>
                    <a:pt x="2092" y="502"/>
                    <a:pt x="2096" y="457"/>
                    <a:pt x="2096" y="413"/>
                  </a:cubicBezTo>
                  <a:cubicBezTo>
                    <a:pt x="2096" y="374"/>
                    <a:pt x="2092" y="339"/>
                    <a:pt x="2084" y="308"/>
                  </a:cubicBezTo>
                  <a:cubicBezTo>
                    <a:pt x="2075" y="277"/>
                    <a:pt x="2062" y="250"/>
                    <a:pt x="2043" y="229"/>
                  </a:cubicBezTo>
                  <a:cubicBezTo>
                    <a:pt x="2023" y="207"/>
                    <a:pt x="1998" y="191"/>
                    <a:pt x="1968" y="179"/>
                  </a:cubicBezTo>
                  <a:cubicBezTo>
                    <a:pt x="1937" y="167"/>
                    <a:pt x="1899" y="161"/>
                    <a:pt x="1856" y="161"/>
                  </a:cubicBezTo>
                  <a:close/>
                  <a:moveTo>
                    <a:pt x="1873" y="0"/>
                  </a:moveTo>
                  <a:cubicBezTo>
                    <a:pt x="1948" y="0"/>
                    <a:pt x="2012" y="9"/>
                    <a:pt x="2066" y="27"/>
                  </a:cubicBezTo>
                  <a:cubicBezTo>
                    <a:pt x="2119" y="46"/>
                    <a:pt x="2164" y="72"/>
                    <a:pt x="2198" y="106"/>
                  </a:cubicBezTo>
                  <a:cubicBezTo>
                    <a:pt x="2233" y="141"/>
                    <a:pt x="2259" y="183"/>
                    <a:pt x="2275" y="233"/>
                  </a:cubicBezTo>
                  <a:cubicBezTo>
                    <a:pt x="2292" y="283"/>
                    <a:pt x="2300" y="339"/>
                    <a:pt x="2300" y="402"/>
                  </a:cubicBezTo>
                  <a:cubicBezTo>
                    <a:pt x="2300" y="460"/>
                    <a:pt x="2294" y="519"/>
                    <a:pt x="2283" y="579"/>
                  </a:cubicBezTo>
                  <a:cubicBezTo>
                    <a:pt x="2272" y="639"/>
                    <a:pt x="2256" y="697"/>
                    <a:pt x="2234" y="753"/>
                  </a:cubicBezTo>
                  <a:cubicBezTo>
                    <a:pt x="2211" y="809"/>
                    <a:pt x="2183" y="861"/>
                    <a:pt x="2149" y="910"/>
                  </a:cubicBezTo>
                  <a:cubicBezTo>
                    <a:pt x="2114" y="960"/>
                    <a:pt x="2074" y="1002"/>
                    <a:pt x="2027" y="1039"/>
                  </a:cubicBezTo>
                  <a:cubicBezTo>
                    <a:pt x="1981" y="1076"/>
                    <a:pt x="1928" y="1105"/>
                    <a:pt x="1869" y="1127"/>
                  </a:cubicBezTo>
                  <a:cubicBezTo>
                    <a:pt x="1810" y="1148"/>
                    <a:pt x="1744" y="1159"/>
                    <a:pt x="1672" y="1159"/>
                  </a:cubicBezTo>
                  <a:cubicBezTo>
                    <a:pt x="1597" y="1159"/>
                    <a:pt x="1532" y="1150"/>
                    <a:pt x="1479" y="1132"/>
                  </a:cubicBezTo>
                  <a:cubicBezTo>
                    <a:pt x="1425" y="1114"/>
                    <a:pt x="1381" y="1088"/>
                    <a:pt x="1347" y="1053"/>
                  </a:cubicBezTo>
                  <a:cubicBezTo>
                    <a:pt x="1313" y="1019"/>
                    <a:pt x="1287" y="977"/>
                    <a:pt x="1271" y="927"/>
                  </a:cubicBezTo>
                  <a:cubicBezTo>
                    <a:pt x="1254" y="877"/>
                    <a:pt x="1246" y="820"/>
                    <a:pt x="1246" y="757"/>
                  </a:cubicBezTo>
                  <a:cubicBezTo>
                    <a:pt x="1246" y="699"/>
                    <a:pt x="1252" y="640"/>
                    <a:pt x="1262" y="580"/>
                  </a:cubicBezTo>
                  <a:cubicBezTo>
                    <a:pt x="1273" y="520"/>
                    <a:pt x="1289" y="462"/>
                    <a:pt x="1312" y="406"/>
                  </a:cubicBezTo>
                  <a:cubicBezTo>
                    <a:pt x="1335" y="351"/>
                    <a:pt x="1363" y="298"/>
                    <a:pt x="1397" y="249"/>
                  </a:cubicBezTo>
                  <a:cubicBezTo>
                    <a:pt x="1431" y="199"/>
                    <a:pt x="1471" y="156"/>
                    <a:pt x="1518" y="119"/>
                  </a:cubicBezTo>
                  <a:cubicBezTo>
                    <a:pt x="1564" y="83"/>
                    <a:pt x="1617" y="53"/>
                    <a:pt x="1676" y="32"/>
                  </a:cubicBezTo>
                  <a:cubicBezTo>
                    <a:pt x="1735" y="11"/>
                    <a:pt x="1801" y="0"/>
                    <a:pt x="1873" y="0"/>
                  </a:cubicBezTo>
                  <a:close/>
                  <a:moveTo>
                    <a:pt x="578" y="0"/>
                  </a:moveTo>
                  <a:cubicBezTo>
                    <a:pt x="647" y="0"/>
                    <a:pt x="707" y="14"/>
                    <a:pt x="757" y="42"/>
                  </a:cubicBezTo>
                  <a:cubicBezTo>
                    <a:pt x="806" y="70"/>
                    <a:pt x="851" y="109"/>
                    <a:pt x="890" y="158"/>
                  </a:cubicBezTo>
                  <a:lnTo>
                    <a:pt x="912" y="51"/>
                  </a:lnTo>
                  <a:cubicBezTo>
                    <a:pt x="915" y="39"/>
                    <a:pt x="924" y="30"/>
                    <a:pt x="939" y="24"/>
                  </a:cubicBezTo>
                  <a:cubicBezTo>
                    <a:pt x="954" y="19"/>
                    <a:pt x="977" y="16"/>
                    <a:pt x="1008" y="16"/>
                  </a:cubicBezTo>
                  <a:cubicBezTo>
                    <a:pt x="1024" y="16"/>
                    <a:pt x="1037" y="17"/>
                    <a:pt x="1047" y="18"/>
                  </a:cubicBezTo>
                  <a:cubicBezTo>
                    <a:pt x="1058" y="19"/>
                    <a:pt x="1066" y="21"/>
                    <a:pt x="1072" y="24"/>
                  </a:cubicBezTo>
                  <a:cubicBezTo>
                    <a:pt x="1079" y="27"/>
                    <a:pt x="1083" y="31"/>
                    <a:pt x="1084" y="36"/>
                  </a:cubicBezTo>
                  <a:cubicBezTo>
                    <a:pt x="1086" y="41"/>
                    <a:pt x="1086" y="46"/>
                    <a:pt x="1085" y="51"/>
                  </a:cubicBezTo>
                  <a:lnTo>
                    <a:pt x="857" y="1190"/>
                  </a:lnTo>
                  <a:cubicBezTo>
                    <a:pt x="844" y="1253"/>
                    <a:pt x="824" y="1308"/>
                    <a:pt x="796" y="1354"/>
                  </a:cubicBezTo>
                  <a:cubicBezTo>
                    <a:pt x="769" y="1401"/>
                    <a:pt x="733" y="1440"/>
                    <a:pt x="690" y="1471"/>
                  </a:cubicBezTo>
                  <a:cubicBezTo>
                    <a:pt x="647" y="1502"/>
                    <a:pt x="596" y="1525"/>
                    <a:pt x="537" y="1541"/>
                  </a:cubicBezTo>
                  <a:cubicBezTo>
                    <a:pt x="478" y="1556"/>
                    <a:pt x="412" y="1564"/>
                    <a:pt x="337" y="1564"/>
                  </a:cubicBezTo>
                  <a:cubicBezTo>
                    <a:pt x="272" y="1564"/>
                    <a:pt x="212" y="1558"/>
                    <a:pt x="159" y="1545"/>
                  </a:cubicBezTo>
                  <a:cubicBezTo>
                    <a:pt x="105" y="1532"/>
                    <a:pt x="63" y="1517"/>
                    <a:pt x="31" y="1499"/>
                  </a:cubicBezTo>
                  <a:cubicBezTo>
                    <a:pt x="19" y="1491"/>
                    <a:pt x="11" y="1483"/>
                    <a:pt x="7" y="1476"/>
                  </a:cubicBezTo>
                  <a:cubicBezTo>
                    <a:pt x="2" y="1468"/>
                    <a:pt x="0" y="1459"/>
                    <a:pt x="0" y="1447"/>
                  </a:cubicBezTo>
                  <a:cubicBezTo>
                    <a:pt x="0" y="1442"/>
                    <a:pt x="0" y="1436"/>
                    <a:pt x="1" y="1427"/>
                  </a:cubicBezTo>
                  <a:cubicBezTo>
                    <a:pt x="1" y="1419"/>
                    <a:pt x="2" y="1410"/>
                    <a:pt x="4" y="1401"/>
                  </a:cubicBezTo>
                  <a:cubicBezTo>
                    <a:pt x="6" y="1393"/>
                    <a:pt x="9" y="1384"/>
                    <a:pt x="11" y="1374"/>
                  </a:cubicBezTo>
                  <a:cubicBezTo>
                    <a:pt x="14" y="1365"/>
                    <a:pt x="18" y="1357"/>
                    <a:pt x="22" y="1349"/>
                  </a:cubicBezTo>
                  <a:cubicBezTo>
                    <a:pt x="26" y="1342"/>
                    <a:pt x="31" y="1336"/>
                    <a:pt x="38" y="1332"/>
                  </a:cubicBezTo>
                  <a:cubicBezTo>
                    <a:pt x="44" y="1327"/>
                    <a:pt x="51" y="1325"/>
                    <a:pt x="58" y="1325"/>
                  </a:cubicBezTo>
                  <a:cubicBezTo>
                    <a:pt x="67" y="1325"/>
                    <a:pt x="79" y="1329"/>
                    <a:pt x="93" y="1337"/>
                  </a:cubicBezTo>
                  <a:cubicBezTo>
                    <a:pt x="107" y="1346"/>
                    <a:pt x="126" y="1355"/>
                    <a:pt x="149" y="1365"/>
                  </a:cubicBezTo>
                  <a:cubicBezTo>
                    <a:pt x="172" y="1375"/>
                    <a:pt x="202" y="1385"/>
                    <a:pt x="236" y="1393"/>
                  </a:cubicBezTo>
                  <a:cubicBezTo>
                    <a:pt x="271" y="1402"/>
                    <a:pt x="314" y="1406"/>
                    <a:pt x="365" y="1406"/>
                  </a:cubicBezTo>
                  <a:cubicBezTo>
                    <a:pt x="407" y="1406"/>
                    <a:pt x="445" y="1402"/>
                    <a:pt x="479" y="1393"/>
                  </a:cubicBezTo>
                  <a:cubicBezTo>
                    <a:pt x="513" y="1385"/>
                    <a:pt x="543" y="1372"/>
                    <a:pt x="568" y="1354"/>
                  </a:cubicBezTo>
                  <a:cubicBezTo>
                    <a:pt x="593" y="1337"/>
                    <a:pt x="614" y="1315"/>
                    <a:pt x="630" y="1289"/>
                  </a:cubicBezTo>
                  <a:cubicBezTo>
                    <a:pt x="646" y="1262"/>
                    <a:pt x="658" y="1231"/>
                    <a:pt x="666" y="1194"/>
                  </a:cubicBezTo>
                  <a:cubicBezTo>
                    <a:pt x="679" y="1123"/>
                    <a:pt x="692" y="1064"/>
                    <a:pt x="706" y="1017"/>
                  </a:cubicBezTo>
                  <a:cubicBezTo>
                    <a:pt x="719" y="970"/>
                    <a:pt x="730" y="934"/>
                    <a:pt x="738" y="908"/>
                  </a:cubicBezTo>
                  <a:cubicBezTo>
                    <a:pt x="726" y="937"/>
                    <a:pt x="706" y="966"/>
                    <a:pt x="679" y="995"/>
                  </a:cubicBezTo>
                  <a:cubicBezTo>
                    <a:pt x="651" y="1025"/>
                    <a:pt x="620" y="1052"/>
                    <a:pt x="584" y="1076"/>
                  </a:cubicBezTo>
                  <a:cubicBezTo>
                    <a:pt x="548" y="1101"/>
                    <a:pt x="508" y="1121"/>
                    <a:pt x="465" y="1136"/>
                  </a:cubicBezTo>
                  <a:cubicBezTo>
                    <a:pt x="422" y="1151"/>
                    <a:pt x="379" y="1159"/>
                    <a:pt x="334" y="1159"/>
                  </a:cubicBezTo>
                  <a:cubicBezTo>
                    <a:pt x="276" y="1159"/>
                    <a:pt x="226" y="1149"/>
                    <a:pt x="185" y="1129"/>
                  </a:cubicBezTo>
                  <a:cubicBezTo>
                    <a:pt x="145" y="1110"/>
                    <a:pt x="112" y="1083"/>
                    <a:pt x="87" y="1049"/>
                  </a:cubicBezTo>
                  <a:cubicBezTo>
                    <a:pt x="63" y="1015"/>
                    <a:pt x="45" y="975"/>
                    <a:pt x="34" y="928"/>
                  </a:cubicBezTo>
                  <a:cubicBezTo>
                    <a:pt x="23" y="882"/>
                    <a:pt x="18" y="832"/>
                    <a:pt x="18" y="778"/>
                  </a:cubicBezTo>
                  <a:cubicBezTo>
                    <a:pt x="18" y="733"/>
                    <a:pt x="22" y="682"/>
                    <a:pt x="31" y="625"/>
                  </a:cubicBezTo>
                  <a:cubicBezTo>
                    <a:pt x="39" y="568"/>
                    <a:pt x="53" y="511"/>
                    <a:pt x="72" y="454"/>
                  </a:cubicBezTo>
                  <a:cubicBezTo>
                    <a:pt x="90" y="396"/>
                    <a:pt x="114" y="341"/>
                    <a:pt x="144" y="286"/>
                  </a:cubicBezTo>
                  <a:cubicBezTo>
                    <a:pt x="173" y="232"/>
                    <a:pt x="208" y="184"/>
                    <a:pt x="250" y="141"/>
                  </a:cubicBezTo>
                  <a:cubicBezTo>
                    <a:pt x="291" y="98"/>
                    <a:pt x="339" y="64"/>
                    <a:pt x="393" y="38"/>
                  </a:cubicBezTo>
                  <a:cubicBezTo>
                    <a:pt x="448" y="13"/>
                    <a:pt x="509" y="0"/>
                    <a:pt x="57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11" name="Freeform 593">
              <a:extLst>
                <a:ext uri="{FF2B5EF4-FFF2-40B4-BE49-F238E27FC236}">
                  <a16:creationId xmlns:a16="http://schemas.microsoft.com/office/drawing/2014/main" id="{D658A3BB-D3C2-8F75-6A14-930EA4D364AB}"/>
                </a:ext>
              </a:extLst>
            </p:cNvPr>
            <p:cNvSpPr>
              <a:spLocks noEditPoints="1"/>
            </p:cNvSpPr>
            <p:nvPr/>
          </p:nvSpPr>
          <p:spPr bwMode="auto">
            <a:xfrm>
              <a:off x="3452813" y="5422900"/>
              <a:ext cx="511175" cy="157163"/>
            </a:xfrm>
            <a:custGeom>
              <a:avLst/>
              <a:gdLst>
                <a:gd name="T0" fmla="*/ 775 w 2689"/>
                <a:gd name="T1" fmla="*/ 426 h 828"/>
                <a:gd name="T2" fmla="*/ 732 w 2689"/>
                <a:gd name="T3" fmla="*/ 674 h 828"/>
                <a:gd name="T4" fmla="*/ 910 w 2689"/>
                <a:gd name="T5" fmla="*/ 735 h 828"/>
                <a:gd name="T6" fmla="*/ 1044 w 2689"/>
                <a:gd name="T7" fmla="*/ 522 h 828"/>
                <a:gd name="T8" fmla="*/ 985 w 2689"/>
                <a:gd name="T9" fmla="*/ 338 h 828"/>
                <a:gd name="T10" fmla="*/ 2380 w 2689"/>
                <a:gd name="T11" fmla="*/ 373 h 828"/>
                <a:gd name="T12" fmla="*/ 2478 w 2689"/>
                <a:gd name="T13" fmla="*/ 480 h 828"/>
                <a:gd name="T14" fmla="*/ 2566 w 2689"/>
                <a:gd name="T15" fmla="*/ 343 h 828"/>
                <a:gd name="T16" fmla="*/ 2647 w 2689"/>
                <a:gd name="T17" fmla="*/ 292 h 828"/>
                <a:gd name="T18" fmla="*/ 2611 w 2689"/>
                <a:gd name="T19" fmla="*/ 510 h 828"/>
                <a:gd name="T20" fmla="*/ 2293 w 2689"/>
                <a:gd name="T21" fmla="*/ 595 h 828"/>
                <a:gd name="T22" fmla="*/ 2482 w 2689"/>
                <a:gd name="T23" fmla="*/ 744 h 828"/>
                <a:gd name="T24" fmla="*/ 2597 w 2689"/>
                <a:gd name="T25" fmla="*/ 718 h 828"/>
                <a:gd name="T26" fmla="*/ 2589 w 2689"/>
                <a:gd name="T27" fmla="*/ 776 h 828"/>
                <a:gd name="T28" fmla="*/ 2459 w 2689"/>
                <a:gd name="T29" fmla="*/ 824 h 828"/>
                <a:gd name="T30" fmla="*/ 2205 w 2689"/>
                <a:gd name="T31" fmla="*/ 719 h 828"/>
                <a:gd name="T32" fmla="*/ 2263 w 2689"/>
                <a:gd name="T33" fmla="*/ 383 h 828"/>
                <a:gd name="T34" fmla="*/ 1604 w 2689"/>
                <a:gd name="T35" fmla="*/ 248 h 828"/>
                <a:gd name="T36" fmla="*/ 1738 w 2689"/>
                <a:gd name="T37" fmla="*/ 375 h 828"/>
                <a:gd name="T38" fmla="*/ 1941 w 2689"/>
                <a:gd name="T39" fmla="*/ 248 h 828"/>
                <a:gd name="T40" fmla="*/ 2080 w 2689"/>
                <a:gd name="T41" fmla="*/ 391 h 828"/>
                <a:gd name="T42" fmla="*/ 2001 w 2689"/>
                <a:gd name="T43" fmla="*/ 810 h 828"/>
                <a:gd name="T44" fmla="*/ 1930 w 2689"/>
                <a:gd name="T45" fmla="*/ 819 h 828"/>
                <a:gd name="T46" fmla="*/ 1973 w 2689"/>
                <a:gd name="T47" fmla="*/ 476 h 828"/>
                <a:gd name="T48" fmla="*/ 1916 w 2689"/>
                <a:gd name="T49" fmla="*/ 331 h 828"/>
                <a:gd name="T50" fmla="*/ 1714 w 2689"/>
                <a:gd name="T51" fmla="*/ 566 h 828"/>
                <a:gd name="T52" fmla="*/ 1638 w 2689"/>
                <a:gd name="T53" fmla="*/ 819 h 828"/>
                <a:gd name="T54" fmla="*/ 1571 w 2689"/>
                <a:gd name="T55" fmla="*/ 810 h 828"/>
                <a:gd name="T56" fmla="*/ 1642 w 2689"/>
                <a:gd name="T57" fmla="*/ 410 h 828"/>
                <a:gd name="T58" fmla="*/ 1458 w 2689"/>
                <a:gd name="T59" fmla="*/ 398 h 828"/>
                <a:gd name="T60" fmla="*/ 1325 w 2689"/>
                <a:gd name="T61" fmla="*/ 810 h 828"/>
                <a:gd name="T62" fmla="*/ 1254 w 2689"/>
                <a:gd name="T63" fmla="*/ 819 h 828"/>
                <a:gd name="T64" fmla="*/ 1339 w 2689"/>
                <a:gd name="T65" fmla="*/ 274 h 828"/>
                <a:gd name="T66" fmla="*/ 1384 w 2689"/>
                <a:gd name="T67" fmla="*/ 256 h 828"/>
                <a:gd name="T68" fmla="*/ 1423 w 2689"/>
                <a:gd name="T69" fmla="*/ 274 h 828"/>
                <a:gd name="T70" fmla="*/ 1538 w 2689"/>
                <a:gd name="T71" fmla="*/ 260 h 828"/>
                <a:gd name="T72" fmla="*/ 1100 w 2689"/>
                <a:gd name="T73" fmla="*/ 301 h 828"/>
                <a:gd name="T74" fmla="*/ 1118 w 2689"/>
                <a:gd name="T75" fmla="*/ 625 h 828"/>
                <a:gd name="T76" fmla="*/ 837 w 2689"/>
                <a:gd name="T77" fmla="*/ 828 h 828"/>
                <a:gd name="T78" fmla="*/ 624 w 2689"/>
                <a:gd name="T79" fmla="*/ 627 h 828"/>
                <a:gd name="T80" fmla="*/ 760 w 2689"/>
                <a:gd name="T81" fmla="*/ 308 h 828"/>
                <a:gd name="T82" fmla="*/ 232 w 2689"/>
                <a:gd name="T83" fmla="*/ 1 h 828"/>
                <a:gd name="T84" fmla="*/ 206 w 2689"/>
                <a:gd name="T85" fmla="*/ 257 h 828"/>
                <a:gd name="T86" fmla="*/ 174 w 2689"/>
                <a:gd name="T87" fmla="*/ 374 h 828"/>
                <a:gd name="T88" fmla="*/ 377 w 2689"/>
                <a:gd name="T89" fmla="*/ 248 h 828"/>
                <a:gd name="T90" fmla="*/ 516 w 2689"/>
                <a:gd name="T91" fmla="*/ 391 h 828"/>
                <a:gd name="T92" fmla="*/ 437 w 2689"/>
                <a:gd name="T93" fmla="*/ 810 h 828"/>
                <a:gd name="T94" fmla="*/ 365 w 2689"/>
                <a:gd name="T95" fmla="*/ 819 h 828"/>
                <a:gd name="T96" fmla="*/ 409 w 2689"/>
                <a:gd name="T97" fmla="*/ 476 h 828"/>
                <a:gd name="T98" fmla="*/ 401 w 2689"/>
                <a:gd name="T99" fmla="*/ 353 h 828"/>
                <a:gd name="T100" fmla="*/ 226 w 2689"/>
                <a:gd name="T101" fmla="*/ 400 h 828"/>
                <a:gd name="T102" fmla="*/ 93 w 2689"/>
                <a:gd name="T103" fmla="*/ 810 h 828"/>
                <a:gd name="T104" fmla="*/ 22 w 2689"/>
                <a:gd name="T105" fmla="*/ 819 h 828"/>
                <a:gd name="T106" fmla="*/ 157 w 2689"/>
                <a:gd name="T107" fmla="*/ 19 h 828"/>
                <a:gd name="T108" fmla="*/ 209 w 2689"/>
                <a:gd name="T109"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89" h="828">
                  <a:moveTo>
                    <a:pt x="929" y="329"/>
                  </a:moveTo>
                  <a:cubicBezTo>
                    <a:pt x="906" y="329"/>
                    <a:pt x="884" y="333"/>
                    <a:pt x="865" y="342"/>
                  </a:cubicBezTo>
                  <a:cubicBezTo>
                    <a:pt x="846" y="350"/>
                    <a:pt x="829" y="361"/>
                    <a:pt x="814" y="376"/>
                  </a:cubicBezTo>
                  <a:cubicBezTo>
                    <a:pt x="799" y="390"/>
                    <a:pt x="786" y="407"/>
                    <a:pt x="775" y="426"/>
                  </a:cubicBezTo>
                  <a:cubicBezTo>
                    <a:pt x="764" y="445"/>
                    <a:pt x="754" y="465"/>
                    <a:pt x="747" y="487"/>
                  </a:cubicBezTo>
                  <a:cubicBezTo>
                    <a:pt x="740" y="509"/>
                    <a:pt x="735" y="531"/>
                    <a:pt x="731" y="554"/>
                  </a:cubicBezTo>
                  <a:cubicBezTo>
                    <a:pt x="727" y="577"/>
                    <a:pt x="726" y="599"/>
                    <a:pt x="726" y="621"/>
                  </a:cubicBezTo>
                  <a:cubicBezTo>
                    <a:pt x="726" y="640"/>
                    <a:pt x="728" y="658"/>
                    <a:pt x="732" y="674"/>
                  </a:cubicBezTo>
                  <a:cubicBezTo>
                    <a:pt x="736" y="689"/>
                    <a:pt x="743" y="702"/>
                    <a:pt x="753" y="713"/>
                  </a:cubicBezTo>
                  <a:cubicBezTo>
                    <a:pt x="763" y="724"/>
                    <a:pt x="775" y="733"/>
                    <a:pt x="790" y="739"/>
                  </a:cubicBezTo>
                  <a:cubicBezTo>
                    <a:pt x="805" y="744"/>
                    <a:pt x="824" y="747"/>
                    <a:pt x="846" y="747"/>
                  </a:cubicBezTo>
                  <a:cubicBezTo>
                    <a:pt x="870" y="747"/>
                    <a:pt x="891" y="743"/>
                    <a:pt x="910" y="735"/>
                  </a:cubicBezTo>
                  <a:cubicBezTo>
                    <a:pt x="929" y="726"/>
                    <a:pt x="946" y="715"/>
                    <a:pt x="961" y="700"/>
                  </a:cubicBezTo>
                  <a:cubicBezTo>
                    <a:pt x="976" y="686"/>
                    <a:pt x="989" y="669"/>
                    <a:pt x="1000" y="650"/>
                  </a:cubicBezTo>
                  <a:cubicBezTo>
                    <a:pt x="1011" y="631"/>
                    <a:pt x="1021" y="610"/>
                    <a:pt x="1028" y="589"/>
                  </a:cubicBezTo>
                  <a:cubicBezTo>
                    <a:pt x="1035" y="567"/>
                    <a:pt x="1040" y="544"/>
                    <a:pt x="1044" y="522"/>
                  </a:cubicBezTo>
                  <a:cubicBezTo>
                    <a:pt x="1047" y="499"/>
                    <a:pt x="1049" y="477"/>
                    <a:pt x="1049" y="455"/>
                  </a:cubicBezTo>
                  <a:cubicBezTo>
                    <a:pt x="1049" y="435"/>
                    <a:pt x="1047" y="418"/>
                    <a:pt x="1043" y="402"/>
                  </a:cubicBezTo>
                  <a:cubicBezTo>
                    <a:pt x="1039" y="387"/>
                    <a:pt x="1032" y="373"/>
                    <a:pt x="1022" y="363"/>
                  </a:cubicBezTo>
                  <a:cubicBezTo>
                    <a:pt x="1013" y="352"/>
                    <a:pt x="1000" y="344"/>
                    <a:pt x="985" y="338"/>
                  </a:cubicBezTo>
                  <a:cubicBezTo>
                    <a:pt x="970" y="332"/>
                    <a:pt x="951" y="329"/>
                    <a:pt x="929" y="329"/>
                  </a:cubicBezTo>
                  <a:close/>
                  <a:moveTo>
                    <a:pt x="2499" y="324"/>
                  </a:moveTo>
                  <a:cubicBezTo>
                    <a:pt x="2474" y="324"/>
                    <a:pt x="2452" y="329"/>
                    <a:pt x="2432" y="337"/>
                  </a:cubicBezTo>
                  <a:cubicBezTo>
                    <a:pt x="2412" y="346"/>
                    <a:pt x="2395" y="358"/>
                    <a:pt x="2380" y="373"/>
                  </a:cubicBezTo>
                  <a:cubicBezTo>
                    <a:pt x="2365" y="388"/>
                    <a:pt x="2352" y="405"/>
                    <a:pt x="2341" y="425"/>
                  </a:cubicBezTo>
                  <a:cubicBezTo>
                    <a:pt x="2331" y="445"/>
                    <a:pt x="2322" y="465"/>
                    <a:pt x="2315" y="487"/>
                  </a:cubicBezTo>
                  <a:lnTo>
                    <a:pt x="2375" y="487"/>
                  </a:lnTo>
                  <a:cubicBezTo>
                    <a:pt x="2416" y="487"/>
                    <a:pt x="2450" y="485"/>
                    <a:pt x="2478" y="480"/>
                  </a:cubicBezTo>
                  <a:cubicBezTo>
                    <a:pt x="2506" y="474"/>
                    <a:pt x="2528" y="468"/>
                    <a:pt x="2544" y="459"/>
                  </a:cubicBezTo>
                  <a:cubicBezTo>
                    <a:pt x="2561" y="450"/>
                    <a:pt x="2573" y="440"/>
                    <a:pt x="2579" y="428"/>
                  </a:cubicBezTo>
                  <a:cubicBezTo>
                    <a:pt x="2586" y="416"/>
                    <a:pt x="2590" y="404"/>
                    <a:pt x="2590" y="391"/>
                  </a:cubicBezTo>
                  <a:cubicBezTo>
                    <a:pt x="2590" y="371"/>
                    <a:pt x="2582" y="355"/>
                    <a:pt x="2566" y="343"/>
                  </a:cubicBezTo>
                  <a:cubicBezTo>
                    <a:pt x="2551" y="330"/>
                    <a:pt x="2528" y="324"/>
                    <a:pt x="2499" y="324"/>
                  </a:cubicBezTo>
                  <a:close/>
                  <a:moveTo>
                    <a:pt x="2507" y="248"/>
                  </a:moveTo>
                  <a:cubicBezTo>
                    <a:pt x="2540" y="248"/>
                    <a:pt x="2568" y="252"/>
                    <a:pt x="2590" y="260"/>
                  </a:cubicBezTo>
                  <a:cubicBezTo>
                    <a:pt x="2613" y="269"/>
                    <a:pt x="2632" y="279"/>
                    <a:pt x="2647" y="292"/>
                  </a:cubicBezTo>
                  <a:cubicBezTo>
                    <a:pt x="2661" y="305"/>
                    <a:pt x="2672" y="319"/>
                    <a:pt x="2679" y="335"/>
                  </a:cubicBezTo>
                  <a:cubicBezTo>
                    <a:pt x="2685" y="351"/>
                    <a:pt x="2689" y="367"/>
                    <a:pt x="2689" y="382"/>
                  </a:cubicBezTo>
                  <a:cubicBezTo>
                    <a:pt x="2689" y="409"/>
                    <a:pt x="2682" y="433"/>
                    <a:pt x="2670" y="455"/>
                  </a:cubicBezTo>
                  <a:cubicBezTo>
                    <a:pt x="2657" y="476"/>
                    <a:pt x="2638" y="495"/>
                    <a:pt x="2611" y="510"/>
                  </a:cubicBezTo>
                  <a:cubicBezTo>
                    <a:pt x="2585" y="525"/>
                    <a:pt x="2551" y="537"/>
                    <a:pt x="2509" y="545"/>
                  </a:cubicBezTo>
                  <a:cubicBezTo>
                    <a:pt x="2468" y="553"/>
                    <a:pt x="2418" y="557"/>
                    <a:pt x="2361" y="557"/>
                  </a:cubicBezTo>
                  <a:lnTo>
                    <a:pt x="2298" y="557"/>
                  </a:lnTo>
                  <a:cubicBezTo>
                    <a:pt x="2296" y="570"/>
                    <a:pt x="2294" y="583"/>
                    <a:pt x="2293" y="595"/>
                  </a:cubicBezTo>
                  <a:cubicBezTo>
                    <a:pt x="2292" y="607"/>
                    <a:pt x="2291" y="618"/>
                    <a:pt x="2291" y="629"/>
                  </a:cubicBezTo>
                  <a:cubicBezTo>
                    <a:pt x="2291" y="668"/>
                    <a:pt x="2301" y="698"/>
                    <a:pt x="2320" y="719"/>
                  </a:cubicBezTo>
                  <a:cubicBezTo>
                    <a:pt x="2340" y="739"/>
                    <a:pt x="2371" y="750"/>
                    <a:pt x="2414" y="750"/>
                  </a:cubicBezTo>
                  <a:cubicBezTo>
                    <a:pt x="2439" y="750"/>
                    <a:pt x="2462" y="748"/>
                    <a:pt x="2482" y="744"/>
                  </a:cubicBezTo>
                  <a:cubicBezTo>
                    <a:pt x="2502" y="740"/>
                    <a:pt x="2519" y="736"/>
                    <a:pt x="2534" y="732"/>
                  </a:cubicBezTo>
                  <a:cubicBezTo>
                    <a:pt x="2548" y="728"/>
                    <a:pt x="2560" y="724"/>
                    <a:pt x="2570" y="720"/>
                  </a:cubicBezTo>
                  <a:cubicBezTo>
                    <a:pt x="2579" y="716"/>
                    <a:pt x="2586" y="715"/>
                    <a:pt x="2589" y="715"/>
                  </a:cubicBezTo>
                  <a:cubicBezTo>
                    <a:pt x="2593" y="715"/>
                    <a:pt x="2595" y="716"/>
                    <a:pt x="2597" y="718"/>
                  </a:cubicBezTo>
                  <a:cubicBezTo>
                    <a:pt x="2599" y="721"/>
                    <a:pt x="2600" y="724"/>
                    <a:pt x="2600" y="729"/>
                  </a:cubicBezTo>
                  <a:cubicBezTo>
                    <a:pt x="2600" y="733"/>
                    <a:pt x="2599" y="738"/>
                    <a:pt x="2598" y="743"/>
                  </a:cubicBezTo>
                  <a:cubicBezTo>
                    <a:pt x="2598" y="749"/>
                    <a:pt x="2596" y="754"/>
                    <a:pt x="2595" y="760"/>
                  </a:cubicBezTo>
                  <a:cubicBezTo>
                    <a:pt x="2593" y="766"/>
                    <a:pt x="2591" y="771"/>
                    <a:pt x="2589" y="776"/>
                  </a:cubicBezTo>
                  <a:cubicBezTo>
                    <a:pt x="2586" y="781"/>
                    <a:pt x="2583" y="785"/>
                    <a:pt x="2580" y="789"/>
                  </a:cubicBezTo>
                  <a:cubicBezTo>
                    <a:pt x="2576" y="794"/>
                    <a:pt x="2567" y="798"/>
                    <a:pt x="2555" y="803"/>
                  </a:cubicBezTo>
                  <a:cubicBezTo>
                    <a:pt x="2543" y="807"/>
                    <a:pt x="2529" y="811"/>
                    <a:pt x="2513" y="815"/>
                  </a:cubicBezTo>
                  <a:cubicBezTo>
                    <a:pt x="2496" y="819"/>
                    <a:pt x="2478" y="822"/>
                    <a:pt x="2459" y="824"/>
                  </a:cubicBezTo>
                  <a:cubicBezTo>
                    <a:pt x="2439" y="826"/>
                    <a:pt x="2420" y="828"/>
                    <a:pt x="2400" y="828"/>
                  </a:cubicBezTo>
                  <a:cubicBezTo>
                    <a:pt x="2366" y="828"/>
                    <a:pt x="2335" y="824"/>
                    <a:pt x="2309" y="816"/>
                  </a:cubicBezTo>
                  <a:cubicBezTo>
                    <a:pt x="2283" y="808"/>
                    <a:pt x="2261" y="796"/>
                    <a:pt x="2244" y="780"/>
                  </a:cubicBezTo>
                  <a:cubicBezTo>
                    <a:pt x="2226" y="764"/>
                    <a:pt x="2213" y="743"/>
                    <a:pt x="2205" y="719"/>
                  </a:cubicBezTo>
                  <a:cubicBezTo>
                    <a:pt x="2196" y="695"/>
                    <a:pt x="2192" y="666"/>
                    <a:pt x="2192" y="634"/>
                  </a:cubicBezTo>
                  <a:cubicBezTo>
                    <a:pt x="2192" y="608"/>
                    <a:pt x="2194" y="581"/>
                    <a:pt x="2199" y="552"/>
                  </a:cubicBezTo>
                  <a:cubicBezTo>
                    <a:pt x="2204" y="523"/>
                    <a:pt x="2212" y="494"/>
                    <a:pt x="2222" y="465"/>
                  </a:cubicBezTo>
                  <a:cubicBezTo>
                    <a:pt x="2233" y="437"/>
                    <a:pt x="2246" y="410"/>
                    <a:pt x="2263" y="383"/>
                  </a:cubicBezTo>
                  <a:cubicBezTo>
                    <a:pt x="2280" y="357"/>
                    <a:pt x="2300" y="334"/>
                    <a:pt x="2323" y="314"/>
                  </a:cubicBezTo>
                  <a:cubicBezTo>
                    <a:pt x="2347" y="294"/>
                    <a:pt x="2373" y="278"/>
                    <a:pt x="2404" y="266"/>
                  </a:cubicBezTo>
                  <a:cubicBezTo>
                    <a:pt x="2434" y="254"/>
                    <a:pt x="2469" y="248"/>
                    <a:pt x="2507" y="248"/>
                  </a:cubicBezTo>
                  <a:close/>
                  <a:moveTo>
                    <a:pt x="1604" y="248"/>
                  </a:moveTo>
                  <a:cubicBezTo>
                    <a:pt x="1627" y="248"/>
                    <a:pt x="1647" y="251"/>
                    <a:pt x="1664" y="258"/>
                  </a:cubicBezTo>
                  <a:cubicBezTo>
                    <a:pt x="1681" y="264"/>
                    <a:pt x="1695" y="273"/>
                    <a:pt x="1705" y="284"/>
                  </a:cubicBezTo>
                  <a:cubicBezTo>
                    <a:pt x="1716" y="295"/>
                    <a:pt x="1724" y="309"/>
                    <a:pt x="1729" y="324"/>
                  </a:cubicBezTo>
                  <a:cubicBezTo>
                    <a:pt x="1734" y="339"/>
                    <a:pt x="1737" y="356"/>
                    <a:pt x="1738" y="375"/>
                  </a:cubicBezTo>
                  <a:cubicBezTo>
                    <a:pt x="1746" y="361"/>
                    <a:pt x="1757" y="347"/>
                    <a:pt x="1771" y="332"/>
                  </a:cubicBezTo>
                  <a:cubicBezTo>
                    <a:pt x="1784" y="317"/>
                    <a:pt x="1800" y="303"/>
                    <a:pt x="1818" y="291"/>
                  </a:cubicBezTo>
                  <a:cubicBezTo>
                    <a:pt x="1836" y="279"/>
                    <a:pt x="1856" y="269"/>
                    <a:pt x="1877" y="260"/>
                  </a:cubicBezTo>
                  <a:cubicBezTo>
                    <a:pt x="1898" y="252"/>
                    <a:pt x="1919" y="248"/>
                    <a:pt x="1941" y="248"/>
                  </a:cubicBezTo>
                  <a:cubicBezTo>
                    <a:pt x="1967" y="248"/>
                    <a:pt x="1989" y="252"/>
                    <a:pt x="2007" y="259"/>
                  </a:cubicBezTo>
                  <a:cubicBezTo>
                    <a:pt x="2024" y="267"/>
                    <a:pt x="2039" y="277"/>
                    <a:pt x="2050" y="290"/>
                  </a:cubicBezTo>
                  <a:cubicBezTo>
                    <a:pt x="2060" y="303"/>
                    <a:pt x="2068" y="318"/>
                    <a:pt x="2073" y="335"/>
                  </a:cubicBezTo>
                  <a:cubicBezTo>
                    <a:pt x="2078" y="352"/>
                    <a:pt x="2080" y="371"/>
                    <a:pt x="2080" y="391"/>
                  </a:cubicBezTo>
                  <a:cubicBezTo>
                    <a:pt x="2080" y="405"/>
                    <a:pt x="2079" y="418"/>
                    <a:pt x="2078" y="432"/>
                  </a:cubicBezTo>
                  <a:cubicBezTo>
                    <a:pt x="2076" y="445"/>
                    <a:pt x="2074" y="458"/>
                    <a:pt x="2071" y="473"/>
                  </a:cubicBezTo>
                  <a:lnTo>
                    <a:pt x="2005" y="802"/>
                  </a:lnTo>
                  <a:cubicBezTo>
                    <a:pt x="2005" y="805"/>
                    <a:pt x="2003" y="808"/>
                    <a:pt x="2001" y="810"/>
                  </a:cubicBezTo>
                  <a:cubicBezTo>
                    <a:pt x="2000" y="812"/>
                    <a:pt x="1997" y="814"/>
                    <a:pt x="1992" y="815"/>
                  </a:cubicBezTo>
                  <a:cubicBezTo>
                    <a:pt x="1988" y="817"/>
                    <a:pt x="1983" y="818"/>
                    <a:pt x="1977" y="819"/>
                  </a:cubicBezTo>
                  <a:cubicBezTo>
                    <a:pt x="1970" y="820"/>
                    <a:pt x="1962" y="820"/>
                    <a:pt x="1953" y="820"/>
                  </a:cubicBezTo>
                  <a:cubicBezTo>
                    <a:pt x="1943" y="820"/>
                    <a:pt x="1936" y="820"/>
                    <a:pt x="1930" y="819"/>
                  </a:cubicBezTo>
                  <a:cubicBezTo>
                    <a:pt x="1924" y="818"/>
                    <a:pt x="1919" y="817"/>
                    <a:pt x="1916" y="815"/>
                  </a:cubicBezTo>
                  <a:cubicBezTo>
                    <a:pt x="1912" y="814"/>
                    <a:pt x="1910" y="812"/>
                    <a:pt x="1909" y="810"/>
                  </a:cubicBezTo>
                  <a:cubicBezTo>
                    <a:pt x="1908" y="808"/>
                    <a:pt x="1908" y="805"/>
                    <a:pt x="1908" y="802"/>
                  </a:cubicBezTo>
                  <a:lnTo>
                    <a:pt x="1973" y="476"/>
                  </a:lnTo>
                  <a:cubicBezTo>
                    <a:pt x="1975" y="465"/>
                    <a:pt x="1977" y="454"/>
                    <a:pt x="1978" y="444"/>
                  </a:cubicBezTo>
                  <a:cubicBezTo>
                    <a:pt x="1980" y="434"/>
                    <a:pt x="1980" y="424"/>
                    <a:pt x="1980" y="413"/>
                  </a:cubicBezTo>
                  <a:cubicBezTo>
                    <a:pt x="1980" y="388"/>
                    <a:pt x="1976" y="368"/>
                    <a:pt x="1966" y="354"/>
                  </a:cubicBezTo>
                  <a:cubicBezTo>
                    <a:pt x="1956" y="339"/>
                    <a:pt x="1940" y="331"/>
                    <a:pt x="1916" y="331"/>
                  </a:cubicBezTo>
                  <a:cubicBezTo>
                    <a:pt x="1896" y="331"/>
                    <a:pt x="1876" y="337"/>
                    <a:pt x="1855" y="349"/>
                  </a:cubicBezTo>
                  <a:cubicBezTo>
                    <a:pt x="1834" y="361"/>
                    <a:pt x="1815" y="378"/>
                    <a:pt x="1796" y="398"/>
                  </a:cubicBezTo>
                  <a:cubicBezTo>
                    <a:pt x="1777" y="419"/>
                    <a:pt x="1760" y="444"/>
                    <a:pt x="1746" y="473"/>
                  </a:cubicBezTo>
                  <a:cubicBezTo>
                    <a:pt x="1732" y="502"/>
                    <a:pt x="1721" y="533"/>
                    <a:pt x="1714" y="566"/>
                  </a:cubicBezTo>
                  <a:lnTo>
                    <a:pt x="1668" y="802"/>
                  </a:lnTo>
                  <a:cubicBezTo>
                    <a:pt x="1667" y="805"/>
                    <a:pt x="1665" y="808"/>
                    <a:pt x="1663" y="810"/>
                  </a:cubicBezTo>
                  <a:cubicBezTo>
                    <a:pt x="1661" y="812"/>
                    <a:pt x="1658" y="814"/>
                    <a:pt x="1654" y="815"/>
                  </a:cubicBezTo>
                  <a:cubicBezTo>
                    <a:pt x="1650" y="817"/>
                    <a:pt x="1645" y="818"/>
                    <a:pt x="1638" y="819"/>
                  </a:cubicBezTo>
                  <a:cubicBezTo>
                    <a:pt x="1632" y="820"/>
                    <a:pt x="1624" y="820"/>
                    <a:pt x="1615" y="820"/>
                  </a:cubicBezTo>
                  <a:cubicBezTo>
                    <a:pt x="1605" y="820"/>
                    <a:pt x="1598" y="820"/>
                    <a:pt x="1592" y="819"/>
                  </a:cubicBezTo>
                  <a:cubicBezTo>
                    <a:pt x="1586" y="818"/>
                    <a:pt x="1581" y="817"/>
                    <a:pt x="1578" y="815"/>
                  </a:cubicBezTo>
                  <a:cubicBezTo>
                    <a:pt x="1575" y="814"/>
                    <a:pt x="1573" y="812"/>
                    <a:pt x="1571" y="810"/>
                  </a:cubicBezTo>
                  <a:cubicBezTo>
                    <a:pt x="1570" y="808"/>
                    <a:pt x="1570" y="805"/>
                    <a:pt x="1570" y="802"/>
                  </a:cubicBezTo>
                  <a:lnTo>
                    <a:pt x="1635" y="476"/>
                  </a:lnTo>
                  <a:cubicBezTo>
                    <a:pt x="1638" y="464"/>
                    <a:pt x="1640" y="453"/>
                    <a:pt x="1641" y="441"/>
                  </a:cubicBezTo>
                  <a:cubicBezTo>
                    <a:pt x="1642" y="430"/>
                    <a:pt x="1642" y="420"/>
                    <a:pt x="1642" y="410"/>
                  </a:cubicBezTo>
                  <a:cubicBezTo>
                    <a:pt x="1642" y="386"/>
                    <a:pt x="1637" y="367"/>
                    <a:pt x="1628" y="353"/>
                  </a:cubicBezTo>
                  <a:cubicBezTo>
                    <a:pt x="1618" y="338"/>
                    <a:pt x="1601" y="331"/>
                    <a:pt x="1578" y="331"/>
                  </a:cubicBezTo>
                  <a:cubicBezTo>
                    <a:pt x="1558" y="331"/>
                    <a:pt x="1538" y="337"/>
                    <a:pt x="1517" y="349"/>
                  </a:cubicBezTo>
                  <a:cubicBezTo>
                    <a:pt x="1496" y="361"/>
                    <a:pt x="1476" y="378"/>
                    <a:pt x="1458" y="398"/>
                  </a:cubicBezTo>
                  <a:cubicBezTo>
                    <a:pt x="1439" y="419"/>
                    <a:pt x="1422" y="444"/>
                    <a:pt x="1408" y="473"/>
                  </a:cubicBezTo>
                  <a:cubicBezTo>
                    <a:pt x="1393" y="502"/>
                    <a:pt x="1383" y="533"/>
                    <a:pt x="1376" y="566"/>
                  </a:cubicBezTo>
                  <a:lnTo>
                    <a:pt x="1329" y="802"/>
                  </a:lnTo>
                  <a:cubicBezTo>
                    <a:pt x="1329" y="805"/>
                    <a:pt x="1327" y="808"/>
                    <a:pt x="1325" y="810"/>
                  </a:cubicBezTo>
                  <a:cubicBezTo>
                    <a:pt x="1323" y="812"/>
                    <a:pt x="1320" y="814"/>
                    <a:pt x="1317" y="815"/>
                  </a:cubicBezTo>
                  <a:cubicBezTo>
                    <a:pt x="1313" y="817"/>
                    <a:pt x="1307" y="818"/>
                    <a:pt x="1301" y="819"/>
                  </a:cubicBezTo>
                  <a:cubicBezTo>
                    <a:pt x="1295" y="820"/>
                    <a:pt x="1287" y="820"/>
                    <a:pt x="1277" y="820"/>
                  </a:cubicBezTo>
                  <a:cubicBezTo>
                    <a:pt x="1268" y="820"/>
                    <a:pt x="1260" y="820"/>
                    <a:pt x="1254" y="819"/>
                  </a:cubicBezTo>
                  <a:cubicBezTo>
                    <a:pt x="1247" y="818"/>
                    <a:pt x="1243" y="817"/>
                    <a:pt x="1239" y="815"/>
                  </a:cubicBezTo>
                  <a:cubicBezTo>
                    <a:pt x="1236" y="814"/>
                    <a:pt x="1234" y="812"/>
                    <a:pt x="1233" y="810"/>
                  </a:cubicBezTo>
                  <a:cubicBezTo>
                    <a:pt x="1232" y="808"/>
                    <a:pt x="1232" y="805"/>
                    <a:pt x="1233" y="802"/>
                  </a:cubicBezTo>
                  <a:lnTo>
                    <a:pt x="1339" y="274"/>
                  </a:lnTo>
                  <a:cubicBezTo>
                    <a:pt x="1339" y="271"/>
                    <a:pt x="1340" y="269"/>
                    <a:pt x="1342" y="266"/>
                  </a:cubicBezTo>
                  <a:cubicBezTo>
                    <a:pt x="1344" y="264"/>
                    <a:pt x="1347" y="262"/>
                    <a:pt x="1350" y="260"/>
                  </a:cubicBezTo>
                  <a:cubicBezTo>
                    <a:pt x="1354" y="259"/>
                    <a:pt x="1359" y="258"/>
                    <a:pt x="1364" y="257"/>
                  </a:cubicBezTo>
                  <a:cubicBezTo>
                    <a:pt x="1370" y="257"/>
                    <a:pt x="1377" y="256"/>
                    <a:pt x="1384" y="256"/>
                  </a:cubicBezTo>
                  <a:cubicBezTo>
                    <a:pt x="1393" y="256"/>
                    <a:pt x="1399" y="257"/>
                    <a:pt x="1405" y="257"/>
                  </a:cubicBezTo>
                  <a:cubicBezTo>
                    <a:pt x="1410" y="258"/>
                    <a:pt x="1414" y="259"/>
                    <a:pt x="1417" y="260"/>
                  </a:cubicBezTo>
                  <a:cubicBezTo>
                    <a:pt x="1420" y="262"/>
                    <a:pt x="1422" y="264"/>
                    <a:pt x="1423" y="266"/>
                  </a:cubicBezTo>
                  <a:cubicBezTo>
                    <a:pt x="1423" y="269"/>
                    <a:pt x="1424" y="271"/>
                    <a:pt x="1423" y="274"/>
                  </a:cubicBezTo>
                  <a:lnTo>
                    <a:pt x="1403" y="375"/>
                  </a:lnTo>
                  <a:cubicBezTo>
                    <a:pt x="1409" y="361"/>
                    <a:pt x="1419" y="347"/>
                    <a:pt x="1432" y="332"/>
                  </a:cubicBezTo>
                  <a:cubicBezTo>
                    <a:pt x="1446" y="318"/>
                    <a:pt x="1461" y="304"/>
                    <a:pt x="1479" y="291"/>
                  </a:cubicBezTo>
                  <a:cubicBezTo>
                    <a:pt x="1497" y="279"/>
                    <a:pt x="1517" y="269"/>
                    <a:pt x="1538" y="260"/>
                  </a:cubicBezTo>
                  <a:cubicBezTo>
                    <a:pt x="1560" y="252"/>
                    <a:pt x="1581" y="248"/>
                    <a:pt x="1604" y="248"/>
                  </a:cubicBezTo>
                  <a:close/>
                  <a:moveTo>
                    <a:pt x="938" y="248"/>
                  </a:moveTo>
                  <a:cubicBezTo>
                    <a:pt x="975" y="248"/>
                    <a:pt x="1007" y="253"/>
                    <a:pt x="1034" y="262"/>
                  </a:cubicBezTo>
                  <a:cubicBezTo>
                    <a:pt x="1061" y="271"/>
                    <a:pt x="1083" y="284"/>
                    <a:pt x="1100" y="301"/>
                  </a:cubicBezTo>
                  <a:cubicBezTo>
                    <a:pt x="1118" y="319"/>
                    <a:pt x="1131" y="340"/>
                    <a:pt x="1139" y="365"/>
                  </a:cubicBezTo>
                  <a:cubicBezTo>
                    <a:pt x="1147" y="390"/>
                    <a:pt x="1151" y="418"/>
                    <a:pt x="1151" y="449"/>
                  </a:cubicBezTo>
                  <a:cubicBezTo>
                    <a:pt x="1151" y="478"/>
                    <a:pt x="1148" y="507"/>
                    <a:pt x="1143" y="538"/>
                  </a:cubicBezTo>
                  <a:cubicBezTo>
                    <a:pt x="1137" y="568"/>
                    <a:pt x="1129" y="597"/>
                    <a:pt x="1118" y="625"/>
                  </a:cubicBezTo>
                  <a:cubicBezTo>
                    <a:pt x="1107" y="653"/>
                    <a:pt x="1093" y="679"/>
                    <a:pt x="1076" y="703"/>
                  </a:cubicBezTo>
                  <a:cubicBezTo>
                    <a:pt x="1058" y="728"/>
                    <a:pt x="1038" y="749"/>
                    <a:pt x="1015" y="768"/>
                  </a:cubicBezTo>
                  <a:cubicBezTo>
                    <a:pt x="992" y="786"/>
                    <a:pt x="965" y="801"/>
                    <a:pt x="936" y="811"/>
                  </a:cubicBezTo>
                  <a:cubicBezTo>
                    <a:pt x="906" y="822"/>
                    <a:pt x="873" y="828"/>
                    <a:pt x="837" y="828"/>
                  </a:cubicBezTo>
                  <a:cubicBezTo>
                    <a:pt x="800" y="828"/>
                    <a:pt x="767" y="823"/>
                    <a:pt x="741" y="814"/>
                  </a:cubicBezTo>
                  <a:cubicBezTo>
                    <a:pt x="714" y="805"/>
                    <a:pt x="692" y="792"/>
                    <a:pt x="675" y="775"/>
                  </a:cubicBezTo>
                  <a:cubicBezTo>
                    <a:pt x="658" y="758"/>
                    <a:pt x="645" y="737"/>
                    <a:pt x="637" y="712"/>
                  </a:cubicBezTo>
                  <a:cubicBezTo>
                    <a:pt x="628" y="687"/>
                    <a:pt x="624" y="658"/>
                    <a:pt x="624" y="627"/>
                  </a:cubicBezTo>
                  <a:cubicBezTo>
                    <a:pt x="624" y="598"/>
                    <a:pt x="627" y="568"/>
                    <a:pt x="632" y="538"/>
                  </a:cubicBezTo>
                  <a:cubicBezTo>
                    <a:pt x="638" y="508"/>
                    <a:pt x="646" y="479"/>
                    <a:pt x="657" y="451"/>
                  </a:cubicBezTo>
                  <a:cubicBezTo>
                    <a:pt x="668" y="424"/>
                    <a:pt x="683" y="397"/>
                    <a:pt x="700" y="373"/>
                  </a:cubicBezTo>
                  <a:cubicBezTo>
                    <a:pt x="717" y="348"/>
                    <a:pt x="737" y="326"/>
                    <a:pt x="760" y="308"/>
                  </a:cubicBezTo>
                  <a:cubicBezTo>
                    <a:pt x="783" y="290"/>
                    <a:pt x="810" y="275"/>
                    <a:pt x="839" y="264"/>
                  </a:cubicBezTo>
                  <a:cubicBezTo>
                    <a:pt x="869" y="253"/>
                    <a:pt x="902" y="248"/>
                    <a:pt x="938" y="248"/>
                  </a:cubicBezTo>
                  <a:close/>
                  <a:moveTo>
                    <a:pt x="209" y="0"/>
                  </a:moveTo>
                  <a:cubicBezTo>
                    <a:pt x="219" y="0"/>
                    <a:pt x="226" y="1"/>
                    <a:pt x="232" y="1"/>
                  </a:cubicBezTo>
                  <a:cubicBezTo>
                    <a:pt x="239" y="2"/>
                    <a:pt x="243" y="3"/>
                    <a:pt x="247" y="5"/>
                  </a:cubicBezTo>
                  <a:cubicBezTo>
                    <a:pt x="250" y="7"/>
                    <a:pt x="252" y="8"/>
                    <a:pt x="253" y="11"/>
                  </a:cubicBezTo>
                  <a:cubicBezTo>
                    <a:pt x="253" y="13"/>
                    <a:pt x="254" y="16"/>
                    <a:pt x="253" y="19"/>
                  </a:cubicBezTo>
                  <a:lnTo>
                    <a:pt x="206" y="257"/>
                  </a:lnTo>
                  <a:cubicBezTo>
                    <a:pt x="204" y="268"/>
                    <a:pt x="202" y="278"/>
                    <a:pt x="199" y="289"/>
                  </a:cubicBezTo>
                  <a:cubicBezTo>
                    <a:pt x="197" y="299"/>
                    <a:pt x="194" y="310"/>
                    <a:pt x="191" y="320"/>
                  </a:cubicBezTo>
                  <a:cubicBezTo>
                    <a:pt x="188" y="330"/>
                    <a:pt x="185" y="340"/>
                    <a:pt x="182" y="349"/>
                  </a:cubicBezTo>
                  <a:cubicBezTo>
                    <a:pt x="179" y="359"/>
                    <a:pt x="177" y="367"/>
                    <a:pt x="174" y="374"/>
                  </a:cubicBezTo>
                  <a:cubicBezTo>
                    <a:pt x="180" y="360"/>
                    <a:pt x="190" y="346"/>
                    <a:pt x="203" y="332"/>
                  </a:cubicBezTo>
                  <a:cubicBezTo>
                    <a:pt x="217" y="317"/>
                    <a:pt x="232" y="303"/>
                    <a:pt x="250" y="291"/>
                  </a:cubicBezTo>
                  <a:cubicBezTo>
                    <a:pt x="268" y="279"/>
                    <a:pt x="288" y="269"/>
                    <a:pt x="310" y="260"/>
                  </a:cubicBezTo>
                  <a:cubicBezTo>
                    <a:pt x="331" y="252"/>
                    <a:pt x="354" y="248"/>
                    <a:pt x="377" y="248"/>
                  </a:cubicBezTo>
                  <a:cubicBezTo>
                    <a:pt x="402" y="248"/>
                    <a:pt x="423" y="252"/>
                    <a:pt x="441" y="259"/>
                  </a:cubicBezTo>
                  <a:cubicBezTo>
                    <a:pt x="458" y="266"/>
                    <a:pt x="473" y="276"/>
                    <a:pt x="484" y="289"/>
                  </a:cubicBezTo>
                  <a:cubicBezTo>
                    <a:pt x="495" y="302"/>
                    <a:pt x="503" y="317"/>
                    <a:pt x="508" y="334"/>
                  </a:cubicBezTo>
                  <a:cubicBezTo>
                    <a:pt x="513" y="352"/>
                    <a:pt x="516" y="371"/>
                    <a:pt x="516" y="391"/>
                  </a:cubicBezTo>
                  <a:cubicBezTo>
                    <a:pt x="516" y="405"/>
                    <a:pt x="515" y="419"/>
                    <a:pt x="513" y="432"/>
                  </a:cubicBezTo>
                  <a:cubicBezTo>
                    <a:pt x="512" y="445"/>
                    <a:pt x="510" y="459"/>
                    <a:pt x="507" y="473"/>
                  </a:cubicBezTo>
                  <a:lnTo>
                    <a:pt x="441" y="802"/>
                  </a:lnTo>
                  <a:cubicBezTo>
                    <a:pt x="441" y="805"/>
                    <a:pt x="439" y="808"/>
                    <a:pt x="437" y="810"/>
                  </a:cubicBezTo>
                  <a:cubicBezTo>
                    <a:pt x="435" y="812"/>
                    <a:pt x="432" y="814"/>
                    <a:pt x="428" y="815"/>
                  </a:cubicBezTo>
                  <a:cubicBezTo>
                    <a:pt x="424" y="817"/>
                    <a:pt x="419" y="818"/>
                    <a:pt x="413" y="819"/>
                  </a:cubicBezTo>
                  <a:cubicBezTo>
                    <a:pt x="406" y="820"/>
                    <a:pt x="398" y="820"/>
                    <a:pt x="389" y="820"/>
                  </a:cubicBezTo>
                  <a:cubicBezTo>
                    <a:pt x="379" y="820"/>
                    <a:pt x="372" y="820"/>
                    <a:pt x="365" y="819"/>
                  </a:cubicBezTo>
                  <a:cubicBezTo>
                    <a:pt x="359" y="818"/>
                    <a:pt x="355" y="817"/>
                    <a:pt x="351" y="815"/>
                  </a:cubicBezTo>
                  <a:cubicBezTo>
                    <a:pt x="348" y="814"/>
                    <a:pt x="346" y="812"/>
                    <a:pt x="345" y="810"/>
                  </a:cubicBezTo>
                  <a:cubicBezTo>
                    <a:pt x="344" y="808"/>
                    <a:pt x="344" y="805"/>
                    <a:pt x="344" y="802"/>
                  </a:cubicBezTo>
                  <a:lnTo>
                    <a:pt x="409" y="476"/>
                  </a:lnTo>
                  <a:cubicBezTo>
                    <a:pt x="411" y="466"/>
                    <a:pt x="413" y="454"/>
                    <a:pt x="414" y="442"/>
                  </a:cubicBezTo>
                  <a:cubicBezTo>
                    <a:pt x="415" y="429"/>
                    <a:pt x="416" y="418"/>
                    <a:pt x="416" y="409"/>
                  </a:cubicBezTo>
                  <a:cubicBezTo>
                    <a:pt x="416" y="397"/>
                    <a:pt x="415" y="387"/>
                    <a:pt x="413" y="378"/>
                  </a:cubicBezTo>
                  <a:cubicBezTo>
                    <a:pt x="410" y="368"/>
                    <a:pt x="406" y="360"/>
                    <a:pt x="401" y="353"/>
                  </a:cubicBezTo>
                  <a:cubicBezTo>
                    <a:pt x="396" y="346"/>
                    <a:pt x="389" y="341"/>
                    <a:pt x="381" y="337"/>
                  </a:cubicBezTo>
                  <a:cubicBezTo>
                    <a:pt x="372" y="333"/>
                    <a:pt x="362" y="331"/>
                    <a:pt x="350" y="331"/>
                  </a:cubicBezTo>
                  <a:cubicBezTo>
                    <a:pt x="329" y="331"/>
                    <a:pt x="308" y="337"/>
                    <a:pt x="286" y="349"/>
                  </a:cubicBezTo>
                  <a:cubicBezTo>
                    <a:pt x="265" y="362"/>
                    <a:pt x="245" y="378"/>
                    <a:pt x="226" y="400"/>
                  </a:cubicBezTo>
                  <a:cubicBezTo>
                    <a:pt x="207" y="421"/>
                    <a:pt x="191" y="446"/>
                    <a:pt x="176" y="475"/>
                  </a:cubicBezTo>
                  <a:cubicBezTo>
                    <a:pt x="162" y="504"/>
                    <a:pt x="151" y="535"/>
                    <a:pt x="144" y="568"/>
                  </a:cubicBezTo>
                  <a:lnTo>
                    <a:pt x="97" y="802"/>
                  </a:lnTo>
                  <a:cubicBezTo>
                    <a:pt x="97" y="805"/>
                    <a:pt x="95" y="808"/>
                    <a:pt x="93" y="810"/>
                  </a:cubicBezTo>
                  <a:cubicBezTo>
                    <a:pt x="91" y="812"/>
                    <a:pt x="88" y="814"/>
                    <a:pt x="85" y="815"/>
                  </a:cubicBezTo>
                  <a:cubicBezTo>
                    <a:pt x="81" y="817"/>
                    <a:pt x="75" y="818"/>
                    <a:pt x="69" y="819"/>
                  </a:cubicBezTo>
                  <a:cubicBezTo>
                    <a:pt x="63" y="820"/>
                    <a:pt x="55" y="820"/>
                    <a:pt x="45" y="820"/>
                  </a:cubicBezTo>
                  <a:cubicBezTo>
                    <a:pt x="36" y="820"/>
                    <a:pt x="28" y="820"/>
                    <a:pt x="22" y="819"/>
                  </a:cubicBezTo>
                  <a:cubicBezTo>
                    <a:pt x="15" y="818"/>
                    <a:pt x="11" y="817"/>
                    <a:pt x="7" y="815"/>
                  </a:cubicBezTo>
                  <a:cubicBezTo>
                    <a:pt x="4" y="814"/>
                    <a:pt x="2" y="812"/>
                    <a:pt x="1" y="810"/>
                  </a:cubicBezTo>
                  <a:cubicBezTo>
                    <a:pt x="0" y="808"/>
                    <a:pt x="0" y="805"/>
                    <a:pt x="1" y="802"/>
                  </a:cubicBezTo>
                  <a:lnTo>
                    <a:pt x="157" y="19"/>
                  </a:lnTo>
                  <a:cubicBezTo>
                    <a:pt x="157" y="16"/>
                    <a:pt x="159" y="13"/>
                    <a:pt x="160" y="11"/>
                  </a:cubicBezTo>
                  <a:cubicBezTo>
                    <a:pt x="162" y="8"/>
                    <a:pt x="165" y="7"/>
                    <a:pt x="169" y="5"/>
                  </a:cubicBezTo>
                  <a:cubicBezTo>
                    <a:pt x="173" y="3"/>
                    <a:pt x="179" y="2"/>
                    <a:pt x="185" y="1"/>
                  </a:cubicBezTo>
                  <a:cubicBezTo>
                    <a:pt x="191" y="1"/>
                    <a:pt x="200" y="0"/>
                    <a:pt x="20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12" name="Freeform 594">
              <a:extLst>
                <a:ext uri="{FF2B5EF4-FFF2-40B4-BE49-F238E27FC236}">
                  <a16:creationId xmlns:a16="http://schemas.microsoft.com/office/drawing/2014/main" id="{0EE10021-C866-AB9D-FFFE-0EA75B56A754}"/>
                </a:ext>
              </a:extLst>
            </p:cNvPr>
            <p:cNvSpPr>
              <a:spLocks/>
            </p:cNvSpPr>
            <p:nvPr/>
          </p:nvSpPr>
          <p:spPr bwMode="auto">
            <a:xfrm>
              <a:off x="3975101" y="5553075"/>
              <a:ext cx="36513" cy="57150"/>
            </a:xfrm>
            <a:custGeom>
              <a:avLst/>
              <a:gdLst>
                <a:gd name="T0" fmla="*/ 137 w 193"/>
                <a:gd name="T1" fmla="*/ 0 h 301"/>
                <a:gd name="T2" fmla="*/ 163 w 193"/>
                <a:gd name="T3" fmla="*/ 2 h 301"/>
                <a:gd name="T4" fmla="*/ 180 w 193"/>
                <a:gd name="T5" fmla="*/ 8 h 301"/>
                <a:gd name="T6" fmla="*/ 190 w 193"/>
                <a:gd name="T7" fmla="*/ 22 h 301"/>
                <a:gd name="T8" fmla="*/ 193 w 193"/>
                <a:gd name="T9" fmla="*/ 48 h 301"/>
                <a:gd name="T10" fmla="*/ 191 w 193"/>
                <a:gd name="T11" fmla="*/ 81 h 301"/>
                <a:gd name="T12" fmla="*/ 185 w 193"/>
                <a:gd name="T13" fmla="*/ 110 h 301"/>
                <a:gd name="T14" fmla="*/ 175 w 193"/>
                <a:gd name="T15" fmla="*/ 136 h 301"/>
                <a:gd name="T16" fmla="*/ 158 w 193"/>
                <a:gd name="T17" fmla="*/ 164 h 301"/>
                <a:gd name="T18" fmla="*/ 78 w 193"/>
                <a:gd name="T19" fmla="*/ 285 h 301"/>
                <a:gd name="T20" fmla="*/ 71 w 193"/>
                <a:gd name="T21" fmla="*/ 292 h 301"/>
                <a:gd name="T22" fmla="*/ 61 w 193"/>
                <a:gd name="T23" fmla="*/ 297 h 301"/>
                <a:gd name="T24" fmla="*/ 49 w 193"/>
                <a:gd name="T25" fmla="*/ 301 h 301"/>
                <a:gd name="T26" fmla="*/ 30 w 193"/>
                <a:gd name="T27" fmla="*/ 301 h 301"/>
                <a:gd name="T28" fmla="*/ 13 w 193"/>
                <a:gd name="T29" fmla="*/ 301 h 301"/>
                <a:gd name="T30" fmla="*/ 4 w 193"/>
                <a:gd name="T31" fmla="*/ 298 h 301"/>
                <a:gd name="T32" fmla="*/ 1 w 193"/>
                <a:gd name="T33" fmla="*/ 292 h 301"/>
                <a:gd name="T34" fmla="*/ 3 w 193"/>
                <a:gd name="T35" fmla="*/ 284 h 301"/>
                <a:gd name="T36" fmla="*/ 81 w 193"/>
                <a:gd name="T37" fmla="*/ 123 h 301"/>
                <a:gd name="T38" fmla="*/ 81 w 193"/>
                <a:gd name="T39" fmla="*/ 48 h 301"/>
                <a:gd name="T40" fmla="*/ 84 w 193"/>
                <a:gd name="T41" fmla="*/ 22 h 301"/>
                <a:gd name="T42" fmla="*/ 94 w 193"/>
                <a:gd name="T43" fmla="*/ 8 h 301"/>
                <a:gd name="T44" fmla="*/ 112 w 193"/>
                <a:gd name="T45" fmla="*/ 2 h 301"/>
                <a:gd name="T46" fmla="*/ 137 w 193"/>
                <a:gd name="T47"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301">
                  <a:moveTo>
                    <a:pt x="137" y="0"/>
                  </a:moveTo>
                  <a:cubicBezTo>
                    <a:pt x="147" y="0"/>
                    <a:pt x="156" y="1"/>
                    <a:pt x="163" y="2"/>
                  </a:cubicBezTo>
                  <a:cubicBezTo>
                    <a:pt x="170" y="3"/>
                    <a:pt x="175" y="5"/>
                    <a:pt x="180" y="8"/>
                  </a:cubicBezTo>
                  <a:cubicBezTo>
                    <a:pt x="184" y="12"/>
                    <a:pt x="188" y="16"/>
                    <a:pt x="190" y="22"/>
                  </a:cubicBezTo>
                  <a:cubicBezTo>
                    <a:pt x="192" y="29"/>
                    <a:pt x="193" y="37"/>
                    <a:pt x="193" y="48"/>
                  </a:cubicBezTo>
                  <a:cubicBezTo>
                    <a:pt x="193" y="60"/>
                    <a:pt x="192" y="71"/>
                    <a:pt x="191" y="81"/>
                  </a:cubicBezTo>
                  <a:cubicBezTo>
                    <a:pt x="190" y="91"/>
                    <a:pt x="188" y="101"/>
                    <a:pt x="185" y="110"/>
                  </a:cubicBezTo>
                  <a:cubicBezTo>
                    <a:pt x="183" y="119"/>
                    <a:pt x="179" y="128"/>
                    <a:pt x="175" y="136"/>
                  </a:cubicBezTo>
                  <a:cubicBezTo>
                    <a:pt x="170" y="145"/>
                    <a:pt x="165" y="155"/>
                    <a:pt x="158" y="164"/>
                  </a:cubicBezTo>
                  <a:lnTo>
                    <a:pt x="78" y="285"/>
                  </a:lnTo>
                  <a:cubicBezTo>
                    <a:pt x="76" y="288"/>
                    <a:pt x="73" y="290"/>
                    <a:pt x="71" y="292"/>
                  </a:cubicBezTo>
                  <a:cubicBezTo>
                    <a:pt x="68" y="294"/>
                    <a:pt x="65" y="296"/>
                    <a:pt x="61" y="297"/>
                  </a:cubicBezTo>
                  <a:cubicBezTo>
                    <a:pt x="58" y="299"/>
                    <a:pt x="53" y="300"/>
                    <a:pt x="49" y="301"/>
                  </a:cubicBezTo>
                  <a:cubicBezTo>
                    <a:pt x="44" y="301"/>
                    <a:pt x="38" y="301"/>
                    <a:pt x="30" y="301"/>
                  </a:cubicBezTo>
                  <a:cubicBezTo>
                    <a:pt x="24" y="301"/>
                    <a:pt x="18" y="301"/>
                    <a:pt x="13" y="301"/>
                  </a:cubicBezTo>
                  <a:cubicBezTo>
                    <a:pt x="9" y="300"/>
                    <a:pt x="6" y="299"/>
                    <a:pt x="4" y="298"/>
                  </a:cubicBezTo>
                  <a:cubicBezTo>
                    <a:pt x="2" y="296"/>
                    <a:pt x="1" y="294"/>
                    <a:pt x="1" y="292"/>
                  </a:cubicBezTo>
                  <a:cubicBezTo>
                    <a:pt x="0" y="290"/>
                    <a:pt x="1" y="287"/>
                    <a:pt x="3" y="284"/>
                  </a:cubicBezTo>
                  <a:lnTo>
                    <a:pt x="81" y="123"/>
                  </a:lnTo>
                  <a:lnTo>
                    <a:pt x="81" y="48"/>
                  </a:lnTo>
                  <a:cubicBezTo>
                    <a:pt x="81" y="37"/>
                    <a:pt x="82" y="29"/>
                    <a:pt x="84" y="22"/>
                  </a:cubicBezTo>
                  <a:cubicBezTo>
                    <a:pt x="86" y="16"/>
                    <a:pt x="89" y="12"/>
                    <a:pt x="94" y="8"/>
                  </a:cubicBezTo>
                  <a:cubicBezTo>
                    <a:pt x="99" y="5"/>
                    <a:pt x="105" y="3"/>
                    <a:pt x="112" y="2"/>
                  </a:cubicBezTo>
                  <a:cubicBezTo>
                    <a:pt x="119" y="1"/>
                    <a:pt x="127" y="0"/>
                    <a:pt x="137"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13" name="Freeform 595">
              <a:extLst>
                <a:ext uri="{FF2B5EF4-FFF2-40B4-BE49-F238E27FC236}">
                  <a16:creationId xmlns:a16="http://schemas.microsoft.com/office/drawing/2014/main" id="{A7DBB4E8-66F1-AE31-504C-3E5579F3869E}"/>
                </a:ext>
              </a:extLst>
            </p:cNvPr>
            <p:cNvSpPr>
              <a:spLocks noEditPoints="1"/>
            </p:cNvSpPr>
            <p:nvPr/>
          </p:nvSpPr>
          <p:spPr bwMode="auto">
            <a:xfrm>
              <a:off x="4037013" y="5432425"/>
              <a:ext cx="747713" cy="147638"/>
            </a:xfrm>
            <a:custGeom>
              <a:avLst/>
              <a:gdLst>
                <a:gd name="T0" fmla="*/ 2168 w 3926"/>
                <a:gd name="T1" fmla="*/ 499 h 773"/>
                <a:gd name="T2" fmla="*/ 2347 w 3926"/>
                <a:gd name="T3" fmla="*/ 680 h 773"/>
                <a:gd name="T4" fmla="*/ 2480 w 3926"/>
                <a:gd name="T5" fmla="*/ 347 h 773"/>
                <a:gd name="T6" fmla="*/ 801 w 3926"/>
                <a:gd name="T7" fmla="*/ 318 h 773"/>
                <a:gd name="T8" fmla="*/ 1000 w 3926"/>
                <a:gd name="T9" fmla="*/ 373 h 773"/>
                <a:gd name="T10" fmla="*/ 3154 w 3926"/>
                <a:gd name="T11" fmla="*/ 237 h 773"/>
                <a:gd name="T12" fmla="*/ 3106 w 3926"/>
                <a:gd name="T13" fmla="*/ 755 h 773"/>
                <a:gd name="T14" fmla="*/ 3014 w 3926"/>
                <a:gd name="T15" fmla="*/ 755 h 773"/>
                <a:gd name="T16" fmla="*/ 3019 w 3926"/>
                <a:gd name="T17" fmla="*/ 276 h 773"/>
                <a:gd name="T18" fmla="*/ 2762 w 3926"/>
                <a:gd name="T19" fmla="*/ 755 h 773"/>
                <a:gd name="T20" fmla="*/ 2670 w 3926"/>
                <a:gd name="T21" fmla="*/ 755 h 773"/>
                <a:gd name="T22" fmla="*/ 2821 w 3926"/>
                <a:gd name="T23" fmla="*/ 201 h 773"/>
                <a:gd name="T24" fmla="*/ 2869 w 3926"/>
                <a:gd name="T25" fmla="*/ 277 h 773"/>
                <a:gd name="T26" fmla="*/ 2537 w 3926"/>
                <a:gd name="T27" fmla="*/ 246 h 773"/>
                <a:gd name="T28" fmla="*/ 2452 w 3926"/>
                <a:gd name="T29" fmla="*/ 713 h 773"/>
                <a:gd name="T30" fmla="*/ 2061 w 3926"/>
                <a:gd name="T31" fmla="*/ 572 h 773"/>
                <a:gd name="T32" fmla="*/ 2375 w 3926"/>
                <a:gd name="T33" fmla="*/ 193 h 773"/>
                <a:gd name="T34" fmla="*/ 1989 w 3926"/>
                <a:gd name="T35" fmla="*/ 248 h 773"/>
                <a:gd name="T36" fmla="*/ 1925 w 3926"/>
                <a:gd name="T37" fmla="*/ 287 h 773"/>
                <a:gd name="T38" fmla="*/ 1738 w 3926"/>
                <a:gd name="T39" fmla="*/ 358 h 773"/>
                <a:gd name="T40" fmla="*/ 1948 w 3926"/>
                <a:gd name="T41" fmla="*/ 581 h 773"/>
                <a:gd name="T42" fmla="*/ 1621 w 3926"/>
                <a:gd name="T43" fmla="*/ 758 h 773"/>
                <a:gd name="T44" fmla="*/ 1560 w 3926"/>
                <a:gd name="T45" fmla="*/ 682 h 773"/>
                <a:gd name="T46" fmla="*/ 1625 w 3926"/>
                <a:gd name="T47" fmla="*/ 670 h 773"/>
                <a:gd name="T48" fmla="*/ 1848 w 3926"/>
                <a:gd name="T49" fmla="*/ 599 h 773"/>
                <a:gd name="T50" fmla="*/ 1640 w 3926"/>
                <a:gd name="T51" fmla="*/ 374 h 773"/>
                <a:gd name="T52" fmla="*/ 1537 w 3926"/>
                <a:gd name="T53" fmla="*/ 195 h 773"/>
                <a:gd name="T54" fmla="*/ 1583 w 3926"/>
                <a:gd name="T55" fmla="*/ 245 h 773"/>
                <a:gd name="T56" fmla="*/ 1535 w 3926"/>
                <a:gd name="T57" fmla="*/ 292 h 773"/>
                <a:gd name="T58" fmla="*/ 1325 w 3926"/>
                <a:gd name="T59" fmla="*/ 512 h 773"/>
                <a:gd name="T60" fmla="*/ 1203 w 3926"/>
                <a:gd name="T61" fmla="*/ 764 h 773"/>
                <a:gd name="T62" fmla="*/ 1299 w 3926"/>
                <a:gd name="T63" fmla="*/ 205 h 773"/>
                <a:gd name="T64" fmla="*/ 1372 w 3926"/>
                <a:gd name="T65" fmla="*/ 219 h 773"/>
                <a:gd name="T66" fmla="*/ 928 w 3926"/>
                <a:gd name="T67" fmla="*/ 193 h 773"/>
                <a:gd name="T68" fmla="*/ 1032 w 3926"/>
                <a:gd name="T69" fmla="*/ 455 h 773"/>
                <a:gd name="T70" fmla="*/ 741 w 3926"/>
                <a:gd name="T71" fmla="*/ 664 h 773"/>
                <a:gd name="T72" fmla="*/ 1018 w 3926"/>
                <a:gd name="T73" fmla="*/ 663 h 773"/>
                <a:gd name="T74" fmla="*/ 976 w 3926"/>
                <a:gd name="T75" fmla="*/ 748 h 773"/>
                <a:gd name="T76" fmla="*/ 626 w 3926"/>
                <a:gd name="T77" fmla="*/ 664 h 773"/>
                <a:gd name="T78" fmla="*/ 825 w 3926"/>
                <a:gd name="T79" fmla="*/ 211 h 773"/>
                <a:gd name="T80" fmla="*/ 389 w 3926"/>
                <a:gd name="T81" fmla="*/ 357 h 773"/>
                <a:gd name="T82" fmla="*/ 395 w 3926"/>
                <a:gd name="T83" fmla="*/ 93 h 773"/>
                <a:gd name="T84" fmla="*/ 395 w 3926"/>
                <a:gd name="T85" fmla="*/ 5 h 773"/>
                <a:gd name="T86" fmla="*/ 568 w 3926"/>
                <a:gd name="T87" fmla="*/ 246 h 773"/>
                <a:gd name="T88" fmla="*/ 156 w 3926"/>
                <a:gd name="T89" fmla="*/ 473 h 773"/>
                <a:gd name="T90" fmla="*/ 24 w 3926"/>
                <a:gd name="T91" fmla="*/ 764 h 773"/>
                <a:gd name="T92" fmla="*/ 194 w 3926"/>
                <a:gd name="T93" fmla="*/ 3 h 773"/>
                <a:gd name="T94" fmla="*/ 3596 w 3926"/>
                <a:gd name="T95" fmla="*/ 300 h 773"/>
                <a:gd name="T96" fmla="*/ 3906 w 3926"/>
                <a:gd name="T97" fmla="*/ 1 h 773"/>
                <a:gd name="T98" fmla="*/ 3793 w 3926"/>
                <a:gd name="T99" fmla="*/ 745 h 773"/>
                <a:gd name="T100" fmla="*/ 3687 w 3926"/>
                <a:gd name="T101" fmla="*/ 755 h 773"/>
                <a:gd name="T102" fmla="*/ 3300 w 3926"/>
                <a:gd name="T103" fmla="*/ 764 h 773"/>
                <a:gd name="T104" fmla="*/ 3516 w 3926"/>
                <a:gd name="T105" fmla="*/ 371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26" h="773">
                  <a:moveTo>
                    <a:pt x="2366" y="274"/>
                  </a:moveTo>
                  <a:cubicBezTo>
                    <a:pt x="2343" y="274"/>
                    <a:pt x="2321" y="278"/>
                    <a:pt x="2302" y="287"/>
                  </a:cubicBezTo>
                  <a:cubicBezTo>
                    <a:pt x="2283" y="295"/>
                    <a:pt x="2266" y="306"/>
                    <a:pt x="2251" y="321"/>
                  </a:cubicBezTo>
                  <a:cubicBezTo>
                    <a:pt x="2236" y="335"/>
                    <a:pt x="2223" y="352"/>
                    <a:pt x="2212" y="371"/>
                  </a:cubicBezTo>
                  <a:cubicBezTo>
                    <a:pt x="2201" y="390"/>
                    <a:pt x="2191" y="410"/>
                    <a:pt x="2184" y="432"/>
                  </a:cubicBezTo>
                  <a:cubicBezTo>
                    <a:pt x="2177" y="454"/>
                    <a:pt x="2172" y="476"/>
                    <a:pt x="2168" y="499"/>
                  </a:cubicBezTo>
                  <a:cubicBezTo>
                    <a:pt x="2164" y="522"/>
                    <a:pt x="2163" y="544"/>
                    <a:pt x="2163" y="566"/>
                  </a:cubicBezTo>
                  <a:cubicBezTo>
                    <a:pt x="2163" y="585"/>
                    <a:pt x="2165" y="603"/>
                    <a:pt x="2169" y="619"/>
                  </a:cubicBezTo>
                  <a:cubicBezTo>
                    <a:pt x="2173" y="634"/>
                    <a:pt x="2180" y="647"/>
                    <a:pt x="2190" y="658"/>
                  </a:cubicBezTo>
                  <a:cubicBezTo>
                    <a:pt x="2200" y="669"/>
                    <a:pt x="2212" y="678"/>
                    <a:pt x="2227" y="684"/>
                  </a:cubicBezTo>
                  <a:cubicBezTo>
                    <a:pt x="2242" y="689"/>
                    <a:pt x="2261" y="692"/>
                    <a:pt x="2283" y="692"/>
                  </a:cubicBezTo>
                  <a:cubicBezTo>
                    <a:pt x="2307" y="692"/>
                    <a:pt x="2328" y="688"/>
                    <a:pt x="2347" y="680"/>
                  </a:cubicBezTo>
                  <a:cubicBezTo>
                    <a:pt x="2366" y="671"/>
                    <a:pt x="2383" y="660"/>
                    <a:pt x="2398" y="645"/>
                  </a:cubicBezTo>
                  <a:cubicBezTo>
                    <a:pt x="2413" y="631"/>
                    <a:pt x="2426" y="614"/>
                    <a:pt x="2437" y="595"/>
                  </a:cubicBezTo>
                  <a:cubicBezTo>
                    <a:pt x="2448" y="576"/>
                    <a:pt x="2458" y="555"/>
                    <a:pt x="2465" y="534"/>
                  </a:cubicBezTo>
                  <a:cubicBezTo>
                    <a:pt x="2472" y="512"/>
                    <a:pt x="2477" y="489"/>
                    <a:pt x="2481" y="467"/>
                  </a:cubicBezTo>
                  <a:cubicBezTo>
                    <a:pt x="2484" y="444"/>
                    <a:pt x="2486" y="422"/>
                    <a:pt x="2486" y="400"/>
                  </a:cubicBezTo>
                  <a:cubicBezTo>
                    <a:pt x="2486" y="380"/>
                    <a:pt x="2484" y="363"/>
                    <a:pt x="2480" y="347"/>
                  </a:cubicBezTo>
                  <a:cubicBezTo>
                    <a:pt x="2476" y="332"/>
                    <a:pt x="2469" y="318"/>
                    <a:pt x="2459" y="308"/>
                  </a:cubicBezTo>
                  <a:cubicBezTo>
                    <a:pt x="2450" y="297"/>
                    <a:pt x="2437" y="289"/>
                    <a:pt x="2422" y="283"/>
                  </a:cubicBezTo>
                  <a:cubicBezTo>
                    <a:pt x="2407" y="277"/>
                    <a:pt x="2388" y="274"/>
                    <a:pt x="2366" y="274"/>
                  </a:cubicBezTo>
                  <a:close/>
                  <a:moveTo>
                    <a:pt x="920" y="269"/>
                  </a:moveTo>
                  <a:cubicBezTo>
                    <a:pt x="895" y="269"/>
                    <a:pt x="873" y="274"/>
                    <a:pt x="853" y="282"/>
                  </a:cubicBezTo>
                  <a:cubicBezTo>
                    <a:pt x="833" y="291"/>
                    <a:pt x="816" y="303"/>
                    <a:pt x="801" y="318"/>
                  </a:cubicBezTo>
                  <a:cubicBezTo>
                    <a:pt x="786" y="333"/>
                    <a:pt x="773" y="350"/>
                    <a:pt x="762" y="370"/>
                  </a:cubicBezTo>
                  <a:cubicBezTo>
                    <a:pt x="752" y="390"/>
                    <a:pt x="743" y="410"/>
                    <a:pt x="736" y="432"/>
                  </a:cubicBezTo>
                  <a:lnTo>
                    <a:pt x="796" y="432"/>
                  </a:lnTo>
                  <a:cubicBezTo>
                    <a:pt x="837" y="432"/>
                    <a:pt x="871" y="430"/>
                    <a:pt x="899" y="425"/>
                  </a:cubicBezTo>
                  <a:cubicBezTo>
                    <a:pt x="927" y="419"/>
                    <a:pt x="949" y="413"/>
                    <a:pt x="965" y="404"/>
                  </a:cubicBezTo>
                  <a:cubicBezTo>
                    <a:pt x="982" y="395"/>
                    <a:pt x="994" y="385"/>
                    <a:pt x="1000" y="373"/>
                  </a:cubicBezTo>
                  <a:cubicBezTo>
                    <a:pt x="1007" y="361"/>
                    <a:pt x="1011" y="349"/>
                    <a:pt x="1011" y="336"/>
                  </a:cubicBezTo>
                  <a:cubicBezTo>
                    <a:pt x="1011" y="316"/>
                    <a:pt x="1003" y="300"/>
                    <a:pt x="987" y="288"/>
                  </a:cubicBezTo>
                  <a:cubicBezTo>
                    <a:pt x="972" y="275"/>
                    <a:pt x="949" y="269"/>
                    <a:pt x="920" y="269"/>
                  </a:cubicBezTo>
                  <a:close/>
                  <a:moveTo>
                    <a:pt x="3046" y="193"/>
                  </a:moveTo>
                  <a:cubicBezTo>
                    <a:pt x="3072" y="193"/>
                    <a:pt x="3094" y="197"/>
                    <a:pt x="3112" y="205"/>
                  </a:cubicBezTo>
                  <a:cubicBezTo>
                    <a:pt x="3129" y="213"/>
                    <a:pt x="3143" y="224"/>
                    <a:pt x="3154" y="237"/>
                  </a:cubicBezTo>
                  <a:cubicBezTo>
                    <a:pt x="3165" y="250"/>
                    <a:pt x="3173" y="265"/>
                    <a:pt x="3178" y="282"/>
                  </a:cubicBezTo>
                  <a:cubicBezTo>
                    <a:pt x="3182" y="299"/>
                    <a:pt x="3185" y="317"/>
                    <a:pt x="3185" y="336"/>
                  </a:cubicBezTo>
                  <a:cubicBezTo>
                    <a:pt x="3185" y="350"/>
                    <a:pt x="3184" y="363"/>
                    <a:pt x="3182" y="377"/>
                  </a:cubicBezTo>
                  <a:cubicBezTo>
                    <a:pt x="3181" y="390"/>
                    <a:pt x="3179" y="403"/>
                    <a:pt x="3176" y="418"/>
                  </a:cubicBezTo>
                  <a:lnTo>
                    <a:pt x="3110" y="747"/>
                  </a:lnTo>
                  <a:cubicBezTo>
                    <a:pt x="3109" y="750"/>
                    <a:pt x="3108" y="753"/>
                    <a:pt x="3106" y="755"/>
                  </a:cubicBezTo>
                  <a:cubicBezTo>
                    <a:pt x="3104" y="757"/>
                    <a:pt x="3101" y="759"/>
                    <a:pt x="3097" y="760"/>
                  </a:cubicBezTo>
                  <a:cubicBezTo>
                    <a:pt x="3093" y="762"/>
                    <a:pt x="3088" y="763"/>
                    <a:pt x="3082" y="764"/>
                  </a:cubicBezTo>
                  <a:cubicBezTo>
                    <a:pt x="3075" y="765"/>
                    <a:pt x="3067" y="765"/>
                    <a:pt x="3058" y="765"/>
                  </a:cubicBezTo>
                  <a:cubicBezTo>
                    <a:pt x="3048" y="765"/>
                    <a:pt x="3041" y="765"/>
                    <a:pt x="3034" y="764"/>
                  </a:cubicBezTo>
                  <a:cubicBezTo>
                    <a:pt x="3028" y="763"/>
                    <a:pt x="3024" y="762"/>
                    <a:pt x="3020" y="760"/>
                  </a:cubicBezTo>
                  <a:cubicBezTo>
                    <a:pt x="3017" y="759"/>
                    <a:pt x="3015" y="757"/>
                    <a:pt x="3014" y="755"/>
                  </a:cubicBezTo>
                  <a:cubicBezTo>
                    <a:pt x="3013" y="753"/>
                    <a:pt x="3013" y="750"/>
                    <a:pt x="3013" y="747"/>
                  </a:cubicBezTo>
                  <a:lnTo>
                    <a:pt x="3078" y="421"/>
                  </a:lnTo>
                  <a:cubicBezTo>
                    <a:pt x="3081" y="409"/>
                    <a:pt x="3083" y="397"/>
                    <a:pt x="3084" y="386"/>
                  </a:cubicBezTo>
                  <a:cubicBezTo>
                    <a:pt x="3085" y="375"/>
                    <a:pt x="3085" y="365"/>
                    <a:pt x="3085" y="356"/>
                  </a:cubicBezTo>
                  <a:cubicBezTo>
                    <a:pt x="3085" y="332"/>
                    <a:pt x="3080" y="313"/>
                    <a:pt x="3070" y="298"/>
                  </a:cubicBezTo>
                  <a:cubicBezTo>
                    <a:pt x="3060" y="284"/>
                    <a:pt x="3043" y="276"/>
                    <a:pt x="3019" y="276"/>
                  </a:cubicBezTo>
                  <a:cubicBezTo>
                    <a:pt x="2998" y="276"/>
                    <a:pt x="2977" y="282"/>
                    <a:pt x="2955" y="294"/>
                  </a:cubicBezTo>
                  <a:cubicBezTo>
                    <a:pt x="2934" y="306"/>
                    <a:pt x="2914" y="323"/>
                    <a:pt x="2895" y="343"/>
                  </a:cubicBezTo>
                  <a:cubicBezTo>
                    <a:pt x="2876" y="364"/>
                    <a:pt x="2860" y="389"/>
                    <a:pt x="2845" y="418"/>
                  </a:cubicBezTo>
                  <a:cubicBezTo>
                    <a:pt x="2831" y="447"/>
                    <a:pt x="2820" y="478"/>
                    <a:pt x="2813" y="511"/>
                  </a:cubicBezTo>
                  <a:lnTo>
                    <a:pt x="2766" y="747"/>
                  </a:lnTo>
                  <a:cubicBezTo>
                    <a:pt x="2766" y="750"/>
                    <a:pt x="2764" y="753"/>
                    <a:pt x="2762" y="755"/>
                  </a:cubicBezTo>
                  <a:cubicBezTo>
                    <a:pt x="2760" y="757"/>
                    <a:pt x="2757" y="759"/>
                    <a:pt x="2754" y="760"/>
                  </a:cubicBezTo>
                  <a:cubicBezTo>
                    <a:pt x="2750" y="762"/>
                    <a:pt x="2744" y="763"/>
                    <a:pt x="2738" y="764"/>
                  </a:cubicBezTo>
                  <a:cubicBezTo>
                    <a:pt x="2732" y="765"/>
                    <a:pt x="2724" y="765"/>
                    <a:pt x="2714" y="765"/>
                  </a:cubicBezTo>
                  <a:cubicBezTo>
                    <a:pt x="2705" y="765"/>
                    <a:pt x="2697" y="765"/>
                    <a:pt x="2691" y="764"/>
                  </a:cubicBezTo>
                  <a:cubicBezTo>
                    <a:pt x="2684" y="763"/>
                    <a:pt x="2680" y="762"/>
                    <a:pt x="2676" y="760"/>
                  </a:cubicBezTo>
                  <a:cubicBezTo>
                    <a:pt x="2673" y="759"/>
                    <a:pt x="2671" y="757"/>
                    <a:pt x="2670" y="755"/>
                  </a:cubicBezTo>
                  <a:cubicBezTo>
                    <a:pt x="2669" y="753"/>
                    <a:pt x="2669" y="750"/>
                    <a:pt x="2670" y="747"/>
                  </a:cubicBezTo>
                  <a:lnTo>
                    <a:pt x="2776" y="219"/>
                  </a:lnTo>
                  <a:cubicBezTo>
                    <a:pt x="2776" y="216"/>
                    <a:pt x="2777" y="214"/>
                    <a:pt x="2779" y="211"/>
                  </a:cubicBezTo>
                  <a:cubicBezTo>
                    <a:pt x="2781" y="209"/>
                    <a:pt x="2784" y="207"/>
                    <a:pt x="2787" y="205"/>
                  </a:cubicBezTo>
                  <a:cubicBezTo>
                    <a:pt x="2791" y="204"/>
                    <a:pt x="2796" y="203"/>
                    <a:pt x="2801" y="202"/>
                  </a:cubicBezTo>
                  <a:cubicBezTo>
                    <a:pt x="2807" y="202"/>
                    <a:pt x="2814" y="201"/>
                    <a:pt x="2821" y="201"/>
                  </a:cubicBezTo>
                  <a:cubicBezTo>
                    <a:pt x="2830" y="201"/>
                    <a:pt x="2836" y="202"/>
                    <a:pt x="2842" y="202"/>
                  </a:cubicBezTo>
                  <a:cubicBezTo>
                    <a:pt x="2847" y="203"/>
                    <a:pt x="2851" y="204"/>
                    <a:pt x="2854" y="205"/>
                  </a:cubicBezTo>
                  <a:cubicBezTo>
                    <a:pt x="2857" y="207"/>
                    <a:pt x="2859" y="209"/>
                    <a:pt x="2860" y="211"/>
                  </a:cubicBezTo>
                  <a:cubicBezTo>
                    <a:pt x="2860" y="214"/>
                    <a:pt x="2861" y="216"/>
                    <a:pt x="2860" y="219"/>
                  </a:cubicBezTo>
                  <a:lnTo>
                    <a:pt x="2840" y="320"/>
                  </a:lnTo>
                  <a:cubicBezTo>
                    <a:pt x="2846" y="306"/>
                    <a:pt x="2856" y="292"/>
                    <a:pt x="2869" y="277"/>
                  </a:cubicBezTo>
                  <a:cubicBezTo>
                    <a:pt x="2882" y="263"/>
                    <a:pt x="2898" y="249"/>
                    <a:pt x="2916" y="236"/>
                  </a:cubicBezTo>
                  <a:cubicBezTo>
                    <a:pt x="2935" y="224"/>
                    <a:pt x="2955" y="214"/>
                    <a:pt x="2977" y="205"/>
                  </a:cubicBezTo>
                  <a:cubicBezTo>
                    <a:pt x="2999" y="197"/>
                    <a:pt x="3022" y="193"/>
                    <a:pt x="3046" y="193"/>
                  </a:cubicBezTo>
                  <a:close/>
                  <a:moveTo>
                    <a:pt x="2375" y="193"/>
                  </a:moveTo>
                  <a:cubicBezTo>
                    <a:pt x="2412" y="193"/>
                    <a:pt x="2444" y="198"/>
                    <a:pt x="2471" y="207"/>
                  </a:cubicBezTo>
                  <a:cubicBezTo>
                    <a:pt x="2498" y="216"/>
                    <a:pt x="2520" y="229"/>
                    <a:pt x="2537" y="246"/>
                  </a:cubicBezTo>
                  <a:cubicBezTo>
                    <a:pt x="2555" y="264"/>
                    <a:pt x="2568" y="285"/>
                    <a:pt x="2576" y="310"/>
                  </a:cubicBezTo>
                  <a:cubicBezTo>
                    <a:pt x="2584" y="335"/>
                    <a:pt x="2588" y="363"/>
                    <a:pt x="2588" y="394"/>
                  </a:cubicBezTo>
                  <a:cubicBezTo>
                    <a:pt x="2588" y="423"/>
                    <a:pt x="2585" y="452"/>
                    <a:pt x="2580" y="483"/>
                  </a:cubicBezTo>
                  <a:cubicBezTo>
                    <a:pt x="2574" y="513"/>
                    <a:pt x="2566" y="542"/>
                    <a:pt x="2555" y="570"/>
                  </a:cubicBezTo>
                  <a:cubicBezTo>
                    <a:pt x="2544" y="598"/>
                    <a:pt x="2530" y="624"/>
                    <a:pt x="2513" y="648"/>
                  </a:cubicBezTo>
                  <a:cubicBezTo>
                    <a:pt x="2495" y="673"/>
                    <a:pt x="2475" y="694"/>
                    <a:pt x="2452" y="713"/>
                  </a:cubicBezTo>
                  <a:cubicBezTo>
                    <a:pt x="2429" y="731"/>
                    <a:pt x="2402" y="746"/>
                    <a:pt x="2373" y="756"/>
                  </a:cubicBezTo>
                  <a:cubicBezTo>
                    <a:pt x="2343" y="767"/>
                    <a:pt x="2310" y="773"/>
                    <a:pt x="2274" y="773"/>
                  </a:cubicBezTo>
                  <a:cubicBezTo>
                    <a:pt x="2237" y="773"/>
                    <a:pt x="2204" y="768"/>
                    <a:pt x="2178" y="759"/>
                  </a:cubicBezTo>
                  <a:cubicBezTo>
                    <a:pt x="2151" y="750"/>
                    <a:pt x="2129" y="737"/>
                    <a:pt x="2112" y="720"/>
                  </a:cubicBezTo>
                  <a:cubicBezTo>
                    <a:pt x="2095" y="703"/>
                    <a:pt x="2082" y="682"/>
                    <a:pt x="2074" y="657"/>
                  </a:cubicBezTo>
                  <a:cubicBezTo>
                    <a:pt x="2065" y="632"/>
                    <a:pt x="2061" y="603"/>
                    <a:pt x="2061" y="572"/>
                  </a:cubicBezTo>
                  <a:cubicBezTo>
                    <a:pt x="2061" y="543"/>
                    <a:pt x="2064" y="513"/>
                    <a:pt x="2069" y="483"/>
                  </a:cubicBezTo>
                  <a:cubicBezTo>
                    <a:pt x="2075" y="453"/>
                    <a:pt x="2083" y="424"/>
                    <a:pt x="2094" y="396"/>
                  </a:cubicBezTo>
                  <a:cubicBezTo>
                    <a:pt x="2105" y="369"/>
                    <a:pt x="2120" y="342"/>
                    <a:pt x="2137" y="318"/>
                  </a:cubicBezTo>
                  <a:cubicBezTo>
                    <a:pt x="2154" y="293"/>
                    <a:pt x="2174" y="271"/>
                    <a:pt x="2197" y="253"/>
                  </a:cubicBezTo>
                  <a:cubicBezTo>
                    <a:pt x="2220" y="235"/>
                    <a:pt x="2247" y="220"/>
                    <a:pt x="2276" y="209"/>
                  </a:cubicBezTo>
                  <a:cubicBezTo>
                    <a:pt x="2306" y="198"/>
                    <a:pt x="2339" y="193"/>
                    <a:pt x="2375" y="193"/>
                  </a:cubicBezTo>
                  <a:close/>
                  <a:moveTo>
                    <a:pt x="1852" y="193"/>
                  </a:moveTo>
                  <a:cubicBezTo>
                    <a:pt x="1866" y="193"/>
                    <a:pt x="1881" y="194"/>
                    <a:pt x="1895" y="197"/>
                  </a:cubicBezTo>
                  <a:cubicBezTo>
                    <a:pt x="1909" y="199"/>
                    <a:pt x="1921" y="202"/>
                    <a:pt x="1933" y="205"/>
                  </a:cubicBezTo>
                  <a:cubicBezTo>
                    <a:pt x="1945" y="209"/>
                    <a:pt x="1955" y="213"/>
                    <a:pt x="1964" y="217"/>
                  </a:cubicBezTo>
                  <a:cubicBezTo>
                    <a:pt x="1972" y="221"/>
                    <a:pt x="1979" y="226"/>
                    <a:pt x="1983" y="230"/>
                  </a:cubicBezTo>
                  <a:cubicBezTo>
                    <a:pt x="1987" y="234"/>
                    <a:pt x="1989" y="240"/>
                    <a:pt x="1989" y="248"/>
                  </a:cubicBezTo>
                  <a:cubicBezTo>
                    <a:pt x="1989" y="252"/>
                    <a:pt x="1989" y="257"/>
                    <a:pt x="1988" y="264"/>
                  </a:cubicBezTo>
                  <a:cubicBezTo>
                    <a:pt x="1986" y="270"/>
                    <a:pt x="1985" y="277"/>
                    <a:pt x="1983" y="283"/>
                  </a:cubicBezTo>
                  <a:cubicBezTo>
                    <a:pt x="1980" y="289"/>
                    <a:pt x="1978" y="294"/>
                    <a:pt x="1975" y="299"/>
                  </a:cubicBezTo>
                  <a:cubicBezTo>
                    <a:pt x="1972" y="303"/>
                    <a:pt x="1969" y="305"/>
                    <a:pt x="1965" y="305"/>
                  </a:cubicBezTo>
                  <a:cubicBezTo>
                    <a:pt x="1961" y="305"/>
                    <a:pt x="1955" y="303"/>
                    <a:pt x="1949" y="299"/>
                  </a:cubicBezTo>
                  <a:cubicBezTo>
                    <a:pt x="1942" y="296"/>
                    <a:pt x="1934" y="292"/>
                    <a:pt x="1925" y="287"/>
                  </a:cubicBezTo>
                  <a:cubicBezTo>
                    <a:pt x="1916" y="282"/>
                    <a:pt x="1904" y="278"/>
                    <a:pt x="1891" y="274"/>
                  </a:cubicBezTo>
                  <a:cubicBezTo>
                    <a:pt x="1878" y="270"/>
                    <a:pt x="1863" y="268"/>
                    <a:pt x="1845" y="268"/>
                  </a:cubicBezTo>
                  <a:cubicBezTo>
                    <a:pt x="1827" y="268"/>
                    <a:pt x="1812" y="271"/>
                    <a:pt x="1799" y="275"/>
                  </a:cubicBezTo>
                  <a:cubicBezTo>
                    <a:pt x="1786" y="280"/>
                    <a:pt x="1775" y="287"/>
                    <a:pt x="1766" y="295"/>
                  </a:cubicBezTo>
                  <a:cubicBezTo>
                    <a:pt x="1757" y="304"/>
                    <a:pt x="1750" y="313"/>
                    <a:pt x="1745" y="324"/>
                  </a:cubicBezTo>
                  <a:cubicBezTo>
                    <a:pt x="1740" y="335"/>
                    <a:pt x="1738" y="346"/>
                    <a:pt x="1738" y="358"/>
                  </a:cubicBezTo>
                  <a:cubicBezTo>
                    <a:pt x="1738" y="373"/>
                    <a:pt x="1743" y="386"/>
                    <a:pt x="1754" y="397"/>
                  </a:cubicBezTo>
                  <a:cubicBezTo>
                    <a:pt x="1764" y="407"/>
                    <a:pt x="1777" y="416"/>
                    <a:pt x="1792" y="425"/>
                  </a:cubicBezTo>
                  <a:cubicBezTo>
                    <a:pt x="1808" y="433"/>
                    <a:pt x="1825" y="441"/>
                    <a:pt x="1843" y="449"/>
                  </a:cubicBezTo>
                  <a:cubicBezTo>
                    <a:pt x="1861" y="457"/>
                    <a:pt x="1878" y="467"/>
                    <a:pt x="1894" y="478"/>
                  </a:cubicBezTo>
                  <a:cubicBezTo>
                    <a:pt x="1909" y="490"/>
                    <a:pt x="1922" y="504"/>
                    <a:pt x="1932" y="520"/>
                  </a:cubicBezTo>
                  <a:cubicBezTo>
                    <a:pt x="1943" y="536"/>
                    <a:pt x="1948" y="556"/>
                    <a:pt x="1948" y="581"/>
                  </a:cubicBezTo>
                  <a:cubicBezTo>
                    <a:pt x="1948" y="608"/>
                    <a:pt x="1942" y="634"/>
                    <a:pt x="1932" y="657"/>
                  </a:cubicBezTo>
                  <a:cubicBezTo>
                    <a:pt x="1921" y="681"/>
                    <a:pt x="1905" y="701"/>
                    <a:pt x="1885" y="718"/>
                  </a:cubicBezTo>
                  <a:cubicBezTo>
                    <a:pt x="1865" y="735"/>
                    <a:pt x="1841" y="749"/>
                    <a:pt x="1812" y="758"/>
                  </a:cubicBezTo>
                  <a:cubicBezTo>
                    <a:pt x="1784" y="768"/>
                    <a:pt x="1752" y="773"/>
                    <a:pt x="1717" y="773"/>
                  </a:cubicBezTo>
                  <a:cubicBezTo>
                    <a:pt x="1699" y="773"/>
                    <a:pt x="1681" y="771"/>
                    <a:pt x="1665" y="769"/>
                  </a:cubicBezTo>
                  <a:cubicBezTo>
                    <a:pt x="1649" y="766"/>
                    <a:pt x="1634" y="762"/>
                    <a:pt x="1621" y="758"/>
                  </a:cubicBezTo>
                  <a:cubicBezTo>
                    <a:pt x="1608" y="754"/>
                    <a:pt x="1597" y="749"/>
                    <a:pt x="1587" y="744"/>
                  </a:cubicBezTo>
                  <a:cubicBezTo>
                    <a:pt x="1578" y="738"/>
                    <a:pt x="1571" y="733"/>
                    <a:pt x="1566" y="729"/>
                  </a:cubicBezTo>
                  <a:cubicBezTo>
                    <a:pt x="1563" y="726"/>
                    <a:pt x="1560" y="722"/>
                    <a:pt x="1559" y="719"/>
                  </a:cubicBezTo>
                  <a:cubicBezTo>
                    <a:pt x="1558" y="716"/>
                    <a:pt x="1557" y="712"/>
                    <a:pt x="1557" y="707"/>
                  </a:cubicBezTo>
                  <a:cubicBezTo>
                    <a:pt x="1557" y="704"/>
                    <a:pt x="1557" y="700"/>
                    <a:pt x="1558" y="696"/>
                  </a:cubicBezTo>
                  <a:cubicBezTo>
                    <a:pt x="1558" y="692"/>
                    <a:pt x="1559" y="687"/>
                    <a:pt x="1560" y="682"/>
                  </a:cubicBezTo>
                  <a:cubicBezTo>
                    <a:pt x="1561" y="678"/>
                    <a:pt x="1562" y="673"/>
                    <a:pt x="1564" y="669"/>
                  </a:cubicBezTo>
                  <a:cubicBezTo>
                    <a:pt x="1565" y="665"/>
                    <a:pt x="1567" y="661"/>
                    <a:pt x="1569" y="657"/>
                  </a:cubicBezTo>
                  <a:cubicBezTo>
                    <a:pt x="1571" y="654"/>
                    <a:pt x="1573" y="651"/>
                    <a:pt x="1575" y="649"/>
                  </a:cubicBezTo>
                  <a:cubicBezTo>
                    <a:pt x="1576" y="647"/>
                    <a:pt x="1579" y="645"/>
                    <a:pt x="1582" y="645"/>
                  </a:cubicBezTo>
                  <a:cubicBezTo>
                    <a:pt x="1586" y="645"/>
                    <a:pt x="1592" y="648"/>
                    <a:pt x="1599" y="653"/>
                  </a:cubicBezTo>
                  <a:cubicBezTo>
                    <a:pt x="1605" y="659"/>
                    <a:pt x="1614" y="664"/>
                    <a:pt x="1625" y="670"/>
                  </a:cubicBezTo>
                  <a:cubicBezTo>
                    <a:pt x="1635" y="676"/>
                    <a:pt x="1649" y="682"/>
                    <a:pt x="1665" y="687"/>
                  </a:cubicBezTo>
                  <a:cubicBezTo>
                    <a:pt x="1681" y="693"/>
                    <a:pt x="1701" y="695"/>
                    <a:pt x="1725" y="695"/>
                  </a:cubicBezTo>
                  <a:cubicBezTo>
                    <a:pt x="1746" y="695"/>
                    <a:pt x="1764" y="693"/>
                    <a:pt x="1780" y="687"/>
                  </a:cubicBezTo>
                  <a:cubicBezTo>
                    <a:pt x="1795" y="682"/>
                    <a:pt x="1808" y="675"/>
                    <a:pt x="1818" y="666"/>
                  </a:cubicBezTo>
                  <a:cubicBezTo>
                    <a:pt x="1828" y="657"/>
                    <a:pt x="1836" y="647"/>
                    <a:pt x="1841" y="635"/>
                  </a:cubicBezTo>
                  <a:cubicBezTo>
                    <a:pt x="1846" y="624"/>
                    <a:pt x="1848" y="611"/>
                    <a:pt x="1848" y="599"/>
                  </a:cubicBezTo>
                  <a:cubicBezTo>
                    <a:pt x="1848" y="582"/>
                    <a:pt x="1843" y="569"/>
                    <a:pt x="1833" y="558"/>
                  </a:cubicBezTo>
                  <a:cubicBezTo>
                    <a:pt x="1823" y="548"/>
                    <a:pt x="1810" y="539"/>
                    <a:pt x="1795" y="530"/>
                  </a:cubicBezTo>
                  <a:cubicBezTo>
                    <a:pt x="1779" y="522"/>
                    <a:pt x="1762" y="514"/>
                    <a:pt x="1744" y="505"/>
                  </a:cubicBezTo>
                  <a:cubicBezTo>
                    <a:pt x="1726" y="497"/>
                    <a:pt x="1710" y="488"/>
                    <a:pt x="1694" y="476"/>
                  </a:cubicBezTo>
                  <a:cubicBezTo>
                    <a:pt x="1679" y="465"/>
                    <a:pt x="1666" y="452"/>
                    <a:pt x="1656" y="435"/>
                  </a:cubicBezTo>
                  <a:cubicBezTo>
                    <a:pt x="1645" y="419"/>
                    <a:pt x="1640" y="399"/>
                    <a:pt x="1640" y="374"/>
                  </a:cubicBezTo>
                  <a:cubicBezTo>
                    <a:pt x="1640" y="348"/>
                    <a:pt x="1645" y="324"/>
                    <a:pt x="1655" y="302"/>
                  </a:cubicBezTo>
                  <a:cubicBezTo>
                    <a:pt x="1666" y="280"/>
                    <a:pt x="1680" y="261"/>
                    <a:pt x="1698" y="244"/>
                  </a:cubicBezTo>
                  <a:cubicBezTo>
                    <a:pt x="1717" y="228"/>
                    <a:pt x="1739" y="216"/>
                    <a:pt x="1765" y="207"/>
                  </a:cubicBezTo>
                  <a:cubicBezTo>
                    <a:pt x="1791" y="198"/>
                    <a:pt x="1820" y="193"/>
                    <a:pt x="1852" y="193"/>
                  </a:cubicBezTo>
                  <a:close/>
                  <a:moveTo>
                    <a:pt x="1517" y="193"/>
                  </a:moveTo>
                  <a:cubicBezTo>
                    <a:pt x="1524" y="193"/>
                    <a:pt x="1530" y="194"/>
                    <a:pt x="1537" y="195"/>
                  </a:cubicBezTo>
                  <a:cubicBezTo>
                    <a:pt x="1544" y="196"/>
                    <a:pt x="1550" y="197"/>
                    <a:pt x="1556" y="198"/>
                  </a:cubicBezTo>
                  <a:cubicBezTo>
                    <a:pt x="1562" y="199"/>
                    <a:pt x="1567" y="201"/>
                    <a:pt x="1572" y="203"/>
                  </a:cubicBezTo>
                  <a:cubicBezTo>
                    <a:pt x="1576" y="205"/>
                    <a:pt x="1580" y="207"/>
                    <a:pt x="1582" y="209"/>
                  </a:cubicBezTo>
                  <a:cubicBezTo>
                    <a:pt x="1584" y="211"/>
                    <a:pt x="1585" y="215"/>
                    <a:pt x="1585" y="220"/>
                  </a:cubicBezTo>
                  <a:cubicBezTo>
                    <a:pt x="1585" y="222"/>
                    <a:pt x="1585" y="225"/>
                    <a:pt x="1585" y="229"/>
                  </a:cubicBezTo>
                  <a:cubicBezTo>
                    <a:pt x="1584" y="234"/>
                    <a:pt x="1583" y="239"/>
                    <a:pt x="1583" y="245"/>
                  </a:cubicBezTo>
                  <a:cubicBezTo>
                    <a:pt x="1582" y="251"/>
                    <a:pt x="1581" y="257"/>
                    <a:pt x="1579" y="263"/>
                  </a:cubicBezTo>
                  <a:cubicBezTo>
                    <a:pt x="1577" y="269"/>
                    <a:pt x="1575" y="275"/>
                    <a:pt x="1573" y="280"/>
                  </a:cubicBezTo>
                  <a:cubicBezTo>
                    <a:pt x="1571" y="285"/>
                    <a:pt x="1568" y="290"/>
                    <a:pt x="1566" y="293"/>
                  </a:cubicBezTo>
                  <a:cubicBezTo>
                    <a:pt x="1563" y="297"/>
                    <a:pt x="1560" y="299"/>
                    <a:pt x="1557" y="299"/>
                  </a:cubicBezTo>
                  <a:cubicBezTo>
                    <a:pt x="1554" y="299"/>
                    <a:pt x="1551" y="298"/>
                    <a:pt x="1547" y="297"/>
                  </a:cubicBezTo>
                  <a:cubicBezTo>
                    <a:pt x="1543" y="295"/>
                    <a:pt x="1539" y="294"/>
                    <a:pt x="1535" y="292"/>
                  </a:cubicBezTo>
                  <a:cubicBezTo>
                    <a:pt x="1530" y="290"/>
                    <a:pt x="1525" y="288"/>
                    <a:pt x="1519" y="287"/>
                  </a:cubicBezTo>
                  <a:cubicBezTo>
                    <a:pt x="1513" y="285"/>
                    <a:pt x="1507" y="285"/>
                    <a:pt x="1499" y="285"/>
                  </a:cubicBezTo>
                  <a:cubicBezTo>
                    <a:pt x="1485" y="285"/>
                    <a:pt x="1470" y="290"/>
                    <a:pt x="1453" y="302"/>
                  </a:cubicBezTo>
                  <a:cubicBezTo>
                    <a:pt x="1435" y="313"/>
                    <a:pt x="1418" y="329"/>
                    <a:pt x="1401" y="350"/>
                  </a:cubicBezTo>
                  <a:cubicBezTo>
                    <a:pt x="1385" y="370"/>
                    <a:pt x="1369" y="394"/>
                    <a:pt x="1355" y="422"/>
                  </a:cubicBezTo>
                  <a:cubicBezTo>
                    <a:pt x="1342" y="449"/>
                    <a:pt x="1331" y="479"/>
                    <a:pt x="1325" y="512"/>
                  </a:cubicBezTo>
                  <a:lnTo>
                    <a:pt x="1278" y="747"/>
                  </a:lnTo>
                  <a:cubicBezTo>
                    <a:pt x="1278" y="750"/>
                    <a:pt x="1276" y="753"/>
                    <a:pt x="1274" y="755"/>
                  </a:cubicBezTo>
                  <a:cubicBezTo>
                    <a:pt x="1272" y="757"/>
                    <a:pt x="1269" y="759"/>
                    <a:pt x="1266" y="760"/>
                  </a:cubicBezTo>
                  <a:cubicBezTo>
                    <a:pt x="1262" y="762"/>
                    <a:pt x="1256" y="763"/>
                    <a:pt x="1250" y="764"/>
                  </a:cubicBezTo>
                  <a:cubicBezTo>
                    <a:pt x="1244" y="765"/>
                    <a:pt x="1236" y="765"/>
                    <a:pt x="1226" y="765"/>
                  </a:cubicBezTo>
                  <a:cubicBezTo>
                    <a:pt x="1217" y="765"/>
                    <a:pt x="1209" y="765"/>
                    <a:pt x="1203" y="764"/>
                  </a:cubicBezTo>
                  <a:cubicBezTo>
                    <a:pt x="1196" y="763"/>
                    <a:pt x="1192" y="762"/>
                    <a:pt x="1188" y="760"/>
                  </a:cubicBezTo>
                  <a:cubicBezTo>
                    <a:pt x="1185" y="759"/>
                    <a:pt x="1183" y="757"/>
                    <a:pt x="1182" y="755"/>
                  </a:cubicBezTo>
                  <a:cubicBezTo>
                    <a:pt x="1181" y="753"/>
                    <a:pt x="1181" y="750"/>
                    <a:pt x="1182" y="747"/>
                  </a:cubicBezTo>
                  <a:lnTo>
                    <a:pt x="1287" y="219"/>
                  </a:lnTo>
                  <a:cubicBezTo>
                    <a:pt x="1287" y="216"/>
                    <a:pt x="1288" y="214"/>
                    <a:pt x="1290" y="211"/>
                  </a:cubicBezTo>
                  <a:cubicBezTo>
                    <a:pt x="1292" y="209"/>
                    <a:pt x="1295" y="207"/>
                    <a:pt x="1299" y="205"/>
                  </a:cubicBezTo>
                  <a:cubicBezTo>
                    <a:pt x="1303" y="204"/>
                    <a:pt x="1308" y="203"/>
                    <a:pt x="1313" y="202"/>
                  </a:cubicBezTo>
                  <a:cubicBezTo>
                    <a:pt x="1319" y="202"/>
                    <a:pt x="1326" y="201"/>
                    <a:pt x="1333" y="201"/>
                  </a:cubicBezTo>
                  <a:cubicBezTo>
                    <a:pt x="1342" y="201"/>
                    <a:pt x="1348" y="202"/>
                    <a:pt x="1354" y="202"/>
                  </a:cubicBezTo>
                  <a:cubicBezTo>
                    <a:pt x="1359" y="203"/>
                    <a:pt x="1363" y="204"/>
                    <a:pt x="1366" y="205"/>
                  </a:cubicBezTo>
                  <a:cubicBezTo>
                    <a:pt x="1369" y="207"/>
                    <a:pt x="1371" y="209"/>
                    <a:pt x="1372" y="211"/>
                  </a:cubicBezTo>
                  <a:cubicBezTo>
                    <a:pt x="1372" y="214"/>
                    <a:pt x="1373" y="216"/>
                    <a:pt x="1372" y="219"/>
                  </a:cubicBezTo>
                  <a:lnTo>
                    <a:pt x="1353" y="315"/>
                  </a:lnTo>
                  <a:cubicBezTo>
                    <a:pt x="1362" y="299"/>
                    <a:pt x="1372" y="284"/>
                    <a:pt x="1385" y="269"/>
                  </a:cubicBezTo>
                  <a:cubicBezTo>
                    <a:pt x="1397" y="254"/>
                    <a:pt x="1410" y="241"/>
                    <a:pt x="1425" y="230"/>
                  </a:cubicBezTo>
                  <a:cubicBezTo>
                    <a:pt x="1439" y="219"/>
                    <a:pt x="1454" y="210"/>
                    <a:pt x="1470" y="203"/>
                  </a:cubicBezTo>
                  <a:cubicBezTo>
                    <a:pt x="1486" y="196"/>
                    <a:pt x="1502" y="193"/>
                    <a:pt x="1517" y="193"/>
                  </a:cubicBezTo>
                  <a:close/>
                  <a:moveTo>
                    <a:pt x="928" y="193"/>
                  </a:moveTo>
                  <a:cubicBezTo>
                    <a:pt x="961" y="193"/>
                    <a:pt x="989" y="197"/>
                    <a:pt x="1011" y="205"/>
                  </a:cubicBezTo>
                  <a:cubicBezTo>
                    <a:pt x="1034" y="214"/>
                    <a:pt x="1053" y="224"/>
                    <a:pt x="1068" y="237"/>
                  </a:cubicBezTo>
                  <a:cubicBezTo>
                    <a:pt x="1082" y="250"/>
                    <a:pt x="1093" y="264"/>
                    <a:pt x="1100" y="280"/>
                  </a:cubicBezTo>
                  <a:cubicBezTo>
                    <a:pt x="1106" y="296"/>
                    <a:pt x="1110" y="312"/>
                    <a:pt x="1110" y="327"/>
                  </a:cubicBezTo>
                  <a:cubicBezTo>
                    <a:pt x="1110" y="354"/>
                    <a:pt x="1103" y="378"/>
                    <a:pt x="1091" y="400"/>
                  </a:cubicBezTo>
                  <a:cubicBezTo>
                    <a:pt x="1078" y="421"/>
                    <a:pt x="1059" y="440"/>
                    <a:pt x="1032" y="455"/>
                  </a:cubicBezTo>
                  <a:cubicBezTo>
                    <a:pt x="1006" y="470"/>
                    <a:pt x="972" y="482"/>
                    <a:pt x="930" y="490"/>
                  </a:cubicBezTo>
                  <a:cubicBezTo>
                    <a:pt x="889" y="498"/>
                    <a:pt x="839" y="502"/>
                    <a:pt x="782" y="502"/>
                  </a:cubicBezTo>
                  <a:lnTo>
                    <a:pt x="719" y="502"/>
                  </a:lnTo>
                  <a:cubicBezTo>
                    <a:pt x="717" y="515"/>
                    <a:pt x="715" y="528"/>
                    <a:pt x="714" y="540"/>
                  </a:cubicBezTo>
                  <a:cubicBezTo>
                    <a:pt x="713" y="552"/>
                    <a:pt x="712" y="563"/>
                    <a:pt x="712" y="574"/>
                  </a:cubicBezTo>
                  <a:cubicBezTo>
                    <a:pt x="712" y="613"/>
                    <a:pt x="722" y="643"/>
                    <a:pt x="741" y="664"/>
                  </a:cubicBezTo>
                  <a:cubicBezTo>
                    <a:pt x="761" y="684"/>
                    <a:pt x="792" y="695"/>
                    <a:pt x="835" y="695"/>
                  </a:cubicBezTo>
                  <a:cubicBezTo>
                    <a:pt x="860" y="695"/>
                    <a:pt x="883" y="693"/>
                    <a:pt x="903" y="689"/>
                  </a:cubicBezTo>
                  <a:cubicBezTo>
                    <a:pt x="923" y="685"/>
                    <a:pt x="940" y="681"/>
                    <a:pt x="955" y="677"/>
                  </a:cubicBezTo>
                  <a:cubicBezTo>
                    <a:pt x="969" y="673"/>
                    <a:pt x="981" y="669"/>
                    <a:pt x="991" y="665"/>
                  </a:cubicBezTo>
                  <a:cubicBezTo>
                    <a:pt x="1000" y="661"/>
                    <a:pt x="1007" y="660"/>
                    <a:pt x="1010" y="660"/>
                  </a:cubicBezTo>
                  <a:cubicBezTo>
                    <a:pt x="1014" y="660"/>
                    <a:pt x="1016" y="661"/>
                    <a:pt x="1018" y="663"/>
                  </a:cubicBezTo>
                  <a:cubicBezTo>
                    <a:pt x="1020" y="666"/>
                    <a:pt x="1021" y="669"/>
                    <a:pt x="1021" y="674"/>
                  </a:cubicBezTo>
                  <a:cubicBezTo>
                    <a:pt x="1021" y="678"/>
                    <a:pt x="1020" y="683"/>
                    <a:pt x="1019" y="688"/>
                  </a:cubicBezTo>
                  <a:cubicBezTo>
                    <a:pt x="1019" y="694"/>
                    <a:pt x="1017" y="699"/>
                    <a:pt x="1016" y="705"/>
                  </a:cubicBezTo>
                  <a:cubicBezTo>
                    <a:pt x="1014" y="711"/>
                    <a:pt x="1012" y="716"/>
                    <a:pt x="1010" y="721"/>
                  </a:cubicBezTo>
                  <a:cubicBezTo>
                    <a:pt x="1007" y="726"/>
                    <a:pt x="1004" y="730"/>
                    <a:pt x="1001" y="734"/>
                  </a:cubicBezTo>
                  <a:cubicBezTo>
                    <a:pt x="997" y="739"/>
                    <a:pt x="988" y="743"/>
                    <a:pt x="976" y="748"/>
                  </a:cubicBezTo>
                  <a:cubicBezTo>
                    <a:pt x="964" y="752"/>
                    <a:pt x="950" y="756"/>
                    <a:pt x="934" y="760"/>
                  </a:cubicBezTo>
                  <a:cubicBezTo>
                    <a:pt x="917" y="764"/>
                    <a:pt x="899" y="767"/>
                    <a:pt x="880" y="769"/>
                  </a:cubicBezTo>
                  <a:cubicBezTo>
                    <a:pt x="860" y="771"/>
                    <a:pt x="841" y="773"/>
                    <a:pt x="821" y="773"/>
                  </a:cubicBezTo>
                  <a:cubicBezTo>
                    <a:pt x="787" y="773"/>
                    <a:pt x="756" y="769"/>
                    <a:pt x="730" y="761"/>
                  </a:cubicBezTo>
                  <a:cubicBezTo>
                    <a:pt x="704" y="753"/>
                    <a:pt x="682" y="741"/>
                    <a:pt x="665" y="725"/>
                  </a:cubicBezTo>
                  <a:cubicBezTo>
                    <a:pt x="647" y="709"/>
                    <a:pt x="634" y="688"/>
                    <a:pt x="626" y="664"/>
                  </a:cubicBezTo>
                  <a:cubicBezTo>
                    <a:pt x="617" y="640"/>
                    <a:pt x="613" y="611"/>
                    <a:pt x="613" y="579"/>
                  </a:cubicBezTo>
                  <a:cubicBezTo>
                    <a:pt x="613" y="553"/>
                    <a:pt x="615" y="526"/>
                    <a:pt x="620" y="497"/>
                  </a:cubicBezTo>
                  <a:cubicBezTo>
                    <a:pt x="625" y="468"/>
                    <a:pt x="633" y="439"/>
                    <a:pt x="643" y="410"/>
                  </a:cubicBezTo>
                  <a:cubicBezTo>
                    <a:pt x="654" y="382"/>
                    <a:pt x="667" y="355"/>
                    <a:pt x="684" y="328"/>
                  </a:cubicBezTo>
                  <a:cubicBezTo>
                    <a:pt x="701" y="302"/>
                    <a:pt x="721" y="279"/>
                    <a:pt x="744" y="259"/>
                  </a:cubicBezTo>
                  <a:cubicBezTo>
                    <a:pt x="768" y="239"/>
                    <a:pt x="794" y="223"/>
                    <a:pt x="825" y="211"/>
                  </a:cubicBezTo>
                  <a:cubicBezTo>
                    <a:pt x="855" y="199"/>
                    <a:pt x="890" y="193"/>
                    <a:pt x="928" y="193"/>
                  </a:cubicBezTo>
                  <a:close/>
                  <a:moveTo>
                    <a:pt x="233" y="86"/>
                  </a:moveTo>
                  <a:lnTo>
                    <a:pt x="173" y="391"/>
                  </a:lnTo>
                  <a:lnTo>
                    <a:pt x="269" y="391"/>
                  </a:lnTo>
                  <a:cubicBezTo>
                    <a:pt x="296" y="391"/>
                    <a:pt x="320" y="387"/>
                    <a:pt x="339" y="381"/>
                  </a:cubicBezTo>
                  <a:cubicBezTo>
                    <a:pt x="358" y="375"/>
                    <a:pt x="375" y="367"/>
                    <a:pt x="389" y="357"/>
                  </a:cubicBezTo>
                  <a:cubicBezTo>
                    <a:pt x="404" y="346"/>
                    <a:pt x="416" y="335"/>
                    <a:pt x="426" y="321"/>
                  </a:cubicBezTo>
                  <a:cubicBezTo>
                    <a:pt x="436" y="307"/>
                    <a:pt x="444" y="293"/>
                    <a:pt x="450" y="278"/>
                  </a:cubicBezTo>
                  <a:cubicBezTo>
                    <a:pt x="457" y="264"/>
                    <a:pt x="461" y="249"/>
                    <a:pt x="464" y="234"/>
                  </a:cubicBezTo>
                  <a:cubicBezTo>
                    <a:pt x="467" y="219"/>
                    <a:pt x="468" y="205"/>
                    <a:pt x="468" y="192"/>
                  </a:cubicBezTo>
                  <a:cubicBezTo>
                    <a:pt x="468" y="168"/>
                    <a:pt x="462" y="147"/>
                    <a:pt x="451" y="130"/>
                  </a:cubicBezTo>
                  <a:cubicBezTo>
                    <a:pt x="439" y="112"/>
                    <a:pt x="420" y="100"/>
                    <a:pt x="395" y="93"/>
                  </a:cubicBezTo>
                  <a:cubicBezTo>
                    <a:pt x="386" y="90"/>
                    <a:pt x="375" y="88"/>
                    <a:pt x="364" y="88"/>
                  </a:cubicBezTo>
                  <a:cubicBezTo>
                    <a:pt x="353" y="87"/>
                    <a:pt x="341" y="86"/>
                    <a:pt x="328" y="86"/>
                  </a:cubicBezTo>
                  <a:lnTo>
                    <a:pt x="233" y="86"/>
                  </a:lnTo>
                  <a:close/>
                  <a:moveTo>
                    <a:pt x="194" y="3"/>
                  </a:moveTo>
                  <a:lnTo>
                    <a:pt x="343" y="3"/>
                  </a:lnTo>
                  <a:cubicBezTo>
                    <a:pt x="363" y="3"/>
                    <a:pt x="380" y="4"/>
                    <a:pt x="395" y="5"/>
                  </a:cubicBezTo>
                  <a:cubicBezTo>
                    <a:pt x="410" y="7"/>
                    <a:pt x="425" y="9"/>
                    <a:pt x="439" y="12"/>
                  </a:cubicBezTo>
                  <a:cubicBezTo>
                    <a:pt x="460" y="17"/>
                    <a:pt x="479" y="24"/>
                    <a:pt x="496" y="34"/>
                  </a:cubicBezTo>
                  <a:cubicBezTo>
                    <a:pt x="513" y="44"/>
                    <a:pt x="527" y="56"/>
                    <a:pt x="539" y="70"/>
                  </a:cubicBezTo>
                  <a:cubicBezTo>
                    <a:pt x="550" y="84"/>
                    <a:pt x="559" y="101"/>
                    <a:pt x="566" y="119"/>
                  </a:cubicBezTo>
                  <a:cubicBezTo>
                    <a:pt x="572" y="138"/>
                    <a:pt x="575" y="159"/>
                    <a:pt x="575" y="181"/>
                  </a:cubicBezTo>
                  <a:cubicBezTo>
                    <a:pt x="575" y="202"/>
                    <a:pt x="573" y="224"/>
                    <a:pt x="568" y="246"/>
                  </a:cubicBezTo>
                  <a:cubicBezTo>
                    <a:pt x="563" y="269"/>
                    <a:pt x="555" y="291"/>
                    <a:pt x="545" y="313"/>
                  </a:cubicBezTo>
                  <a:cubicBezTo>
                    <a:pt x="534" y="335"/>
                    <a:pt x="521" y="355"/>
                    <a:pt x="504" y="374"/>
                  </a:cubicBezTo>
                  <a:cubicBezTo>
                    <a:pt x="488" y="394"/>
                    <a:pt x="469" y="411"/>
                    <a:pt x="446" y="426"/>
                  </a:cubicBezTo>
                  <a:cubicBezTo>
                    <a:pt x="423" y="441"/>
                    <a:pt x="396" y="452"/>
                    <a:pt x="366" y="461"/>
                  </a:cubicBezTo>
                  <a:cubicBezTo>
                    <a:pt x="336" y="469"/>
                    <a:pt x="301" y="473"/>
                    <a:pt x="260" y="473"/>
                  </a:cubicBezTo>
                  <a:lnTo>
                    <a:pt x="156" y="473"/>
                  </a:lnTo>
                  <a:lnTo>
                    <a:pt x="102" y="747"/>
                  </a:lnTo>
                  <a:cubicBezTo>
                    <a:pt x="101" y="750"/>
                    <a:pt x="100" y="752"/>
                    <a:pt x="98" y="754"/>
                  </a:cubicBezTo>
                  <a:cubicBezTo>
                    <a:pt x="96" y="757"/>
                    <a:pt x="92" y="759"/>
                    <a:pt x="88" y="760"/>
                  </a:cubicBezTo>
                  <a:cubicBezTo>
                    <a:pt x="83" y="761"/>
                    <a:pt x="78" y="763"/>
                    <a:pt x="71" y="764"/>
                  </a:cubicBezTo>
                  <a:cubicBezTo>
                    <a:pt x="65" y="765"/>
                    <a:pt x="57" y="765"/>
                    <a:pt x="47" y="765"/>
                  </a:cubicBezTo>
                  <a:cubicBezTo>
                    <a:pt x="38" y="765"/>
                    <a:pt x="31" y="765"/>
                    <a:pt x="24" y="764"/>
                  </a:cubicBezTo>
                  <a:cubicBezTo>
                    <a:pt x="18" y="763"/>
                    <a:pt x="13" y="762"/>
                    <a:pt x="9" y="761"/>
                  </a:cubicBezTo>
                  <a:cubicBezTo>
                    <a:pt x="6" y="759"/>
                    <a:pt x="3" y="757"/>
                    <a:pt x="2" y="755"/>
                  </a:cubicBezTo>
                  <a:cubicBezTo>
                    <a:pt x="0" y="753"/>
                    <a:pt x="0" y="750"/>
                    <a:pt x="1" y="747"/>
                  </a:cubicBezTo>
                  <a:lnTo>
                    <a:pt x="140" y="47"/>
                  </a:lnTo>
                  <a:cubicBezTo>
                    <a:pt x="143" y="31"/>
                    <a:pt x="150" y="20"/>
                    <a:pt x="160" y="13"/>
                  </a:cubicBezTo>
                  <a:cubicBezTo>
                    <a:pt x="169" y="7"/>
                    <a:pt x="181" y="3"/>
                    <a:pt x="194" y="3"/>
                  </a:cubicBezTo>
                  <a:close/>
                  <a:moveTo>
                    <a:pt x="3439" y="0"/>
                  </a:moveTo>
                  <a:cubicBezTo>
                    <a:pt x="3449" y="0"/>
                    <a:pt x="3458" y="0"/>
                    <a:pt x="3464" y="1"/>
                  </a:cubicBezTo>
                  <a:cubicBezTo>
                    <a:pt x="3471" y="1"/>
                    <a:pt x="3476" y="2"/>
                    <a:pt x="3479" y="4"/>
                  </a:cubicBezTo>
                  <a:cubicBezTo>
                    <a:pt x="3483" y="6"/>
                    <a:pt x="3486" y="9"/>
                    <a:pt x="3488" y="12"/>
                  </a:cubicBezTo>
                  <a:cubicBezTo>
                    <a:pt x="3490" y="15"/>
                    <a:pt x="3492" y="19"/>
                    <a:pt x="3493" y="23"/>
                  </a:cubicBezTo>
                  <a:lnTo>
                    <a:pt x="3596" y="300"/>
                  </a:lnTo>
                  <a:lnTo>
                    <a:pt x="3810" y="18"/>
                  </a:lnTo>
                  <a:cubicBezTo>
                    <a:pt x="3813" y="15"/>
                    <a:pt x="3816" y="12"/>
                    <a:pt x="3818" y="9"/>
                  </a:cubicBezTo>
                  <a:cubicBezTo>
                    <a:pt x="3821" y="7"/>
                    <a:pt x="3825" y="5"/>
                    <a:pt x="3829" y="4"/>
                  </a:cubicBezTo>
                  <a:cubicBezTo>
                    <a:pt x="3834" y="2"/>
                    <a:pt x="3840" y="1"/>
                    <a:pt x="3847" y="1"/>
                  </a:cubicBezTo>
                  <a:cubicBezTo>
                    <a:pt x="3854" y="0"/>
                    <a:pt x="3863" y="0"/>
                    <a:pt x="3875" y="0"/>
                  </a:cubicBezTo>
                  <a:cubicBezTo>
                    <a:pt x="3887" y="0"/>
                    <a:pt x="3898" y="0"/>
                    <a:pt x="3906" y="1"/>
                  </a:cubicBezTo>
                  <a:cubicBezTo>
                    <a:pt x="3914" y="2"/>
                    <a:pt x="3919" y="4"/>
                    <a:pt x="3922" y="7"/>
                  </a:cubicBezTo>
                  <a:cubicBezTo>
                    <a:pt x="3925" y="10"/>
                    <a:pt x="3926" y="14"/>
                    <a:pt x="3924" y="19"/>
                  </a:cubicBezTo>
                  <a:cubicBezTo>
                    <a:pt x="3922" y="24"/>
                    <a:pt x="3919" y="31"/>
                    <a:pt x="3913" y="40"/>
                  </a:cubicBezTo>
                  <a:lnTo>
                    <a:pt x="3647" y="374"/>
                  </a:lnTo>
                  <a:lnTo>
                    <a:pt x="3788" y="725"/>
                  </a:lnTo>
                  <a:cubicBezTo>
                    <a:pt x="3791" y="733"/>
                    <a:pt x="3793" y="740"/>
                    <a:pt x="3793" y="745"/>
                  </a:cubicBezTo>
                  <a:cubicBezTo>
                    <a:pt x="3793" y="751"/>
                    <a:pt x="3791" y="755"/>
                    <a:pt x="3788" y="758"/>
                  </a:cubicBezTo>
                  <a:cubicBezTo>
                    <a:pt x="3784" y="761"/>
                    <a:pt x="3778" y="763"/>
                    <a:pt x="3770" y="764"/>
                  </a:cubicBezTo>
                  <a:cubicBezTo>
                    <a:pt x="3762" y="765"/>
                    <a:pt x="3751" y="765"/>
                    <a:pt x="3737" y="765"/>
                  </a:cubicBezTo>
                  <a:cubicBezTo>
                    <a:pt x="3726" y="765"/>
                    <a:pt x="3717" y="765"/>
                    <a:pt x="3711" y="764"/>
                  </a:cubicBezTo>
                  <a:cubicBezTo>
                    <a:pt x="3704" y="764"/>
                    <a:pt x="3699" y="762"/>
                    <a:pt x="3695" y="761"/>
                  </a:cubicBezTo>
                  <a:cubicBezTo>
                    <a:pt x="3691" y="759"/>
                    <a:pt x="3689" y="757"/>
                    <a:pt x="3687" y="755"/>
                  </a:cubicBezTo>
                  <a:cubicBezTo>
                    <a:pt x="3686" y="753"/>
                    <a:pt x="3684" y="750"/>
                    <a:pt x="3683" y="747"/>
                  </a:cubicBezTo>
                  <a:lnTo>
                    <a:pt x="3568" y="443"/>
                  </a:lnTo>
                  <a:lnTo>
                    <a:pt x="3338" y="747"/>
                  </a:lnTo>
                  <a:cubicBezTo>
                    <a:pt x="3336" y="750"/>
                    <a:pt x="3333" y="753"/>
                    <a:pt x="3330" y="756"/>
                  </a:cubicBezTo>
                  <a:cubicBezTo>
                    <a:pt x="3327" y="758"/>
                    <a:pt x="3323" y="760"/>
                    <a:pt x="3319" y="761"/>
                  </a:cubicBezTo>
                  <a:cubicBezTo>
                    <a:pt x="3314" y="763"/>
                    <a:pt x="3308" y="764"/>
                    <a:pt x="3300" y="764"/>
                  </a:cubicBezTo>
                  <a:cubicBezTo>
                    <a:pt x="3293" y="765"/>
                    <a:pt x="3284" y="765"/>
                    <a:pt x="3272" y="765"/>
                  </a:cubicBezTo>
                  <a:cubicBezTo>
                    <a:pt x="3259" y="765"/>
                    <a:pt x="3249" y="765"/>
                    <a:pt x="3241" y="764"/>
                  </a:cubicBezTo>
                  <a:cubicBezTo>
                    <a:pt x="3233" y="763"/>
                    <a:pt x="3227" y="761"/>
                    <a:pt x="3225" y="758"/>
                  </a:cubicBezTo>
                  <a:cubicBezTo>
                    <a:pt x="3222" y="755"/>
                    <a:pt x="3221" y="751"/>
                    <a:pt x="3223" y="746"/>
                  </a:cubicBezTo>
                  <a:cubicBezTo>
                    <a:pt x="3225" y="741"/>
                    <a:pt x="3229" y="734"/>
                    <a:pt x="3235" y="725"/>
                  </a:cubicBezTo>
                  <a:lnTo>
                    <a:pt x="3516" y="371"/>
                  </a:lnTo>
                  <a:lnTo>
                    <a:pt x="3387" y="40"/>
                  </a:lnTo>
                  <a:cubicBezTo>
                    <a:pt x="3383" y="31"/>
                    <a:pt x="3382" y="24"/>
                    <a:pt x="3382" y="19"/>
                  </a:cubicBezTo>
                  <a:cubicBezTo>
                    <a:pt x="3382" y="14"/>
                    <a:pt x="3384" y="10"/>
                    <a:pt x="3388" y="7"/>
                  </a:cubicBezTo>
                  <a:cubicBezTo>
                    <a:pt x="3392" y="4"/>
                    <a:pt x="3398" y="2"/>
                    <a:pt x="3406" y="1"/>
                  </a:cubicBezTo>
                  <a:cubicBezTo>
                    <a:pt x="3415" y="0"/>
                    <a:pt x="3425" y="0"/>
                    <a:pt x="343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14" name="Freeform 596">
              <a:extLst>
                <a:ext uri="{FF2B5EF4-FFF2-40B4-BE49-F238E27FC236}">
                  <a16:creationId xmlns:a16="http://schemas.microsoft.com/office/drawing/2014/main" id="{8CE10494-BFEC-CF46-75C9-66FF8B53A4A8}"/>
                </a:ext>
              </a:extLst>
            </p:cNvPr>
            <p:cNvSpPr>
              <a:spLocks noEditPoints="1"/>
            </p:cNvSpPr>
            <p:nvPr/>
          </p:nvSpPr>
          <p:spPr bwMode="auto">
            <a:xfrm>
              <a:off x="4833938" y="5422900"/>
              <a:ext cx="331788" cy="195263"/>
            </a:xfrm>
            <a:custGeom>
              <a:avLst/>
              <a:gdLst>
                <a:gd name="T0" fmla="*/ 227 w 1741"/>
                <a:gd name="T1" fmla="*/ 400 h 1030"/>
                <a:gd name="T2" fmla="*/ 125 w 1741"/>
                <a:gd name="T3" fmla="*/ 666 h 1030"/>
                <a:gd name="T4" fmla="*/ 311 w 1741"/>
                <a:gd name="T5" fmla="*/ 731 h 1030"/>
                <a:gd name="T6" fmla="*/ 415 w 1741"/>
                <a:gd name="T7" fmla="*/ 577 h 1030"/>
                <a:gd name="T8" fmla="*/ 431 w 1741"/>
                <a:gd name="T9" fmla="*/ 411 h 1030"/>
                <a:gd name="T10" fmla="*/ 352 w 1741"/>
                <a:gd name="T11" fmla="*/ 331 h 1030"/>
                <a:gd name="T12" fmla="*/ 1357 w 1741"/>
                <a:gd name="T13" fmla="*/ 260 h 1030"/>
                <a:gd name="T14" fmla="*/ 1435 w 1741"/>
                <a:gd name="T15" fmla="*/ 706 h 1030"/>
                <a:gd name="T16" fmla="*/ 1556 w 1741"/>
                <a:gd name="T17" fmla="*/ 496 h 1030"/>
                <a:gd name="T18" fmla="*/ 1645 w 1741"/>
                <a:gd name="T19" fmla="*/ 266 h 1030"/>
                <a:gd name="T20" fmla="*/ 1697 w 1741"/>
                <a:gd name="T21" fmla="*/ 256 h 1030"/>
                <a:gd name="T22" fmla="*/ 1740 w 1741"/>
                <a:gd name="T23" fmla="*/ 284 h 1030"/>
                <a:gd name="T24" fmla="*/ 1640 w 1741"/>
                <a:gd name="T25" fmla="*/ 528 h 1030"/>
                <a:gd name="T26" fmla="*/ 1320 w 1741"/>
                <a:gd name="T27" fmla="*/ 1010 h 1030"/>
                <a:gd name="T28" fmla="*/ 1280 w 1741"/>
                <a:gd name="T29" fmla="*/ 1029 h 1030"/>
                <a:gd name="T30" fmla="*/ 1213 w 1741"/>
                <a:gd name="T31" fmla="*/ 1023 h 1030"/>
                <a:gd name="T32" fmla="*/ 1359 w 1741"/>
                <a:gd name="T33" fmla="*/ 816 h 1030"/>
                <a:gd name="T34" fmla="*/ 1269 w 1741"/>
                <a:gd name="T35" fmla="*/ 279 h 1030"/>
                <a:gd name="T36" fmla="*/ 1294 w 1741"/>
                <a:gd name="T37" fmla="*/ 257 h 1030"/>
                <a:gd name="T38" fmla="*/ 796 w 1741"/>
                <a:gd name="T39" fmla="*/ 257 h 1030"/>
                <a:gd name="T40" fmla="*/ 817 w 1741"/>
                <a:gd name="T41" fmla="*/ 274 h 1030"/>
                <a:gd name="T42" fmla="*/ 745 w 1741"/>
                <a:gd name="T43" fmla="*/ 666 h 1030"/>
                <a:gd name="T44" fmla="*/ 780 w 1741"/>
                <a:gd name="T45" fmla="*/ 739 h 1030"/>
                <a:gd name="T46" fmla="*/ 935 w 1741"/>
                <a:gd name="T47" fmla="*/ 678 h 1030"/>
                <a:gd name="T48" fmla="*/ 1064 w 1741"/>
                <a:gd name="T49" fmla="*/ 274 h 1030"/>
                <a:gd name="T50" fmla="*/ 1093 w 1741"/>
                <a:gd name="T51" fmla="*/ 257 h 1030"/>
                <a:gd name="T52" fmla="*/ 1154 w 1741"/>
                <a:gd name="T53" fmla="*/ 260 h 1030"/>
                <a:gd name="T54" fmla="*/ 1055 w 1741"/>
                <a:gd name="T55" fmla="*/ 802 h 1030"/>
                <a:gd name="T56" fmla="*/ 1030 w 1741"/>
                <a:gd name="T57" fmla="*/ 819 h 1030"/>
                <a:gd name="T58" fmla="*/ 977 w 1741"/>
                <a:gd name="T59" fmla="*/ 816 h 1030"/>
                <a:gd name="T60" fmla="*/ 990 w 1741"/>
                <a:gd name="T61" fmla="*/ 703 h 1030"/>
                <a:gd name="T62" fmla="*/ 854 w 1741"/>
                <a:gd name="T63" fmla="*/ 816 h 1030"/>
                <a:gd name="T64" fmla="*/ 677 w 1741"/>
                <a:gd name="T65" fmla="*/ 787 h 1030"/>
                <a:gd name="T66" fmla="*/ 648 w 1741"/>
                <a:gd name="T67" fmla="*/ 645 h 1030"/>
                <a:gd name="T68" fmla="*/ 724 w 1741"/>
                <a:gd name="T69" fmla="*/ 266 h 1030"/>
                <a:gd name="T70" fmla="*/ 772 w 1741"/>
                <a:gd name="T71" fmla="*/ 256 h 1030"/>
                <a:gd name="T72" fmla="*/ 247 w 1741"/>
                <a:gd name="T73" fmla="*/ 5 h 1030"/>
                <a:gd name="T74" fmla="*/ 207 w 1741"/>
                <a:gd name="T75" fmla="*/ 255 h 1030"/>
                <a:gd name="T76" fmla="*/ 183 w 1741"/>
                <a:gd name="T77" fmla="*/ 349 h 1030"/>
                <a:gd name="T78" fmla="*/ 252 w 1741"/>
                <a:gd name="T79" fmla="*/ 291 h 1030"/>
                <a:gd name="T80" fmla="*/ 437 w 1741"/>
                <a:gd name="T81" fmla="*/ 257 h 1030"/>
                <a:gd name="T82" fmla="*/ 525 w 1741"/>
                <a:gd name="T83" fmla="*/ 359 h 1030"/>
                <a:gd name="T84" fmla="*/ 529 w 1741"/>
                <a:gd name="T85" fmla="*/ 517 h 1030"/>
                <a:gd name="T86" fmla="*/ 419 w 1741"/>
                <a:gd name="T87" fmla="*/ 758 h 1030"/>
                <a:gd name="T88" fmla="*/ 165 w 1741"/>
                <a:gd name="T89" fmla="*/ 808 h 1030"/>
                <a:gd name="T90" fmla="*/ 75 w 1741"/>
                <a:gd name="T91" fmla="*/ 816 h 1030"/>
                <a:gd name="T92" fmla="*/ 2 w 1741"/>
                <a:gd name="T93" fmla="*/ 802 h 1030"/>
                <a:gd name="T94" fmla="*/ 170 w 1741"/>
                <a:gd name="T95" fmla="*/ 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1" h="1030">
                  <a:moveTo>
                    <a:pt x="352" y="331"/>
                  </a:moveTo>
                  <a:cubicBezTo>
                    <a:pt x="331" y="331"/>
                    <a:pt x="310" y="337"/>
                    <a:pt x="288" y="349"/>
                  </a:cubicBezTo>
                  <a:cubicBezTo>
                    <a:pt x="266" y="362"/>
                    <a:pt x="245" y="378"/>
                    <a:pt x="227" y="400"/>
                  </a:cubicBezTo>
                  <a:cubicBezTo>
                    <a:pt x="208" y="421"/>
                    <a:pt x="191" y="446"/>
                    <a:pt x="177" y="475"/>
                  </a:cubicBezTo>
                  <a:cubicBezTo>
                    <a:pt x="162" y="503"/>
                    <a:pt x="151" y="535"/>
                    <a:pt x="145" y="569"/>
                  </a:cubicBezTo>
                  <a:lnTo>
                    <a:pt x="125" y="666"/>
                  </a:lnTo>
                  <a:cubicBezTo>
                    <a:pt x="144" y="693"/>
                    <a:pt x="163" y="713"/>
                    <a:pt x="185" y="726"/>
                  </a:cubicBezTo>
                  <a:cubicBezTo>
                    <a:pt x="206" y="739"/>
                    <a:pt x="229" y="745"/>
                    <a:pt x="256" y="745"/>
                  </a:cubicBezTo>
                  <a:cubicBezTo>
                    <a:pt x="276" y="745"/>
                    <a:pt x="295" y="740"/>
                    <a:pt x="311" y="731"/>
                  </a:cubicBezTo>
                  <a:cubicBezTo>
                    <a:pt x="328" y="722"/>
                    <a:pt x="342" y="709"/>
                    <a:pt x="356" y="693"/>
                  </a:cubicBezTo>
                  <a:cubicBezTo>
                    <a:pt x="369" y="678"/>
                    <a:pt x="380" y="660"/>
                    <a:pt x="390" y="640"/>
                  </a:cubicBezTo>
                  <a:cubicBezTo>
                    <a:pt x="400" y="620"/>
                    <a:pt x="408" y="599"/>
                    <a:pt x="415" y="577"/>
                  </a:cubicBezTo>
                  <a:cubicBezTo>
                    <a:pt x="421" y="554"/>
                    <a:pt x="426" y="532"/>
                    <a:pt x="429" y="510"/>
                  </a:cubicBezTo>
                  <a:cubicBezTo>
                    <a:pt x="432" y="488"/>
                    <a:pt x="434" y="467"/>
                    <a:pt x="434" y="447"/>
                  </a:cubicBezTo>
                  <a:cubicBezTo>
                    <a:pt x="434" y="437"/>
                    <a:pt x="433" y="425"/>
                    <a:pt x="431" y="411"/>
                  </a:cubicBezTo>
                  <a:cubicBezTo>
                    <a:pt x="429" y="397"/>
                    <a:pt x="425" y="385"/>
                    <a:pt x="420" y="373"/>
                  </a:cubicBezTo>
                  <a:cubicBezTo>
                    <a:pt x="414" y="361"/>
                    <a:pt x="406" y="351"/>
                    <a:pt x="395" y="343"/>
                  </a:cubicBezTo>
                  <a:cubicBezTo>
                    <a:pt x="384" y="335"/>
                    <a:pt x="370" y="331"/>
                    <a:pt x="352" y="331"/>
                  </a:cubicBezTo>
                  <a:close/>
                  <a:moveTo>
                    <a:pt x="1318" y="256"/>
                  </a:moveTo>
                  <a:cubicBezTo>
                    <a:pt x="1329" y="256"/>
                    <a:pt x="1337" y="257"/>
                    <a:pt x="1343" y="257"/>
                  </a:cubicBezTo>
                  <a:cubicBezTo>
                    <a:pt x="1349" y="258"/>
                    <a:pt x="1354" y="259"/>
                    <a:pt x="1357" y="260"/>
                  </a:cubicBezTo>
                  <a:cubicBezTo>
                    <a:pt x="1360" y="261"/>
                    <a:pt x="1363" y="264"/>
                    <a:pt x="1364" y="266"/>
                  </a:cubicBezTo>
                  <a:cubicBezTo>
                    <a:pt x="1365" y="269"/>
                    <a:pt x="1366" y="272"/>
                    <a:pt x="1367" y="276"/>
                  </a:cubicBezTo>
                  <a:lnTo>
                    <a:pt x="1435" y="706"/>
                  </a:lnTo>
                  <a:lnTo>
                    <a:pt x="1436" y="706"/>
                  </a:lnTo>
                  <a:cubicBezTo>
                    <a:pt x="1461" y="672"/>
                    <a:pt x="1483" y="638"/>
                    <a:pt x="1502" y="603"/>
                  </a:cubicBezTo>
                  <a:cubicBezTo>
                    <a:pt x="1522" y="567"/>
                    <a:pt x="1540" y="532"/>
                    <a:pt x="1556" y="496"/>
                  </a:cubicBezTo>
                  <a:cubicBezTo>
                    <a:pt x="1572" y="460"/>
                    <a:pt x="1588" y="423"/>
                    <a:pt x="1601" y="386"/>
                  </a:cubicBezTo>
                  <a:cubicBezTo>
                    <a:pt x="1615" y="349"/>
                    <a:pt x="1628" y="312"/>
                    <a:pt x="1640" y="274"/>
                  </a:cubicBezTo>
                  <a:cubicBezTo>
                    <a:pt x="1641" y="271"/>
                    <a:pt x="1643" y="268"/>
                    <a:pt x="1645" y="266"/>
                  </a:cubicBezTo>
                  <a:cubicBezTo>
                    <a:pt x="1647" y="264"/>
                    <a:pt x="1650" y="262"/>
                    <a:pt x="1654" y="260"/>
                  </a:cubicBezTo>
                  <a:cubicBezTo>
                    <a:pt x="1658" y="259"/>
                    <a:pt x="1664" y="258"/>
                    <a:pt x="1671" y="257"/>
                  </a:cubicBezTo>
                  <a:cubicBezTo>
                    <a:pt x="1678" y="257"/>
                    <a:pt x="1687" y="256"/>
                    <a:pt x="1697" y="256"/>
                  </a:cubicBezTo>
                  <a:cubicBezTo>
                    <a:pt x="1715" y="256"/>
                    <a:pt x="1727" y="257"/>
                    <a:pt x="1732" y="260"/>
                  </a:cubicBezTo>
                  <a:cubicBezTo>
                    <a:pt x="1738" y="262"/>
                    <a:pt x="1741" y="266"/>
                    <a:pt x="1741" y="270"/>
                  </a:cubicBezTo>
                  <a:cubicBezTo>
                    <a:pt x="1741" y="275"/>
                    <a:pt x="1741" y="279"/>
                    <a:pt x="1740" y="284"/>
                  </a:cubicBezTo>
                  <a:cubicBezTo>
                    <a:pt x="1739" y="288"/>
                    <a:pt x="1738" y="292"/>
                    <a:pt x="1736" y="296"/>
                  </a:cubicBezTo>
                  <a:cubicBezTo>
                    <a:pt x="1723" y="332"/>
                    <a:pt x="1709" y="369"/>
                    <a:pt x="1694" y="407"/>
                  </a:cubicBezTo>
                  <a:cubicBezTo>
                    <a:pt x="1678" y="446"/>
                    <a:pt x="1661" y="486"/>
                    <a:pt x="1640" y="528"/>
                  </a:cubicBezTo>
                  <a:cubicBezTo>
                    <a:pt x="1620" y="570"/>
                    <a:pt x="1596" y="614"/>
                    <a:pt x="1569" y="659"/>
                  </a:cubicBezTo>
                  <a:cubicBezTo>
                    <a:pt x="1542" y="705"/>
                    <a:pt x="1510" y="753"/>
                    <a:pt x="1472" y="804"/>
                  </a:cubicBezTo>
                  <a:lnTo>
                    <a:pt x="1320" y="1010"/>
                  </a:lnTo>
                  <a:cubicBezTo>
                    <a:pt x="1318" y="1014"/>
                    <a:pt x="1315" y="1016"/>
                    <a:pt x="1312" y="1019"/>
                  </a:cubicBezTo>
                  <a:cubicBezTo>
                    <a:pt x="1308" y="1021"/>
                    <a:pt x="1304" y="1023"/>
                    <a:pt x="1299" y="1025"/>
                  </a:cubicBezTo>
                  <a:cubicBezTo>
                    <a:pt x="1294" y="1027"/>
                    <a:pt x="1288" y="1028"/>
                    <a:pt x="1280" y="1029"/>
                  </a:cubicBezTo>
                  <a:cubicBezTo>
                    <a:pt x="1273" y="1029"/>
                    <a:pt x="1265" y="1030"/>
                    <a:pt x="1255" y="1030"/>
                  </a:cubicBezTo>
                  <a:cubicBezTo>
                    <a:pt x="1244" y="1030"/>
                    <a:pt x="1236" y="1029"/>
                    <a:pt x="1229" y="1028"/>
                  </a:cubicBezTo>
                  <a:cubicBezTo>
                    <a:pt x="1222" y="1027"/>
                    <a:pt x="1217" y="1026"/>
                    <a:pt x="1213" y="1023"/>
                  </a:cubicBezTo>
                  <a:cubicBezTo>
                    <a:pt x="1210" y="1021"/>
                    <a:pt x="1208" y="1018"/>
                    <a:pt x="1209" y="1014"/>
                  </a:cubicBezTo>
                  <a:cubicBezTo>
                    <a:pt x="1209" y="1010"/>
                    <a:pt x="1211" y="1005"/>
                    <a:pt x="1216" y="1000"/>
                  </a:cubicBezTo>
                  <a:lnTo>
                    <a:pt x="1359" y="816"/>
                  </a:lnTo>
                  <a:lnTo>
                    <a:pt x="1271" y="301"/>
                  </a:lnTo>
                  <a:cubicBezTo>
                    <a:pt x="1270" y="297"/>
                    <a:pt x="1270" y="292"/>
                    <a:pt x="1269" y="289"/>
                  </a:cubicBezTo>
                  <a:cubicBezTo>
                    <a:pt x="1269" y="285"/>
                    <a:pt x="1269" y="281"/>
                    <a:pt x="1269" y="279"/>
                  </a:cubicBezTo>
                  <a:cubicBezTo>
                    <a:pt x="1269" y="274"/>
                    <a:pt x="1270" y="271"/>
                    <a:pt x="1271" y="268"/>
                  </a:cubicBezTo>
                  <a:cubicBezTo>
                    <a:pt x="1272" y="265"/>
                    <a:pt x="1275" y="262"/>
                    <a:pt x="1279" y="261"/>
                  </a:cubicBezTo>
                  <a:cubicBezTo>
                    <a:pt x="1283" y="259"/>
                    <a:pt x="1288" y="258"/>
                    <a:pt x="1294" y="257"/>
                  </a:cubicBezTo>
                  <a:cubicBezTo>
                    <a:pt x="1301" y="257"/>
                    <a:pt x="1309" y="256"/>
                    <a:pt x="1318" y="256"/>
                  </a:cubicBezTo>
                  <a:close/>
                  <a:moveTo>
                    <a:pt x="772" y="256"/>
                  </a:moveTo>
                  <a:cubicBezTo>
                    <a:pt x="782" y="256"/>
                    <a:pt x="790" y="257"/>
                    <a:pt x="796" y="257"/>
                  </a:cubicBezTo>
                  <a:cubicBezTo>
                    <a:pt x="802" y="258"/>
                    <a:pt x="806" y="259"/>
                    <a:pt x="810" y="260"/>
                  </a:cubicBezTo>
                  <a:cubicBezTo>
                    <a:pt x="813" y="262"/>
                    <a:pt x="815" y="264"/>
                    <a:pt x="816" y="266"/>
                  </a:cubicBezTo>
                  <a:cubicBezTo>
                    <a:pt x="817" y="269"/>
                    <a:pt x="817" y="271"/>
                    <a:pt x="817" y="274"/>
                  </a:cubicBezTo>
                  <a:lnTo>
                    <a:pt x="753" y="601"/>
                  </a:lnTo>
                  <a:cubicBezTo>
                    <a:pt x="750" y="611"/>
                    <a:pt x="748" y="622"/>
                    <a:pt x="747" y="632"/>
                  </a:cubicBezTo>
                  <a:cubicBezTo>
                    <a:pt x="746" y="643"/>
                    <a:pt x="745" y="655"/>
                    <a:pt x="745" y="666"/>
                  </a:cubicBezTo>
                  <a:cubicBezTo>
                    <a:pt x="745" y="678"/>
                    <a:pt x="747" y="688"/>
                    <a:pt x="749" y="698"/>
                  </a:cubicBezTo>
                  <a:cubicBezTo>
                    <a:pt x="751" y="707"/>
                    <a:pt x="755" y="716"/>
                    <a:pt x="760" y="723"/>
                  </a:cubicBezTo>
                  <a:cubicBezTo>
                    <a:pt x="765" y="730"/>
                    <a:pt x="772" y="735"/>
                    <a:pt x="780" y="739"/>
                  </a:cubicBezTo>
                  <a:cubicBezTo>
                    <a:pt x="789" y="743"/>
                    <a:pt x="799" y="745"/>
                    <a:pt x="811" y="745"/>
                  </a:cubicBezTo>
                  <a:cubicBezTo>
                    <a:pt x="832" y="745"/>
                    <a:pt x="853" y="739"/>
                    <a:pt x="875" y="727"/>
                  </a:cubicBezTo>
                  <a:cubicBezTo>
                    <a:pt x="896" y="715"/>
                    <a:pt x="917" y="699"/>
                    <a:pt x="935" y="678"/>
                  </a:cubicBezTo>
                  <a:cubicBezTo>
                    <a:pt x="954" y="657"/>
                    <a:pt x="971" y="631"/>
                    <a:pt x="985" y="602"/>
                  </a:cubicBezTo>
                  <a:cubicBezTo>
                    <a:pt x="1000" y="573"/>
                    <a:pt x="1011" y="541"/>
                    <a:pt x="1018" y="507"/>
                  </a:cubicBezTo>
                  <a:lnTo>
                    <a:pt x="1064" y="274"/>
                  </a:lnTo>
                  <a:cubicBezTo>
                    <a:pt x="1065" y="271"/>
                    <a:pt x="1066" y="269"/>
                    <a:pt x="1068" y="266"/>
                  </a:cubicBezTo>
                  <a:cubicBezTo>
                    <a:pt x="1070" y="264"/>
                    <a:pt x="1073" y="262"/>
                    <a:pt x="1077" y="260"/>
                  </a:cubicBezTo>
                  <a:cubicBezTo>
                    <a:pt x="1082" y="259"/>
                    <a:pt x="1087" y="258"/>
                    <a:pt x="1093" y="257"/>
                  </a:cubicBezTo>
                  <a:cubicBezTo>
                    <a:pt x="1100" y="257"/>
                    <a:pt x="1108" y="256"/>
                    <a:pt x="1117" y="256"/>
                  </a:cubicBezTo>
                  <a:cubicBezTo>
                    <a:pt x="1126" y="256"/>
                    <a:pt x="1134" y="257"/>
                    <a:pt x="1140" y="257"/>
                  </a:cubicBezTo>
                  <a:cubicBezTo>
                    <a:pt x="1146" y="258"/>
                    <a:pt x="1151" y="259"/>
                    <a:pt x="1154" y="260"/>
                  </a:cubicBezTo>
                  <a:cubicBezTo>
                    <a:pt x="1157" y="262"/>
                    <a:pt x="1160" y="264"/>
                    <a:pt x="1161" y="266"/>
                  </a:cubicBezTo>
                  <a:cubicBezTo>
                    <a:pt x="1162" y="269"/>
                    <a:pt x="1162" y="271"/>
                    <a:pt x="1161" y="274"/>
                  </a:cubicBezTo>
                  <a:lnTo>
                    <a:pt x="1055" y="802"/>
                  </a:lnTo>
                  <a:cubicBezTo>
                    <a:pt x="1055" y="805"/>
                    <a:pt x="1054" y="808"/>
                    <a:pt x="1052" y="810"/>
                  </a:cubicBezTo>
                  <a:cubicBezTo>
                    <a:pt x="1050" y="812"/>
                    <a:pt x="1047" y="814"/>
                    <a:pt x="1044" y="816"/>
                  </a:cubicBezTo>
                  <a:cubicBezTo>
                    <a:pt x="1040" y="817"/>
                    <a:pt x="1036" y="818"/>
                    <a:pt x="1030" y="819"/>
                  </a:cubicBezTo>
                  <a:cubicBezTo>
                    <a:pt x="1024" y="820"/>
                    <a:pt x="1017" y="820"/>
                    <a:pt x="1009" y="820"/>
                  </a:cubicBezTo>
                  <a:cubicBezTo>
                    <a:pt x="1001" y="820"/>
                    <a:pt x="995" y="820"/>
                    <a:pt x="990" y="819"/>
                  </a:cubicBezTo>
                  <a:cubicBezTo>
                    <a:pt x="984" y="818"/>
                    <a:pt x="980" y="817"/>
                    <a:pt x="977" y="816"/>
                  </a:cubicBezTo>
                  <a:cubicBezTo>
                    <a:pt x="974" y="814"/>
                    <a:pt x="972" y="812"/>
                    <a:pt x="971" y="810"/>
                  </a:cubicBezTo>
                  <a:cubicBezTo>
                    <a:pt x="970" y="808"/>
                    <a:pt x="970" y="805"/>
                    <a:pt x="971" y="802"/>
                  </a:cubicBezTo>
                  <a:lnTo>
                    <a:pt x="990" y="703"/>
                  </a:lnTo>
                  <a:cubicBezTo>
                    <a:pt x="984" y="716"/>
                    <a:pt x="974" y="730"/>
                    <a:pt x="961" y="745"/>
                  </a:cubicBezTo>
                  <a:cubicBezTo>
                    <a:pt x="947" y="759"/>
                    <a:pt x="932" y="773"/>
                    <a:pt x="913" y="785"/>
                  </a:cubicBezTo>
                  <a:cubicBezTo>
                    <a:pt x="895" y="798"/>
                    <a:pt x="875" y="808"/>
                    <a:pt x="854" y="816"/>
                  </a:cubicBezTo>
                  <a:cubicBezTo>
                    <a:pt x="832" y="824"/>
                    <a:pt x="810" y="828"/>
                    <a:pt x="788" y="828"/>
                  </a:cubicBezTo>
                  <a:cubicBezTo>
                    <a:pt x="761" y="828"/>
                    <a:pt x="739" y="824"/>
                    <a:pt x="721" y="817"/>
                  </a:cubicBezTo>
                  <a:cubicBezTo>
                    <a:pt x="702" y="810"/>
                    <a:pt x="688" y="800"/>
                    <a:pt x="677" y="787"/>
                  </a:cubicBezTo>
                  <a:cubicBezTo>
                    <a:pt x="665" y="774"/>
                    <a:pt x="657" y="759"/>
                    <a:pt x="653" y="742"/>
                  </a:cubicBezTo>
                  <a:cubicBezTo>
                    <a:pt x="648" y="724"/>
                    <a:pt x="645" y="705"/>
                    <a:pt x="645" y="685"/>
                  </a:cubicBezTo>
                  <a:cubicBezTo>
                    <a:pt x="645" y="672"/>
                    <a:pt x="646" y="659"/>
                    <a:pt x="648" y="645"/>
                  </a:cubicBezTo>
                  <a:cubicBezTo>
                    <a:pt x="650" y="632"/>
                    <a:pt x="652" y="618"/>
                    <a:pt x="655" y="604"/>
                  </a:cubicBezTo>
                  <a:lnTo>
                    <a:pt x="720" y="274"/>
                  </a:lnTo>
                  <a:cubicBezTo>
                    <a:pt x="720" y="271"/>
                    <a:pt x="722" y="269"/>
                    <a:pt x="724" y="266"/>
                  </a:cubicBezTo>
                  <a:cubicBezTo>
                    <a:pt x="726" y="264"/>
                    <a:pt x="729" y="262"/>
                    <a:pt x="733" y="260"/>
                  </a:cubicBezTo>
                  <a:cubicBezTo>
                    <a:pt x="737" y="259"/>
                    <a:pt x="742" y="258"/>
                    <a:pt x="749" y="257"/>
                  </a:cubicBezTo>
                  <a:cubicBezTo>
                    <a:pt x="755" y="257"/>
                    <a:pt x="763" y="256"/>
                    <a:pt x="772" y="256"/>
                  </a:cubicBezTo>
                  <a:close/>
                  <a:moveTo>
                    <a:pt x="210" y="0"/>
                  </a:moveTo>
                  <a:cubicBezTo>
                    <a:pt x="220" y="0"/>
                    <a:pt x="227" y="1"/>
                    <a:pt x="233" y="1"/>
                  </a:cubicBezTo>
                  <a:cubicBezTo>
                    <a:pt x="239" y="2"/>
                    <a:pt x="244" y="3"/>
                    <a:pt x="247" y="5"/>
                  </a:cubicBezTo>
                  <a:cubicBezTo>
                    <a:pt x="251" y="7"/>
                    <a:pt x="253" y="8"/>
                    <a:pt x="254" y="11"/>
                  </a:cubicBezTo>
                  <a:cubicBezTo>
                    <a:pt x="254" y="13"/>
                    <a:pt x="255" y="16"/>
                    <a:pt x="254" y="19"/>
                  </a:cubicBezTo>
                  <a:lnTo>
                    <a:pt x="207" y="255"/>
                  </a:lnTo>
                  <a:cubicBezTo>
                    <a:pt x="205" y="265"/>
                    <a:pt x="203" y="275"/>
                    <a:pt x="200" y="286"/>
                  </a:cubicBezTo>
                  <a:cubicBezTo>
                    <a:pt x="198" y="297"/>
                    <a:pt x="195" y="308"/>
                    <a:pt x="192" y="319"/>
                  </a:cubicBezTo>
                  <a:cubicBezTo>
                    <a:pt x="189" y="329"/>
                    <a:pt x="186" y="340"/>
                    <a:pt x="183" y="349"/>
                  </a:cubicBezTo>
                  <a:cubicBezTo>
                    <a:pt x="180" y="359"/>
                    <a:pt x="178" y="367"/>
                    <a:pt x="175" y="374"/>
                  </a:cubicBezTo>
                  <a:cubicBezTo>
                    <a:pt x="181" y="360"/>
                    <a:pt x="191" y="346"/>
                    <a:pt x="205" y="332"/>
                  </a:cubicBezTo>
                  <a:cubicBezTo>
                    <a:pt x="218" y="317"/>
                    <a:pt x="234" y="303"/>
                    <a:pt x="252" y="291"/>
                  </a:cubicBezTo>
                  <a:cubicBezTo>
                    <a:pt x="270" y="279"/>
                    <a:pt x="290" y="269"/>
                    <a:pt x="312" y="260"/>
                  </a:cubicBezTo>
                  <a:cubicBezTo>
                    <a:pt x="333" y="252"/>
                    <a:pt x="355" y="248"/>
                    <a:pt x="377" y="248"/>
                  </a:cubicBezTo>
                  <a:cubicBezTo>
                    <a:pt x="400" y="248"/>
                    <a:pt x="420" y="251"/>
                    <a:pt x="437" y="257"/>
                  </a:cubicBezTo>
                  <a:cubicBezTo>
                    <a:pt x="454" y="264"/>
                    <a:pt x="468" y="272"/>
                    <a:pt x="480" y="282"/>
                  </a:cubicBezTo>
                  <a:cubicBezTo>
                    <a:pt x="492" y="293"/>
                    <a:pt x="501" y="305"/>
                    <a:pt x="508" y="318"/>
                  </a:cubicBezTo>
                  <a:cubicBezTo>
                    <a:pt x="516" y="331"/>
                    <a:pt x="521" y="345"/>
                    <a:pt x="525" y="359"/>
                  </a:cubicBezTo>
                  <a:cubicBezTo>
                    <a:pt x="529" y="373"/>
                    <a:pt x="532" y="387"/>
                    <a:pt x="533" y="401"/>
                  </a:cubicBezTo>
                  <a:cubicBezTo>
                    <a:pt x="535" y="415"/>
                    <a:pt x="536" y="427"/>
                    <a:pt x="536" y="439"/>
                  </a:cubicBezTo>
                  <a:cubicBezTo>
                    <a:pt x="536" y="463"/>
                    <a:pt x="533" y="488"/>
                    <a:pt x="529" y="517"/>
                  </a:cubicBezTo>
                  <a:cubicBezTo>
                    <a:pt x="525" y="545"/>
                    <a:pt x="518" y="574"/>
                    <a:pt x="508" y="602"/>
                  </a:cubicBezTo>
                  <a:cubicBezTo>
                    <a:pt x="499" y="631"/>
                    <a:pt x="487" y="659"/>
                    <a:pt x="472" y="686"/>
                  </a:cubicBezTo>
                  <a:cubicBezTo>
                    <a:pt x="458" y="713"/>
                    <a:pt x="440" y="737"/>
                    <a:pt x="419" y="758"/>
                  </a:cubicBezTo>
                  <a:cubicBezTo>
                    <a:pt x="398" y="779"/>
                    <a:pt x="374" y="796"/>
                    <a:pt x="347" y="809"/>
                  </a:cubicBezTo>
                  <a:cubicBezTo>
                    <a:pt x="320" y="821"/>
                    <a:pt x="289" y="828"/>
                    <a:pt x="255" y="828"/>
                  </a:cubicBezTo>
                  <a:cubicBezTo>
                    <a:pt x="220" y="828"/>
                    <a:pt x="190" y="821"/>
                    <a:pt x="165" y="808"/>
                  </a:cubicBezTo>
                  <a:cubicBezTo>
                    <a:pt x="140" y="794"/>
                    <a:pt x="118" y="775"/>
                    <a:pt x="98" y="750"/>
                  </a:cubicBezTo>
                  <a:lnTo>
                    <a:pt x="88" y="802"/>
                  </a:lnTo>
                  <a:cubicBezTo>
                    <a:pt x="87" y="808"/>
                    <a:pt x="83" y="813"/>
                    <a:pt x="75" y="816"/>
                  </a:cubicBezTo>
                  <a:cubicBezTo>
                    <a:pt x="68" y="819"/>
                    <a:pt x="56" y="820"/>
                    <a:pt x="40" y="820"/>
                  </a:cubicBezTo>
                  <a:cubicBezTo>
                    <a:pt x="24" y="820"/>
                    <a:pt x="13" y="818"/>
                    <a:pt x="8" y="815"/>
                  </a:cubicBezTo>
                  <a:cubicBezTo>
                    <a:pt x="2" y="812"/>
                    <a:pt x="0" y="808"/>
                    <a:pt x="2" y="802"/>
                  </a:cubicBezTo>
                  <a:lnTo>
                    <a:pt x="158" y="19"/>
                  </a:lnTo>
                  <a:cubicBezTo>
                    <a:pt x="158" y="16"/>
                    <a:pt x="160" y="13"/>
                    <a:pt x="161" y="11"/>
                  </a:cubicBezTo>
                  <a:cubicBezTo>
                    <a:pt x="163" y="8"/>
                    <a:pt x="166" y="7"/>
                    <a:pt x="170" y="5"/>
                  </a:cubicBezTo>
                  <a:cubicBezTo>
                    <a:pt x="174" y="3"/>
                    <a:pt x="180" y="2"/>
                    <a:pt x="186" y="1"/>
                  </a:cubicBezTo>
                  <a:cubicBezTo>
                    <a:pt x="192" y="1"/>
                    <a:pt x="201" y="0"/>
                    <a:pt x="21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15" name="Freeform 597">
              <a:extLst>
                <a:ext uri="{FF2B5EF4-FFF2-40B4-BE49-F238E27FC236}">
                  <a16:creationId xmlns:a16="http://schemas.microsoft.com/office/drawing/2014/main" id="{3B579AD5-46D5-589E-DA95-CD8BE6BA7D06}"/>
                </a:ext>
              </a:extLst>
            </p:cNvPr>
            <p:cNvSpPr>
              <a:spLocks noEditPoints="1"/>
            </p:cNvSpPr>
            <p:nvPr/>
          </p:nvSpPr>
          <p:spPr bwMode="auto">
            <a:xfrm>
              <a:off x="5224463" y="5470525"/>
              <a:ext cx="214313" cy="109538"/>
            </a:xfrm>
            <a:custGeom>
              <a:avLst/>
              <a:gdLst>
                <a:gd name="T0" fmla="*/ 222 w 1122"/>
                <a:gd name="T1" fmla="*/ 98 h 580"/>
                <a:gd name="T2" fmla="*/ 143 w 1122"/>
                <a:gd name="T3" fmla="*/ 194 h 580"/>
                <a:gd name="T4" fmla="*/ 106 w 1122"/>
                <a:gd name="T5" fmla="*/ 324 h 580"/>
                <a:gd name="T6" fmla="*/ 105 w 1122"/>
                <a:gd name="T7" fmla="*/ 423 h 580"/>
                <a:gd name="T8" fmla="*/ 142 w 1122"/>
                <a:gd name="T9" fmla="*/ 487 h 580"/>
                <a:gd name="T10" fmla="*/ 248 w 1122"/>
                <a:gd name="T11" fmla="*/ 479 h 580"/>
                <a:gd name="T12" fmla="*/ 358 w 1122"/>
                <a:gd name="T13" fmla="*/ 355 h 580"/>
                <a:gd name="T14" fmla="*/ 410 w 1122"/>
                <a:gd name="T15" fmla="*/ 164 h 580"/>
                <a:gd name="T16" fmla="*/ 279 w 1122"/>
                <a:gd name="T17" fmla="*/ 83 h 580"/>
                <a:gd name="T18" fmla="*/ 1049 w 1122"/>
                <a:gd name="T19" fmla="*/ 12 h 580"/>
                <a:gd name="T20" fmla="*/ 1115 w 1122"/>
                <a:gd name="T21" fmla="*/ 89 h 580"/>
                <a:gd name="T22" fmla="*/ 1119 w 1122"/>
                <a:gd name="T23" fmla="*/ 184 h 580"/>
                <a:gd name="T24" fmla="*/ 1047 w 1122"/>
                <a:gd name="T25" fmla="*/ 554 h 580"/>
                <a:gd name="T26" fmla="*/ 1034 w 1122"/>
                <a:gd name="T27" fmla="*/ 567 h 580"/>
                <a:gd name="T28" fmla="*/ 995 w 1122"/>
                <a:gd name="T29" fmla="*/ 572 h 580"/>
                <a:gd name="T30" fmla="*/ 957 w 1122"/>
                <a:gd name="T31" fmla="*/ 567 h 580"/>
                <a:gd name="T32" fmla="*/ 950 w 1122"/>
                <a:gd name="T33" fmla="*/ 554 h 580"/>
                <a:gd name="T34" fmla="*/ 1021 w 1122"/>
                <a:gd name="T35" fmla="*/ 193 h 580"/>
                <a:gd name="T36" fmla="*/ 1007 w 1122"/>
                <a:gd name="T37" fmla="*/ 105 h 580"/>
                <a:gd name="T38" fmla="*/ 892 w 1122"/>
                <a:gd name="T39" fmla="*/ 101 h 580"/>
                <a:gd name="T40" fmla="*/ 782 w 1122"/>
                <a:gd name="T41" fmla="*/ 225 h 580"/>
                <a:gd name="T42" fmla="*/ 703 w 1122"/>
                <a:gd name="T43" fmla="*/ 554 h 580"/>
                <a:gd name="T44" fmla="*/ 691 w 1122"/>
                <a:gd name="T45" fmla="*/ 567 h 580"/>
                <a:gd name="T46" fmla="*/ 651 w 1122"/>
                <a:gd name="T47" fmla="*/ 572 h 580"/>
                <a:gd name="T48" fmla="*/ 613 w 1122"/>
                <a:gd name="T49" fmla="*/ 567 h 580"/>
                <a:gd name="T50" fmla="*/ 607 w 1122"/>
                <a:gd name="T51" fmla="*/ 554 h 580"/>
                <a:gd name="T52" fmla="*/ 716 w 1122"/>
                <a:gd name="T53" fmla="*/ 18 h 580"/>
                <a:gd name="T54" fmla="*/ 738 w 1122"/>
                <a:gd name="T55" fmla="*/ 9 h 580"/>
                <a:gd name="T56" fmla="*/ 779 w 1122"/>
                <a:gd name="T57" fmla="*/ 9 h 580"/>
                <a:gd name="T58" fmla="*/ 797 w 1122"/>
                <a:gd name="T59" fmla="*/ 18 h 580"/>
                <a:gd name="T60" fmla="*/ 777 w 1122"/>
                <a:gd name="T61" fmla="*/ 127 h 580"/>
                <a:gd name="T62" fmla="*/ 853 w 1122"/>
                <a:gd name="T63" fmla="*/ 43 h 580"/>
                <a:gd name="T64" fmla="*/ 983 w 1122"/>
                <a:gd name="T65" fmla="*/ 0 h 580"/>
                <a:gd name="T66" fmla="*/ 370 w 1122"/>
                <a:gd name="T67" fmla="*/ 21 h 580"/>
                <a:gd name="T68" fmla="*/ 447 w 1122"/>
                <a:gd name="T69" fmla="*/ 26 h 580"/>
                <a:gd name="T70" fmla="*/ 495 w 1122"/>
                <a:gd name="T71" fmla="*/ 8 h 580"/>
                <a:gd name="T72" fmla="*/ 527 w 1122"/>
                <a:gd name="T73" fmla="*/ 12 h 580"/>
                <a:gd name="T74" fmla="*/ 534 w 1122"/>
                <a:gd name="T75" fmla="*/ 26 h 580"/>
                <a:gd name="T76" fmla="*/ 416 w 1122"/>
                <a:gd name="T77" fmla="*/ 568 h 580"/>
                <a:gd name="T78" fmla="*/ 361 w 1122"/>
                <a:gd name="T79" fmla="*/ 571 h 580"/>
                <a:gd name="T80" fmla="*/ 342 w 1122"/>
                <a:gd name="T81" fmla="*/ 562 h 580"/>
                <a:gd name="T82" fmla="*/ 362 w 1122"/>
                <a:gd name="T83" fmla="*/ 454 h 580"/>
                <a:gd name="T84" fmla="*/ 287 w 1122"/>
                <a:gd name="T85" fmla="*/ 536 h 580"/>
                <a:gd name="T86" fmla="*/ 158 w 1122"/>
                <a:gd name="T87" fmla="*/ 580 h 580"/>
                <a:gd name="T88" fmla="*/ 32 w 1122"/>
                <a:gd name="T89" fmla="*/ 520 h 580"/>
                <a:gd name="T90" fmla="*/ 0 w 1122"/>
                <a:gd name="T91" fmla="*/ 389 h 580"/>
                <a:gd name="T92" fmla="*/ 26 w 1122"/>
                <a:gd name="T93" fmla="*/ 230 h 580"/>
                <a:gd name="T94" fmla="*/ 115 w 1122"/>
                <a:gd name="T95" fmla="*/ 72 h 580"/>
                <a:gd name="T96" fmla="*/ 280 w 1122"/>
                <a:gd name="T97"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2" h="580">
                  <a:moveTo>
                    <a:pt x="279" y="83"/>
                  </a:moveTo>
                  <a:cubicBezTo>
                    <a:pt x="258" y="83"/>
                    <a:pt x="239" y="88"/>
                    <a:pt x="222" y="98"/>
                  </a:cubicBezTo>
                  <a:cubicBezTo>
                    <a:pt x="205" y="108"/>
                    <a:pt x="190" y="121"/>
                    <a:pt x="177" y="138"/>
                  </a:cubicBezTo>
                  <a:cubicBezTo>
                    <a:pt x="164" y="154"/>
                    <a:pt x="152" y="173"/>
                    <a:pt x="143" y="194"/>
                  </a:cubicBezTo>
                  <a:cubicBezTo>
                    <a:pt x="133" y="215"/>
                    <a:pt x="125" y="236"/>
                    <a:pt x="119" y="259"/>
                  </a:cubicBezTo>
                  <a:cubicBezTo>
                    <a:pt x="113" y="281"/>
                    <a:pt x="109" y="303"/>
                    <a:pt x="106" y="324"/>
                  </a:cubicBezTo>
                  <a:cubicBezTo>
                    <a:pt x="103" y="346"/>
                    <a:pt x="101" y="365"/>
                    <a:pt x="101" y="382"/>
                  </a:cubicBezTo>
                  <a:cubicBezTo>
                    <a:pt x="101" y="396"/>
                    <a:pt x="103" y="409"/>
                    <a:pt x="105" y="423"/>
                  </a:cubicBezTo>
                  <a:cubicBezTo>
                    <a:pt x="107" y="436"/>
                    <a:pt x="111" y="449"/>
                    <a:pt x="117" y="460"/>
                  </a:cubicBezTo>
                  <a:cubicBezTo>
                    <a:pt x="123" y="471"/>
                    <a:pt x="131" y="480"/>
                    <a:pt x="142" y="487"/>
                  </a:cubicBezTo>
                  <a:cubicBezTo>
                    <a:pt x="152" y="494"/>
                    <a:pt x="166" y="497"/>
                    <a:pt x="183" y="497"/>
                  </a:cubicBezTo>
                  <a:cubicBezTo>
                    <a:pt x="204" y="497"/>
                    <a:pt x="226" y="491"/>
                    <a:pt x="248" y="479"/>
                  </a:cubicBezTo>
                  <a:cubicBezTo>
                    <a:pt x="269" y="467"/>
                    <a:pt x="290" y="451"/>
                    <a:pt x="308" y="430"/>
                  </a:cubicBezTo>
                  <a:cubicBezTo>
                    <a:pt x="327" y="409"/>
                    <a:pt x="344" y="384"/>
                    <a:pt x="358" y="355"/>
                  </a:cubicBezTo>
                  <a:cubicBezTo>
                    <a:pt x="373" y="327"/>
                    <a:pt x="383" y="295"/>
                    <a:pt x="390" y="261"/>
                  </a:cubicBezTo>
                  <a:lnTo>
                    <a:pt x="410" y="164"/>
                  </a:lnTo>
                  <a:cubicBezTo>
                    <a:pt x="392" y="137"/>
                    <a:pt x="372" y="117"/>
                    <a:pt x="351" y="104"/>
                  </a:cubicBezTo>
                  <a:cubicBezTo>
                    <a:pt x="330" y="90"/>
                    <a:pt x="306" y="83"/>
                    <a:pt x="279" y="83"/>
                  </a:cubicBezTo>
                  <a:close/>
                  <a:moveTo>
                    <a:pt x="983" y="0"/>
                  </a:moveTo>
                  <a:cubicBezTo>
                    <a:pt x="1009" y="0"/>
                    <a:pt x="1031" y="4"/>
                    <a:pt x="1049" y="12"/>
                  </a:cubicBezTo>
                  <a:cubicBezTo>
                    <a:pt x="1066" y="20"/>
                    <a:pt x="1080" y="31"/>
                    <a:pt x="1091" y="44"/>
                  </a:cubicBezTo>
                  <a:cubicBezTo>
                    <a:pt x="1102" y="57"/>
                    <a:pt x="1110" y="72"/>
                    <a:pt x="1115" y="89"/>
                  </a:cubicBezTo>
                  <a:cubicBezTo>
                    <a:pt x="1119" y="106"/>
                    <a:pt x="1122" y="124"/>
                    <a:pt x="1122" y="143"/>
                  </a:cubicBezTo>
                  <a:cubicBezTo>
                    <a:pt x="1122" y="157"/>
                    <a:pt x="1121" y="170"/>
                    <a:pt x="1119" y="184"/>
                  </a:cubicBezTo>
                  <a:cubicBezTo>
                    <a:pt x="1118" y="197"/>
                    <a:pt x="1116" y="210"/>
                    <a:pt x="1113" y="225"/>
                  </a:cubicBezTo>
                  <a:lnTo>
                    <a:pt x="1047" y="554"/>
                  </a:lnTo>
                  <a:cubicBezTo>
                    <a:pt x="1046" y="557"/>
                    <a:pt x="1045" y="560"/>
                    <a:pt x="1043" y="562"/>
                  </a:cubicBezTo>
                  <a:cubicBezTo>
                    <a:pt x="1041" y="564"/>
                    <a:pt x="1038" y="566"/>
                    <a:pt x="1034" y="567"/>
                  </a:cubicBezTo>
                  <a:cubicBezTo>
                    <a:pt x="1030" y="569"/>
                    <a:pt x="1025" y="570"/>
                    <a:pt x="1019" y="571"/>
                  </a:cubicBezTo>
                  <a:cubicBezTo>
                    <a:pt x="1012" y="572"/>
                    <a:pt x="1004" y="572"/>
                    <a:pt x="995" y="572"/>
                  </a:cubicBezTo>
                  <a:cubicBezTo>
                    <a:pt x="985" y="572"/>
                    <a:pt x="978" y="572"/>
                    <a:pt x="971" y="571"/>
                  </a:cubicBezTo>
                  <a:cubicBezTo>
                    <a:pt x="965" y="570"/>
                    <a:pt x="961" y="569"/>
                    <a:pt x="957" y="567"/>
                  </a:cubicBezTo>
                  <a:cubicBezTo>
                    <a:pt x="954" y="566"/>
                    <a:pt x="952" y="564"/>
                    <a:pt x="951" y="562"/>
                  </a:cubicBezTo>
                  <a:cubicBezTo>
                    <a:pt x="950" y="560"/>
                    <a:pt x="950" y="557"/>
                    <a:pt x="950" y="554"/>
                  </a:cubicBezTo>
                  <a:lnTo>
                    <a:pt x="1015" y="228"/>
                  </a:lnTo>
                  <a:cubicBezTo>
                    <a:pt x="1018" y="216"/>
                    <a:pt x="1020" y="204"/>
                    <a:pt x="1021" y="193"/>
                  </a:cubicBezTo>
                  <a:cubicBezTo>
                    <a:pt x="1022" y="182"/>
                    <a:pt x="1022" y="172"/>
                    <a:pt x="1022" y="163"/>
                  </a:cubicBezTo>
                  <a:cubicBezTo>
                    <a:pt x="1022" y="139"/>
                    <a:pt x="1017" y="120"/>
                    <a:pt x="1007" y="105"/>
                  </a:cubicBezTo>
                  <a:cubicBezTo>
                    <a:pt x="997" y="91"/>
                    <a:pt x="980" y="83"/>
                    <a:pt x="956" y="83"/>
                  </a:cubicBezTo>
                  <a:cubicBezTo>
                    <a:pt x="935" y="83"/>
                    <a:pt x="914" y="89"/>
                    <a:pt x="892" y="101"/>
                  </a:cubicBezTo>
                  <a:cubicBezTo>
                    <a:pt x="871" y="113"/>
                    <a:pt x="851" y="130"/>
                    <a:pt x="832" y="150"/>
                  </a:cubicBezTo>
                  <a:cubicBezTo>
                    <a:pt x="813" y="171"/>
                    <a:pt x="797" y="196"/>
                    <a:pt x="782" y="225"/>
                  </a:cubicBezTo>
                  <a:cubicBezTo>
                    <a:pt x="768" y="254"/>
                    <a:pt x="757" y="285"/>
                    <a:pt x="750" y="318"/>
                  </a:cubicBezTo>
                  <a:lnTo>
                    <a:pt x="703" y="554"/>
                  </a:lnTo>
                  <a:cubicBezTo>
                    <a:pt x="703" y="557"/>
                    <a:pt x="701" y="560"/>
                    <a:pt x="699" y="562"/>
                  </a:cubicBezTo>
                  <a:cubicBezTo>
                    <a:pt x="697" y="564"/>
                    <a:pt x="694" y="566"/>
                    <a:pt x="691" y="567"/>
                  </a:cubicBezTo>
                  <a:cubicBezTo>
                    <a:pt x="687" y="569"/>
                    <a:pt x="681" y="570"/>
                    <a:pt x="675" y="571"/>
                  </a:cubicBezTo>
                  <a:cubicBezTo>
                    <a:pt x="669" y="572"/>
                    <a:pt x="661" y="572"/>
                    <a:pt x="651" y="572"/>
                  </a:cubicBezTo>
                  <a:cubicBezTo>
                    <a:pt x="642" y="572"/>
                    <a:pt x="634" y="572"/>
                    <a:pt x="628" y="571"/>
                  </a:cubicBezTo>
                  <a:cubicBezTo>
                    <a:pt x="621" y="570"/>
                    <a:pt x="617" y="569"/>
                    <a:pt x="613" y="567"/>
                  </a:cubicBezTo>
                  <a:cubicBezTo>
                    <a:pt x="610" y="566"/>
                    <a:pt x="608" y="564"/>
                    <a:pt x="607" y="562"/>
                  </a:cubicBezTo>
                  <a:cubicBezTo>
                    <a:pt x="606" y="560"/>
                    <a:pt x="606" y="557"/>
                    <a:pt x="607" y="554"/>
                  </a:cubicBezTo>
                  <a:lnTo>
                    <a:pt x="713" y="26"/>
                  </a:lnTo>
                  <a:cubicBezTo>
                    <a:pt x="713" y="23"/>
                    <a:pt x="714" y="21"/>
                    <a:pt x="716" y="18"/>
                  </a:cubicBezTo>
                  <a:cubicBezTo>
                    <a:pt x="718" y="16"/>
                    <a:pt x="721" y="14"/>
                    <a:pt x="724" y="12"/>
                  </a:cubicBezTo>
                  <a:cubicBezTo>
                    <a:pt x="728" y="11"/>
                    <a:pt x="733" y="10"/>
                    <a:pt x="738" y="9"/>
                  </a:cubicBezTo>
                  <a:cubicBezTo>
                    <a:pt x="744" y="9"/>
                    <a:pt x="751" y="8"/>
                    <a:pt x="758" y="8"/>
                  </a:cubicBezTo>
                  <a:cubicBezTo>
                    <a:pt x="767" y="8"/>
                    <a:pt x="773" y="9"/>
                    <a:pt x="779" y="9"/>
                  </a:cubicBezTo>
                  <a:cubicBezTo>
                    <a:pt x="784" y="10"/>
                    <a:pt x="788" y="11"/>
                    <a:pt x="791" y="12"/>
                  </a:cubicBezTo>
                  <a:cubicBezTo>
                    <a:pt x="794" y="14"/>
                    <a:pt x="796" y="16"/>
                    <a:pt x="797" y="18"/>
                  </a:cubicBezTo>
                  <a:cubicBezTo>
                    <a:pt x="797" y="21"/>
                    <a:pt x="798" y="23"/>
                    <a:pt x="797" y="26"/>
                  </a:cubicBezTo>
                  <a:lnTo>
                    <a:pt x="777" y="127"/>
                  </a:lnTo>
                  <a:cubicBezTo>
                    <a:pt x="783" y="113"/>
                    <a:pt x="793" y="99"/>
                    <a:pt x="806" y="84"/>
                  </a:cubicBezTo>
                  <a:cubicBezTo>
                    <a:pt x="819" y="70"/>
                    <a:pt x="835" y="56"/>
                    <a:pt x="853" y="43"/>
                  </a:cubicBezTo>
                  <a:cubicBezTo>
                    <a:pt x="872" y="31"/>
                    <a:pt x="892" y="21"/>
                    <a:pt x="914" y="12"/>
                  </a:cubicBezTo>
                  <a:cubicBezTo>
                    <a:pt x="936" y="4"/>
                    <a:pt x="959" y="0"/>
                    <a:pt x="983" y="0"/>
                  </a:cubicBezTo>
                  <a:close/>
                  <a:moveTo>
                    <a:pt x="280" y="0"/>
                  </a:moveTo>
                  <a:cubicBezTo>
                    <a:pt x="315" y="0"/>
                    <a:pt x="345" y="7"/>
                    <a:pt x="370" y="21"/>
                  </a:cubicBezTo>
                  <a:cubicBezTo>
                    <a:pt x="394" y="35"/>
                    <a:pt x="417" y="55"/>
                    <a:pt x="436" y="79"/>
                  </a:cubicBezTo>
                  <a:lnTo>
                    <a:pt x="447" y="26"/>
                  </a:lnTo>
                  <a:cubicBezTo>
                    <a:pt x="449" y="20"/>
                    <a:pt x="453" y="15"/>
                    <a:pt x="461" y="12"/>
                  </a:cubicBezTo>
                  <a:cubicBezTo>
                    <a:pt x="468" y="10"/>
                    <a:pt x="480" y="8"/>
                    <a:pt x="495" y="8"/>
                  </a:cubicBezTo>
                  <a:cubicBezTo>
                    <a:pt x="503" y="8"/>
                    <a:pt x="510" y="9"/>
                    <a:pt x="515" y="9"/>
                  </a:cubicBezTo>
                  <a:cubicBezTo>
                    <a:pt x="520" y="10"/>
                    <a:pt x="524" y="11"/>
                    <a:pt x="527" y="12"/>
                  </a:cubicBezTo>
                  <a:cubicBezTo>
                    <a:pt x="531" y="14"/>
                    <a:pt x="533" y="16"/>
                    <a:pt x="533" y="18"/>
                  </a:cubicBezTo>
                  <a:cubicBezTo>
                    <a:pt x="534" y="21"/>
                    <a:pt x="534" y="23"/>
                    <a:pt x="534" y="26"/>
                  </a:cubicBezTo>
                  <a:lnTo>
                    <a:pt x="428" y="554"/>
                  </a:lnTo>
                  <a:cubicBezTo>
                    <a:pt x="427" y="560"/>
                    <a:pt x="423" y="565"/>
                    <a:pt x="416" y="568"/>
                  </a:cubicBezTo>
                  <a:cubicBezTo>
                    <a:pt x="409" y="571"/>
                    <a:pt x="397" y="572"/>
                    <a:pt x="380" y="572"/>
                  </a:cubicBezTo>
                  <a:cubicBezTo>
                    <a:pt x="373" y="572"/>
                    <a:pt x="366" y="572"/>
                    <a:pt x="361" y="571"/>
                  </a:cubicBezTo>
                  <a:cubicBezTo>
                    <a:pt x="356" y="570"/>
                    <a:pt x="352" y="569"/>
                    <a:pt x="349" y="568"/>
                  </a:cubicBezTo>
                  <a:cubicBezTo>
                    <a:pt x="346" y="566"/>
                    <a:pt x="343" y="564"/>
                    <a:pt x="342" y="562"/>
                  </a:cubicBezTo>
                  <a:cubicBezTo>
                    <a:pt x="341" y="560"/>
                    <a:pt x="341" y="557"/>
                    <a:pt x="342" y="554"/>
                  </a:cubicBezTo>
                  <a:lnTo>
                    <a:pt x="362" y="454"/>
                  </a:lnTo>
                  <a:cubicBezTo>
                    <a:pt x="357" y="467"/>
                    <a:pt x="347" y="480"/>
                    <a:pt x="334" y="495"/>
                  </a:cubicBezTo>
                  <a:cubicBezTo>
                    <a:pt x="321" y="510"/>
                    <a:pt x="305" y="524"/>
                    <a:pt x="287" y="536"/>
                  </a:cubicBezTo>
                  <a:cubicBezTo>
                    <a:pt x="269" y="549"/>
                    <a:pt x="249" y="559"/>
                    <a:pt x="226" y="567"/>
                  </a:cubicBezTo>
                  <a:cubicBezTo>
                    <a:pt x="204" y="576"/>
                    <a:pt x="181" y="580"/>
                    <a:pt x="158" y="580"/>
                  </a:cubicBezTo>
                  <a:cubicBezTo>
                    <a:pt x="127" y="580"/>
                    <a:pt x="101" y="574"/>
                    <a:pt x="81" y="563"/>
                  </a:cubicBezTo>
                  <a:cubicBezTo>
                    <a:pt x="60" y="552"/>
                    <a:pt x="44" y="538"/>
                    <a:pt x="32" y="520"/>
                  </a:cubicBezTo>
                  <a:cubicBezTo>
                    <a:pt x="20" y="502"/>
                    <a:pt x="11" y="482"/>
                    <a:pt x="7" y="459"/>
                  </a:cubicBezTo>
                  <a:cubicBezTo>
                    <a:pt x="2" y="436"/>
                    <a:pt x="0" y="413"/>
                    <a:pt x="0" y="389"/>
                  </a:cubicBezTo>
                  <a:cubicBezTo>
                    <a:pt x="0" y="367"/>
                    <a:pt x="2" y="342"/>
                    <a:pt x="6" y="315"/>
                  </a:cubicBezTo>
                  <a:cubicBezTo>
                    <a:pt x="10" y="287"/>
                    <a:pt x="17" y="259"/>
                    <a:pt x="26" y="230"/>
                  </a:cubicBezTo>
                  <a:cubicBezTo>
                    <a:pt x="35" y="201"/>
                    <a:pt x="47" y="173"/>
                    <a:pt x="62" y="145"/>
                  </a:cubicBezTo>
                  <a:cubicBezTo>
                    <a:pt x="77" y="118"/>
                    <a:pt x="94" y="94"/>
                    <a:pt x="115" y="72"/>
                  </a:cubicBezTo>
                  <a:cubicBezTo>
                    <a:pt x="136" y="50"/>
                    <a:pt x="160" y="33"/>
                    <a:pt x="187" y="20"/>
                  </a:cubicBezTo>
                  <a:cubicBezTo>
                    <a:pt x="214" y="7"/>
                    <a:pt x="245" y="0"/>
                    <a:pt x="28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16" name="Freeform 598">
              <a:extLst>
                <a:ext uri="{FF2B5EF4-FFF2-40B4-BE49-F238E27FC236}">
                  <a16:creationId xmlns:a16="http://schemas.microsoft.com/office/drawing/2014/main" id="{5A40FFB7-1737-1E9D-B549-C9449F905DBE}"/>
                </a:ext>
              </a:extLst>
            </p:cNvPr>
            <p:cNvSpPr>
              <a:spLocks noEditPoints="1"/>
            </p:cNvSpPr>
            <p:nvPr/>
          </p:nvSpPr>
          <p:spPr bwMode="auto">
            <a:xfrm>
              <a:off x="371476" y="5694363"/>
              <a:ext cx="804863" cy="157163"/>
            </a:xfrm>
            <a:custGeom>
              <a:avLst/>
              <a:gdLst>
                <a:gd name="T0" fmla="*/ 3800 w 4228"/>
                <a:gd name="T1" fmla="*/ 572 h 828"/>
                <a:gd name="T2" fmla="*/ 3942 w 4228"/>
                <a:gd name="T3" fmla="*/ 727 h 828"/>
                <a:gd name="T4" fmla="*/ 3973 w 4228"/>
                <a:gd name="T5" fmla="*/ 331 h 828"/>
                <a:gd name="T6" fmla="*/ 1664 w 4228"/>
                <a:gd name="T7" fmla="*/ 666 h 828"/>
                <a:gd name="T8" fmla="*/ 1954 w 4228"/>
                <a:gd name="T9" fmla="*/ 577 h 828"/>
                <a:gd name="T10" fmla="*/ 1891 w 4228"/>
                <a:gd name="T11" fmla="*/ 331 h 828"/>
                <a:gd name="T12" fmla="*/ 2755 w 4228"/>
                <a:gd name="T13" fmla="*/ 487 h 828"/>
                <a:gd name="T14" fmla="*/ 2879 w 4228"/>
                <a:gd name="T15" fmla="*/ 324 h 828"/>
                <a:gd name="T16" fmla="*/ 108 w 4228"/>
                <a:gd name="T17" fmla="*/ 601 h 828"/>
                <a:gd name="T18" fmla="*/ 166 w 4228"/>
                <a:gd name="T19" fmla="*/ 745 h 828"/>
                <a:gd name="T20" fmla="*/ 423 w 4228"/>
                <a:gd name="T21" fmla="*/ 266 h 828"/>
                <a:gd name="T22" fmla="*/ 516 w 4228"/>
                <a:gd name="T23" fmla="*/ 266 h 828"/>
                <a:gd name="T24" fmla="*/ 364 w 4228"/>
                <a:gd name="T25" fmla="*/ 820 h 828"/>
                <a:gd name="T26" fmla="*/ 316 w 4228"/>
                <a:gd name="T27" fmla="*/ 745 h 828"/>
                <a:gd name="T28" fmla="*/ 8 w 4228"/>
                <a:gd name="T29" fmla="*/ 742 h 828"/>
                <a:gd name="T30" fmla="*/ 88 w 4228"/>
                <a:gd name="T31" fmla="*/ 260 h 828"/>
                <a:gd name="T32" fmla="*/ 4141 w 4228"/>
                <a:gd name="T33" fmla="*/ 274 h 828"/>
                <a:gd name="T34" fmla="*/ 4228 w 4228"/>
                <a:gd name="T35" fmla="*/ 274 h 828"/>
                <a:gd name="T36" fmla="*/ 4036 w 4228"/>
                <a:gd name="T37" fmla="*/ 810 h 828"/>
                <a:gd name="T38" fmla="*/ 3852 w 4228"/>
                <a:gd name="T39" fmla="*/ 828 h 828"/>
                <a:gd name="T40" fmla="*/ 3720 w 4228"/>
                <a:gd name="T41" fmla="*/ 478 h 828"/>
                <a:gd name="T42" fmla="*/ 2970 w 4228"/>
                <a:gd name="T43" fmla="*/ 260 h 828"/>
                <a:gd name="T44" fmla="*/ 2889 w 4228"/>
                <a:gd name="T45" fmla="*/ 545 h 828"/>
                <a:gd name="T46" fmla="*/ 2794 w 4228"/>
                <a:gd name="T47" fmla="*/ 750 h 828"/>
                <a:gd name="T48" fmla="*/ 2980 w 4228"/>
                <a:gd name="T49" fmla="*/ 729 h 828"/>
                <a:gd name="T50" fmla="*/ 2893 w 4228"/>
                <a:gd name="T51" fmla="*/ 815 h 828"/>
                <a:gd name="T52" fmla="*/ 2572 w 4228"/>
                <a:gd name="T53" fmla="*/ 634 h 828"/>
                <a:gd name="T54" fmla="*/ 2887 w 4228"/>
                <a:gd name="T55" fmla="*/ 248 h 828"/>
                <a:gd name="T56" fmla="*/ 2560 w 4228"/>
                <a:gd name="T57" fmla="*/ 275 h 828"/>
                <a:gd name="T58" fmla="*/ 2532 w 4228"/>
                <a:gd name="T59" fmla="*/ 354 h 828"/>
                <a:gd name="T60" fmla="*/ 2376 w 4228"/>
                <a:gd name="T61" fmla="*/ 405 h 828"/>
                <a:gd name="T62" fmla="*/ 2225 w 4228"/>
                <a:gd name="T63" fmla="*/ 819 h 828"/>
                <a:gd name="T64" fmla="*/ 2262 w 4228"/>
                <a:gd name="T65" fmla="*/ 274 h 828"/>
                <a:gd name="T66" fmla="*/ 2341 w 4228"/>
                <a:gd name="T67" fmla="*/ 260 h 828"/>
                <a:gd name="T68" fmla="*/ 2445 w 4228"/>
                <a:gd name="T69" fmla="*/ 258 h 828"/>
                <a:gd name="T70" fmla="*/ 1094 w 4228"/>
                <a:gd name="T71" fmla="*/ 375 h 828"/>
                <a:gd name="T72" fmla="*/ 1406 w 4228"/>
                <a:gd name="T73" fmla="*/ 290 h 828"/>
                <a:gd name="T74" fmla="*/ 1357 w 4228"/>
                <a:gd name="T75" fmla="*/ 810 h 828"/>
                <a:gd name="T76" fmla="*/ 1265 w 4228"/>
                <a:gd name="T77" fmla="*/ 810 h 828"/>
                <a:gd name="T78" fmla="*/ 1272 w 4228"/>
                <a:gd name="T79" fmla="*/ 331 h 828"/>
                <a:gd name="T80" fmla="*/ 1019 w 4228"/>
                <a:gd name="T81" fmla="*/ 810 h 828"/>
                <a:gd name="T82" fmla="*/ 927 w 4228"/>
                <a:gd name="T83" fmla="*/ 810 h 828"/>
                <a:gd name="T84" fmla="*/ 934 w 4228"/>
                <a:gd name="T85" fmla="*/ 331 h 828"/>
                <a:gd name="T86" fmla="*/ 681 w 4228"/>
                <a:gd name="T87" fmla="*/ 810 h 828"/>
                <a:gd name="T88" fmla="*/ 589 w 4228"/>
                <a:gd name="T89" fmla="*/ 810 h 828"/>
                <a:gd name="T90" fmla="*/ 740 w 4228"/>
                <a:gd name="T91" fmla="*/ 256 h 828"/>
                <a:gd name="T92" fmla="*/ 788 w 4228"/>
                <a:gd name="T93" fmla="*/ 332 h 828"/>
                <a:gd name="T94" fmla="*/ 3659 w 4228"/>
                <a:gd name="T95" fmla="*/ 5 h 828"/>
                <a:gd name="T96" fmla="*/ 3481 w 4228"/>
                <a:gd name="T97" fmla="*/ 819 h 828"/>
                <a:gd name="T98" fmla="*/ 3569 w 4228"/>
                <a:gd name="T99" fmla="*/ 19 h 828"/>
                <a:gd name="T100" fmla="*/ 3372 w 4228"/>
                <a:gd name="T101" fmla="*/ 1 h 828"/>
                <a:gd name="T102" fmla="*/ 3225 w 4228"/>
                <a:gd name="T103" fmla="*/ 815 h 828"/>
                <a:gd name="T104" fmla="*/ 3141 w 4228"/>
                <a:gd name="T105" fmla="*/ 802 h 828"/>
                <a:gd name="T106" fmla="*/ 1749 w 4228"/>
                <a:gd name="T107" fmla="*/ 0 h 828"/>
                <a:gd name="T108" fmla="*/ 1739 w 4228"/>
                <a:gd name="T109" fmla="*/ 286 h 828"/>
                <a:gd name="T110" fmla="*/ 1851 w 4228"/>
                <a:gd name="T111" fmla="*/ 260 h 828"/>
                <a:gd name="T112" fmla="*/ 2072 w 4228"/>
                <a:gd name="T113" fmla="*/ 401 h 828"/>
                <a:gd name="T114" fmla="*/ 1886 w 4228"/>
                <a:gd name="T115" fmla="*/ 809 h 828"/>
                <a:gd name="T116" fmla="*/ 1579 w 4228"/>
                <a:gd name="T117" fmla="*/ 820 h 828"/>
                <a:gd name="T118" fmla="*/ 1725 w 4228"/>
                <a:gd name="T119" fmla="*/ 1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28" h="828">
                  <a:moveTo>
                    <a:pt x="3973" y="331"/>
                  </a:moveTo>
                  <a:cubicBezTo>
                    <a:pt x="3952" y="331"/>
                    <a:pt x="3933" y="336"/>
                    <a:pt x="3916" y="346"/>
                  </a:cubicBezTo>
                  <a:cubicBezTo>
                    <a:pt x="3899" y="356"/>
                    <a:pt x="3884" y="369"/>
                    <a:pt x="3871" y="386"/>
                  </a:cubicBezTo>
                  <a:cubicBezTo>
                    <a:pt x="3858" y="402"/>
                    <a:pt x="3846" y="421"/>
                    <a:pt x="3837" y="442"/>
                  </a:cubicBezTo>
                  <a:cubicBezTo>
                    <a:pt x="3827" y="463"/>
                    <a:pt x="3819" y="484"/>
                    <a:pt x="3813" y="507"/>
                  </a:cubicBezTo>
                  <a:cubicBezTo>
                    <a:pt x="3807" y="529"/>
                    <a:pt x="3803" y="551"/>
                    <a:pt x="3800" y="572"/>
                  </a:cubicBezTo>
                  <a:cubicBezTo>
                    <a:pt x="3797" y="594"/>
                    <a:pt x="3795" y="613"/>
                    <a:pt x="3795" y="630"/>
                  </a:cubicBezTo>
                  <a:cubicBezTo>
                    <a:pt x="3795" y="644"/>
                    <a:pt x="3797" y="657"/>
                    <a:pt x="3799" y="671"/>
                  </a:cubicBezTo>
                  <a:cubicBezTo>
                    <a:pt x="3801" y="684"/>
                    <a:pt x="3805" y="697"/>
                    <a:pt x="3811" y="708"/>
                  </a:cubicBezTo>
                  <a:cubicBezTo>
                    <a:pt x="3817" y="719"/>
                    <a:pt x="3825" y="728"/>
                    <a:pt x="3836" y="735"/>
                  </a:cubicBezTo>
                  <a:cubicBezTo>
                    <a:pt x="3846" y="742"/>
                    <a:pt x="3860" y="745"/>
                    <a:pt x="3877" y="745"/>
                  </a:cubicBezTo>
                  <a:cubicBezTo>
                    <a:pt x="3898" y="745"/>
                    <a:pt x="3920" y="739"/>
                    <a:pt x="3942" y="727"/>
                  </a:cubicBezTo>
                  <a:cubicBezTo>
                    <a:pt x="3963" y="715"/>
                    <a:pt x="3984" y="699"/>
                    <a:pt x="4002" y="678"/>
                  </a:cubicBezTo>
                  <a:cubicBezTo>
                    <a:pt x="4021" y="657"/>
                    <a:pt x="4038" y="632"/>
                    <a:pt x="4052" y="603"/>
                  </a:cubicBezTo>
                  <a:cubicBezTo>
                    <a:pt x="4067" y="575"/>
                    <a:pt x="4077" y="543"/>
                    <a:pt x="4084" y="509"/>
                  </a:cubicBezTo>
                  <a:lnTo>
                    <a:pt x="4104" y="412"/>
                  </a:lnTo>
                  <a:cubicBezTo>
                    <a:pt x="4086" y="385"/>
                    <a:pt x="4066" y="365"/>
                    <a:pt x="4045" y="352"/>
                  </a:cubicBezTo>
                  <a:cubicBezTo>
                    <a:pt x="4024" y="338"/>
                    <a:pt x="4000" y="331"/>
                    <a:pt x="3973" y="331"/>
                  </a:cubicBezTo>
                  <a:close/>
                  <a:moveTo>
                    <a:pt x="1891" y="331"/>
                  </a:moveTo>
                  <a:cubicBezTo>
                    <a:pt x="1870" y="331"/>
                    <a:pt x="1849" y="337"/>
                    <a:pt x="1827" y="349"/>
                  </a:cubicBezTo>
                  <a:cubicBezTo>
                    <a:pt x="1805" y="362"/>
                    <a:pt x="1784" y="378"/>
                    <a:pt x="1766" y="400"/>
                  </a:cubicBezTo>
                  <a:cubicBezTo>
                    <a:pt x="1747" y="421"/>
                    <a:pt x="1730" y="446"/>
                    <a:pt x="1716" y="475"/>
                  </a:cubicBezTo>
                  <a:cubicBezTo>
                    <a:pt x="1701" y="503"/>
                    <a:pt x="1690" y="535"/>
                    <a:pt x="1684" y="569"/>
                  </a:cubicBezTo>
                  <a:lnTo>
                    <a:pt x="1664" y="666"/>
                  </a:lnTo>
                  <a:cubicBezTo>
                    <a:pt x="1683" y="693"/>
                    <a:pt x="1702" y="713"/>
                    <a:pt x="1724" y="726"/>
                  </a:cubicBezTo>
                  <a:cubicBezTo>
                    <a:pt x="1745" y="739"/>
                    <a:pt x="1768" y="745"/>
                    <a:pt x="1795" y="745"/>
                  </a:cubicBezTo>
                  <a:cubicBezTo>
                    <a:pt x="1815" y="745"/>
                    <a:pt x="1834" y="740"/>
                    <a:pt x="1850" y="731"/>
                  </a:cubicBezTo>
                  <a:cubicBezTo>
                    <a:pt x="1867" y="722"/>
                    <a:pt x="1881" y="709"/>
                    <a:pt x="1895" y="693"/>
                  </a:cubicBezTo>
                  <a:cubicBezTo>
                    <a:pt x="1908" y="678"/>
                    <a:pt x="1919" y="660"/>
                    <a:pt x="1929" y="640"/>
                  </a:cubicBezTo>
                  <a:cubicBezTo>
                    <a:pt x="1939" y="620"/>
                    <a:pt x="1947" y="599"/>
                    <a:pt x="1954" y="577"/>
                  </a:cubicBezTo>
                  <a:cubicBezTo>
                    <a:pt x="1960" y="554"/>
                    <a:pt x="1965" y="532"/>
                    <a:pt x="1968" y="510"/>
                  </a:cubicBezTo>
                  <a:cubicBezTo>
                    <a:pt x="1971" y="488"/>
                    <a:pt x="1973" y="467"/>
                    <a:pt x="1973" y="447"/>
                  </a:cubicBezTo>
                  <a:cubicBezTo>
                    <a:pt x="1973" y="437"/>
                    <a:pt x="1972" y="425"/>
                    <a:pt x="1970" y="411"/>
                  </a:cubicBezTo>
                  <a:cubicBezTo>
                    <a:pt x="1968" y="397"/>
                    <a:pt x="1964" y="385"/>
                    <a:pt x="1959" y="373"/>
                  </a:cubicBezTo>
                  <a:cubicBezTo>
                    <a:pt x="1953" y="361"/>
                    <a:pt x="1945" y="351"/>
                    <a:pt x="1934" y="343"/>
                  </a:cubicBezTo>
                  <a:cubicBezTo>
                    <a:pt x="1923" y="335"/>
                    <a:pt x="1909" y="331"/>
                    <a:pt x="1891" y="331"/>
                  </a:cubicBezTo>
                  <a:close/>
                  <a:moveTo>
                    <a:pt x="2879" y="324"/>
                  </a:moveTo>
                  <a:cubicBezTo>
                    <a:pt x="2854" y="324"/>
                    <a:pt x="2832" y="329"/>
                    <a:pt x="2812" y="337"/>
                  </a:cubicBezTo>
                  <a:cubicBezTo>
                    <a:pt x="2792" y="346"/>
                    <a:pt x="2775" y="358"/>
                    <a:pt x="2760" y="373"/>
                  </a:cubicBezTo>
                  <a:cubicBezTo>
                    <a:pt x="2745" y="388"/>
                    <a:pt x="2732" y="405"/>
                    <a:pt x="2721" y="425"/>
                  </a:cubicBezTo>
                  <a:cubicBezTo>
                    <a:pt x="2711" y="445"/>
                    <a:pt x="2702" y="465"/>
                    <a:pt x="2695" y="487"/>
                  </a:cubicBezTo>
                  <a:lnTo>
                    <a:pt x="2755" y="487"/>
                  </a:lnTo>
                  <a:cubicBezTo>
                    <a:pt x="2796" y="487"/>
                    <a:pt x="2830" y="485"/>
                    <a:pt x="2858" y="480"/>
                  </a:cubicBezTo>
                  <a:cubicBezTo>
                    <a:pt x="2886" y="474"/>
                    <a:pt x="2908" y="468"/>
                    <a:pt x="2924" y="459"/>
                  </a:cubicBezTo>
                  <a:cubicBezTo>
                    <a:pt x="2941" y="450"/>
                    <a:pt x="2953" y="440"/>
                    <a:pt x="2959" y="428"/>
                  </a:cubicBezTo>
                  <a:cubicBezTo>
                    <a:pt x="2966" y="416"/>
                    <a:pt x="2970" y="404"/>
                    <a:pt x="2970" y="391"/>
                  </a:cubicBezTo>
                  <a:cubicBezTo>
                    <a:pt x="2970" y="371"/>
                    <a:pt x="2962" y="355"/>
                    <a:pt x="2946" y="343"/>
                  </a:cubicBezTo>
                  <a:cubicBezTo>
                    <a:pt x="2931" y="330"/>
                    <a:pt x="2908" y="324"/>
                    <a:pt x="2879" y="324"/>
                  </a:cubicBezTo>
                  <a:close/>
                  <a:moveTo>
                    <a:pt x="127" y="256"/>
                  </a:moveTo>
                  <a:cubicBezTo>
                    <a:pt x="137" y="256"/>
                    <a:pt x="145" y="257"/>
                    <a:pt x="151" y="257"/>
                  </a:cubicBezTo>
                  <a:cubicBezTo>
                    <a:pt x="157" y="258"/>
                    <a:pt x="161" y="259"/>
                    <a:pt x="165" y="260"/>
                  </a:cubicBezTo>
                  <a:cubicBezTo>
                    <a:pt x="168" y="262"/>
                    <a:pt x="170" y="264"/>
                    <a:pt x="171" y="266"/>
                  </a:cubicBezTo>
                  <a:cubicBezTo>
                    <a:pt x="172" y="269"/>
                    <a:pt x="172" y="271"/>
                    <a:pt x="172" y="274"/>
                  </a:cubicBezTo>
                  <a:lnTo>
                    <a:pt x="108" y="601"/>
                  </a:lnTo>
                  <a:cubicBezTo>
                    <a:pt x="105" y="611"/>
                    <a:pt x="103" y="622"/>
                    <a:pt x="102" y="632"/>
                  </a:cubicBezTo>
                  <a:cubicBezTo>
                    <a:pt x="101" y="643"/>
                    <a:pt x="100" y="655"/>
                    <a:pt x="100" y="666"/>
                  </a:cubicBezTo>
                  <a:cubicBezTo>
                    <a:pt x="100" y="678"/>
                    <a:pt x="102" y="688"/>
                    <a:pt x="104" y="698"/>
                  </a:cubicBezTo>
                  <a:cubicBezTo>
                    <a:pt x="106" y="707"/>
                    <a:pt x="110" y="716"/>
                    <a:pt x="115" y="723"/>
                  </a:cubicBezTo>
                  <a:cubicBezTo>
                    <a:pt x="120" y="730"/>
                    <a:pt x="127" y="735"/>
                    <a:pt x="135" y="739"/>
                  </a:cubicBezTo>
                  <a:cubicBezTo>
                    <a:pt x="144" y="743"/>
                    <a:pt x="154" y="745"/>
                    <a:pt x="166" y="745"/>
                  </a:cubicBezTo>
                  <a:cubicBezTo>
                    <a:pt x="187" y="745"/>
                    <a:pt x="208" y="739"/>
                    <a:pt x="230" y="727"/>
                  </a:cubicBezTo>
                  <a:cubicBezTo>
                    <a:pt x="251" y="715"/>
                    <a:pt x="272" y="699"/>
                    <a:pt x="290" y="678"/>
                  </a:cubicBezTo>
                  <a:cubicBezTo>
                    <a:pt x="309" y="657"/>
                    <a:pt x="326" y="631"/>
                    <a:pt x="340" y="602"/>
                  </a:cubicBezTo>
                  <a:cubicBezTo>
                    <a:pt x="355" y="573"/>
                    <a:pt x="366" y="541"/>
                    <a:pt x="373" y="507"/>
                  </a:cubicBezTo>
                  <a:lnTo>
                    <a:pt x="419" y="274"/>
                  </a:lnTo>
                  <a:cubicBezTo>
                    <a:pt x="420" y="271"/>
                    <a:pt x="421" y="269"/>
                    <a:pt x="423" y="266"/>
                  </a:cubicBezTo>
                  <a:cubicBezTo>
                    <a:pt x="425" y="264"/>
                    <a:pt x="428" y="262"/>
                    <a:pt x="432" y="260"/>
                  </a:cubicBezTo>
                  <a:cubicBezTo>
                    <a:pt x="437" y="259"/>
                    <a:pt x="442" y="258"/>
                    <a:pt x="448" y="257"/>
                  </a:cubicBezTo>
                  <a:cubicBezTo>
                    <a:pt x="455" y="257"/>
                    <a:pt x="463" y="256"/>
                    <a:pt x="472" y="256"/>
                  </a:cubicBezTo>
                  <a:cubicBezTo>
                    <a:pt x="481" y="256"/>
                    <a:pt x="489" y="257"/>
                    <a:pt x="495" y="257"/>
                  </a:cubicBezTo>
                  <a:cubicBezTo>
                    <a:pt x="501" y="258"/>
                    <a:pt x="506" y="259"/>
                    <a:pt x="509" y="260"/>
                  </a:cubicBezTo>
                  <a:cubicBezTo>
                    <a:pt x="512" y="262"/>
                    <a:pt x="515" y="264"/>
                    <a:pt x="516" y="266"/>
                  </a:cubicBezTo>
                  <a:cubicBezTo>
                    <a:pt x="517" y="269"/>
                    <a:pt x="517" y="271"/>
                    <a:pt x="516" y="274"/>
                  </a:cubicBezTo>
                  <a:lnTo>
                    <a:pt x="410" y="802"/>
                  </a:lnTo>
                  <a:cubicBezTo>
                    <a:pt x="410" y="805"/>
                    <a:pt x="409" y="808"/>
                    <a:pt x="407" y="810"/>
                  </a:cubicBezTo>
                  <a:cubicBezTo>
                    <a:pt x="405" y="812"/>
                    <a:pt x="402" y="814"/>
                    <a:pt x="399" y="816"/>
                  </a:cubicBezTo>
                  <a:cubicBezTo>
                    <a:pt x="395" y="817"/>
                    <a:pt x="391" y="818"/>
                    <a:pt x="385" y="819"/>
                  </a:cubicBezTo>
                  <a:cubicBezTo>
                    <a:pt x="379" y="820"/>
                    <a:pt x="372" y="820"/>
                    <a:pt x="364" y="820"/>
                  </a:cubicBezTo>
                  <a:cubicBezTo>
                    <a:pt x="356" y="820"/>
                    <a:pt x="350" y="820"/>
                    <a:pt x="345" y="819"/>
                  </a:cubicBezTo>
                  <a:cubicBezTo>
                    <a:pt x="339" y="818"/>
                    <a:pt x="335" y="817"/>
                    <a:pt x="332" y="816"/>
                  </a:cubicBezTo>
                  <a:cubicBezTo>
                    <a:pt x="329" y="814"/>
                    <a:pt x="327" y="812"/>
                    <a:pt x="326" y="810"/>
                  </a:cubicBezTo>
                  <a:cubicBezTo>
                    <a:pt x="325" y="808"/>
                    <a:pt x="325" y="805"/>
                    <a:pt x="326" y="802"/>
                  </a:cubicBezTo>
                  <a:lnTo>
                    <a:pt x="345" y="703"/>
                  </a:lnTo>
                  <a:cubicBezTo>
                    <a:pt x="339" y="716"/>
                    <a:pt x="329" y="730"/>
                    <a:pt x="316" y="745"/>
                  </a:cubicBezTo>
                  <a:cubicBezTo>
                    <a:pt x="302" y="759"/>
                    <a:pt x="287" y="773"/>
                    <a:pt x="268" y="785"/>
                  </a:cubicBezTo>
                  <a:cubicBezTo>
                    <a:pt x="250" y="798"/>
                    <a:pt x="230" y="808"/>
                    <a:pt x="209" y="816"/>
                  </a:cubicBezTo>
                  <a:cubicBezTo>
                    <a:pt x="187" y="824"/>
                    <a:pt x="165" y="828"/>
                    <a:pt x="143" y="828"/>
                  </a:cubicBezTo>
                  <a:cubicBezTo>
                    <a:pt x="116" y="828"/>
                    <a:pt x="94" y="824"/>
                    <a:pt x="76" y="817"/>
                  </a:cubicBezTo>
                  <a:cubicBezTo>
                    <a:pt x="57" y="810"/>
                    <a:pt x="43" y="800"/>
                    <a:pt x="32" y="787"/>
                  </a:cubicBezTo>
                  <a:cubicBezTo>
                    <a:pt x="20" y="774"/>
                    <a:pt x="12" y="759"/>
                    <a:pt x="8" y="742"/>
                  </a:cubicBezTo>
                  <a:cubicBezTo>
                    <a:pt x="3" y="724"/>
                    <a:pt x="0" y="705"/>
                    <a:pt x="0" y="685"/>
                  </a:cubicBezTo>
                  <a:cubicBezTo>
                    <a:pt x="0" y="672"/>
                    <a:pt x="1" y="659"/>
                    <a:pt x="3" y="645"/>
                  </a:cubicBezTo>
                  <a:cubicBezTo>
                    <a:pt x="5" y="632"/>
                    <a:pt x="7" y="618"/>
                    <a:pt x="10" y="604"/>
                  </a:cubicBezTo>
                  <a:lnTo>
                    <a:pt x="75" y="274"/>
                  </a:lnTo>
                  <a:cubicBezTo>
                    <a:pt x="75" y="271"/>
                    <a:pt x="77" y="269"/>
                    <a:pt x="79" y="266"/>
                  </a:cubicBezTo>
                  <a:cubicBezTo>
                    <a:pt x="81" y="264"/>
                    <a:pt x="84" y="262"/>
                    <a:pt x="88" y="260"/>
                  </a:cubicBezTo>
                  <a:cubicBezTo>
                    <a:pt x="92" y="259"/>
                    <a:pt x="97" y="258"/>
                    <a:pt x="104" y="257"/>
                  </a:cubicBezTo>
                  <a:cubicBezTo>
                    <a:pt x="110" y="257"/>
                    <a:pt x="118" y="256"/>
                    <a:pt x="127" y="256"/>
                  </a:cubicBezTo>
                  <a:close/>
                  <a:moveTo>
                    <a:pt x="3974" y="248"/>
                  </a:moveTo>
                  <a:cubicBezTo>
                    <a:pt x="4009" y="248"/>
                    <a:pt x="4039" y="255"/>
                    <a:pt x="4064" y="269"/>
                  </a:cubicBezTo>
                  <a:cubicBezTo>
                    <a:pt x="4088" y="283"/>
                    <a:pt x="4111" y="303"/>
                    <a:pt x="4130" y="327"/>
                  </a:cubicBezTo>
                  <a:lnTo>
                    <a:pt x="4141" y="274"/>
                  </a:lnTo>
                  <a:cubicBezTo>
                    <a:pt x="4143" y="268"/>
                    <a:pt x="4147" y="263"/>
                    <a:pt x="4155" y="260"/>
                  </a:cubicBezTo>
                  <a:cubicBezTo>
                    <a:pt x="4162" y="258"/>
                    <a:pt x="4174" y="256"/>
                    <a:pt x="4189" y="256"/>
                  </a:cubicBezTo>
                  <a:cubicBezTo>
                    <a:pt x="4197" y="256"/>
                    <a:pt x="4204" y="257"/>
                    <a:pt x="4209" y="257"/>
                  </a:cubicBezTo>
                  <a:cubicBezTo>
                    <a:pt x="4214" y="258"/>
                    <a:pt x="4218" y="259"/>
                    <a:pt x="4221" y="260"/>
                  </a:cubicBezTo>
                  <a:cubicBezTo>
                    <a:pt x="4225" y="262"/>
                    <a:pt x="4227" y="264"/>
                    <a:pt x="4227" y="266"/>
                  </a:cubicBezTo>
                  <a:cubicBezTo>
                    <a:pt x="4228" y="269"/>
                    <a:pt x="4228" y="271"/>
                    <a:pt x="4228" y="274"/>
                  </a:cubicBezTo>
                  <a:lnTo>
                    <a:pt x="4122" y="802"/>
                  </a:lnTo>
                  <a:cubicBezTo>
                    <a:pt x="4121" y="808"/>
                    <a:pt x="4117" y="813"/>
                    <a:pt x="4110" y="816"/>
                  </a:cubicBezTo>
                  <a:cubicBezTo>
                    <a:pt x="4103" y="819"/>
                    <a:pt x="4091" y="820"/>
                    <a:pt x="4074" y="820"/>
                  </a:cubicBezTo>
                  <a:cubicBezTo>
                    <a:pt x="4067" y="820"/>
                    <a:pt x="4060" y="820"/>
                    <a:pt x="4055" y="819"/>
                  </a:cubicBezTo>
                  <a:cubicBezTo>
                    <a:pt x="4050" y="818"/>
                    <a:pt x="4046" y="817"/>
                    <a:pt x="4043" y="816"/>
                  </a:cubicBezTo>
                  <a:cubicBezTo>
                    <a:pt x="4040" y="814"/>
                    <a:pt x="4037" y="812"/>
                    <a:pt x="4036" y="810"/>
                  </a:cubicBezTo>
                  <a:cubicBezTo>
                    <a:pt x="4035" y="808"/>
                    <a:pt x="4035" y="805"/>
                    <a:pt x="4036" y="802"/>
                  </a:cubicBezTo>
                  <a:lnTo>
                    <a:pt x="4056" y="702"/>
                  </a:lnTo>
                  <a:cubicBezTo>
                    <a:pt x="4051" y="715"/>
                    <a:pt x="4041" y="728"/>
                    <a:pt x="4028" y="743"/>
                  </a:cubicBezTo>
                  <a:cubicBezTo>
                    <a:pt x="4015" y="758"/>
                    <a:pt x="3999" y="772"/>
                    <a:pt x="3981" y="784"/>
                  </a:cubicBezTo>
                  <a:cubicBezTo>
                    <a:pt x="3963" y="797"/>
                    <a:pt x="3943" y="807"/>
                    <a:pt x="3920" y="815"/>
                  </a:cubicBezTo>
                  <a:cubicBezTo>
                    <a:pt x="3898" y="824"/>
                    <a:pt x="3875" y="828"/>
                    <a:pt x="3852" y="828"/>
                  </a:cubicBezTo>
                  <a:cubicBezTo>
                    <a:pt x="3821" y="828"/>
                    <a:pt x="3795" y="822"/>
                    <a:pt x="3775" y="811"/>
                  </a:cubicBezTo>
                  <a:cubicBezTo>
                    <a:pt x="3754" y="800"/>
                    <a:pt x="3738" y="786"/>
                    <a:pt x="3726" y="768"/>
                  </a:cubicBezTo>
                  <a:cubicBezTo>
                    <a:pt x="3714" y="750"/>
                    <a:pt x="3705" y="730"/>
                    <a:pt x="3701" y="707"/>
                  </a:cubicBezTo>
                  <a:cubicBezTo>
                    <a:pt x="3696" y="684"/>
                    <a:pt x="3694" y="661"/>
                    <a:pt x="3694" y="637"/>
                  </a:cubicBezTo>
                  <a:cubicBezTo>
                    <a:pt x="3694" y="615"/>
                    <a:pt x="3696" y="590"/>
                    <a:pt x="3700" y="563"/>
                  </a:cubicBezTo>
                  <a:cubicBezTo>
                    <a:pt x="3704" y="535"/>
                    <a:pt x="3711" y="507"/>
                    <a:pt x="3720" y="478"/>
                  </a:cubicBezTo>
                  <a:cubicBezTo>
                    <a:pt x="3729" y="449"/>
                    <a:pt x="3741" y="421"/>
                    <a:pt x="3756" y="393"/>
                  </a:cubicBezTo>
                  <a:cubicBezTo>
                    <a:pt x="3771" y="366"/>
                    <a:pt x="3788" y="342"/>
                    <a:pt x="3809" y="320"/>
                  </a:cubicBezTo>
                  <a:cubicBezTo>
                    <a:pt x="3830" y="298"/>
                    <a:pt x="3854" y="281"/>
                    <a:pt x="3881" y="268"/>
                  </a:cubicBezTo>
                  <a:cubicBezTo>
                    <a:pt x="3908" y="255"/>
                    <a:pt x="3939" y="248"/>
                    <a:pt x="3974" y="248"/>
                  </a:cubicBezTo>
                  <a:close/>
                  <a:moveTo>
                    <a:pt x="2887" y="248"/>
                  </a:moveTo>
                  <a:cubicBezTo>
                    <a:pt x="2920" y="248"/>
                    <a:pt x="2948" y="252"/>
                    <a:pt x="2970" y="260"/>
                  </a:cubicBezTo>
                  <a:cubicBezTo>
                    <a:pt x="2993" y="269"/>
                    <a:pt x="3012" y="279"/>
                    <a:pt x="3027" y="292"/>
                  </a:cubicBezTo>
                  <a:cubicBezTo>
                    <a:pt x="3041" y="305"/>
                    <a:pt x="3052" y="319"/>
                    <a:pt x="3059" y="335"/>
                  </a:cubicBezTo>
                  <a:cubicBezTo>
                    <a:pt x="3065" y="351"/>
                    <a:pt x="3069" y="367"/>
                    <a:pt x="3069" y="382"/>
                  </a:cubicBezTo>
                  <a:cubicBezTo>
                    <a:pt x="3069" y="409"/>
                    <a:pt x="3062" y="433"/>
                    <a:pt x="3050" y="455"/>
                  </a:cubicBezTo>
                  <a:cubicBezTo>
                    <a:pt x="3037" y="476"/>
                    <a:pt x="3018" y="495"/>
                    <a:pt x="2991" y="510"/>
                  </a:cubicBezTo>
                  <a:cubicBezTo>
                    <a:pt x="2965" y="525"/>
                    <a:pt x="2931" y="537"/>
                    <a:pt x="2889" y="545"/>
                  </a:cubicBezTo>
                  <a:cubicBezTo>
                    <a:pt x="2848" y="553"/>
                    <a:pt x="2798" y="557"/>
                    <a:pt x="2741" y="557"/>
                  </a:cubicBezTo>
                  <a:lnTo>
                    <a:pt x="2678" y="557"/>
                  </a:lnTo>
                  <a:cubicBezTo>
                    <a:pt x="2676" y="570"/>
                    <a:pt x="2674" y="583"/>
                    <a:pt x="2673" y="595"/>
                  </a:cubicBezTo>
                  <a:cubicBezTo>
                    <a:pt x="2672" y="607"/>
                    <a:pt x="2671" y="618"/>
                    <a:pt x="2671" y="629"/>
                  </a:cubicBezTo>
                  <a:cubicBezTo>
                    <a:pt x="2671" y="668"/>
                    <a:pt x="2681" y="698"/>
                    <a:pt x="2700" y="719"/>
                  </a:cubicBezTo>
                  <a:cubicBezTo>
                    <a:pt x="2720" y="739"/>
                    <a:pt x="2751" y="750"/>
                    <a:pt x="2794" y="750"/>
                  </a:cubicBezTo>
                  <a:cubicBezTo>
                    <a:pt x="2819" y="750"/>
                    <a:pt x="2842" y="748"/>
                    <a:pt x="2862" y="744"/>
                  </a:cubicBezTo>
                  <a:cubicBezTo>
                    <a:pt x="2882" y="740"/>
                    <a:pt x="2899" y="736"/>
                    <a:pt x="2914" y="732"/>
                  </a:cubicBezTo>
                  <a:cubicBezTo>
                    <a:pt x="2928" y="728"/>
                    <a:pt x="2940" y="724"/>
                    <a:pt x="2950" y="720"/>
                  </a:cubicBezTo>
                  <a:cubicBezTo>
                    <a:pt x="2959" y="716"/>
                    <a:pt x="2966" y="715"/>
                    <a:pt x="2969" y="715"/>
                  </a:cubicBezTo>
                  <a:cubicBezTo>
                    <a:pt x="2973" y="715"/>
                    <a:pt x="2975" y="716"/>
                    <a:pt x="2977" y="718"/>
                  </a:cubicBezTo>
                  <a:cubicBezTo>
                    <a:pt x="2979" y="721"/>
                    <a:pt x="2980" y="724"/>
                    <a:pt x="2980" y="729"/>
                  </a:cubicBezTo>
                  <a:cubicBezTo>
                    <a:pt x="2980" y="733"/>
                    <a:pt x="2979" y="738"/>
                    <a:pt x="2978" y="743"/>
                  </a:cubicBezTo>
                  <a:cubicBezTo>
                    <a:pt x="2978" y="749"/>
                    <a:pt x="2976" y="754"/>
                    <a:pt x="2975" y="760"/>
                  </a:cubicBezTo>
                  <a:cubicBezTo>
                    <a:pt x="2973" y="766"/>
                    <a:pt x="2971" y="771"/>
                    <a:pt x="2969" y="776"/>
                  </a:cubicBezTo>
                  <a:cubicBezTo>
                    <a:pt x="2966" y="781"/>
                    <a:pt x="2963" y="785"/>
                    <a:pt x="2960" y="789"/>
                  </a:cubicBezTo>
                  <a:cubicBezTo>
                    <a:pt x="2956" y="794"/>
                    <a:pt x="2947" y="798"/>
                    <a:pt x="2935" y="803"/>
                  </a:cubicBezTo>
                  <a:cubicBezTo>
                    <a:pt x="2923" y="807"/>
                    <a:pt x="2909" y="811"/>
                    <a:pt x="2893" y="815"/>
                  </a:cubicBezTo>
                  <a:cubicBezTo>
                    <a:pt x="2876" y="819"/>
                    <a:pt x="2858" y="822"/>
                    <a:pt x="2839" y="824"/>
                  </a:cubicBezTo>
                  <a:cubicBezTo>
                    <a:pt x="2819" y="826"/>
                    <a:pt x="2800" y="828"/>
                    <a:pt x="2780" y="828"/>
                  </a:cubicBezTo>
                  <a:cubicBezTo>
                    <a:pt x="2746" y="828"/>
                    <a:pt x="2715" y="824"/>
                    <a:pt x="2689" y="816"/>
                  </a:cubicBezTo>
                  <a:cubicBezTo>
                    <a:pt x="2663" y="808"/>
                    <a:pt x="2641" y="796"/>
                    <a:pt x="2624" y="780"/>
                  </a:cubicBezTo>
                  <a:cubicBezTo>
                    <a:pt x="2606" y="764"/>
                    <a:pt x="2593" y="743"/>
                    <a:pt x="2585" y="719"/>
                  </a:cubicBezTo>
                  <a:cubicBezTo>
                    <a:pt x="2576" y="695"/>
                    <a:pt x="2572" y="666"/>
                    <a:pt x="2572" y="634"/>
                  </a:cubicBezTo>
                  <a:cubicBezTo>
                    <a:pt x="2572" y="608"/>
                    <a:pt x="2574" y="581"/>
                    <a:pt x="2579" y="552"/>
                  </a:cubicBezTo>
                  <a:cubicBezTo>
                    <a:pt x="2584" y="523"/>
                    <a:pt x="2592" y="494"/>
                    <a:pt x="2602" y="465"/>
                  </a:cubicBezTo>
                  <a:cubicBezTo>
                    <a:pt x="2613" y="437"/>
                    <a:pt x="2626" y="410"/>
                    <a:pt x="2643" y="383"/>
                  </a:cubicBezTo>
                  <a:cubicBezTo>
                    <a:pt x="2660" y="357"/>
                    <a:pt x="2680" y="334"/>
                    <a:pt x="2703" y="314"/>
                  </a:cubicBezTo>
                  <a:cubicBezTo>
                    <a:pt x="2727" y="294"/>
                    <a:pt x="2753" y="278"/>
                    <a:pt x="2784" y="266"/>
                  </a:cubicBezTo>
                  <a:cubicBezTo>
                    <a:pt x="2814" y="254"/>
                    <a:pt x="2849" y="248"/>
                    <a:pt x="2887" y="248"/>
                  </a:cubicBezTo>
                  <a:close/>
                  <a:moveTo>
                    <a:pt x="2492" y="248"/>
                  </a:moveTo>
                  <a:cubicBezTo>
                    <a:pt x="2499" y="248"/>
                    <a:pt x="2505" y="249"/>
                    <a:pt x="2512" y="250"/>
                  </a:cubicBezTo>
                  <a:cubicBezTo>
                    <a:pt x="2519" y="251"/>
                    <a:pt x="2525" y="252"/>
                    <a:pt x="2531" y="253"/>
                  </a:cubicBezTo>
                  <a:cubicBezTo>
                    <a:pt x="2537" y="254"/>
                    <a:pt x="2542" y="256"/>
                    <a:pt x="2547" y="258"/>
                  </a:cubicBezTo>
                  <a:cubicBezTo>
                    <a:pt x="2551" y="260"/>
                    <a:pt x="2555" y="262"/>
                    <a:pt x="2557" y="264"/>
                  </a:cubicBezTo>
                  <a:cubicBezTo>
                    <a:pt x="2559" y="266"/>
                    <a:pt x="2560" y="270"/>
                    <a:pt x="2560" y="275"/>
                  </a:cubicBezTo>
                  <a:cubicBezTo>
                    <a:pt x="2560" y="277"/>
                    <a:pt x="2560" y="280"/>
                    <a:pt x="2560" y="284"/>
                  </a:cubicBezTo>
                  <a:cubicBezTo>
                    <a:pt x="2559" y="289"/>
                    <a:pt x="2558" y="294"/>
                    <a:pt x="2558" y="300"/>
                  </a:cubicBezTo>
                  <a:cubicBezTo>
                    <a:pt x="2557" y="306"/>
                    <a:pt x="2556" y="312"/>
                    <a:pt x="2554" y="318"/>
                  </a:cubicBezTo>
                  <a:cubicBezTo>
                    <a:pt x="2552" y="324"/>
                    <a:pt x="2550" y="330"/>
                    <a:pt x="2548" y="335"/>
                  </a:cubicBezTo>
                  <a:cubicBezTo>
                    <a:pt x="2546" y="340"/>
                    <a:pt x="2543" y="345"/>
                    <a:pt x="2541" y="348"/>
                  </a:cubicBezTo>
                  <a:cubicBezTo>
                    <a:pt x="2538" y="352"/>
                    <a:pt x="2535" y="354"/>
                    <a:pt x="2532" y="354"/>
                  </a:cubicBezTo>
                  <a:cubicBezTo>
                    <a:pt x="2529" y="354"/>
                    <a:pt x="2526" y="353"/>
                    <a:pt x="2522" y="352"/>
                  </a:cubicBezTo>
                  <a:cubicBezTo>
                    <a:pt x="2518" y="350"/>
                    <a:pt x="2514" y="349"/>
                    <a:pt x="2510" y="347"/>
                  </a:cubicBezTo>
                  <a:cubicBezTo>
                    <a:pt x="2505" y="345"/>
                    <a:pt x="2500" y="343"/>
                    <a:pt x="2494" y="342"/>
                  </a:cubicBezTo>
                  <a:cubicBezTo>
                    <a:pt x="2488" y="340"/>
                    <a:pt x="2482" y="340"/>
                    <a:pt x="2474" y="340"/>
                  </a:cubicBezTo>
                  <a:cubicBezTo>
                    <a:pt x="2460" y="340"/>
                    <a:pt x="2445" y="345"/>
                    <a:pt x="2428" y="357"/>
                  </a:cubicBezTo>
                  <a:cubicBezTo>
                    <a:pt x="2410" y="368"/>
                    <a:pt x="2393" y="384"/>
                    <a:pt x="2376" y="405"/>
                  </a:cubicBezTo>
                  <a:cubicBezTo>
                    <a:pt x="2360" y="425"/>
                    <a:pt x="2344" y="449"/>
                    <a:pt x="2330" y="477"/>
                  </a:cubicBezTo>
                  <a:cubicBezTo>
                    <a:pt x="2317" y="504"/>
                    <a:pt x="2306" y="534"/>
                    <a:pt x="2300" y="567"/>
                  </a:cubicBezTo>
                  <a:lnTo>
                    <a:pt x="2253" y="802"/>
                  </a:lnTo>
                  <a:cubicBezTo>
                    <a:pt x="2253" y="805"/>
                    <a:pt x="2251" y="808"/>
                    <a:pt x="2249" y="810"/>
                  </a:cubicBezTo>
                  <a:cubicBezTo>
                    <a:pt x="2247" y="812"/>
                    <a:pt x="2244" y="814"/>
                    <a:pt x="2241" y="815"/>
                  </a:cubicBezTo>
                  <a:cubicBezTo>
                    <a:pt x="2237" y="817"/>
                    <a:pt x="2231" y="818"/>
                    <a:pt x="2225" y="819"/>
                  </a:cubicBezTo>
                  <a:cubicBezTo>
                    <a:pt x="2219" y="820"/>
                    <a:pt x="2211" y="820"/>
                    <a:pt x="2201" y="820"/>
                  </a:cubicBezTo>
                  <a:cubicBezTo>
                    <a:pt x="2192" y="820"/>
                    <a:pt x="2184" y="820"/>
                    <a:pt x="2178" y="819"/>
                  </a:cubicBezTo>
                  <a:cubicBezTo>
                    <a:pt x="2171" y="818"/>
                    <a:pt x="2167" y="817"/>
                    <a:pt x="2163" y="815"/>
                  </a:cubicBezTo>
                  <a:cubicBezTo>
                    <a:pt x="2160" y="814"/>
                    <a:pt x="2158" y="812"/>
                    <a:pt x="2157" y="810"/>
                  </a:cubicBezTo>
                  <a:cubicBezTo>
                    <a:pt x="2156" y="808"/>
                    <a:pt x="2156" y="805"/>
                    <a:pt x="2157" y="802"/>
                  </a:cubicBezTo>
                  <a:lnTo>
                    <a:pt x="2262" y="274"/>
                  </a:lnTo>
                  <a:cubicBezTo>
                    <a:pt x="2262" y="271"/>
                    <a:pt x="2263" y="269"/>
                    <a:pt x="2265" y="266"/>
                  </a:cubicBezTo>
                  <a:cubicBezTo>
                    <a:pt x="2267" y="264"/>
                    <a:pt x="2270" y="262"/>
                    <a:pt x="2274" y="260"/>
                  </a:cubicBezTo>
                  <a:cubicBezTo>
                    <a:pt x="2278" y="259"/>
                    <a:pt x="2283" y="258"/>
                    <a:pt x="2288" y="257"/>
                  </a:cubicBezTo>
                  <a:cubicBezTo>
                    <a:pt x="2294" y="257"/>
                    <a:pt x="2301" y="256"/>
                    <a:pt x="2308" y="256"/>
                  </a:cubicBezTo>
                  <a:cubicBezTo>
                    <a:pt x="2317" y="256"/>
                    <a:pt x="2323" y="257"/>
                    <a:pt x="2329" y="257"/>
                  </a:cubicBezTo>
                  <a:cubicBezTo>
                    <a:pt x="2334" y="258"/>
                    <a:pt x="2338" y="259"/>
                    <a:pt x="2341" y="260"/>
                  </a:cubicBezTo>
                  <a:cubicBezTo>
                    <a:pt x="2344" y="262"/>
                    <a:pt x="2346" y="264"/>
                    <a:pt x="2347" y="266"/>
                  </a:cubicBezTo>
                  <a:cubicBezTo>
                    <a:pt x="2347" y="269"/>
                    <a:pt x="2348" y="271"/>
                    <a:pt x="2347" y="274"/>
                  </a:cubicBezTo>
                  <a:lnTo>
                    <a:pt x="2328" y="370"/>
                  </a:lnTo>
                  <a:cubicBezTo>
                    <a:pt x="2337" y="354"/>
                    <a:pt x="2347" y="339"/>
                    <a:pt x="2360" y="324"/>
                  </a:cubicBezTo>
                  <a:cubicBezTo>
                    <a:pt x="2372" y="309"/>
                    <a:pt x="2385" y="296"/>
                    <a:pt x="2400" y="285"/>
                  </a:cubicBezTo>
                  <a:cubicBezTo>
                    <a:pt x="2414" y="274"/>
                    <a:pt x="2429" y="265"/>
                    <a:pt x="2445" y="258"/>
                  </a:cubicBezTo>
                  <a:cubicBezTo>
                    <a:pt x="2461" y="251"/>
                    <a:pt x="2477" y="248"/>
                    <a:pt x="2492" y="248"/>
                  </a:cubicBezTo>
                  <a:close/>
                  <a:moveTo>
                    <a:pt x="960" y="248"/>
                  </a:moveTo>
                  <a:cubicBezTo>
                    <a:pt x="983" y="248"/>
                    <a:pt x="1003" y="251"/>
                    <a:pt x="1020" y="258"/>
                  </a:cubicBezTo>
                  <a:cubicBezTo>
                    <a:pt x="1037" y="264"/>
                    <a:pt x="1051" y="273"/>
                    <a:pt x="1061" y="284"/>
                  </a:cubicBezTo>
                  <a:cubicBezTo>
                    <a:pt x="1072" y="295"/>
                    <a:pt x="1080" y="309"/>
                    <a:pt x="1085" y="324"/>
                  </a:cubicBezTo>
                  <a:cubicBezTo>
                    <a:pt x="1090" y="339"/>
                    <a:pt x="1093" y="356"/>
                    <a:pt x="1094" y="375"/>
                  </a:cubicBezTo>
                  <a:cubicBezTo>
                    <a:pt x="1102" y="361"/>
                    <a:pt x="1113" y="347"/>
                    <a:pt x="1127" y="332"/>
                  </a:cubicBezTo>
                  <a:cubicBezTo>
                    <a:pt x="1140" y="317"/>
                    <a:pt x="1156" y="303"/>
                    <a:pt x="1174" y="291"/>
                  </a:cubicBezTo>
                  <a:cubicBezTo>
                    <a:pt x="1192" y="279"/>
                    <a:pt x="1212" y="269"/>
                    <a:pt x="1233" y="260"/>
                  </a:cubicBezTo>
                  <a:cubicBezTo>
                    <a:pt x="1254" y="252"/>
                    <a:pt x="1275" y="248"/>
                    <a:pt x="1297" y="248"/>
                  </a:cubicBezTo>
                  <a:cubicBezTo>
                    <a:pt x="1323" y="248"/>
                    <a:pt x="1345" y="252"/>
                    <a:pt x="1363" y="259"/>
                  </a:cubicBezTo>
                  <a:cubicBezTo>
                    <a:pt x="1380" y="267"/>
                    <a:pt x="1395" y="277"/>
                    <a:pt x="1406" y="290"/>
                  </a:cubicBezTo>
                  <a:cubicBezTo>
                    <a:pt x="1416" y="303"/>
                    <a:pt x="1424" y="318"/>
                    <a:pt x="1429" y="335"/>
                  </a:cubicBezTo>
                  <a:cubicBezTo>
                    <a:pt x="1434" y="352"/>
                    <a:pt x="1436" y="371"/>
                    <a:pt x="1436" y="391"/>
                  </a:cubicBezTo>
                  <a:cubicBezTo>
                    <a:pt x="1436" y="405"/>
                    <a:pt x="1435" y="418"/>
                    <a:pt x="1434" y="432"/>
                  </a:cubicBezTo>
                  <a:cubicBezTo>
                    <a:pt x="1432" y="445"/>
                    <a:pt x="1430" y="458"/>
                    <a:pt x="1427" y="473"/>
                  </a:cubicBezTo>
                  <a:lnTo>
                    <a:pt x="1361" y="802"/>
                  </a:lnTo>
                  <a:cubicBezTo>
                    <a:pt x="1361" y="805"/>
                    <a:pt x="1359" y="808"/>
                    <a:pt x="1357" y="810"/>
                  </a:cubicBezTo>
                  <a:cubicBezTo>
                    <a:pt x="1356" y="812"/>
                    <a:pt x="1353" y="814"/>
                    <a:pt x="1348" y="815"/>
                  </a:cubicBezTo>
                  <a:cubicBezTo>
                    <a:pt x="1344" y="817"/>
                    <a:pt x="1339" y="818"/>
                    <a:pt x="1333" y="819"/>
                  </a:cubicBezTo>
                  <a:cubicBezTo>
                    <a:pt x="1326" y="820"/>
                    <a:pt x="1318" y="820"/>
                    <a:pt x="1309" y="820"/>
                  </a:cubicBezTo>
                  <a:cubicBezTo>
                    <a:pt x="1299" y="820"/>
                    <a:pt x="1292" y="820"/>
                    <a:pt x="1286" y="819"/>
                  </a:cubicBezTo>
                  <a:cubicBezTo>
                    <a:pt x="1280" y="818"/>
                    <a:pt x="1275" y="817"/>
                    <a:pt x="1272" y="815"/>
                  </a:cubicBezTo>
                  <a:cubicBezTo>
                    <a:pt x="1268" y="814"/>
                    <a:pt x="1266" y="812"/>
                    <a:pt x="1265" y="810"/>
                  </a:cubicBezTo>
                  <a:cubicBezTo>
                    <a:pt x="1264" y="808"/>
                    <a:pt x="1264" y="805"/>
                    <a:pt x="1264" y="802"/>
                  </a:cubicBezTo>
                  <a:lnTo>
                    <a:pt x="1329" y="476"/>
                  </a:lnTo>
                  <a:cubicBezTo>
                    <a:pt x="1331" y="465"/>
                    <a:pt x="1333" y="454"/>
                    <a:pt x="1334" y="444"/>
                  </a:cubicBezTo>
                  <a:cubicBezTo>
                    <a:pt x="1336" y="434"/>
                    <a:pt x="1336" y="424"/>
                    <a:pt x="1336" y="413"/>
                  </a:cubicBezTo>
                  <a:cubicBezTo>
                    <a:pt x="1336" y="388"/>
                    <a:pt x="1332" y="368"/>
                    <a:pt x="1322" y="354"/>
                  </a:cubicBezTo>
                  <a:cubicBezTo>
                    <a:pt x="1312" y="339"/>
                    <a:pt x="1296" y="331"/>
                    <a:pt x="1272" y="331"/>
                  </a:cubicBezTo>
                  <a:cubicBezTo>
                    <a:pt x="1252" y="331"/>
                    <a:pt x="1232" y="337"/>
                    <a:pt x="1211" y="349"/>
                  </a:cubicBezTo>
                  <a:cubicBezTo>
                    <a:pt x="1190" y="361"/>
                    <a:pt x="1171" y="378"/>
                    <a:pt x="1152" y="398"/>
                  </a:cubicBezTo>
                  <a:cubicBezTo>
                    <a:pt x="1133" y="419"/>
                    <a:pt x="1116" y="444"/>
                    <a:pt x="1102" y="473"/>
                  </a:cubicBezTo>
                  <a:cubicBezTo>
                    <a:pt x="1088" y="502"/>
                    <a:pt x="1077" y="533"/>
                    <a:pt x="1070" y="566"/>
                  </a:cubicBezTo>
                  <a:lnTo>
                    <a:pt x="1024" y="802"/>
                  </a:lnTo>
                  <a:cubicBezTo>
                    <a:pt x="1023" y="805"/>
                    <a:pt x="1021" y="808"/>
                    <a:pt x="1019" y="810"/>
                  </a:cubicBezTo>
                  <a:cubicBezTo>
                    <a:pt x="1017" y="812"/>
                    <a:pt x="1014" y="814"/>
                    <a:pt x="1010" y="815"/>
                  </a:cubicBezTo>
                  <a:cubicBezTo>
                    <a:pt x="1006" y="817"/>
                    <a:pt x="1001" y="818"/>
                    <a:pt x="994" y="819"/>
                  </a:cubicBezTo>
                  <a:cubicBezTo>
                    <a:pt x="988" y="820"/>
                    <a:pt x="980" y="820"/>
                    <a:pt x="971" y="820"/>
                  </a:cubicBezTo>
                  <a:cubicBezTo>
                    <a:pt x="961" y="820"/>
                    <a:pt x="954" y="820"/>
                    <a:pt x="948" y="819"/>
                  </a:cubicBezTo>
                  <a:cubicBezTo>
                    <a:pt x="942" y="818"/>
                    <a:pt x="937" y="817"/>
                    <a:pt x="934" y="815"/>
                  </a:cubicBezTo>
                  <a:cubicBezTo>
                    <a:pt x="931" y="814"/>
                    <a:pt x="929" y="812"/>
                    <a:pt x="927" y="810"/>
                  </a:cubicBezTo>
                  <a:cubicBezTo>
                    <a:pt x="926" y="808"/>
                    <a:pt x="926" y="805"/>
                    <a:pt x="926" y="802"/>
                  </a:cubicBezTo>
                  <a:lnTo>
                    <a:pt x="991" y="476"/>
                  </a:lnTo>
                  <a:cubicBezTo>
                    <a:pt x="994" y="464"/>
                    <a:pt x="996" y="453"/>
                    <a:pt x="997" y="441"/>
                  </a:cubicBezTo>
                  <a:cubicBezTo>
                    <a:pt x="998" y="430"/>
                    <a:pt x="998" y="420"/>
                    <a:pt x="998" y="410"/>
                  </a:cubicBezTo>
                  <a:cubicBezTo>
                    <a:pt x="998" y="386"/>
                    <a:pt x="993" y="367"/>
                    <a:pt x="984" y="353"/>
                  </a:cubicBezTo>
                  <a:cubicBezTo>
                    <a:pt x="974" y="338"/>
                    <a:pt x="957" y="331"/>
                    <a:pt x="934" y="331"/>
                  </a:cubicBezTo>
                  <a:cubicBezTo>
                    <a:pt x="914" y="331"/>
                    <a:pt x="894" y="337"/>
                    <a:pt x="873" y="349"/>
                  </a:cubicBezTo>
                  <a:cubicBezTo>
                    <a:pt x="852" y="361"/>
                    <a:pt x="832" y="378"/>
                    <a:pt x="814" y="398"/>
                  </a:cubicBezTo>
                  <a:cubicBezTo>
                    <a:pt x="795" y="419"/>
                    <a:pt x="778" y="444"/>
                    <a:pt x="764" y="473"/>
                  </a:cubicBezTo>
                  <a:cubicBezTo>
                    <a:pt x="749" y="502"/>
                    <a:pt x="739" y="533"/>
                    <a:pt x="732" y="566"/>
                  </a:cubicBezTo>
                  <a:lnTo>
                    <a:pt x="685" y="802"/>
                  </a:lnTo>
                  <a:cubicBezTo>
                    <a:pt x="685" y="805"/>
                    <a:pt x="683" y="808"/>
                    <a:pt x="681" y="810"/>
                  </a:cubicBezTo>
                  <a:cubicBezTo>
                    <a:pt x="679" y="812"/>
                    <a:pt x="676" y="814"/>
                    <a:pt x="673" y="815"/>
                  </a:cubicBezTo>
                  <a:cubicBezTo>
                    <a:pt x="669" y="817"/>
                    <a:pt x="663" y="818"/>
                    <a:pt x="657" y="819"/>
                  </a:cubicBezTo>
                  <a:cubicBezTo>
                    <a:pt x="651" y="820"/>
                    <a:pt x="643" y="820"/>
                    <a:pt x="633" y="820"/>
                  </a:cubicBezTo>
                  <a:cubicBezTo>
                    <a:pt x="624" y="820"/>
                    <a:pt x="616" y="820"/>
                    <a:pt x="610" y="819"/>
                  </a:cubicBezTo>
                  <a:cubicBezTo>
                    <a:pt x="603" y="818"/>
                    <a:pt x="599" y="817"/>
                    <a:pt x="595" y="815"/>
                  </a:cubicBezTo>
                  <a:cubicBezTo>
                    <a:pt x="592" y="814"/>
                    <a:pt x="590" y="812"/>
                    <a:pt x="589" y="810"/>
                  </a:cubicBezTo>
                  <a:cubicBezTo>
                    <a:pt x="588" y="808"/>
                    <a:pt x="588" y="805"/>
                    <a:pt x="589" y="802"/>
                  </a:cubicBezTo>
                  <a:lnTo>
                    <a:pt x="695" y="274"/>
                  </a:lnTo>
                  <a:cubicBezTo>
                    <a:pt x="695" y="271"/>
                    <a:pt x="696" y="269"/>
                    <a:pt x="698" y="266"/>
                  </a:cubicBezTo>
                  <a:cubicBezTo>
                    <a:pt x="700" y="264"/>
                    <a:pt x="703" y="262"/>
                    <a:pt x="706" y="260"/>
                  </a:cubicBezTo>
                  <a:cubicBezTo>
                    <a:pt x="710" y="259"/>
                    <a:pt x="715" y="258"/>
                    <a:pt x="720" y="257"/>
                  </a:cubicBezTo>
                  <a:cubicBezTo>
                    <a:pt x="726" y="257"/>
                    <a:pt x="733" y="256"/>
                    <a:pt x="740" y="256"/>
                  </a:cubicBezTo>
                  <a:cubicBezTo>
                    <a:pt x="749" y="256"/>
                    <a:pt x="755" y="257"/>
                    <a:pt x="761" y="257"/>
                  </a:cubicBezTo>
                  <a:cubicBezTo>
                    <a:pt x="766" y="258"/>
                    <a:pt x="770" y="259"/>
                    <a:pt x="773" y="260"/>
                  </a:cubicBezTo>
                  <a:cubicBezTo>
                    <a:pt x="776" y="262"/>
                    <a:pt x="778" y="264"/>
                    <a:pt x="779" y="266"/>
                  </a:cubicBezTo>
                  <a:cubicBezTo>
                    <a:pt x="779" y="269"/>
                    <a:pt x="780" y="271"/>
                    <a:pt x="779" y="274"/>
                  </a:cubicBezTo>
                  <a:lnTo>
                    <a:pt x="759" y="375"/>
                  </a:lnTo>
                  <a:cubicBezTo>
                    <a:pt x="765" y="361"/>
                    <a:pt x="775" y="347"/>
                    <a:pt x="788" y="332"/>
                  </a:cubicBezTo>
                  <a:cubicBezTo>
                    <a:pt x="802" y="318"/>
                    <a:pt x="817" y="304"/>
                    <a:pt x="835" y="291"/>
                  </a:cubicBezTo>
                  <a:cubicBezTo>
                    <a:pt x="853" y="279"/>
                    <a:pt x="873" y="269"/>
                    <a:pt x="894" y="260"/>
                  </a:cubicBezTo>
                  <a:cubicBezTo>
                    <a:pt x="916" y="252"/>
                    <a:pt x="937" y="248"/>
                    <a:pt x="960" y="248"/>
                  </a:cubicBezTo>
                  <a:close/>
                  <a:moveTo>
                    <a:pt x="3621" y="0"/>
                  </a:moveTo>
                  <a:cubicBezTo>
                    <a:pt x="3631" y="0"/>
                    <a:pt x="3638" y="1"/>
                    <a:pt x="3644" y="1"/>
                  </a:cubicBezTo>
                  <a:cubicBezTo>
                    <a:pt x="3651" y="2"/>
                    <a:pt x="3655" y="3"/>
                    <a:pt x="3659" y="5"/>
                  </a:cubicBezTo>
                  <a:cubicBezTo>
                    <a:pt x="3662" y="7"/>
                    <a:pt x="3664" y="8"/>
                    <a:pt x="3665" y="11"/>
                  </a:cubicBezTo>
                  <a:cubicBezTo>
                    <a:pt x="3665" y="13"/>
                    <a:pt x="3666" y="16"/>
                    <a:pt x="3665" y="19"/>
                  </a:cubicBezTo>
                  <a:lnTo>
                    <a:pt x="3509" y="802"/>
                  </a:lnTo>
                  <a:cubicBezTo>
                    <a:pt x="3509" y="805"/>
                    <a:pt x="3507" y="808"/>
                    <a:pt x="3505" y="810"/>
                  </a:cubicBezTo>
                  <a:cubicBezTo>
                    <a:pt x="3503" y="812"/>
                    <a:pt x="3500" y="814"/>
                    <a:pt x="3497" y="815"/>
                  </a:cubicBezTo>
                  <a:cubicBezTo>
                    <a:pt x="3493" y="817"/>
                    <a:pt x="3487" y="818"/>
                    <a:pt x="3481" y="819"/>
                  </a:cubicBezTo>
                  <a:cubicBezTo>
                    <a:pt x="3475" y="820"/>
                    <a:pt x="3467" y="820"/>
                    <a:pt x="3457" y="820"/>
                  </a:cubicBezTo>
                  <a:cubicBezTo>
                    <a:pt x="3448" y="820"/>
                    <a:pt x="3440" y="820"/>
                    <a:pt x="3434" y="819"/>
                  </a:cubicBezTo>
                  <a:cubicBezTo>
                    <a:pt x="3427" y="818"/>
                    <a:pt x="3423" y="817"/>
                    <a:pt x="3419" y="815"/>
                  </a:cubicBezTo>
                  <a:cubicBezTo>
                    <a:pt x="3416" y="814"/>
                    <a:pt x="3414" y="812"/>
                    <a:pt x="3413" y="810"/>
                  </a:cubicBezTo>
                  <a:cubicBezTo>
                    <a:pt x="3412" y="808"/>
                    <a:pt x="3412" y="805"/>
                    <a:pt x="3413" y="802"/>
                  </a:cubicBezTo>
                  <a:lnTo>
                    <a:pt x="3569" y="19"/>
                  </a:lnTo>
                  <a:cubicBezTo>
                    <a:pt x="3569" y="16"/>
                    <a:pt x="3571" y="13"/>
                    <a:pt x="3572" y="11"/>
                  </a:cubicBezTo>
                  <a:cubicBezTo>
                    <a:pt x="3574" y="8"/>
                    <a:pt x="3577" y="7"/>
                    <a:pt x="3581" y="5"/>
                  </a:cubicBezTo>
                  <a:cubicBezTo>
                    <a:pt x="3585" y="3"/>
                    <a:pt x="3591" y="2"/>
                    <a:pt x="3597" y="1"/>
                  </a:cubicBezTo>
                  <a:cubicBezTo>
                    <a:pt x="3603" y="1"/>
                    <a:pt x="3612" y="0"/>
                    <a:pt x="3621" y="0"/>
                  </a:cubicBezTo>
                  <a:close/>
                  <a:moveTo>
                    <a:pt x="3349" y="0"/>
                  </a:moveTo>
                  <a:cubicBezTo>
                    <a:pt x="3359" y="0"/>
                    <a:pt x="3366" y="1"/>
                    <a:pt x="3372" y="1"/>
                  </a:cubicBezTo>
                  <a:cubicBezTo>
                    <a:pt x="3379" y="2"/>
                    <a:pt x="3383" y="3"/>
                    <a:pt x="3387" y="5"/>
                  </a:cubicBezTo>
                  <a:cubicBezTo>
                    <a:pt x="3390" y="7"/>
                    <a:pt x="3392" y="8"/>
                    <a:pt x="3393" y="11"/>
                  </a:cubicBezTo>
                  <a:cubicBezTo>
                    <a:pt x="3393" y="13"/>
                    <a:pt x="3394" y="16"/>
                    <a:pt x="3393" y="19"/>
                  </a:cubicBezTo>
                  <a:lnTo>
                    <a:pt x="3237" y="802"/>
                  </a:lnTo>
                  <a:cubicBezTo>
                    <a:pt x="3237" y="805"/>
                    <a:pt x="3235" y="808"/>
                    <a:pt x="3233" y="810"/>
                  </a:cubicBezTo>
                  <a:cubicBezTo>
                    <a:pt x="3231" y="812"/>
                    <a:pt x="3228" y="814"/>
                    <a:pt x="3225" y="815"/>
                  </a:cubicBezTo>
                  <a:cubicBezTo>
                    <a:pt x="3221" y="817"/>
                    <a:pt x="3215" y="818"/>
                    <a:pt x="3209" y="819"/>
                  </a:cubicBezTo>
                  <a:cubicBezTo>
                    <a:pt x="3203" y="820"/>
                    <a:pt x="3195" y="820"/>
                    <a:pt x="3185" y="820"/>
                  </a:cubicBezTo>
                  <a:cubicBezTo>
                    <a:pt x="3176" y="820"/>
                    <a:pt x="3168" y="820"/>
                    <a:pt x="3162" y="819"/>
                  </a:cubicBezTo>
                  <a:cubicBezTo>
                    <a:pt x="3155" y="818"/>
                    <a:pt x="3151" y="817"/>
                    <a:pt x="3147" y="815"/>
                  </a:cubicBezTo>
                  <a:cubicBezTo>
                    <a:pt x="3144" y="814"/>
                    <a:pt x="3142" y="812"/>
                    <a:pt x="3141" y="810"/>
                  </a:cubicBezTo>
                  <a:cubicBezTo>
                    <a:pt x="3140" y="808"/>
                    <a:pt x="3140" y="805"/>
                    <a:pt x="3141" y="802"/>
                  </a:cubicBezTo>
                  <a:lnTo>
                    <a:pt x="3297" y="19"/>
                  </a:lnTo>
                  <a:cubicBezTo>
                    <a:pt x="3297" y="16"/>
                    <a:pt x="3299" y="13"/>
                    <a:pt x="3300" y="11"/>
                  </a:cubicBezTo>
                  <a:cubicBezTo>
                    <a:pt x="3302" y="8"/>
                    <a:pt x="3305" y="7"/>
                    <a:pt x="3309" y="5"/>
                  </a:cubicBezTo>
                  <a:cubicBezTo>
                    <a:pt x="3313" y="3"/>
                    <a:pt x="3319" y="2"/>
                    <a:pt x="3325" y="1"/>
                  </a:cubicBezTo>
                  <a:cubicBezTo>
                    <a:pt x="3331" y="1"/>
                    <a:pt x="3340" y="0"/>
                    <a:pt x="3349" y="0"/>
                  </a:cubicBezTo>
                  <a:close/>
                  <a:moveTo>
                    <a:pt x="1749" y="0"/>
                  </a:moveTo>
                  <a:cubicBezTo>
                    <a:pt x="1759" y="0"/>
                    <a:pt x="1766" y="1"/>
                    <a:pt x="1772" y="1"/>
                  </a:cubicBezTo>
                  <a:cubicBezTo>
                    <a:pt x="1778" y="2"/>
                    <a:pt x="1783" y="3"/>
                    <a:pt x="1786" y="5"/>
                  </a:cubicBezTo>
                  <a:cubicBezTo>
                    <a:pt x="1790" y="7"/>
                    <a:pt x="1792" y="8"/>
                    <a:pt x="1793" y="11"/>
                  </a:cubicBezTo>
                  <a:cubicBezTo>
                    <a:pt x="1793" y="13"/>
                    <a:pt x="1794" y="16"/>
                    <a:pt x="1793" y="19"/>
                  </a:cubicBezTo>
                  <a:lnTo>
                    <a:pt x="1746" y="255"/>
                  </a:lnTo>
                  <a:cubicBezTo>
                    <a:pt x="1744" y="265"/>
                    <a:pt x="1742" y="275"/>
                    <a:pt x="1739" y="286"/>
                  </a:cubicBezTo>
                  <a:cubicBezTo>
                    <a:pt x="1737" y="297"/>
                    <a:pt x="1734" y="308"/>
                    <a:pt x="1731" y="319"/>
                  </a:cubicBezTo>
                  <a:cubicBezTo>
                    <a:pt x="1728" y="329"/>
                    <a:pt x="1725" y="340"/>
                    <a:pt x="1722" y="349"/>
                  </a:cubicBezTo>
                  <a:cubicBezTo>
                    <a:pt x="1719" y="359"/>
                    <a:pt x="1717" y="367"/>
                    <a:pt x="1714" y="374"/>
                  </a:cubicBezTo>
                  <a:cubicBezTo>
                    <a:pt x="1720" y="360"/>
                    <a:pt x="1730" y="346"/>
                    <a:pt x="1744" y="332"/>
                  </a:cubicBezTo>
                  <a:cubicBezTo>
                    <a:pt x="1757" y="317"/>
                    <a:pt x="1773" y="303"/>
                    <a:pt x="1791" y="291"/>
                  </a:cubicBezTo>
                  <a:cubicBezTo>
                    <a:pt x="1809" y="279"/>
                    <a:pt x="1829" y="269"/>
                    <a:pt x="1851" y="260"/>
                  </a:cubicBezTo>
                  <a:cubicBezTo>
                    <a:pt x="1872" y="252"/>
                    <a:pt x="1894" y="248"/>
                    <a:pt x="1916" y="248"/>
                  </a:cubicBezTo>
                  <a:cubicBezTo>
                    <a:pt x="1939" y="248"/>
                    <a:pt x="1959" y="251"/>
                    <a:pt x="1976" y="257"/>
                  </a:cubicBezTo>
                  <a:cubicBezTo>
                    <a:pt x="1993" y="264"/>
                    <a:pt x="2007" y="272"/>
                    <a:pt x="2019" y="282"/>
                  </a:cubicBezTo>
                  <a:cubicBezTo>
                    <a:pt x="2031" y="293"/>
                    <a:pt x="2040" y="305"/>
                    <a:pt x="2047" y="318"/>
                  </a:cubicBezTo>
                  <a:cubicBezTo>
                    <a:pt x="2055" y="331"/>
                    <a:pt x="2060" y="345"/>
                    <a:pt x="2064" y="359"/>
                  </a:cubicBezTo>
                  <a:cubicBezTo>
                    <a:pt x="2068" y="373"/>
                    <a:pt x="2071" y="387"/>
                    <a:pt x="2072" y="401"/>
                  </a:cubicBezTo>
                  <a:cubicBezTo>
                    <a:pt x="2074" y="415"/>
                    <a:pt x="2075" y="427"/>
                    <a:pt x="2075" y="439"/>
                  </a:cubicBezTo>
                  <a:cubicBezTo>
                    <a:pt x="2075" y="463"/>
                    <a:pt x="2072" y="488"/>
                    <a:pt x="2068" y="517"/>
                  </a:cubicBezTo>
                  <a:cubicBezTo>
                    <a:pt x="2064" y="545"/>
                    <a:pt x="2057" y="574"/>
                    <a:pt x="2047" y="602"/>
                  </a:cubicBezTo>
                  <a:cubicBezTo>
                    <a:pt x="2038" y="631"/>
                    <a:pt x="2026" y="659"/>
                    <a:pt x="2011" y="686"/>
                  </a:cubicBezTo>
                  <a:cubicBezTo>
                    <a:pt x="1997" y="713"/>
                    <a:pt x="1979" y="737"/>
                    <a:pt x="1958" y="758"/>
                  </a:cubicBezTo>
                  <a:cubicBezTo>
                    <a:pt x="1937" y="779"/>
                    <a:pt x="1913" y="796"/>
                    <a:pt x="1886" y="809"/>
                  </a:cubicBezTo>
                  <a:cubicBezTo>
                    <a:pt x="1859" y="821"/>
                    <a:pt x="1828" y="828"/>
                    <a:pt x="1794" y="828"/>
                  </a:cubicBezTo>
                  <a:cubicBezTo>
                    <a:pt x="1759" y="828"/>
                    <a:pt x="1729" y="821"/>
                    <a:pt x="1704" y="808"/>
                  </a:cubicBezTo>
                  <a:cubicBezTo>
                    <a:pt x="1679" y="794"/>
                    <a:pt x="1657" y="775"/>
                    <a:pt x="1637" y="750"/>
                  </a:cubicBezTo>
                  <a:lnTo>
                    <a:pt x="1627" y="802"/>
                  </a:lnTo>
                  <a:cubicBezTo>
                    <a:pt x="1626" y="808"/>
                    <a:pt x="1622" y="813"/>
                    <a:pt x="1614" y="816"/>
                  </a:cubicBezTo>
                  <a:cubicBezTo>
                    <a:pt x="1607" y="819"/>
                    <a:pt x="1595" y="820"/>
                    <a:pt x="1579" y="820"/>
                  </a:cubicBezTo>
                  <a:cubicBezTo>
                    <a:pt x="1563" y="820"/>
                    <a:pt x="1552" y="818"/>
                    <a:pt x="1547" y="815"/>
                  </a:cubicBezTo>
                  <a:cubicBezTo>
                    <a:pt x="1541" y="812"/>
                    <a:pt x="1539" y="808"/>
                    <a:pt x="1541" y="802"/>
                  </a:cubicBezTo>
                  <a:lnTo>
                    <a:pt x="1697" y="19"/>
                  </a:lnTo>
                  <a:cubicBezTo>
                    <a:pt x="1697" y="16"/>
                    <a:pt x="1699" y="13"/>
                    <a:pt x="1700" y="11"/>
                  </a:cubicBezTo>
                  <a:cubicBezTo>
                    <a:pt x="1702" y="8"/>
                    <a:pt x="1705" y="7"/>
                    <a:pt x="1709" y="5"/>
                  </a:cubicBezTo>
                  <a:cubicBezTo>
                    <a:pt x="1713" y="3"/>
                    <a:pt x="1719" y="2"/>
                    <a:pt x="1725" y="1"/>
                  </a:cubicBezTo>
                  <a:cubicBezTo>
                    <a:pt x="1731" y="1"/>
                    <a:pt x="1740" y="0"/>
                    <a:pt x="174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17" name="Freeform 599">
              <a:extLst>
                <a:ext uri="{FF2B5EF4-FFF2-40B4-BE49-F238E27FC236}">
                  <a16:creationId xmlns:a16="http://schemas.microsoft.com/office/drawing/2014/main" id="{888F559A-C04D-F3D4-58F5-A143A91186A6}"/>
                </a:ext>
              </a:extLst>
            </p:cNvPr>
            <p:cNvSpPr>
              <a:spLocks/>
            </p:cNvSpPr>
            <p:nvPr/>
          </p:nvSpPr>
          <p:spPr bwMode="auto">
            <a:xfrm>
              <a:off x="1187451" y="5678488"/>
              <a:ext cx="69850" cy="212725"/>
            </a:xfrm>
            <a:custGeom>
              <a:avLst/>
              <a:gdLst>
                <a:gd name="T0" fmla="*/ 16 w 370"/>
                <a:gd name="T1" fmla="*/ 0 h 1111"/>
                <a:gd name="T2" fmla="*/ 279 w 370"/>
                <a:gd name="T3" fmla="*/ 195 h 1111"/>
                <a:gd name="T4" fmla="*/ 370 w 370"/>
                <a:gd name="T5" fmla="*/ 556 h 1111"/>
                <a:gd name="T6" fmla="*/ 279 w 370"/>
                <a:gd name="T7" fmla="*/ 917 h 1111"/>
                <a:gd name="T8" fmla="*/ 16 w 370"/>
                <a:gd name="T9" fmla="*/ 1111 h 1111"/>
                <a:gd name="T10" fmla="*/ 2 w 370"/>
                <a:gd name="T11" fmla="*/ 1066 h 1111"/>
                <a:gd name="T12" fmla="*/ 203 w 370"/>
                <a:gd name="T13" fmla="*/ 888 h 1111"/>
                <a:gd name="T14" fmla="*/ 269 w 370"/>
                <a:gd name="T15" fmla="*/ 550 h 1111"/>
                <a:gd name="T16" fmla="*/ 203 w 370"/>
                <a:gd name="T17" fmla="*/ 221 h 1111"/>
                <a:gd name="T18" fmla="*/ 0 w 370"/>
                <a:gd name="T19" fmla="*/ 45 h 1111"/>
                <a:gd name="T20" fmla="*/ 16 w 370"/>
                <a:gd name="T21"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1111">
                  <a:moveTo>
                    <a:pt x="16" y="0"/>
                  </a:moveTo>
                  <a:cubicBezTo>
                    <a:pt x="130" y="30"/>
                    <a:pt x="217" y="95"/>
                    <a:pt x="279" y="195"/>
                  </a:cubicBezTo>
                  <a:cubicBezTo>
                    <a:pt x="340" y="294"/>
                    <a:pt x="370" y="415"/>
                    <a:pt x="370" y="556"/>
                  </a:cubicBezTo>
                  <a:cubicBezTo>
                    <a:pt x="370" y="697"/>
                    <a:pt x="340" y="818"/>
                    <a:pt x="279" y="917"/>
                  </a:cubicBezTo>
                  <a:cubicBezTo>
                    <a:pt x="218" y="1016"/>
                    <a:pt x="130" y="1081"/>
                    <a:pt x="16" y="1111"/>
                  </a:cubicBezTo>
                  <a:lnTo>
                    <a:pt x="2" y="1066"/>
                  </a:lnTo>
                  <a:cubicBezTo>
                    <a:pt x="92" y="1036"/>
                    <a:pt x="159" y="977"/>
                    <a:pt x="203" y="888"/>
                  </a:cubicBezTo>
                  <a:cubicBezTo>
                    <a:pt x="247" y="799"/>
                    <a:pt x="269" y="687"/>
                    <a:pt x="269" y="550"/>
                  </a:cubicBezTo>
                  <a:cubicBezTo>
                    <a:pt x="269" y="418"/>
                    <a:pt x="247" y="308"/>
                    <a:pt x="203" y="221"/>
                  </a:cubicBezTo>
                  <a:cubicBezTo>
                    <a:pt x="159" y="134"/>
                    <a:pt x="92" y="75"/>
                    <a:pt x="0" y="45"/>
                  </a:cubicBez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grpSp>
      <p:grpSp>
        <p:nvGrpSpPr>
          <p:cNvPr id="620" name="Group 619">
            <a:extLst>
              <a:ext uri="{FF2B5EF4-FFF2-40B4-BE49-F238E27FC236}">
                <a16:creationId xmlns:a16="http://schemas.microsoft.com/office/drawing/2014/main" id="{DAD895A9-E6C1-9278-5DC8-911255782FF4}"/>
              </a:ext>
            </a:extLst>
          </p:cNvPr>
          <p:cNvGrpSpPr/>
          <p:nvPr/>
        </p:nvGrpSpPr>
        <p:grpSpPr>
          <a:xfrm>
            <a:off x="363538" y="4046538"/>
            <a:ext cx="11042650" cy="614362"/>
            <a:chOff x="363538" y="4046538"/>
            <a:chExt cx="11042650" cy="614362"/>
          </a:xfrm>
        </p:grpSpPr>
        <p:sp>
          <p:nvSpPr>
            <p:cNvPr id="551" name="Rectangle 533">
              <a:extLst>
                <a:ext uri="{FF2B5EF4-FFF2-40B4-BE49-F238E27FC236}">
                  <a16:creationId xmlns:a16="http://schemas.microsoft.com/office/drawing/2014/main" id="{7A88873D-9A8C-EAD8-8334-59CC6FBE6876}"/>
                </a:ext>
              </a:extLst>
            </p:cNvPr>
            <p:cNvSpPr>
              <a:spLocks noChangeArrowheads="1"/>
            </p:cNvSpPr>
            <p:nvPr/>
          </p:nvSpPr>
          <p:spPr bwMode="auto">
            <a:xfrm>
              <a:off x="7353301" y="4046538"/>
              <a:ext cx="5857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Food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2" name="Rectangle 534">
              <a:extLst>
                <a:ext uri="{FF2B5EF4-FFF2-40B4-BE49-F238E27FC236}">
                  <a16:creationId xmlns:a16="http://schemas.microsoft.com/office/drawing/2014/main" id="{BE586367-D25E-6EE5-7D68-24419CEB234D}"/>
                </a:ext>
              </a:extLst>
            </p:cNvPr>
            <p:cNvSpPr>
              <a:spLocks noChangeArrowheads="1"/>
            </p:cNvSpPr>
            <p:nvPr/>
          </p:nvSpPr>
          <p:spPr bwMode="auto">
            <a:xfrm>
              <a:off x="7870826" y="4046538"/>
              <a:ext cx="1387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is bad before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3" name="Rectangle 535">
              <a:extLst>
                <a:ext uri="{FF2B5EF4-FFF2-40B4-BE49-F238E27FC236}">
                  <a16:creationId xmlns:a16="http://schemas.microsoft.com/office/drawing/2014/main" id="{999C4F06-2FDC-4986-9D79-43DEDB4686F5}"/>
                </a:ext>
              </a:extLst>
            </p:cNvPr>
            <p:cNvSpPr>
              <a:spLocks noChangeArrowheads="1"/>
            </p:cNvSpPr>
            <p:nvPr/>
          </p:nvSpPr>
          <p:spPr bwMode="auto">
            <a:xfrm>
              <a:off x="9128126" y="4046538"/>
              <a:ext cx="879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alibri" panose="020F0502020204030204" pitchFamily="34" charset="0"/>
                </a:rPr>
                <a:t>PersonX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4" name="Rectangle 536">
              <a:extLst>
                <a:ext uri="{FF2B5EF4-FFF2-40B4-BE49-F238E27FC236}">
                  <a16:creationId xmlns:a16="http://schemas.microsoft.com/office/drawing/2014/main" id="{89BF4D8E-D571-BD12-0F4E-0EC02EB59844}"/>
                </a:ext>
              </a:extLst>
            </p:cNvPr>
            <p:cNvSpPr>
              <a:spLocks noChangeArrowheads="1"/>
            </p:cNvSpPr>
            <p:nvPr/>
          </p:nvSpPr>
          <p:spPr bwMode="auto">
            <a:xfrm>
              <a:off x="9932988" y="4046538"/>
              <a:ext cx="1473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add soy sauce.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5" name="Rectangle 537">
              <a:extLst>
                <a:ext uri="{FF2B5EF4-FFF2-40B4-BE49-F238E27FC236}">
                  <a16:creationId xmlns:a16="http://schemas.microsoft.com/office/drawing/2014/main" id="{F195C96E-2C20-7B20-9B39-3D09E4BB71D0}"/>
                </a:ext>
              </a:extLst>
            </p:cNvPr>
            <p:cNvSpPr>
              <a:spLocks noChangeArrowheads="1"/>
            </p:cNvSpPr>
            <p:nvPr/>
          </p:nvSpPr>
          <p:spPr bwMode="auto">
            <a:xfrm>
              <a:off x="7353301" y="4321175"/>
              <a:ext cx="3756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What is the reason for food being bad?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6" name="Rectangle 538">
              <a:extLst>
                <a:ext uri="{FF2B5EF4-FFF2-40B4-BE49-F238E27FC236}">
                  <a16:creationId xmlns:a16="http://schemas.microsoft.com/office/drawing/2014/main" id="{8E0B3B6A-2409-6879-91C2-2A8003719374}"/>
                </a:ext>
              </a:extLst>
            </p:cNvPr>
            <p:cNvSpPr>
              <a:spLocks noChangeArrowheads="1"/>
            </p:cNvSpPr>
            <p:nvPr/>
          </p:nvSpPr>
          <p:spPr bwMode="auto">
            <a:xfrm>
              <a:off x="6059488" y="4046538"/>
              <a:ext cx="1158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Eventuality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7" name="Freeform 539">
              <a:extLst>
                <a:ext uri="{FF2B5EF4-FFF2-40B4-BE49-F238E27FC236}">
                  <a16:creationId xmlns:a16="http://schemas.microsoft.com/office/drawing/2014/main" id="{B7490E30-50B0-7D7E-68A3-05C4E7C3A2EA}"/>
                </a:ext>
              </a:extLst>
            </p:cNvPr>
            <p:cNvSpPr>
              <a:spLocks noEditPoints="1"/>
            </p:cNvSpPr>
            <p:nvPr/>
          </p:nvSpPr>
          <p:spPr bwMode="auto">
            <a:xfrm>
              <a:off x="369888" y="4156075"/>
              <a:ext cx="101600" cy="157163"/>
            </a:xfrm>
            <a:custGeom>
              <a:avLst/>
              <a:gdLst>
                <a:gd name="T0" fmla="*/ 626 w 1062"/>
                <a:gd name="T1" fmla="*/ 92 h 1644"/>
                <a:gd name="T2" fmla="*/ 411 w 1062"/>
                <a:gd name="T3" fmla="*/ 189 h 1644"/>
                <a:gd name="T4" fmla="*/ 262 w 1062"/>
                <a:gd name="T5" fmla="*/ 450 h 1644"/>
                <a:gd name="T6" fmla="*/ 207 w 1062"/>
                <a:gd name="T7" fmla="*/ 777 h 1644"/>
                <a:gd name="T8" fmla="*/ 241 w 1062"/>
                <a:gd name="T9" fmla="*/ 959 h 1644"/>
                <a:gd name="T10" fmla="*/ 353 w 1062"/>
                <a:gd name="T11" fmla="*/ 1019 h 1644"/>
                <a:gd name="T12" fmla="*/ 426 w 1062"/>
                <a:gd name="T13" fmla="*/ 1003 h 1644"/>
                <a:gd name="T14" fmla="*/ 504 w 1062"/>
                <a:gd name="T15" fmla="*/ 952 h 1644"/>
                <a:gd name="T16" fmla="*/ 584 w 1062"/>
                <a:gd name="T17" fmla="*/ 867 h 1644"/>
                <a:gd name="T18" fmla="*/ 656 w 1062"/>
                <a:gd name="T19" fmla="*/ 766 h 1644"/>
                <a:gd name="T20" fmla="*/ 717 w 1062"/>
                <a:gd name="T21" fmla="*/ 645 h 1644"/>
                <a:gd name="T22" fmla="*/ 765 w 1062"/>
                <a:gd name="T23" fmla="*/ 477 h 1644"/>
                <a:gd name="T24" fmla="*/ 776 w 1062"/>
                <a:gd name="T25" fmla="*/ 426 h 1644"/>
                <a:gd name="T26" fmla="*/ 793 w 1062"/>
                <a:gd name="T27" fmla="*/ 267 h 1644"/>
                <a:gd name="T28" fmla="*/ 755 w 1062"/>
                <a:gd name="T29" fmla="*/ 134 h 1644"/>
                <a:gd name="T30" fmla="*/ 626 w 1062"/>
                <a:gd name="T31" fmla="*/ 92 h 1644"/>
                <a:gd name="T32" fmla="*/ 605 w 1062"/>
                <a:gd name="T33" fmla="*/ 0 h 1644"/>
                <a:gd name="T34" fmla="*/ 743 w 1062"/>
                <a:gd name="T35" fmla="*/ 17 h 1644"/>
                <a:gd name="T36" fmla="*/ 879 w 1062"/>
                <a:gd name="T37" fmla="*/ 77 h 1644"/>
                <a:gd name="T38" fmla="*/ 987 w 1062"/>
                <a:gd name="T39" fmla="*/ 0 h 1644"/>
                <a:gd name="T40" fmla="*/ 1062 w 1062"/>
                <a:gd name="T41" fmla="*/ 19 h 1644"/>
                <a:gd name="T42" fmla="*/ 762 w 1062"/>
                <a:gd name="T43" fmla="*/ 1351 h 1644"/>
                <a:gd name="T44" fmla="*/ 742 w 1062"/>
                <a:gd name="T45" fmla="*/ 1485 h 1644"/>
                <a:gd name="T46" fmla="*/ 768 w 1062"/>
                <a:gd name="T47" fmla="*/ 1558 h 1644"/>
                <a:gd name="T48" fmla="*/ 872 w 1062"/>
                <a:gd name="T49" fmla="*/ 1586 h 1644"/>
                <a:gd name="T50" fmla="*/ 861 w 1062"/>
                <a:gd name="T51" fmla="*/ 1644 h 1644"/>
                <a:gd name="T52" fmla="*/ 496 w 1062"/>
                <a:gd name="T53" fmla="*/ 1644 h 1644"/>
                <a:gd name="T54" fmla="*/ 697 w 1062"/>
                <a:gd name="T55" fmla="*/ 875 h 1644"/>
                <a:gd name="T56" fmla="*/ 681 w 1062"/>
                <a:gd name="T57" fmla="*/ 868 h 1644"/>
                <a:gd name="T58" fmla="*/ 475 w 1062"/>
                <a:gd name="T59" fmla="*/ 1084 h 1644"/>
                <a:gd name="T60" fmla="*/ 271 w 1062"/>
                <a:gd name="T61" fmla="*/ 1158 h 1644"/>
                <a:gd name="T62" fmla="*/ 71 w 1062"/>
                <a:gd name="T63" fmla="*/ 1060 h 1644"/>
                <a:gd name="T64" fmla="*/ 0 w 1062"/>
                <a:gd name="T65" fmla="*/ 787 h 1644"/>
                <a:gd name="T66" fmla="*/ 79 w 1062"/>
                <a:gd name="T67" fmla="*/ 400 h 1644"/>
                <a:gd name="T68" fmla="*/ 296 w 1062"/>
                <a:gd name="T69" fmla="*/ 107 h 1644"/>
                <a:gd name="T70" fmla="*/ 605 w 1062"/>
                <a:gd name="T71" fmla="*/ 0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2" h="1644">
                  <a:moveTo>
                    <a:pt x="626" y="92"/>
                  </a:moveTo>
                  <a:cubicBezTo>
                    <a:pt x="546" y="92"/>
                    <a:pt x="474" y="125"/>
                    <a:pt x="411" y="189"/>
                  </a:cubicBezTo>
                  <a:cubicBezTo>
                    <a:pt x="348" y="253"/>
                    <a:pt x="298" y="340"/>
                    <a:pt x="262" y="450"/>
                  </a:cubicBezTo>
                  <a:cubicBezTo>
                    <a:pt x="225" y="559"/>
                    <a:pt x="207" y="668"/>
                    <a:pt x="207" y="777"/>
                  </a:cubicBezTo>
                  <a:cubicBezTo>
                    <a:pt x="207" y="858"/>
                    <a:pt x="218" y="919"/>
                    <a:pt x="241" y="959"/>
                  </a:cubicBezTo>
                  <a:cubicBezTo>
                    <a:pt x="263" y="999"/>
                    <a:pt x="300" y="1019"/>
                    <a:pt x="353" y="1019"/>
                  </a:cubicBezTo>
                  <a:cubicBezTo>
                    <a:pt x="377" y="1019"/>
                    <a:pt x="401" y="1014"/>
                    <a:pt x="426" y="1003"/>
                  </a:cubicBezTo>
                  <a:cubicBezTo>
                    <a:pt x="451" y="993"/>
                    <a:pt x="477" y="976"/>
                    <a:pt x="504" y="952"/>
                  </a:cubicBezTo>
                  <a:cubicBezTo>
                    <a:pt x="531" y="929"/>
                    <a:pt x="558" y="901"/>
                    <a:pt x="584" y="867"/>
                  </a:cubicBezTo>
                  <a:cubicBezTo>
                    <a:pt x="610" y="833"/>
                    <a:pt x="634" y="800"/>
                    <a:pt x="656" y="766"/>
                  </a:cubicBezTo>
                  <a:cubicBezTo>
                    <a:pt x="678" y="732"/>
                    <a:pt x="698" y="691"/>
                    <a:pt x="717" y="645"/>
                  </a:cubicBezTo>
                  <a:cubicBezTo>
                    <a:pt x="736" y="598"/>
                    <a:pt x="752" y="542"/>
                    <a:pt x="765" y="477"/>
                  </a:cubicBezTo>
                  <a:lnTo>
                    <a:pt x="776" y="426"/>
                  </a:lnTo>
                  <a:cubicBezTo>
                    <a:pt x="787" y="370"/>
                    <a:pt x="793" y="317"/>
                    <a:pt x="793" y="267"/>
                  </a:cubicBezTo>
                  <a:cubicBezTo>
                    <a:pt x="793" y="206"/>
                    <a:pt x="780" y="162"/>
                    <a:pt x="755" y="134"/>
                  </a:cubicBezTo>
                  <a:cubicBezTo>
                    <a:pt x="729" y="106"/>
                    <a:pt x="686" y="92"/>
                    <a:pt x="626" y="92"/>
                  </a:cubicBezTo>
                  <a:close/>
                  <a:moveTo>
                    <a:pt x="605" y="0"/>
                  </a:moveTo>
                  <a:cubicBezTo>
                    <a:pt x="653" y="0"/>
                    <a:pt x="699" y="5"/>
                    <a:pt x="743" y="17"/>
                  </a:cubicBezTo>
                  <a:cubicBezTo>
                    <a:pt x="787" y="28"/>
                    <a:pt x="832" y="48"/>
                    <a:pt x="879" y="77"/>
                  </a:cubicBezTo>
                  <a:lnTo>
                    <a:pt x="987" y="0"/>
                  </a:lnTo>
                  <a:lnTo>
                    <a:pt x="1062" y="19"/>
                  </a:lnTo>
                  <a:lnTo>
                    <a:pt x="762" y="1351"/>
                  </a:lnTo>
                  <a:cubicBezTo>
                    <a:pt x="748" y="1410"/>
                    <a:pt x="742" y="1455"/>
                    <a:pt x="742" y="1485"/>
                  </a:cubicBezTo>
                  <a:cubicBezTo>
                    <a:pt x="742" y="1519"/>
                    <a:pt x="750" y="1543"/>
                    <a:pt x="768" y="1558"/>
                  </a:cubicBezTo>
                  <a:cubicBezTo>
                    <a:pt x="786" y="1572"/>
                    <a:pt x="820" y="1582"/>
                    <a:pt x="872" y="1586"/>
                  </a:cubicBezTo>
                  <a:lnTo>
                    <a:pt x="861" y="1644"/>
                  </a:lnTo>
                  <a:lnTo>
                    <a:pt x="496" y="1644"/>
                  </a:lnTo>
                  <a:lnTo>
                    <a:pt x="697" y="875"/>
                  </a:lnTo>
                  <a:lnTo>
                    <a:pt x="681" y="868"/>
                  </a:lnTo>
                  <a:cubicBezTo>
                    <a:pt x="614" y="963"/>
                    <a:pt x="545" y="1035"/>
                    <a:pt x="475" y="1084"/>
                  </a:cubicBezTo>
                  <a:cubicBezTo>
                    <a:pt x="405" y="1133"/>
                    <a:pt x="337" y="1158"/>
                    <a:pt x="271" y="1158"/>
                  </a:cubicBezTo>
                  <a:cubicBezTo>
                    <a:pt x="185" y="1158"/>
                    <a:pt x="118" y="1125"/>
                    <a:pt x="71" y="1060"/>
                  </a:cubicBezTo>
                  <a:cubicBezTo>
                    <a:pt x="24" y="995"/>
                    <a:pt x="0" y="904"/>
                    <a:pt x="0" y="787"/>
                  </a:cubicBezTo>
                  <a:cubicBezTo>
                    <a:pt x="0" y="653"/>
                    <a:pt x="26" y="524"/>
                    <a:pt x="79" y="400"/>
                  </a:cubicBezTo>
                  <a:cubicBezTo>
                    <a:pt x="132" y="276"/>
                    <a:pt x="204" y="178"/>
                    <a:pt x="296" y="107"/>
                  </a:cubicBezTo>
                  <a:cubicBezTo>
                    <a:pt x="389" y="36"/>
                    <a:pt x="491" y="0"/>
                    <a:pt x="60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58" name="Freeform 540">
              <a:extLst>
                <a:ext uri="{FF2B5EF4-FFF2-40B4-BE49-F238E27FC236}">
                  <a16:creationId xmlns:a16="http://schemas.microsoft.com/office/drawing/2014/main" id="{2C49F41F-2DBD-7098-232B-9A64C404167C}"/>
                </a:ext>
              </a:extLst>
            </p:cNvPr>
            <p:cNvSpPr>
              <a:spLocks/>
            </p:cNvSpPr>
            <p:nvPr/>
          </p:nvSpPr>
          <p:spPr bwMode="auto">
            <a:xfrm>
              <a:off x="488951" y="4205288"/>
              <a:ext cx="69850" cy="106363"/>
            </a:xfrm>
            <a:custGeom>
              <a:avLst/>
              <a:gdLst>
                <a:gd name="T0" fmla="*/ 396 w 744"/>
                <a:gd name="T1" fmla="*/ 0 h 1113"/>
                <a:gd name="T2" fmla="*/ 548 w 744"/>
                <a:gd name="T3" fmla="*/ 20 h 1113"/>
                <a:gd name="T4" fmla="*/ 651 w 744"/>
                <a:gd name="T5" fmla="*/ 75 h 1113"/>
                <a:gd name="T6" fmla="*/ 708 w 744"/>
                <a:gd name="T7" fmla="*/ 157 h 1113"/>
                <a:gd name="T8" fmla="*/ 726 w 744"/>
                <a:gd name="T9" fmla="*/ 261 h 1113"/>
                <a:gd name="T10" fmla="*/ 721 w 744"/>
                <a:gd name="T11" fmla="*/ 324 h 1113"/>
                <a:gd name="T12" fmla="*/ 705 w 744"/>
                <a:gd name="T13" fmla="*/ 380 h 1113"/>
                <a:gd name="T14" fmla="*/ 674 w 744"/>
                <a:gd name="T15" fmla="*/ 437 h 1113"/>
                <a:gd name="T16" fmla="*/ 627 w 744"/>
                <a:gd name="T17" fmla="*/ 497 h 1113"/>
                <a:gd name="T18" fmla="*/ 571 w 744"/>
                <a:gd name="T19" fmla="*/ 560 h 1113"/>
                <a:gd name="T20" fmla="*/ 496 w 744"/>
                <a:gd name="T21" fmla="*/ 638 h 1113"/>
                <a:gd name="T22" fmla="*/ 410 w 744"/>
                <a:gd name="T23" fmla="*/ 724 h 1113"/>
                <a:gd name="T24" fmla="*/ 324 w 744"/>
                <a:gd name="T25" fmla="*/ 812 h 1113"/>
                <a:gd name="T26" fmla="*/ 246 w 744"/>
                <a:gd name="T27" fmla="*/ 897 h 1113"/>
                <a:gd name="T28" fmla="*/ 189 w 744"/>
                <a:gd name="T29" fmla="*/ 973 h 1113"/>
                <a:gd name="T30" fmla="*/ 507 w 744"/>
                <a:gd name="T31" fmla="*/ 973 h 1113"/>
                <a:gd name="T32" fmla="*/ 571 w 744"/>
                <a:gd name="T33" fmla="*/ 970 h 1113"/>
                <a:gd name="T34" fmla="*/ 611 w 744"/>
                <a:gd name="T35" fmla="*/ 957 h 1113"/>
                <a:gd name="T36" fmla="*/ 638 w 744"/>
                <a:gd name="T37" fmla="*/ 925 h 1113"/>
                <a:gd name="T38" fmla="*/ 664 w 744"/>
                <a:gd name="T39" fmla="*/ 867 h 1113"/>
                <a:gd name="T40" fmla="*/ 744 w 744"/>
                <a:gd name="T41" fmla="*/ 867 h 1113"/>
                <a:gd name="T42" fmla="*/ 736 w 744"/>
                <a:gd name="T43" fmla="*/ 990 h 1113"/>
                <a:gd name="T44" fmla="*/ 728 w 744"/>
                <a:gd name="T45" fmla="*/ 1113 h 1113"/>
                <a:gd name="T46" fmla="*/ 0 w 744"/>
                <a:gd name="T47" fmla="*/ 1113 h 1113"/>
                <a:gd name="T48" fmla="*/ 0 w 744"/>
                <a:gd name="T49" fmla="*/ 1068 h 1113"/>
                <a:gd name="T50" fmla="*/ 48 w 744"/>
                <a:gd name="T51" fmla="*/ 977 h 1113"/>
                <a:gd name="T52" fmla="*/ 110 w 744"/>
                <a:gd name="T53" fmla="*/ 885 h 1113"/>
                <a:gd name="T54" fmla="*/ 188 w 744"/>
                <a:gd name="T55" fmla="*/ 789 h 1113"/>
                <a:gd name="T56" fmla="*/ 285 w 744"/>
                <a:gd name="T57" fmla="*/ 687 h 1113"/>
                <a:gd name="T58" fmla="*/ 417 w 744"/>
                <a:gd name="T59" fmla="*/ 549 h 1113"/>
                <a:gd name="T60" fmla="*/ 496 w 744"/>
                <a:gd name="T61" fmla="*/ 447 h 1113"/>
                <a:gd name="T62" fmla="*/ 536 w 744"/>
                <a:gd name="T63" fmla="*/ 364 h 1113"/>
                <a:gd name="T64" fmla="*/ 547 w 744"/>
                <a:gd name="T65" fmla="*/ 284 h 1113"/>
                <a:gd name="T66" fmla="*/ 535 w 744"/>
                <a:gd name="T67" fmla="*/ 203 h 1113"/>
                <a:gd name="T68" fmla="*/ 499 w 744"/>
                <a:gd name="T69" fmla="*/ 140 h 1113"/>
                <a:gd name="T70" fmla="*/ 440 w 744"/>
                <a:gd name="T71" fmla="*/ 100 h 1113"/>
                <a:gd name="T72" fmla="*/ 358 w 744"/>
                <a:gd name="T73" fmla="*/ 85 h 1113"/>
                <a:gd name="T74" fmla="*/ 224 w 744"/>
                <a:gd name="T75" fmla="*/ 129 h 1113"/>
                <a:gd name="T76" fmla="*/ 140 w 744"/>
                <a:gd name="T77" fmla="*/ 254 h 1113"/>
                <a:gd name="T78" fmla="*/ 27 w 744"/>
                <a:gd name="T79" fmla="*/ 254 h 1113"/>
                <a:gd name="T80" fmla="*/ 27 w 744"/>
                <a:gd name="T81" fmla="*/ 87 h 1113"/>
                <a:gd name="T82" fmla="*/ 230 w 744"/>
                <a:gd name="T83" fmla="*/ 21 h 1113"/>
                <a:gd name="T84" fmla="*/ 396 w 744"/>
                <a:gd name="T85" fmla="*/ 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4" h="1113">
                  <a:moveTo>
                    <a:pt x="396" y="0"/>
                  </a:moveTo>
                  <a:cubicBezTo>
                    <a:pt x="455" y="0"/>
                    <a:pt x="506" y="7"/>
                    <a:pt x="548" y="20"/>
                  </a:cubicBezTo>
                  <a:cubicBezTo>
                    <a:pt x="591" y="34"/>
                    <a:pt x="625" y="52"/>
                    <a:pt x="651" y="75"/>
                  </a:cubicBezTo>
                  <a:cubicBezTo>
                    <a:pt x="677" y="98"/>
                    <a:pt x="697" y="125"/>
                    <a:pt x="708" y="157"/>
                  </a:cubicBezTo>
                  <a:cubicBezTo>
                    <a:pt x="720" y="189"/>
                    <a:pt x="726" y="224"/>
                    <a:pt x="726" y="261"/>
                  </a:cubicBezTo>
                  <a:cubicBezTo>
                    <a:pt x="726" y="284"/>
                    <a:pt x="724" y="304"/>
                    <a:pt x="721" y="324"/>
                  </a:cubicBezTo>
                  <a:cubicBezTo>
                    <a:pt x="718" y="343"/>
                    <a:pt x="713" y="362"/>
                    <a:pt x="705" y="380"/>
                  </a:cubicBezTo>
                  <a:cubicBezTo>
                    <a:pt x="697" y="399"/>
                    <a:pt x="687" y="418"/>
                    <a:pt x="674" y="437"/>
                  </a:cubicBezTo>
                  <a:cubicBezTo>
                    <a:pt x="662" y="456"/>
                    <a:pt x="646" y="476"/>
                    <a:pt x="627" y="497"/>
                  </a:cubicBezTo>
                  <a:cubicBezTo>
                    <a:pt x="613" y="515"/>
                    <a:pt x="594" y="536"/>
                    <a:pt x="571" y="560"/>
                  </a:cubicBezTo>
                  <a:cubicBezTo>
                    <a:pt x="548" y="584"/>
                    <a:pt x="523" y="610"/>
                    <a:pt x="496" y="638"/>
                  </a:cubicBezTo>
                  <a:cubicBezTo>
                    <a:pt x="469" y="665"/>
                    <a:pt x="440" y="694"/>
                    <a:pt x="410" y="724"/>
                  </a:cubicBezTo>
                  <a:cubicBezTo>
                    <a:pt x="381" y="753"/>
                    <a:pt x="352" y="783"/>
                    <a:pt x="324" y="812"/>
                  </a:cubicBezTo>
                  <a:cubicBezTo>
                    <a:pt x="296" y="841"/>
                    <a:pt x="270" y="870"/>
                    <a:pt x="246" y="897"/>
                  </a:cubicBezTo>
                  <a:cubicBezTo>
                    <a:pt x="223" y="925"/>
                    <a:pt x="204" y="950"/>
                    <a:pt x="189" y="973"/>
                  </a:cubicBezTo>
                  <a:lnTo>
                    <a:pt x="507" y="973"/>
                  </a:lnTo>
                  <a:cubicBezTo>
                    <a:pt x="534" y="973"/>
                    <a:pt x="555" y="972"/>
                    <a:pt x="571" y="970"/>
                  </a:cubicBezTo>
                  <a:cubicBezTo>
                    <a:pt x="587" y="968"/>
                    <a:pt x="601" y="963"/>
                    <a:pt x="611" y="957"/>
                  </a:cubicBezTo>
                  <a:cubicBezTo>
                    <a:pt x="622" y="950"/>
                    <a:pt x="631" y="939"/>
                    <a:pt x="638" y="925"/>
                  </a:cubicBezTo>
                  <a:cubicBezTo>
                    <a:pt x="646" y="911"/>
                    <a:pt x="654" y="892"/>
                    <a:pt x="664" y="867"/>
                  </a:cubicBezTo>
                  <a:lnTo>
                    <a:pt x="744" y="867"/>
                  </a:lnTo>
                  <a:cubicBezTo>
                    <a:pt x="741" y="908"/>
                    <a:pt x="738" y="949"/>
                    <a:pt x="736" y="990"/>
                  </a:cubicBezTo>
                  <a:cubicBezTo>
                    <a:pt x="733" y="1031"/>
                    <a:pt x="730" y="1072"/>
                    <a:pt x="728" y="1113"/>
                  </a:cubicBezTo>
                  <a:lnTo>
                    <a:pt x="0" y="1113"/>
                  </a:lnTo>
                  <a:lnTo>
                    <a:pt x="0" y="1068"/>
                  </a:lnTo>
                  <a:cubicBezTo>
                    <a:pt x="13" y="1037"/>
                    <a:pt x="29" y="1007"/>
                    <a:pt x="48" y="977"/>
                  </a:cubicBezTo>
                  <a:cubicBezTo>
                    <a:pt x="66" y="947"/>
                    <a:pt x="87" y="916"/>
                    <a:pt x="110" y="885"/>
                  </a:cubicBezTo>
                  <a:cubicBezTo>
                    <a:pt x="133" y="854"/>
                    <a:pt x="159" y="822"/>
                    <a:pt x="188" y="789"/>
                  </a:cubicBezTo>
                  <a:cubicBezTo>
                    <a:pt x="217" y="756"/>
                    <a:pt x="249" y="722"/>
                    <a:pt x="285" y="687"/>
                  </a:cubicBezTo>
                  <a:cubicBezTo>
                    <a:pt x="339" y="633"/>
                    <a:pt x="383" y="587"/>
                    <a:pt x="417" y="549"/>
                  </a:cubicBezTo>
                  <a:cubicBezTo>
                    <a:pt x="450" y="511"/>
                    <a:pt x="477" y="477"/>
                    <a:pt x="496" y="447"/>
                  </a:cubicBezTo>
                  <a:cubicBezTo>
                    <a:pt x="516" y="417"/>
                    <a:pt x="529" y="390"/>
                    <a:pt x="536" y="364"/>
                  </a:cubicBezTo>
                  <a:cubicBezTo>
                    <a:pt x="544" y="339"/>
                    <a:pt x="547" y="312"/>
                    <a:pt x="547" y="284"/>
                  </a:cubicBezTo>
                  <a:cubicBezTo>
                    <a:pt x="547" y="254"/>
                    <a:pt x="543" y="228"/>
                    <a:pt x="535" y="203"/>
                  </a:cubicBezTo>
                  <a:cubicBezTo>
                    <a:pt x="526" y="178"/>
                    <a:pt x="514" y="157"/>
                    <a:pt x="499" y="140"/>
                  </a:cubicBezTo>
                  <a:cubicBezTo>
                    <a:pt x="484" y="123"/>
                    <a:pt x="464" y="110"/>
                    <a:pt x="440" y="100"/>
                  </a:cubicBezTo>
                  <a:cubicBezTo>
                    <a:pt x="416" y="90"/>
                    <a:pt x="389" y="85"/>
                    <a:pt x="358" y="85"/>
                  </a:cubicBezTo>
                  <a:cubicBezTo>
                    <a:pt x="305" y="85"/>
                    <a:pt x="260" y="100"/>
                    <a:pt x="224" y="129"/>
                  </a:cubicBezTo>
                  <a:cubicBezTo>
                    <a:pt x="188" y="158"/>
                    <a:pt x="160" y="199"/>
                    <a:pt x="140" y="254"/>
                  </a:cubicBezTo>
                  <a:lnTo>
                    <a:pt x="27" y="254"/>
                  </a:lnTo>
                  <a:lnTo>
                    <a:pt x="27" y="87"/>
                  </a:lnTo>
                  <a:cubicBezTo>
                    <a:pt x="101" y="57"/>
                    <a:pt x="168" y="34"/>
                    <a:pt x="230" y="21"/>
                  </a:cubicBezTo>
                  <a:cubicBezTo>
                    <a:pt x="291" y="7"/>
                    <a:pt x="347" y="0"/>
                    <a:pt x="39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59" name="Freeform 541">
              <a:extLst>
                <a:ext uri="{FF2B5EF4-FFF2-40B4-BE49-F238E27FC236}">
                  <a16:creationId xmlns:a16="http://schemas.microsoft.com/office/drawing/2014/main" id="{E0D72254-D9A8-636B-DC62-6FFF81D8C6D0}"/>
                </a:ext>
              </a:extLst>
            </p:cNvPr>
            <p:cNvSpPr>
              <a:spLocks noEditPoints="1"/>
            </p:cNvSpPr>
            <p:nvPr/>
          </p:nvSpPr>
          <p:spPr bwMode="auto">
            <a:xfrm>
              <a:off x="665163" y="4168775"/>
              <a:ext cx="136525" cy="61913"/>
            </a:xfrm>
            <a:custGeom>
              <a:avLst/>
              <a:gdLst>
                <a:gd name="T0" fmla="*/ 0 w 86"/>
                <a:gd name="T1" fmla="*/ 29 h 39"/>
                <a:gd name="T2" fmla="*/ 86 w 86"/>
                <a:gd name="T3" fmla="*/ 29 h 39"/>
                <a:gd name="T4" fmla="*/ 86 w 86"/>
                <a:gd name="T5" fmla="*/ 39 h 39"/>
                <a:gd name="T6" fmla="*/ 0 w 86"/>
                <a:gd name="T7" fmla="*/ 39 h 39"/>
                <a:gd name="T8" fmla="*/ 0 w 86"/>
                <a:gd name="T9" fmla="*/ 29 h 39"/>
                <a:gd name="T10" fmla="*/ 0 w 86"/>
                <a:gd name="T11" fmla="*/ 0 h 39"/>
                <a:gd name="T12" fmla="*/ 86 w 86"/>
                <a:gd name="T13" fmla="*/ 0 h 39"/>
                <a:gd name="T14" fmla="*/ 86 w 86"/>
                <a:gd name="T15" fmla="*/ 9 h 39"/>
                <a:gd name="T16" fmla="*/ 0 w 86"/>
                <a:gd name="T17" fmla="*/ 9 h 39"/>
                <a:gd name="T18" fmla="*/ 0 w 86"/>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9">
                  <a:moveTo>
                    <a:pt x="0" y="29"/>
                  </a:moveTo>
                  <a:lnTo>
                    <a:pt x="86" y="29"/>
                  </a:lnTo>
                  <a:lnTo>
                    <a:pt x="86" y="39"/>
                  </a:lnTo>
                  <a:lnTo>
                    <a:pt x="0" y="39"/>
                  </a:lnTo>
                  <a:lnTo>
                    <a:pt x="0" y="29"/>
                  </a:lnTo>
                  <a:close/>
                  <a:moveTo>
                    <a:pt x="0" y="0"/>
                  </a:moveTo>
                  <a:lnTo>
                    <a:pt x="86" y="0"/>
                  </a:lnTo>
                  <a:lnTo>
                    <a:pt x="86" y="9"/>
                  </a:lnTo>
                  <a:lnTo>
                    <a:pt x="0"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60" name="Freeform 542">
              <a:extLst>
                <a:ext uri="{FF2B5EF4-FFF2-40B4-BE49-F238E27FC236}">
                  <a16:creationId xmlns:a16="http://schemas.microsoft.com/office/drawing/2014/main" id="{823D3CF7-1EB5-A79C-E697-BF4D2E32AC1B}"/>
                </a:ext>
              </a:extLst>
            </p:cNvPr>
            <p:cNvSpPr>
              <a:spLocks/>
            </p:cNvSpPr>
            <p:nvPr/>
          </p:nvSpPr>
          <p:spPr bwMode="auto">
            <a:xfrm>
              <a:off x="904876" y="4119563"/>
              <a:ext cx="122238" cy="146050"/>
            </a:xfrm>
            <a:custGeom>
              <a:avLst/>
              <a:gdLst>
                <a:gd name="T0" fmla="*/ 98 w 1282"/>
                <a:gd name="T1" fmla="*/ 0 h 1530"/>
                <a:gd name="T2" fmla="*/ 154 w 1282"/>
                <a:gd name="T3" fmla="*/ 1 h 1530"/>
                <a:gd name="T4" fmla="*/ 186 w 1282"/>
                <a:gd name="T5" fmla="*/ 8 h 1530"/>
                <a:gd name="T6" fmla="*/ 202 w 1282"/>
                <a:gd name="T7" fmla="*/ 21 h 1530"/>
                <a:gd name="T8" fmla="*/ 209 w 1282"/>
                <a:gd name="T9" fmla="*/ 41 h 1530"/>
                <a:gd name="T10" fmla="*/ 386 w 1282"/>
                <a:gd name="T11" fmla="*/ 1316 h 1530"/>
                <a:gd name="T12" fmla="*/ 387 w 1282"/>
                <a:gd name="T13" fmla="*/ 1316 h 1530"/>
                <a:gd name="T14" fmla="*/ 1063 w 1282"/>
                <a:gd name="T15" fmla="*/ 39 h 1530"/>
                <a:gd name="T16" fmla="*/ 1076 w 1282"/>
                <a:gd name="T17" fmla="*/ 20 h 1530"/>
                <a:gd name="T18" fmla="*/ 1097 w 1282"/>
                <a:gd name="T19" fmla="*/ 8 h 1530"/>
                <a:gd name="T20" fmla="*/ 1131 w 1282"/>
                <a:gd name="T21" fmla="*/ 1 h 1530"/>
                <a:gd name="T22" fmla="*/ 1188 w 1282"/>
                <a:gd name="T23" fmla="*/ 0 h 1530"/>
                <a:gd name="T24" fmla="*/ 1246 w 1282"/>
                <a:gd name="T25" fmla="*/ 2 h 1530"/>
                <a:gd name="T26" fmla="*/ 1275 w 1282"/>
                <a:gd name="T27" fmla="*/ 14 h 1530"/>
                <a:gd name="T28" fmla="*/ 1280 w 1282"/>
                <a:gd name="T29" fmla="*/ 38 h 1530"/>
                <a:gd name="T30" fmla="*/ 1262 w 1282"/>
                <a:gd name="T31" fmla="*/ 79 h 1530"/>
                <a:gd name="T32" fmla="*/ 486 w 1282"/>
                <a:gd name="T33" fmla="*/ 1488 h 1530"/>
                <a:gd name="T34" fmla="*/ 469 w 1282"/>
                <a:gd name="T35" fmla="*/ 1509 h 1530"/>
                <a:gd name="T36" fmla="*/ 444 w 1282"/>
                <a:gd name="T37" fmla="*/ 1522 h 1530"/>
                <a:gd name="T38" fmla="*/ 405 w 1282"/>
                <a:gd name="T39" fmla="*/ 1528 h 1530"/>
                <a:gd name="T40" fmla="*/ 347 w 1282"/>
                <a:gd name="T41" fmla="*/ 1530 h 1530"/>
                <a:gd name="T42" fmla="*/ 285 w 1282"/>
                <a:gd name="T43" fmla="*/ 1528 h 1530"/>
                <a:gd name="T44" fmla="*/ 246 w 1282"/>
                <a:gd name="T45" fmla="*/ 1522 h 1530"/>
                <a:gd name="T46" fmla="*/ 226 w 1282"/>
                <a:gd name="T47" fmla="*/ 1508 h 1530"/>
                <a:gd name="T48" fmla="*/ 218 w 1282"/>
                <a:gd name="T49" fmla="*/ 1487 h 1530"/>
                <a:gd name="T50" fmla="*/ 4 w 1282"/>
                <a:gd name="T51" fmla="*/ 69 h 1530"/>
                <a:gd name="T52" fmla="*/ 1 w 1282"/>
                <a:gd name="T53" fmla="*/ 32 h 1530"/>
                <a:gd name="T54" fmla="*/ 11 w 1282"/>
                <a:gd name="T55" fmla="*/ 11 h 1530"/>
                <a:gd name="T56" fmla="*/ 42 w 1282"/>
                <a:gd name="T57" fmla="*/ 2 h 1530"/>
                <a:gd name="T58" fmla="*/ 98 w 1282"/>
                <a:gd name="T59" fmla="*/ 0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2" h="1530">
                  <a:moveTo>
                    <a:pt x="98" y="0"/>
                  </a:moveTo>
                  <a:cubicBezTo>
                    <a:pt x="122" y="0"/>
                    <a:pt x="140" y="0"/>
                    <a:pt x="154" y="1"/>
                  </a:cubicBezTo>
                  <a:cubicBezTo>
                    <a:pt x="168" y="2"/>
                    <a:pt x="179" y="5"/>
                    <a:pt x="186" y="8"/>
                  </a:cubicBezTo>
                  <a:cubicBezTo>
                    <a:pt x="194" y="11"/>
                    <a:pt x="199" y="15"/>
                    <a:pt x="202" y="21"/>
                  </a:cubicBezTo>
                  <a:cubicBezTo>
                    <a:pt x="205" y="26"/>
                    <a:pt x="207" y="33"/>
                    <a:pt x="209" y="41"/>
                  </a:cubicBezTo>
                  <a:lnTo>
                    <a:pt x="386" y="1316"/>
                  </a:lnTo>
                  <a:lnTo>
                    <a:pt x="387" y="1316"/>
                  </a:lnTo>
                  <a:lnTo>
                    <a:pt x="1063" y="39"/>
                  </a:lnTo>
                  <a:cubicBezTo>
                    <a:pt x="1067" y="32"/>
                    <a:pt x="1071" y="25"/>
                    <a:pt x="1076" y="20"/>
                  </a:cubicBezTo>
                  <a:cubicBezTo>
                    <a:pt x="1081" y="15"/>
                    <a:pt x="1088" y="11"/>
                    <a:pt x="1097" y="8"/>
                  </a:cubicBezTo>
                  <a:cubicBezTo>
                    <a:pt x="1105" y="5"/>
                    <a:pt x="1117" y="2"/>
                    <a:pt x="1131" y="1"/>
                  </a:cubicBezTo>
                  <a:cubicBezTo>
                    <a:pt x="1146" y="0"/>
                    <a:pt x="1165" y="0"/>
                    <a:pt x="1188" y="0"/>
                  </a:cubicBezTo>
                  <a:cubicBezTo>
                    <a:pt x="1213" y="0"/>
                    <a:pt x="1232" y="1"/>
                    <a:pt x="1246" y="2"/>
                  </a:cubicBezTo>
                  <a:cubicBezTo>
                    <a:pt x="1260" y="4"/>
                    <a:pt x="1270" y="8"/>
                    <a:pt x="1275" y="14"/>
                  </a:cubicBezTo>
                  <a:cubicBezTo>
                    <a:pt x="1280" y="19"/>
                    <a:pt x="1282" y="27"/>
                    <a:pt x="1280" y="38"/>
                  </a:cubicBezTo>
                  <a:cubicBezTo>
                    <a:pt x="1277" y="48"/>
                    <a:pt x="1271" y="62"/>
                    <a:pt x="1262" y="79"/>
                  </a:cubicBezTo>
                  <a:lnTo>
                    <a:pt x="486" y="1488"/>
                  </a:lnTo>
                  <a:cubicBezTo>
                    <a:pt x="481" y="1496"/>
                    <a:pt x="475" y="1503"/>
                    <a:pt x="469" y="1509"/>
                  </a:cubicBezTo>
                  <a:cubicBezTo>
                    <a:pt x="463" y="1514"/>
                    <a:pt x="454" y="1519"/>
                    <a:pt x="444" y="1522"/>
                  </a:cubicBezTo>
                  <a:cubicBezTo>
                    <a:pt x="434" y="1525"/>
                    <a:pt x="421" y="1527"/>
                    <a:pt x="405" y="1528"/>
                  </a:cubicBezTo>
                  <a:cubicBezTo>
                    <a:pt x="390" y="1529"/>
                    <a:pt x="370" y="1530"/>
                    <a:pt x="347" y="1530"/>
                  </a:cubicBezTo>
                  <a:cubicBezTo>
                    <a:pt x="322" y="1530"/>
                    <a:pt x="301" y="1529"/>
                    <a:pt x="285" y="1528"/>
                  </a:cubicBezTo>
                  <a:cubicBezTo>
                    <a:pt x="268" y="1527"/>
                    <a:pt x="255" y="1525"/>
                    <a:pt x="246" y="1522"/>
                  </a:cubicBezTo>
                  <a:cubicBezTo>
                    <a:pt x="237" y="1519"/>
                    <a:pt x="230" y="1514"/>
                    <a:pt x="226" y="1508"/>
                  </a:cubicBezTo>
                  <a:cubicBezTo>
                    <a:pt x="221" y="1502"/>
                    <a:pt x="219" y="1495"/>
                    <a:pt x="218" y="1487"/>
                  </a:cubicBezTo>
                  <a:lnTo>
                    <a:pt x="4" y="69"/>
                  </a:lnTo>
                  <a:cubicBezTo>
                    <a:pt x="1" y="54"/>
                    <a:pt x="0" y="42"/>
                    <a:pt x="1" y="32"/>
                  </a:cubicBezTo>
                  <a:cubicBezTo>
                    <a:pt x="1" y="23"/>
                    <a:pt x="4" y="16"/>
                    <a:pt x="11" y="11"/>
                  </a:cubicBezTo>
                  <a:cubicBezTo>
                    <a:pt x="18" y="7"/>
                    <a:pt x="28" y="3"/>
                    <a:pt x="42" y="2"/>
                  </a:cubicBezTo>
                  <a:cubicBezTo>
                    <a:pt x="55" y="0"/>
                    <a:pt x="74" y="0"/>
                    <a:pt x="9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61" name="Freeform 543">
              <a:extLst>
                <a:ext uri="{FF2B5EF4-FFF2-40B4-BE49-F238E27FC236}">
                  <a16:creationId xmlns:a16="http://schemas.microsoft.com/office/drawing/2014/main" id="{2CC8425E-8DE4-4D0D-C10D-6D25994C8E6B}"/>
                </a:ext>
              </a:extLst>
            </p:cNvPr>
            <p:cNvSpPr>
              <a:spLocks noEditPoints="1"/>
            </p:cNvSpPr>
            <p:nvPr/>
          </p:nvSpPr>
          <p:spPr bwMode="auto">
            <a:xfrm>
              <a:off x="1030288" y="4217988"/>
              <a:ext cx="53975" cy="103188"/>
            </a:xfrm>
            <a:custGeom>
              <a:avLst/>
              <a:gdLst>
                <a:gd name="T0" fmla="*/ 140 w 558"/>
                <a:gd name="T1" fmla="*/ 906 h 1081"/>
                <a:gd name="T2" fmla="*/ 171 w 558"/>
                <a:gd name="T3" fmla="*/ 932 h 1081"/>
                <a:gd name="T4" fmla="*/ 171 w 558"/>
                <a:gd name="T5" fmla="*/ 977 h 1081"/>
                <a:gd name="T6" fmla="*/ 155 w 558"/>
                <a:gd name="T7" fmla="*/ 1037 h 1081"/>
                <a:gd name="T8" fmla="*/ 112 w 558"/>
                <a:gd name="T9" fmla="*/ 1075 h 1081"/>
                <a:gd name="T10" fmla="*/ 35 w 558"/>
                <a:gd name="T11" fmla="*/ 1078 h 1081"/>
                <a:gd name="T12" fmla="*/ 3 w 558"/>
                <a:gd name="T13" fmla="*/ 1053 h 1081"/>
                <a:gd name="T14" fmla="*/ 2 w 558"/>
                <a:gd name="T15" fmla="*/ 1007 h 1081"/>
                <a:gd name="T16" fmla="*/ 18 w 558"/>
                <a:gd name="T17" fmla="*/ 947 h 1081"/>
                <a:gd name="T18" fmla="*/ 62 w 558"/>
                <a:gd name="T19" fmla="*/ 907 h 1081"/>
                <a:gd name="T20" fmla="*/ 280 w 558"/>
                <a:gd name="T21" fmla="*/ 0 h 1081"/>
                <a:gd name="T22" fmla="*/ 442 w 558"/>
                <a:gd name="T23" fmla="*/ 35 h 1081"/>
                <a:gd name="T24" fmla="*/ 531 w 558"/>
                <a:gd name="T25" fmla="*/ 128 h 1081"/>
                <a:gd name="T26" fmla="*/ 558 w 558"/>
                <a:gd name="T27" fmla="*/ 253 h 1081"/>
                <a:gd name="T28" fmla="*/ 479 w 558"/>
                <a:gd name="T29" fmla="*/ 483 h 1081"/>
                <a:gd name="T30" fmla="*/ 227 w 558"/>
                <a:gd name="T31" fmla="*/ 596 h 1081"/>
                <a:gd name="T32" fmla="*/ 167 w 558"/>
                <a:gd name="T33" fmla="*/ 801 h 1081"/>
                <a:gd name="T34" fmla="*/ 94 w 558"/>
                <a:gd name="T35" fmla="*/ 805 h 1081"/>
                <a:gd name="T36" fmla="*/ 67 w 558"/>
                <a:gd name="T37" fmla="*/ 794 h 1081"/>
                <a:gd name="T38" fmla="*/ 104 w 558"/>
                <a:gd name="T39" fmla="*/ 567 h 1081"/>
                <a:gd name="T40" fmla="*/ 128 w 558"/>
                <a:gd name="T41" fmla="*/ 519 h 1081"/>
                <a:gd name="T42" fmla="*/ 174 w 558"/>
                <a:gd name="T43" fmla="*/ 506 h 1081"/>
                <a:gd name="T44" fmla="*/ 292 w 558"/>
                <a:gd name="T45" fmla="*/ 484 h 1081"/>
                <a:gd name="T46" fmla="*/ 409 w 558"/>
                <a:gd name="T47" fmla="*/ 353 h 1081"/>
                <a:gd name="T48" fmla="*/ 412 w 558"/>
                <a:gd name="T49" fmla="*/ 205 h 1081"/>
                <a:gd name="T50" fmla="*/ 331 w 558"/>
                <a:gd name="T51" fmla="*/ 120 h 1081"/>
                <a:gd name="T52" fmla="*/ 175 w 558"/>
                <a:gd name="T53" fmla="*/ 118 h 1081"/>
                <a:gd name="T54" fmla="*/ 65 w 558"/>
                <a:gd name="T55" fmla="*/ 164 h 1081"/>
                <a:gd name="T56" fmla="*/ 27 w 558"/>
                <a:gd name="T57" fmla="*/ 168 h 1081"/>
                <a:gd name="T58" fmla="*/ 26 w 558"/>
                <a:gd name="T59" fmla="*/ 125 h 1081"/>
                <a:gd name="T60" fmla="*/ 38 w 558"/>
                <a:gd name="T61" fmla="*/ 82 h 1081"/>
                <a:gd name="T62" fmla="*/ 83 w 558"/>
                <a:gd name="T63" fmla="*/ 44 h 1081"/>
                <a:gd name="T64" fmla="*/ 209 w 558"/>
                <a:gd name="T65" fmla="*/ 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8" h="1081">
                  <a:moveTo>
                    <a:pt x="104" y="903"/>
                  </a:moveTo>
                  <a:cubicBezTo>
                    <a:pt x="119" y="903"/>
                    <a:pt x="130" y="904"/>
                    <a:pt x="140" y="906"/>
                  </a:cubicBezTo>
                  <a:cubicBezTo>
                    <a:pt x="149" y="909"/>
                    <a:pt x="156" y="912"/>
                    <a:pt x="161" y="916"/>
                  </a:cubicBezTo>
                  <a:cubicBezTo>
                    <a:pt x="166" y="920"/>
                    <a:pt x="170" y="925"/>
                    <a:pt x="171" y="932"/>
                  </a:cubicBezTo>
                  <a:cubicBezTo>
                    <a:pt x="173" y="938"/>
                    <a:pt x="174" y="944"/>
                    <a:pt x="174" y="951"/>
                  </a:cubicBezTo>
                  <a:cubicBezTo>
                    <a:pt x="174" y="958"/>
                    <a:pt x="173" y="967"/>
                    <a:pt x="171" y="977"/>
                  </a:cubicBezTo>
                  <a:cubicBezTo>
                    <a:pt x="170" y="987"/>
                    <a:pt x="168" y="998"/>
                    <a:pt x="165" y="1008"/>
                  </a:cubicBezTo>
                  <a:cubicBezTo>
                    <a:pt x="162" y="1018"/>
                    <a:pt x="159" y="1028"/>
                    <a:pt x="155" y="1037"/>
                  </a:cubicBezTo>
                  <a:cubicBezTo>
                    <a:pt x="151" y="1046"/>
                    <a:pt x="146" y="1053"/>
                    <a:pt x="142" y="1058"/>
                  </a:cubicBezTo>
                  <a:cubicBezTo>
                    <a:pt x="133" y="1066"/>
                    <a:pt x="123" y="1072"/>
                    <a:pt x="112" y="1075"/>
                  </a:cubicBezTo>
                  <a:cubicBezTo>
                    <a:pt x="101" y="1079"/>
                    <a:pt x="87" y="1081"/>
                    <a:pt x="69" y="1081"/>
                  </a:cubicBezTo>
                  <a:cubicBezTo>
                    <a:pt x="55" y="1081"/>
                    <a:pt x="43" y="1080"/>
                    <a:pt x="35" y="1078"/>
                  </a:cubicBezTo>
                  <a:cubicBezTo>
                    <a:pt x="26" y="1076"/>
                    <a:pt x="19" y="1073"/>
                    <a:pt x="14" y="1069"/>
                  </a:cubicBezTo>
                  <a:cubicBezTo>
                    <a:pt x="9" y="1065"/>
                    <a:pt x="5" y="1060"/>
                    <a:pt x="3" y="1053"/>
                  </a:cubicBezTo>
                  <a:cubicBezTo>
                    <a:pt x="1" y="1047"/>
                    <a:pt x="0" y="1040"/>
                    <a:pt x="0" y="1032"/>
                  </a:cubicBezTo>
                  <a:cubicBezTo>
                    <a:pt x="0" y="1026"/>
                    <a:pt x="1" y="1017"/>
                    <a:pt x="2" y="1007"/>
                  </a:cubicBezTo>
                  <a:cubicBezTo>
                    <a:pt x="3" y="997"/>
                    <a:pt x="5" y="987"/>
                    <a:pt x="8" y="977"/>
                  </a:cubicBezTo>
                  <a:cubicBezTo>
                    <a:pt x="11" y="966"/>
                    <a:pt x="14" y="956"/>
                    <a:pt x="18" y="947"/>
                  </a:cubicBezTo>
                  <a:cubicBezTo>
                    <a:pt x="22" y="937"/>
                    <a:pt x="27" y="930"/>
                    <a:pt x="33" y="924"/>
                  </a:cubicBezTo>
                  <a:cubicBezTo>
                    <a:pt x="41" y="915"/>
                    <a:pt x="51" y="910"/>
                    <a:pt x="62" y="907"/>
                  </a:cubicBezTo>
                  <a:cubicBezTo>
                    <a:pt x="73" y="904"/>
                    <a:pt x="87" y="903"/>
                    <a:pt x="104" y="903"/>
                  </a:cubicBezTo>
                  <a:close/>
                  <a:moveTo>
                    <a:pt x="280" y="0"/>
                  </a:moveTo>
                  <a:cubicBezTo>
                    <a:pt x="314" y="0"/>
                    <a:pt x="344" y="3"/>
                    <a:pt x="371" y="9"/>
                  </a:cubicBezTo>
                  <a:cubicBezTo>
                    <a:pt x="398" y="15"/>
                    <a:pt x="421" y="24"/>
                    <a:pt x="442" y="35"/>
                  </a:cubicBezTo>
                  <a:cubicBezTo>
                    <a:pt x="463" y="46"/>
                    <a:pt x="480" y="60"/>
                    <a:pt x="495" y="76"/>
                  </a:cubicBezTo>
                  <a:cubicBezTo>
                    <a:pt x="509" y="92"/>
                    <a:pt x="521" y="109"/>
                    <a:pt x="531" y="128"/>
                  </a:cubicBezTo>
                  <a:cubicBezTo>
                    <a:pt x="541" y="146"/>
                    <a:pt x="548" y="166"/>
                    <a:pt x="552" y="188"/>
                  </a:cubicBezTo>
                  <a:cubicBezTo>
                    <a:pt x="556" y="209"/>
                    <a:pt x="558" y="231"/>
                    <a:pt x="558" y="253"/>
                  </a:cubicBezTo>
                  <a:cubicBezTo>
                    <a:pt x="558" y="296"/>
                    <a:pt x="552" y="337"/>
                    <a:pt x="539" y="376"/>
                  </a:cubicBezTo>
                  <a:cubicBezTo>
                    <a:pt x="526" y="416"/>
                    <a:pt x="506" y="451"/>
                    <a:pt x="479" y="483"/>
                  </a:cubicBezTo>
                  <a:cubicBezTo>
                    <a:pt x="453" y="514"/>
                    <a:pt x="418" y="540"/>
                    <a:pt x="377" y="560"/>
                  </a:cubicBezTo>
                  <a:cubicBezTo>
                    <a:pt x="335" y="581"/>
                    <a:pt x="285" y="593"/>
                    <a:pt x="227" y="596"/>
                  </a:cubicBezTo>
                  <a:lnTo>
                    <a:pt x="185" y="783"/>
                  </a:lnTo>
                  <a:cubicBezTo>
                    <a:pt x="183" y="791"/>
                    <a:pt x="177" y="797"/>
                    <a:pt x="167" y="801"/>
                  </a:cubicBezTo>
                  <a:cubicBezTo>
                    <a:pt x="157" y="805"/>
                    <a:pt x="142" y="807"/>
                    <a:pt x="122" y="807"/>
                  </a:cubicBezTo>
                  <a:cubicBezTo>
                    <a:pt x="111" y="807"/>
                    <a:pt x="102" y="806"/>
                    <a:pt x="94" y="805"/>
                  </a:cubicBezTo>
                  <a:cubicBezTo>
                    <a:pt x="87" y="805"/>
                    <a:pt x="81" y="803"/>
                    <a:pt x="76" y="802"/>
                  </a:cubicBezTo>
                  <a:cubicBezTo>
                    <a:pt x="72" y="800"/>
                    <a:pt x="69" y="797"/>
                    <a:pt x="67" y="794"/>
                  </a:cubicBezTo>
                  <a:cubicBezTo>
                    <a:pt x="66" y="791"/>
                    <a:pt x="66" y="787"/>
                    <a:pt x="67" y="783"/>
                  </a:cubicBezTo>
                  <a:lnTo>
                    <a:pt x="104" y="567"/>
                  </a:lnTo>
                  <a:cubicBezTo>
                    <a:pt x="106" y="555"/>
                    <a:pt x="109" y="545"/>
                    <a:pt x="113" y="537"/>
                  </a:cubicBezTo>
                  <a:cubicBezTo>
                    <a:pt x="117" y="530"/>
                    <a:pt x="122" y="524"/>
                    <a:pt x="128" y="519"/>
                  </a:cubicBezTo>
                  <a:cubicBezTo>
                    <a:pt x="134" y="514"/>
                    <a:pt x="141" y="510"/>
                    <a:pt x="148" y="509"/>
                  </a:cubicBezTo>
                  <a:cubicBezTo>
                    <a:pt x="155" y="507"/>
                    <a:pt x="164" y="506"/>
                    <a:pt x="174" y="506"/>
                  </a:cubicBezTo>
                  <a:lnTo>
                    <a:pt x="178" y="506"/>
                  </a:lnTo>
                  <a:cubicBezTo>
                    <a:pt x="224" y="506"/>
                    <a:pt x="262" y="499"/>
                    <a:pt x="292" y="484"/>
                  </a:cubicBezTo>
                  <a:cubicBezTo>
                    <a:pt x="323" y="470"/>
                    <a:pt x="348" y="452"/>
                    <a:pt x="367" y="429"/>
                  </a:cubicBezTo>
                  <a:cubicBezTo>
                    <a:pt x="387" y="406"/>
                    <a:pt x="401" y="381"/>
                    <a:pt x="409" y="353"/>
                  </a:cubicBezTo>
                  <a:cubicBezTo>
                    <a:pt x="418" y="325"/>
                    <a:pt x="422" y="298"/>
                    <a:pt x="422" y="271"/>
                  </a:cubicBezTo>
                  <a:cubicBezTo>
                    <a:pt x="422" y="247"/>
                    <a:pt x="419" y="225"/>
                    <a:pt x="412" y="205"/>
                  </a:cubicBezTo>
                  <a:cubicBezTo>
                    <a:pt x="405" y="185"/>
                    <a:pt x="395" y="168"/>
                    <a:pt x="382" y="154"/>
                  </a:cubicBezTo>
                  <a:cubicBezTo>
                    <a:pt x="369" y="140"/>
                    <a:pt x="352" y="128"/>
                    <a:pt x="331" y="120"/>
                  </a:cubicBezTo>
                  <a:cubicBezTo>
                    <a:pt x="311" y="112"/>
                    <a:pt x="287" y="107"/>
                    <a:pt x="259" y="107"/>
                  </a:cubicBezTo>
                  <a:cubicBezTo>
                    <a:pt x="227" y="107"/>
                    <a:pt x="199" y="111"/>
                    <a:pt x="175" y="118"/>
                  </a:cubicBezTo>
                  <a:cubicBezTo>
                    <a:pt x="150" y="125"/>
                    <a:pt x="129" y="133"/>
                    <a:pt x="110" y="141"/>
                  </a:cubicBezTo>
                  <a:cubicBezTo>
                    <a:pt x="92" y="150"/>
                    <a:pt x="77" y="158"/>
                    <a:pt x="65" y="164"/>
                  </a:cubicBezTo>
                  <a:cubicBezTo>
                    <a:pt x="54" y="171"/>
                    <a:pt x="45" y="175"/>
                    <a:pt x="38" y="175"/>
                  </a:cubicBezTo>
                  <a:cubicBezTo>
                    <a:pt x="33" y="175"/>
                    <a:pt x="30" y="172"/>
                    <a:pt x="27" y="168"/>
                  </a:cubicBezTo>
                  <a:cubicBezTo>
                    <a:pt x="25" y="163"/>
                    <a:pt x="24" y="156"/>
                    <a:pt x="24" y="144"/>
                  </a:cubicBezTo>
                  <a:cubicBezTo>
                    <a:pt x="24" y="139"/>
                    <a:pt x="25" y="132"/>
                    <a:pt x="26" y="125"/>
                  </a:cubicBezTo>
                  <a:cubicBezTo>
                    <a:pt x="26" y="117"/>
                    <a:pt x="28" y="110"/>
                    <a:pt x="30" y="103"/>
                  </a:cubicBezTo>
                  <a:cubicBezTo>
                    <a:pt x="32" y="95"/>
                    <a:pt x="35" y="88"/>
                    <a:pt x="38" y="82"/>
                  </a:cubicBezTo>
                  <a:cubicBezTo>
                    <a:pt x="41" y="75"/>
                    <a:pt x="44" y="70"/>
                    <a:pt x="49" y="66"/>
                  </a:cubicBezTo>
                  <a:cubicBezTo>
                    <a:pt x="55" y="59"/>
                    <a:pt x="67" y="52"/>
                    <a:pt x="83" y="44"/>
                  </a:cubicBezTo>
                  <a:cubicBezTo>
                    <a:pt x="99" y="36"/>
                    <a:pt x="118" y="29"/>
                    <a:pt x="140" y="23"/>
                  </a:cubicBezTo>
                  <a:cubicBezTo>
                    <a:pt x="161" y="16"/>
                    <a:pt x="184" y="11"/>
                    <a:pt x="209" y="6"/>
                  </a:cubicBezTo>
                  <a:cubicBezTo>
                    <a:pt x="233" y="2"/>
                    <a:pt x="257" y="0"/>
                    <a:pt x="28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62" name="Rectangle 544">
              <a:extLst>
                <a:ext uri="{FF2B5EF4-FFF2-40B4-BE49-F238E27FC236}">
                  <a16:creationId xmlns:a16="http://schemas.microsoft.com/office/drawing/2014/main" id="{20375B58-6AF4-38CD-A955-E6415A41F384}"/>
                </a:ext>
              </a:extLst>
            </p:cNvPr>
            <p:cNvSpPr>
              <a:spLocks noChangeArrowheads="1"/>
            </p:cNvSpPr>
            <p:nvPr/>
          </p:nvSpPr>
          <p:spPr bwMode="auto">
            <a:xfrm>
              <a:off x="1130301" y="423862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64" name="Freeform 546">
              <a:extLst>
                <a:ext uri="{FF2B5EF4-FFF2-40B4-BE49-F238E27FC236}">
                  <a16:creationId xmlns:a16="http://schemas.microsoft.com/office/drawing/2014/main" id="{C5C6FE2A-DE52-4673-1C96-E76D8996827E}"/>
                </a:ext>
              </a:extLst>
            </p:cNvPr>
            <p:cNvSpPr>
              <a:spLocks noEditPoints="1"/>
            </p:cNvSpPr>
            <p:nvPr/>
          </p:nvSpPr>
          <p:spPr bwMode="auto">
            <a:xfrm>
              <a:off x="2312988" y="4094163"/>
              <a:ext cx="3354388" cy="211138"/>
            </a:xfrm>
            <a:custGeom>
              <a:avLst/>
              <a:gdLst>
                <a:gd name="T0" fmla="*/ 17253 w 17607"/>
                <a:gd name="T1" fmla="*/ 0 h 1112"/>
                <a:gd name="T2" fmla="*/ 17516 w 17607"/>
                <a:gd name="T3" fmla="*/ 195 h 1112"/>
                <a:gd name="T4" fmla="*/ 17607 w 17607"/>
                <a:gd name="T5" fmla="*/ 556 h 1112"/>
                <a:gd name="T6" fmla="*/ 17516 w 17607"/>
                <a:gd name="T7" fmla="*/ 917 h 1112"/>
                <a:gd name="T8" fmla="*/ 17253 w 17607"/>
                <a:gd name="T9" fmla="*/ 1112 h 1112"/>
                <a:gd name="T10" fmla="*/ 17239 w 17607"/>
                <a:gd name="T11" fmla="*/ 1066 h 1112"/>
                <a:gd name="T12" fmla="*/ 17440 w 17607"/>
                <a:gd name="T13" fmla="*/ 888 h 1112"/>
                <a:gd name="T14" fmla="*/ 17506 w 17607"/>
                <a:gd name="T15" fmla="*/ 550 h 1112"/>
                <a:gd name="T16" fmla="*/ 17440 w 17607"/>
                <a:gd name="T17" fmla="*/ 221 h 1112"/>
                <a:gd name="T18" fmla="*/ 17237 w 17607"/>
                <a:gd name="T19" fmla="*/ 45 h 1112"/>
                <a:gd name="T20" fmla="*/ 17253 w 17607"/>
                <a:gd name="T21" fmla="*/ 0 h 1112"/>
                <a:gd name="T22" fmla="*/ 355 w 17607"/>
                <a:gd name="T23" fmla="*/ 0 h 1112"/>
                <a:gd name="T24" fmla="*/ 370 w 17607"/>
                <a:gd name="T25" fmla="*/ 45 h 1112"/>
                <a:gd name="T26" fmla="*/ 167 w 17607"/>
                <a:gd name="T27" fmla="*/ 221 h 1112"/>
                <a:gd name="T28" fmla="*/ 101 w 17607"/>
                <a:gd name="T29" fmla="*/ 550 h 1112"/>
                <a:gd name="T30" fmla="*/ 167 w 17607"/>
                <a:gd name="T31" fmla="*/ 888 h 1112"/>
                <a:gd name="T32" fmla="*/ 369 w 17607"/>
                <a:gd name="T33" fmla="*/ 1066 h 1112"/>
                <a:gd name="T34" fmla="*/ 355 w 17607"/>
                <a:gd name="T35" fmla="*/ 1112 h 1112"/>
                <a:gd name="T36" fmla="*/ 92 w 17607"/>
                <a:gd name="T37" fmla="*/ 917 h 1112"/>
                <a:gd name="T38" fmla="*/ 0 w 17607"/>
                <a:gd name="T39" fmla="*/ 556 h 1112"/>
                <a:gd name="T40" fmla="*/ 92 w 17607"/>
                <a:gd name="T41" fmla="*/ 195 h 1112"/>
                <a:gd name="T42" fmla="*/ 355 w 17607"/>
                <a:gd name="T43"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07" h="1112">
                  <a:moveTo>
                    <a:pt x="17253" y="0"/>
                  </a:moveTo>
                  <a:cubicBezTo>
                    <a:pt x="17367" y="30"/>
                    <a:pt x="17454" y="95"/>
                    <a:pt x="17516" y="195"/>
                  </a:cubicBezTo>
                  <a:cubicBezTo>
                    <a:pt x="17577" y="295"/>
                    <a:pt x="17607" y="415"/>
                    <a:pt x="17607" y="556"/>
                  </a:cubicBezTo>
                  <a:cubicBezTo>
                    <a:pt x="17607" y="698"/>
                    <a:pt x="17577" y="818"/>
                    <a:pt x="17516" y="917"/>
                  </a:cubicBezTo>
                  <a:cubicBezTo>
                    <a:pt x="17455" y="1017"/>
                    <a:pt x="17367" y="1081"/>
                    <a:pt x="17253" y="1112"/>
                  </a:cubicBezTo>
                  <a:lnTo>
                    <a:pt x="17239" y="1066"/>
                  </a:lnTo>
                  <a:cubicBezTo>
                    <a:pt x="17329" y="1036"/>
                    <a:pt x="17396" y="977"/>
                    <a:pt x="17440" y="888"/>
                  </a:cubicBezTo>
                  <a:cubicBezTo>
                    <a:pt x="17484" y="800"/>
                    <a:pt x="17506" y="687"/>
                    <a:pt x="17506" y="550"/>
                  </a:cubicBezTo>
                  <a:cubicBezTo>
                    <a:pt x="17506" y="418"/>
                    <a:pt x="17484" y="309"/>
                    <a:pt x="17440" y="221"/>
                  </a:cubicBezTo>
                  <a:cubicBezTo>
                    <a:pt x="17396" y="134"/>
                    <a:pt x="17329" y="75"/>
                    <a:pt x="17237" y="45"/>
                  </a:cubicBezTo>
                  <a:lnTo>
                    <a:pt x="17253" y="0"/>
                  </a:lnTo>
                  <a:close/>
                  <a:moveTo>
                    <a:pt x="355" y="0"/>
                  </a:moveTo>
                  <a:lnTo>
                    <a:pt x="370" y="45"/>
                  </a:lnTo>
                  <a:cubicBezTo>
                    <a:pt x="279" y="75"/>
                    <a:pt x="211" y="134"/>
                    <a:pt x="167" y="221"/>
                  </a:cubicBezTo>
                  <a:cubicBezTo>
                    <a:pt x="123" y="309"/>
                    <a:pt x="101" y="418"/>
                    <a:pt x="101" y="550"/>
                  </a:cubicBezTo>
                  <a:cubicBezTo>
                    <a:pt x="101" y="687"/>
                    <a:pt x="123" y="800"/>
                    <a:pt x="167" y="888"/>
                  </a:cubicBezTo>
                  <a:cubicBezTo>
                    <a:pt x="211" y="977"/>
                    <a:pt x="278" y="1036"/>
                    <a:pt x="369" y="1066"/>
                  </a:cubicBezTo>
                  <a:lnTo>
                    <a:pt x="355" y="1112"/>
                  </a:lnTo>
                  <a:cubicBezTo>
                    <a:pt x="240" y="1081"/>
                    <a:pt x="152" y="1017"/>
                    <a:pt x="92" y="917"/>
                  </a:cubicBezTo>
                  <a:cubicBezTo>
                    <a:pt x="31" y="818"/>
                    <a:pt x="0" y="698"/>
                    <a:pt x="0" y="556"/>
                  </a:cubicBezTo>
                  <a:cubicBezTo>
                    <a:pt x="0" y="415"/>
                    <a:pt x="31" y="295"/>
                    <a:pt x="92" y="195"/>
                  </a:cubicBezTo>
                  <a:cubicBezTo>
                    <a:pt x="153" y="95"/>
                    <a:pt x="241" y="30"/>
                    <a:pt x="35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65" name="Freeform 547">
              <a:extLst>
                <a:ext uri="{FF2B5EF4-FFF2-40B4-BE49-F238E27FC236}">
                  <a16:creationId xmlns:a16="http://schemas.microsoft.com/office/drawing/2014/main" id="{4FE46175-8AC7-3027-CA26-097A2A4F32FF}"/>
                </a:ext>
              </a:extLst>
            </p:cNvPr>
            <p:cNvSpPr>
              <a:spLocks noEditPoints="1"/>
            </p:cNvSpPr>
            <p:nvPr/>
          </p:nvSpPr>
          <p:spPr bwMode="auto">
            <a:xfrm>
              <a:off x="2397126" y="4110038"/>
              <a:ext cx="450850" cy="157163"/>
            </a:xfrm>
            <a:custGeom>
              <a:avLst/>
              <a:gdLst>
                <a:gd name="T0" fmla="*/ 3922 w 4737"/>
                <a:gd name="T1" fmla="*/ 763 h 1650"/>
                <a:gd name="T2" fmla="*/ 3778 w 4737"/>
                <a:gd name="T3" fmla="*/ 1132 h 1650"/>
                <a:gd name="T4" fmla="*/ 3931 w 4737"/>
                <a:gd name="T5" fmla="*/ 1485 h 1650"/>
                <a:gd name="T6" fmla="*/ 4282 w 4737"/>
                <a:gd name="T7" fmla="*/ 1205 h 1650"/>
                <a:gd name="T8" fmla="*/ 4267 w 4737"/>
                <a:gd name="T9" fmla="*/ 700 h 1650"/>
                <a:gd name="T10" fmla="*/ 2812 w 4737"/>
                <a:gd name="T11" fmla="*/ 678 h 1650"/>
                <a:gd name="T12" fmla="*/ 2576 w 4737"/>
                <a:gd name="T13" fmla="*/ 969 h 1650"/>
                <a:gd name="T14" fmla="*/ 2546 w 4737"/>
                <a:gd name="T15" fmla="*/ 1342 h 1650"/>
                <a:gd name="T16" fmla="*/ 2773 w 4737"/>
                <a:gd name="T17" fmla="*/ 1490 h 1650"/>
                <a:gd name="T18" fmla="*/ 3082 w 4737"/>
                <a:gd name="T19" fmla="*/ 1295 h 1650"/>
                <a:gd name="T20" fmla="*/ 3180 w 4737"/>
                <a:gd name="T21" fmla="*/ 905 h 1650"/>
                <a:gd name="T22" fmla="*/ 3052 w 4737"/>
                <a:gd name="T23" fmla="*/ 671 h 1650"/>
                <a:gd name="T24" fmla="*/ 1580 w 4737"/>
                <a:gd name="T25" fmla="*/ 678 h 1650"/>
                <a:gd name="T26" fmla="*/ 1344 w 4737"/>
                <a:gd name="T27" fmla="*/ 969 h 1650"/>
                <a:gd name="T28" fmla="*/ 1314 w 4737"/>
                <a:gd name="T29" fmla="*/ 1342 h 1650"/>
                <a:gd name="T30" fmla="*/ 1541 w 4737"/>
                <a:gd name="T31" fmla="*/ 1490 h 1650"/>
                <a:gd name="T32" fmla="*/ 1850 w 4737"/>
                <a:gd name="T33" fmla="*/ 1295 h 1650"/>
                <a:gd name="T34" fmla="*/ 1948 w 4737"/>
                <a:gd name="T35" fmla="*/ 905 h 1650"/>
                <a:gd name="T36" fmla="*/ 1820 w 4737"/>
                <a:gd name="T37" fmla="*/ 671 h 1650"/>
                <a:gd name="T38" fmla="*/ 3150 w 4737"/>
                <a:gd name="T39" fmla="*/ 519 h 1650"/>
                <a:gd name="T40" fmla="*/ 3384 w 4737"/>
                <a:gd name="T41" fmla="*/ 893 h 1650"/>
                <a:gd name="T42" fmla="*/ 3233 w 4737"/>
                <a:gd name="T43" fmla="*/ 1402 h 1650"/>
                <a:gd name="T44" fmla="*/ 2756 w 4737"/>
                <a:gd name="T45" fmla="*/ 1650 h 1650"/>
                <a:gd name="T46" fmla="*/ 2355 w 4737"/>
                <a:gd name="T47" fmla="*/ 1418 h 1650"/>
                <a:gd name="T48" fmla="*/ 2396 w 4737"/>
                <a:gd name="T49" fmla="*/ 898 h 1650"/>
                <a:gd name="T50" fmla="*/ 2760 w 4737"/>
                <a:gd name="T51" fmla="*/ 524 h 1650"/>
                <a:gd name="T52" fmla="*/ 1918 w 4737"/>
                <a:gd name="T53" fmla="*/ 519 h 1650"/>
                <a:gd name="T54" fmla="*/ 2152 w 4737"/>
                <a:gd name="T55" fmla="*/ 893 h 1650"/>
                <a:gd name="T56" fmla="*/ 2001 w 4737"/>
                <a:gd name="T57" fmla="*/ 1402 h 1650"/>
                <a:gd name="T58" fmla="*/ 1524 w 4737"/>
                <a:gd name="T59" fmla="*/ 1650 h 1650"/>
                <a:gd name="T60" fmla="*/ 1123 w 4737"/>
                <a:gd name="T61" fmla="*/ 1418 h 1650"/>
                <a:gd name="T62" fmla="*/ 1164 w 4737"/>
                <a:gd name="T63" fmla="*/ 898 h 1650"/>
                <a:gd name="T64" fmla="*/ 1528 w 4737"/>
                <a:gd name="T65" fmla="*/ 524 h 1650"/>
                <a:gd name="T66" fmla="*/ 1055 w 4737"/>
                <a:gd name="T67" fmla="*/ 112 h 1650"/>
                <a:gd name="T68" fmla="*/ 1081 w 4737"/>
                <a:gd name="T69" fmla="*/ 170 h 1650"/>
                <a:gd name="T70" fmla="*/ 1058 w 4737"/>
                <a:gd name="T71" fmla="*/ 255 h 1650"/>
                <a:gd name="T72" fmla="*/ 467 w 4737"/>
                <a:gd name="T73" fmla="*/ 283 h 1650"/>
                <a:gd name="T74" fmla="*/ 909 w 4737"/>
                <a:gd name="T75" fmla="*/ 808 h 1650"/>
                <a:gd name="T76" fmla="*/ 910 w 4737"/>
                <a:gd name="T77" fmla="*/ 883 h 1650"/>
                <a:gd name="T78" fmla="*/ 874 w 4737"/>
                <a:gd name="T79" fmla="*/ 958 h 1650"/>
                <a:gd name="T80" fmla="*/ 203 w 4737"/>
                <a:gd name="T81" fmla="*/ 1598 h 1650"/>
                <a:gd name="T82" fmla="*/ 144 w 4737"/>
                <a:gd name="T83" fmla="*/ 1632 h 1650"/>
                <a:gd name="T84" fmla="*/ 17 w 4737"/>
                <a:gd name="T85" fmla="*/ 1625 h 1650"/>
                <a:gd name="T86" fmla="*/ 283 w 4737"/>
                <a:gd name="T87" fmla="*/ 194 h 1650"/>
                <a:gd name="T88" fmla="*/ 4646 w 4737"/>
                <a:gd name="T89" fmla="*/ 0 h 1650"/>
                <a:gd name="T90" fmla="*/ 4735 w 4737"/>
                <a:gd name="T91" fmla="*/ 22 h 1650"/>
                <a:gd name="T92" fmla="*/ 4399 w 4737"/>
                <a:gd name="T93" fmla="*/ 1627 h 1650"/>
                <a:gd name="T94" fmla="*/ 4264 w 4737"/>
                <a:gd name="T95" fmla="*/ 1626 h 1650"/>
                <a:gd name="T96" fmla="*/ 4289 w 4737"/>
                <a:gd name="T97" fmla="*/ 1402 h 1650"/>
                <a:gd name="T98" fmla="*/ 4018 w 4737"/>
                <a:gd name="T99" fmla="*/ 1626 h 1650"/>
                <a:gd name="T100" fmla="*/ 3676 w 4737"/>
                <a:gd name="T101" fmla="*/ 1583 h 1650"/>
                <a:gd name="T102" fmla="*/ 3570 w 4737"/>
                <a:gd name="T103" fmla="*/ 1343 h 1650"/>
                <a:gd name="T104" fmla="*/ 3620 w 4737"/>
                <a:gd name="T105" fmla="*/ 942 h 1650"/>
                <a:gd name="T106" fmla="*/ 3941 w 4737"/>
                <a:gd name="T107" fmla="*/ 530 h 1650"/>
                <a:gd name="T108" fmla="*/ 4302 w 4737"/>
                <a:gd name="T109" fmla="*/ 533 h 1650"/>
                <a:gd name="T110" fmla="*/ 4543 w 4737"/>
                <a:gd name="T111" fmla="*/ 38 h 1650"/>
                <a:gd name="T112" fmla="*/ 4598 w 4737"/>
                <a:gd name="T113" fmla="*/ 3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37" h="1650">
                  <a:moveTo>
                    <a:pt x="4124" y="658"/>
                  </a:moveTo>
                  <a:cubicBezTo>
                    <a:pt x="4082" y="658"/>
                    <a:pt x="4045" y="667"/>
                    <a:pt x="4012" y="686"/>
                  </a:cubicBezTo>
                  <a:cubicBezTo>
                    <a:pt x="3978" y="706"/>
                    <a:pt x="3949" y="731"/>
                    <a:pt x="3922" y="763"/>
                  </a:cubicBezTo>
                  <a:cubicBezTo>
                    <a:pt x="3895" y="795"/>
                    <a:pt x="3873" y="832"/>
                    <a:pt x="3853" y="873"/>
                  </a:cubicBezTo>
                  <a:cubicBezTo>
                    <a:pt x="3834" y="915"/>
                    <a:pt x="3818" y="957"/>
                    <a:pt x="3806" y="1002"/>
                  </a:cubicBezTo>
                  <a:cubicBezTo>
                    <a:pt x="3793" y="1046"/>
                    <a:pt x="3784" y="1089"/>
                    <a:pt x="3778" y="1132"/>
                  </a:cubicBezTo>
                  <a:cubicBezTo>
                    <a:pt x="3772" y="1175"/>
                    <a:pt x="3768" y="1215"/>
                    <a:pt x="3768" y="1251"/>
                  </a:cubicBezTo>
                  <a:cubicBezTo>
                    <a:pt x="3768" y="1326"/>
                    <a:pt x="3781" y="1384"/>
                    <a:pt x="3807" y="1425"/>
                  </a:cubicBezTo>
                  <a:cubicBezTo>
                    <a:pt x="3833" y="1465"/>
                    <a:pt x="3874" y="1485"/>
                    <a:pt x="3931" y="1485"/>
                  </a:cubicBezTo>
                  <a:cubicBezTo>
                    <a:pt x="3974" y="1485"/>
                    <a:pt x="4018" y="1473"/>
                    <a:pt x="4061" y="1450"/>
                  </a:cubicBezTo>
                  <a:cubicBezTo>
                    <a:pt x="4104" y="1426"/>
                    <a:pt x="4145" y="1394"/>
                    <a:pt x="4182" y="1353"/>
                  </a:cubicBezTo>
                  <a:cubicBezTo>
                    <a:pt x="4220" y="1311"/>
                    <a:pt x="4253" y="1262"/>
                    <a:pt x="4282" y="1205"/>
                  </a:cubicBezTo>
                  <a:cubicBezTo>
                    <a:pt x="4311" y="1148"/>
                    <a:pt x="4332" y="1085"/>
                    <a:pt x="4346" y="1017"/>
                  </a:cubicBezTo>
                  <a:lnTo>
                    <a:pt x="4386" y="823"/>
                  </a:lnTo>
                  <a:cubicBezTo>
                    <a:pt x="4349" y="769"/>
                    <a:pt x="4310" y="728"/>
                    <a:pt x="4267" y="700"/>
                  </a:cubicBezTo>
                  <a:cubicBezTo>
                    <a:pt x="4225" y="672"/>
                    <a:pt x="4177" y="658"/>
                    <a:pt x="4124" y="658"/>
                  </a:cubicBezTo>
                  <a:close/>
                  <a:moveTo>
                    <a:pt x="2940" y="653"/>
                  </a:moveTo>
                  <a:cubicBezTo>
                    <a:pt x="2893" y="653"/>
                    <a:pt x="2850" y="661"/>
                    <a:pt x="2812" y="678"/>
                  </a:cubicBezTo>
                  <a:cubicBezTo>
                    <a:pt x="2774" y="695"/>
                    <a:pt x="2739" y="718"/>
                    <a:pt x="2709" y="746"/>
                  </a:cubicBezTo>
                  <a:cubicBezTo>
                    <a:pt x="2679" y="775"/>
                    <a:pt x="2653" y="808"/>
                    <a:pt x="2631" y="846"/>
                  </a:cubicBezTo>
                  <a:cubicBezTo>
                    <a:pt x="2609" y="885"/>
                    <a:pt x="2590" y="925"/>
                    <a:pt x="2576" y="969"/>
                  </a:cubicBezTo>
                  <a:cubicBezTo>
                    <a:pt x="2561" y="1012"/>
                    <a:pt x="2551" y="1057"/>
                    <a:pt x="2544" y="1102"/>
                  </a:cubicBezTo>
                  <a:cubicBezTo>
                    <a:pt x="2536" y="1148"/>
                    <a:pt x="2533" y="1193"/>
                    <a:pt x="2533" y="1237"/>
                  </a:cubicBezTo>
                  <a:cubicBezTo>
                    <a:pt x="2533" y="1276"/>
                    <a:pt x="2537" y="1311"/>
                    <a:pt x="2546" y="1342"/>
                  </a:cubicBezTo>
                  <a:cubicBezTo>
                    <a:pt x="2554" y="1373"/>
                    <a:pt x="2568" y="1400"/>
                    <a:pt x="2587" y="1422"/>
                  </a:cubicBezTo>
                  <a:cubicBezTo>
                    <a:pt x="2607" y="1444"/>
                    <a:pt x="2631" y="1460"/>
                    <a:pt x="2662" y="1472"/>
                  </a:cubicBezTo>
                  <a:cubicBezTo>
                    <a:pt x="2692" y="1484"/>
                    <a:pt x="2729" y="1490"/>
                    <a:pt x="2773" y="1490"/>
                  </a:cubicBezTo>
                  <a:cubicBezTo>
                    <a:pt x="2821" y="1490"/>
                    <a:pt x="2864" y="1481"/>
                    <a:pt x="2902" y="1465"/>
                  </a:cubicBezTo>
                  <a:cubicBezTo>
                    <a:pt x="2939" y="1448"/>
                    <a:pt x="2973" y="1425"/>
                    <a:pt x="3003" y="1396"/>
                  </a:cubicBezTo>
                  <a:cubicBezTo>
                    <a:pt x="3034" y="1367"/>
                    <a:pt x="3060" y="1333"/>
                    <a:pt x="3082" y="1295"/>
                  </a:cubicBezTo>
                  <a:cubicBezTo>
                    <a:pt x="3104" y="1257"/>
                    <a:pt x="3123" y="1216"/>
                    <a:pt x="3137" y="1172"/>
                  </a:cubicBezTo>
                  <a:cubicBezTo>
                    <a:pt x="3152" y="1128"/>
                    <a:pt x="3162" y="1084"/>
                    <a:pt x="3169" y="1039"/>
                  </a:cubicBezTo>
                  <a:cubicBezTo>
                    <a:pt x="3176" y="993"/>
                    <a:pt x="3180" y="949"/>
                    <a:pt x="3180" y="905"/>
                  </a:cubicBezTo>
                  <a:cubicBezTo>
                    <a:pt x="3180" y="866"/>
                    <a:pt x="3176" y="831"/>
                    <a:pt x="3168" y="799"/>
                  </a:cubicBezTo>
                  <a:cubicBezTo>
                    <a:pt x="3159" y="768"/>
                    <a:pt x="3146" y="742"/>
                    <a:pt x="3127" y="720"/>
                  </a:cubicBezTo>
                  <a:cubicBezTo>
                    <a:pt x="3107" y="699"/>
                    <a:pt x="3082" y="682"/>
                    <a:pt x="3052" y="671"/>
                  </a:cubicBezTo>
                  <a:cubicBezTo>
                    <a:pt x="3021" y="659"/>
                    <a:pt x="2983" y="653"/>
                    <a:pt x="2940" y="653"/>
                  </a:cubicBezTo>
                  <a:close/>
                  <a:moveTo>
                    <a:pt x="1708" y="653"/>
                  </a:moveTo>
                  <a:cubicBezTo>
                    <a:pt x="1661" y="653"/>
                    <a:pt x="1618" y="661"/>
                    <a:pt x="1580" y="678"/>
                  </a:cubicBezTo>
                  <a:cubicBezTo>
                    <a:pt x="1542" y="695"/>
                    <a:pt x="1507" y="718"/>
                    <a:pt x="1477" y="746"/>
                  </a:cubicBezTo>
                  <a:cubicBezTo>
                    <a:pt x="1447" y="775"/>
                    <a:pt x="1421" y="808"/>
                    <a:pt x="1399" y="846"/>
                  </a:cubicBezTo>
                  <a:cubicBezTo>
                    <a:pt x="1377" y="885"/>
                    <a:pt x="1358" y="925"/>
                    <a:pt x="1344" y="969"/>
                  </a:cubicBezTo>
                  <a:cubicBezTo>
                    <a:pt x="1329" y="1012"/>
                    <a:pt x="1319" y="1057"/>
                    <a:pt x="1312" y="1102"/>
                  </a:cubicBezTo>
                  <a:cubicBezTo>
                    <a:pt x="1304" y="1148"/>
                    <a:pt x="1301" y="1193"/>
                    <a:pt x="1301" y="1237"/>
                  </a:cubicBezTo>
                  <a:cubicBezTo>
                    <a:pt x="1301" y="1276"/>
                    <a:pt x="1305" y="1311"/>
                    <a:pt x="1314" y="1342"/>
                  </a:cubicBezTo>
                  <a:cubicBezTo>
                    <a:pt x="1322" y="1373"/>
                    <a:pt x="1336" y="1400"/>
                    <a:pt x="1355" y="1422"/>
                  </a:cubicBezTo>
                  <a:cubicBezTo>
                    <a:pt x="1375" y="1444"/>
                    <a:pt x="1399" y="1460"/>
                    <a:pt x="1430" y="1472"/>
                  </a:cubicBezTo>
                  <a:cubicBezTo>
                    <a:pt x="1460" y="1484"/>
                    <a:pt x="1497" y="1490"/>
                    <a:pt x="1541" y="1490"/>
                  </a:cubicBezTo>
                  <a:cubicBezTo>
                    <a:pt x="1589" y="1490"/>
                    <a:pt x="1632" y="1481"/>
                    <a:pt x="1670" y="1465"/>
                  </a:cubicBezTo>
                  <a:cubicBezTo>
                    <a:pt x="1707" y="1448"/>
                    <a:pt x="1741" y="1425"/>
                    <a:pt x="1771" y="1396"/>
                  </a:cubicBezTo>
                  <a:cubicBezTo>
                    <a:pt x="1802" y="1367"/>
                    <a:pt x="1828" y="1333"/>
                    <a:pt x="1850" y="1295"/>
                  </a:cubicBezTo>
                  <a:cubicBezTo>
                    <a:pt x="1872" y="1257"/>
                    <a:pt x="1891" y="1216"/>
                    <a:pt x="1905" y="1172"/>
                  </a:cubicBezTo>
                  <a:cubicBezTo>
                    <a:pt x="1920" y="1128"/>
                    <a:pt x="1930" y="1084"/>
                    <a:pt x="1937" y="1039"/>
                  </a:cubicBezTo>
                  <a:cubicBezTo>
                    <a:pt x="1944" y="993"/>
                    <a:pt x="1948" y="949"/>
                    <a:pt x="1948" y="905"/>
                  </a:cubicBezTo>
                  <a:cubicBezTo>
                    <a:pt x="1948" y="866"/>
                    <a:pt x="1944" y="831"/>
                    <a:pt x="1936" y="799"/>
                  </a:cubicBezTo>
                  <a:cubicBezTo>
                    <a:pt x="1927" y="768"/>
                    <a:pt x="1914" y="742"/>
                    <a:pt x="1895" y="720"/>
                  </a:cubicBezTo>
                  <a:cubicBezTo>
                    <a:pt x="1875" y="699"/>
                    <a:pt x="1850" y="682"/>
                    <a:pt x="1820" y="671"/>
                  </a:cubicBezTo>
                  <a:cubicBezTo>
                    <a:pt x="1789" y="659"/>
                    <a:pt x="1751" y="653"/>
                    <a:pt x="1708" y="653"/>
                  </a:cubicBezTo>
                  <a:close/>
                  <a:moveTo>
                    <a:pt x="2957" y="491"/>
                  </a:moveTo>
                  <a:cubicBezTo>
                    <a:pt x="3032" y="491"/>
                    <a:pt x="3096" y="500"/>
                    <a:pt x="3150" y="519"/>
                  </a:cubicBezTo>
                  <a:cubicBezTo>
                    <a:pt x="3203" y="537"/>
                    <a:pt x="3248" y="564"/>
                    <a:pt x="3282" y="598"/>
                  </a:cubicBezTo>
                  <a:cubicBezTo>
                    <a:pt x="3317" y="632"/>
                    <a:pt x="3343" y="674"/>
                    <a:pt x="3359" y="724"/>
                  </a:cubicBezTo>
                  <a:cubicBezTo>
                    <a:pt x="3376" y="774"/>
                    <a:pt x="3384" y="831"/>
                    <a:pt x="3384" y="893"/>
                  </a:cubicBezTo>
                  <a:cubicBezTo>
                    <a:pt x="3384" y="951"/>
                    <a:pt x="3378" y="1010"/>
                    <a:pt x="3367" y="1070"/>
                  </a:cubicBezTo>
                  <a:cubicBezTo>
                    <a:pt x="3356" y="1130"/>
                    <a:pt x="3340" y="1188"/>
                    <a:pt x="3318" y="1244"/>
                  </a:cubicBezTo>
                  <a:cubicBezTo>
                    <a:pt x="3295" y="1300"/>
                    <a:pt x="3267" y="1353"/>
                    <a:pt x="3233" y="1402"/>
                  </a:cubicBezTo>
                  <a:cubicBezTo>
                    <a:pt x="3198" y="1451"/>
                    <a:pt x="3158" y="1494"/>
                    <a:pt x="3111" y="1531"/>
                  </a:cubicBezTo>
                  <a:cubicBezTo>
                    <a:pt x="3065" y="1567"/>
                    <a:pt x="3012" y="1597"/>
                    <a:pt x="2953" y="1618"/>
                  </a:cubicBezTo>
                  <a:cubicBezTo>
                    <a:pt x="2894" y="1640"/>
                    <a:pt x="2828" y="1650"/>
                    <a:pt x="2756" y="1650"/>
                  </a:cubicBezTo>
                  <a:cubicBezTo>
                    <a:pt x="2681" y="1650"/>
                    <a:pt x="2616" y="1641"/>
                    <a:pt x="2563" y="1623"/>
                  </a:cubicBezTo>
                  <a:cubicBezTo>
                    <a:pt x="2509" y="1605"/>
                    <a:pt x="2465" y="1579"/>
                    <a:pt x="2431" y="1545"/>
                  </a:cubicBezTo>
                  <a:cubicBezTo>
                    <a:pt x="2397" y="1510"/>
                    <a:pt x="2371" y="1468"/>
                    <a:pt x="2355" y="1418"/>
                  </a:cubicBezTo>
                  <a:cubicBezTo>
                    <a:pt x="2338" y="1368"/>
                    <a:pt x="2330" y="1312"/>
                    <a:pt x="2330" y="1248"/>
                  </a:cubicBezTo>
                  <a:cubicBezTo>
                    <a:pt x="2330" y="1190"/>
                    <a:pt x="2336" y="1132"/>
                    <a:pt x="2346" y="1071"/>
                  </a:cubicBezTo>
                  <a:cubicBezTo>
                    <a:pt x="2357" y="1011"/>
                    <a:pt x="2373" y="953"/>
                    <a:pt x="2396" y="898"/>
                  </a:cubicBezTo>
                  <a:cubicBezTo>
                    <a:pt x="2419" y="842"/>
                    <a:pt x="2447" y="790"/>
                    <a:pt x="2481" y="740"/>
                  </a:cubicBezTo>
                  <a:cubicBezTo>
                    <a:pt x="2515" y="691"/>
                    <a:pt x="2555" y="648"/>
                    <a:pt x="2602" y="611"/>
                  </a:cubicBezTo>
                  <a:cubicBezTo>
                    <a:pt x="2648" y="574"/>
                    <a:pt x="2701" y="545"/>
                    <a:pt x="2760" y="524"/>
                  </a:cubicBezTo>
                  <a:cubicBezTo>
                    <a:pt x="2819" y="502"/>
                    <a:pt x="2885" y="491"/>
                    <a:pt x="2957" y="491"/>
                  </a:cubicBezTo>
                  <a:close/>
                  <a:moveTo>
                    <a:pt x="1725" y="491"/>
                  </a:moveTo>
                  <a:cubicBezTo>
                    <a:pt x="1800" y="491"/>
                    <a:pt x="1864" y="500"/>
                    <a:pt x="1918" y="519"/>
                  </a:cubicBezTo>
                  <a:cubicBezTo>
                    <a:pt x="1971" y="537"/>
                    <a:pt x="2016" y="564"/>
                    <a:pt x="2050" y="598"/>
                  </a:cubicBezTo>
                  <a:cubicBezTo>
                    <a:pt x="2085" y="632"/>
                    <a:pt x="2111" y="674"/>
                    <a:pt x="2127" y="724"/>
                  </a:cubicBezTo>
                  <a:cubicBezTo>
                    <a:pt x="2144" y="774"/>
                    <a:pt x="2152" y="831"/>
                    <a:pt x="2152" y="893"/>
                  </a:cubicBezTo>
                  <a:cubicBezTo>
                    <a:pt x="2152" y="951"/>
                    <a:pt x="2146" y="1010"/>
                    <a:pt x="2135" y="1070"/>
                  </a:cubicBezTo>
                  <a:cubicBezTo>
                    <a:pt x="2124" y="1130"/>
                    <a:pt x="2108" y="1188"/>
                    <a:pt x="2086" y="1244"/>
                  </a:cubicBezTo>
                  <a:cubicBezTo>
                    <a:pt x="2063" y="1300"/>
                    <a:pt x="2035" y="1353"/>
                    <a:pt x="2001" y="1402"/>
                  </a:cubicBezTo>
                  <a:cubicBezTo>
                    <a:pt x="1966" y="1451"/>
                    <a:pt x="1926" y="1494"/>
                    <a:pt x="1879" y="1531"/>
                  </a:cubicBezTo>
                  <a:cubicBezTo>
                    <a:pt x="1833" y="1567"/>
                    <a:pt x="1780" y="1597"/>
                    <a:pt x="1721" y="1618"/>
                  </a:cubicBezTo>
                  <a:cubicBezTo>
                    <a:pt x="1662" y="1640"/>
                    <a:pt x="1596" y="1650"/>
                    <a:pt x="1524" y="1650"/>
                  </a:cubicBezTo>
                  <a:cubicBezTo>
                    <a:pt x="1449" y="1650"/>
                    <a:pt x="1384" y="1641"/>
                    <a:pt x="1331" y="1623"/>
                  </a:cubicBezTo>
                  <a:cubicBezTo>
                    <a:pt x="1277" y="1605"/>
                    <a:pt x="1233" y="1579"/>
                    <a:pt x="1199" y="1545"/>
                  </a:cubicBezTo>
                  <a:cubicBezTo>
                    <a:pt x="1165" y="1510"/>
                    <a:pt x="1139" y="1468"/>
                    <a:pt x="1123" y="1418"/>
                  </a:cubicBezTo>
                  <a:cubicBezTo>
                    <a:pt x="1106" y="1368"/>
                    <a:pt x="1098" y="1312"/>
                    <a:pt x="1098" y="1248"/>
                  </a:cubicBezTo>
                  <a:cubicBezTo>
                    <a:pt x="1098" y="1190"/>
                    <a:pt x="1104" y="1132"/>
                    <a:pt x="1114" y="1071"/>
                  </a:cubicBezTo>
                  <a:cubicBezTo>
                    <a:pt x="1125" y="1011"/>
                    <a:pt x="1141" y="953"/>
                    <a:pt x="1164" y="898"/>
                  </a:cubicBezTo>
                  <a:cubicBezTo>
                    <a:pt x="1187" y="842"/>
                    <a:pt x="1215" y="790"/>
                    <a:pt x="1249" y="740"/>
                  </a:cubicBezTo>
                  <a:cubicBezTo>
                    <a:pt x="1283" y="691"/>
                    <a:pt x="1323" y="648"/>
                    <a:pt x="1370" y="611"/>
                  </a:cubicBezTo>
                  <a:cubicBezTo>
                    <a:pt x="1416" y="574"/>
                    <a:pt x="1469" y="545"/>
                    <a:pt x="1528" y="524"/>
                  </a:cubicBezTo>
                  <a:cubicBezTo>
                    <a:pt x="1587" y="502"/>
                    <a:pt x="1653" y="491"/>
                    <a:pt x="1725" y="491"/>
                  </a:cubicBezTo>
                  <a:close/>
                  <a:moveTo>
                    <a:pt x="374" y="112"/>
                  </a:moveTo>
                  <a:lnTo>
                    <a:pt x="1055" y="112"/>
                  </a:lnTo>
                  <a:cubicBezTo>
                    <a:pt x="1066" y="112"/>
                    <a:pt x="1073" y="115"/>
                    <a:pt x="1076" y="123"/>
                  </a:cubicBezTo>
                  <a:cubicBezTo>
                    <a:pt x="1080" y="130"/>
                    <a:pt x="1082" y="140"/>
                    <a:pt x="1082" y="151"/>
                  </a:cubicBezTo>
                  <a:cubicBezTo>
                    <a:pt x="1082" y="156"/>
                    <a:pt x="1082" y="162"/>
                    <a:pt x="1081" y="170"/>
                  </a:cubicBezTo>
                  <a:cubicBezTo>
                    <a:pt x="1081" y="178"/>
                    <a:pt x="1080" y="187"/>
                    <a:pt x="1078" y="197"/>
                  </a:cubicBezTo>
                  <a:cubicBezTo>
                    <a:pt x="1076" y="206"/>
                    <a:pt x="1073" y="216"/>
                    <a:pt x="1070" y="226"/>
                  </a:cubicBezTo>
                  <a:cubicBezTo>
                    <a:pt x="1067" y="237"/>
                    <a:pt x="1063" y="246"/>
                    <a:pt x="1058" y="255"/>
                  </a:cubicBezTo>
                  <a:cubicBezTo>
                    <a:pt x="1054" y="263"/>
                    <a:pt x="1048" y="270"/>
                    <a:pt x="1042" y="275"/>
                  </a:cubicBezTo>
                  <a:cubicBezTo>
                    <a:pt x="1036" y="280"/>
                    <a:pt x="1029" y="283"/>
                    <a:pt x="1021" y="283"/>
                  </a:cubicBezTo>
                  <a:lnTo>
                    <a:pt x="467" y="283"/>
                  </a:lnTo>
                  <a:lnTo>
                    <a:pt x="363" y="798"/>
                  </a:lnTo>
                  <a:lnTo>
                    <a:pt x="888" y="798"/>
                  </a:lnTo>
                  <a:cubicBezTo>
                    <a:pt x="898" y="798"/>
                    <a:pt x="905" y="802"/>
                    <a:pt x="909" y="808"/>
                  </a:cubicBezTo>
                  <a:cubicBezTo>
                    <a:pt x="913" y="815"/>
                    <a:pt x="915" y="824"/>
                    <a:pt x="915" y="836"/>
                  </a:cubicBezTo>
                  <a:cubicBezTo>
                    <a:pt x="915" y="842"/>
                    <a:pt x="915" y="849"/>
                    <a:pt x="914" y="857"/>
                  </a:cubicBezTo>
                  <a:cubicBezTo>
                    <a:pt x="913" y="866"/>
                    <a:pt x="912" y="874"/>
                    <a:pt x="910" y="883"/>
                  </a:cubicBezTo>
                  <a:cubicBezTo>
                    <a:pt x="908" y="892"/>
                    <a:pt x="906" y="902"/>
                    <a:pt x="902" y="912"/>
                  </a:cubicBezTo>
                  <a:cubicBezTo>
                    <a:pt x="899" y="922"/>
                    <a:pt x="895" y="931"/>
                    <a:pt x="891" y="939"/>
                  </a:cubicBezTo>
                  <a:cubicBezTo>
                    <a:pt x="886" y="947"/>
                    <a:pt x="881" y="953"/>
                    <a:pt x="874" y="958"/>
                  </a:cubicBezTo>
                  <a:cubicBezTo>
                    <a:pt x="868" y="963"/>
                    <a:pt x="861" y="966"/>
                    <a:pt x="853" y="966"/>
                  </a:cubicBezTo>
                  <a:lnTo>
                    <a:pt x="329" y="966"/>
                  </a:lnTo>
                  <a:lnTo>
                    <a:pt x="203" y="1598"/>
                  </a:lnTo>
                  <a:cubicBezTo>
                    <a:pt x="202" y="1604"/>
                    <a:pt x="200" y="1609"/>
                    <a:pt x="195" y="1614"/>
                  </a:cubicBezTo>
                  <a:cubicBezTo>
                    <a:pt x="191" y="1619"/>
                    <a:pt x="185" y="1622"/>
                    <a:pt x="176" y="1625"/>
                  </a:cubicBezTo>
                  <a:cubicBezTo>
                    <a:pt x="168" y="1628"/>
                    <a:pt x="158" y="1630"/>
                    <a:pt x="144" y="1632"/>
                  </a:cubicBezTo>
                  <a:cubicBezTo>
                    <a:pt x="131" y="1634"/>
                    <a:pt x="115" y="1635"/>
                    <a:pt x="95" y="1635"/>
                  </a:cubicBezTo>
                  <a:cubicBezTo>
                    <a:pt x="75" y="1635"/>
                    <a:pt x="59" y="1634"/>
                    <a:pt x="46" y="1632"/>
                  </a:cubicBezTo>
                  <a:cubicBezTo>
                    <a:pt x="33" y="1630"/>
                    <a:pt x="24" y="1628"/>
                    <a:pt x="17" y="1625"/>
                  </a:cubicBezTo>
                  <a:cubicBezTo>
                    <a:pt x="9" y="1622"/>
                    <a:pt x="5" y="1619"/>
                    <a:pt x="2" y="1614"/>
                  </a:cubicBezTo>
                  <a:cubicBezTo>
                    <a:pt x="0" y="1609"/>
                    <a:pt x="0" y="1604"/>
                    <a:pt x="1" y="1598"/>
                  </a:cubicBezTo>
                  <a:lnTo>
                    <a:pt x="283" y="194"/>
                  </a:lnTo>
                  <a:cubicBezTo>
                    <a:pt x="288" y="163"/>
                    <a:pt x="300" y="142"/>
                    <a:pt x="319" y="130"/>
                  </a:cubicBezTo>
                  <a:cubicBezTo>
                    <a:pt x="338" y="118"/>
                    <a:pt x="356" y="112"/>
                    <a:pt x="374" y="112"/>
                  </a:cubicBezTo>
                  <a:close/>
                  <a:moveTo>
                    <a:pt x="4646" y="0"/>
                  </a:moveTo>
                  <a:cubicBezTo>
                    <a:pt x="4665" y="0"/>
                    <a:pt x="4680" y="1"/>
                    <a:pt x="4693" y="3"/>
                  </a:cubicBezTo>
                  <a:cubicBezTo>
                    <a:pt x="4705" y="5"/>
                    <a:pt x="4714" y="7"/>
                    <a:pt x="4721" y="10"/>
                  </a:cubicBezTo>
                  <a:cubicBezTo>
                    <a:pt x="4728" y="13"/>
                    <a:pt x="4733" y="17"/>
                    <a:pt x="4735" y="22"/>
                  </a:cubicBezTo>
                  <a:cubicBezTo>
                    <a:pt x="4737" y="27"/>
                    <a:pt x="4737" y="32"/>
                    <a:pt x="4735" y="38"/>
                  </a:cubicBezTo>
                  <a:lnTo>
                    <a:pt x="4424" y="1599"/>
                  </a:lnTo>
                  <a:cubicBezTo>
                    <a:pt x="4421" y="1612"/>
                    <a:pt x="4413" y="1621"/>
                    <a:pt x="4399" y="1627"/>
                  </a:cubicBezTo>
                  <a:cubicBezTo>
                    <a:pt x="4385" y="1632"/>
                    <a:pt x="4361" y="1635"/>
                    <a:pt x="4329" y="1635"/>
                  </a:cubicBezTo>
                  <a:cubicBezTo>
                    <a:pt x="4312" y="1635"/>
                    <a:pt x="4299" y="1634"/>
                    <a:pt x="4289" y="1633"/>
                  </a:cubicBezTo>
                  <a:cubicBezTo>
                    <a:pt x="4279" y="1631"/>
                    <a:pt x="4270" y="1629"/>
                    <a:pt x="4264" y="1626"/>
                  </a:cubicBezTo>
                  <a:cubicBezTo>
                    <a:pt x="4258" y="1624"/>
                    <a:pt x="4254" y="1620"/>
                    <a:pt x="4252" y="1616"/>
                  </a:cubicBezTo>
                  <a:cubicBezTo>
                    <a:pt x="4250" y="1611"/>
                    <a:pt x="4250" y="1606"/>
                    <a:pt x="4251" y="1599"/>
                  </a:cubicBezTo>
                  <a:lnTo>
                    <a:pt x="4289" y="1402"/>
                  </a:lnTo>
                  <a:cubicBezTo>
                    <a:pt x="4279" y="1428"/>
                    <a:pt x="4260" y="1455"/>
                    <a:pt x="4234" y="1484"/>
                  </a:cubicBezTo>
                  <a:cubicBezTo>
                    <a:pt x="4207" y="1514"/>
                    <a:pt x="4176" y="1541"/>
                    <a:pt x="4139" y="1565"/>
                  </a:cubicBezTo>
                  <a:cubicBezTo>
                    <a:pt x="4103" y="1590"/>
                    <a:pt x="4063" y="1610"/>
                    <a:pt x="4018" y="1626"/>
                  </a:cubicBezTo>
                  <a:cubicBezTo>
                    <a:pt x="3974" y="1642"/>
                    <a:pt x="3928" y="1650"/>
                    <a:pt x="3882" y="1650"/>
                  </a:cubicBezTo>
                  <a:cubicBezTo>
                    <a:pt x="3836" y="1650"/>
                    <a:pt x="3796" y="1644"/>
                    <a:pt x="3762" y="1632"/>
                  </a:cubicBezTo>
                  <a:cubicBezTo>
                    <a:pt x="3728" y="1620"/>
                    <a:pt x="3700" y="1604"/>
                    <a:pt x="3676" y="1583"/>
                  </a:cubicBezTo>
                  <a:cubicBezTo>
                    <a:pt x="3653" y="1563"/>
                    <a:pt x="3635" y="1540"/>
                    <a:pt x="3620" y="1513"/>
                  </a:cubicBezTo>
                  <a:cubicBezTo>
                    <a:pt x="3606" y="1486"/>
                    <a:pt x="3594" y="1458"/>
                    <a:pt x="3586" y="1429"/>
                  </a:cubicBezTo>
                  <a:cubicBezTo>
                    <a:pt x="3578" y="1401"/>
                    <a:pt x="3573" y="1372"/>
                    <a:pt x="3570" y="1343"/>
                  </a:cubicBezTo>
                  <a:cubicBezTo>
                    <a:pt x="3567" y="1314"/>
                    <a:pt x="3566" y="1288"/>
                    <a:pt x="3566" y="1264"/>
                  </a:cubicBezTo>
                  <a:cubicBezTo>
                    <a:pt x="3566" y="1218"/>
                    <a:pt x="3570" y="1167"/>
                    <a:pt x="3579" y="1111"/>
                  </a:cubicBezTo>
                  <a:cubicBezTo>
                    <a:pt x="3587" y="1055"/>
                    <a:pt x="3601" y="999"/>
                    <a:pt x="3620" y="942"/>
                  </a:cubicBezTo>
                  <a:cubicBezTo>
                    <a:pt x="3638" y="885"/>
                    <a:pt x="3662" y="830"/>
                    <a:pt x="3692" y="775"/>
                  </a:cubicBezTo>
                  <a:cubicBezTo>
                    <a:pt x="3721" y="721"/>
                    <a:pt x="3756" y="673"/>
                    <a:pt x="3798" y="631"/>
                  </a:cubicBezTo>
                  <a:cubicBezTo>
                    <a:pt x="3839" y="590"/>
                    <a:pt x="3887" y="556"/>
                    <a:pt x="3941" y="530"/>
                  </a:cubicBezTo>
                  <a:cubicBezTo>
                    <a:pt x="3996" y="504"/>
                    <a:pt x="4057" y="491"/>
                    <a:pt x="4126" y="491"/>
                  </a:cubicBezTo>
                  <a:cubicBezTo>
                    <a:pt x="4160" y="491"/>
                    <a:pt x="4191" y="495"/>
                    <a:pt x="4221" y="502"/>
                  </a:cubicBezTo>
                  <a:cubicBezTo>
                    <a:pt x="4251" y="510"/>
                    <a:pt x="4277" y="520"/>
                    <a:pt x="4302" y="533"/>
                  </a:cubicBezTo>
                  <a:cubicBezTo>
                    <a:pt x="4326" y="546"/>
                    <a:pt x="4348" y="561"/>
                    <a:pt x="4368" y="579"/>
                  </a:cubicBezTo>
                  <a:cubicBezTo>
                    <a:pt x="4389" y="597"/>
                    <a:pt x="4407" y="616"/>
                    <a:pt x="4424" y="635"/>
                  </a:cubicBezTo>
                  <a:lnTo>
                    <a:pt x="4543" y="38"/>
                  </a:lnTo>
                  <a:cubicBezTo>
                    <a:pt x="4544" y="32"/>
                    <a:pt x="4546" y="27"/>
                    <a:pt x="4550" y="22"/>
                  </a:cubicBezTo>
                  <a:cubicBezTo>
                    <a:pt x="4554" y="17"/>
                    <a:pt x="4560" y="13"/>
                    <a:pt x="4568" y="10"/>
                  </a:cubicBezTo>
                  <a:cubicBezTo>
                    <a:pt x="4576" y="7"/>
                    <a:pt x="4586" y="5"/>
                    <a:pt x="4598" y="3"/>
                  </a:cubicBezTo>
                  <a:cubicBezTo>
                    <a:pt x="4611" y="1"/>
                    <a:pt x="4627" y="0"/>
                    <a:pt x="464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66" name="Freeform 548">
              <a:extLst>
                <a:ext uri="{FF2B5EF4-FFF2-40B4-BE49-F238E27FC236}">
                  <a16:creationId xmlns:a16="http://schemas.microsoft.com/office/drawing/2014/main" id="{C9FBFF8E-A0A8-ED0F-5590-1CA12033222E}"/>
                </a:ext>
              </a:extLst>
            </p:cNvPr>
            <p:cNvSpPr>
              <a:spLocks noEditPoints="1"/>
            </p:cNvSpPr>
            <p:nvPr/>
          </p:nvSpPr>
          <p:spPr bwMode="auto">
            <a:xfrm>
              <a:off x="2905126" y="4116388"/>
              <a:ext cx="127000" cy="150813"/>
            </a:xfrm>
            <a:custGeom>
              <a:avLst/>
              <a:gdLst>
                <a:gd name="T0" fmla="*/ 362 w 1345"/>
                <a:gd name="T1" fmla="*/ 437 h 1577"/>
                <a:gd name="T2" fmla="*/ 403 w 1345"/>
                <a:gd name="T3" fmla="*/ 456 h 1577"/>
                <a:gd name="T4" fmla="*/ 195 w 1345"/>
                <a:gd name="T5" fmla="*/ 1526 h 1577"/>
                <a:gd name="T6" fmla="*/ 170 w 1345"/>
                <a:gd name="T7" fmla="*/ 1553 h 1577"/>
                <a:gd name="T8" fmla="*/ 91 w 1345"/>
                <a:gd name="T9" fmla="*/ 1562 h 1577"/>
                <a:gd name="T10" fmla="*/ 15 w 1345"/>
                <a:gd name="T11" fmla="*/ 1553 h 1577"/>
                <a:gd name="T12" fmla="*/ 2 w 1345"/>
                <a:gd name="T13" fmla="*/ 1526 h 1577"/>
                <a:gd name="T14" fmla="*/ 219 w 1345"/>
                <a:gd name="T15" fmla="*/ 456 h 1577"/>
                <a:gd name="T16" fmla="*/ 267 w 1345"/>
                <a:gd name="T17" fmla="*/ 437 h 1577"/>
                <a:gd name="T18" fmla="*/ 1070 w 1345"/>
                <a:gd name="T19" fmla="*/ 418 h 1577"/>
                <a:gd name="T20" fmla="*/ 1233 w 1345"/>
                <a:gd name="T21" fmla="*/ 443 h 1577"/>
                <a:gd name="T22" fmla="*/ 1332 w 1345"/>
                <a:gd name="T23" fmla="*/ 492 h 1577"/>
                <a:gd name="T24" fmla="*/ 1342 w 1345"/>
                <a:gd name="T25" fmla="*/ 559 h 1577"/>
                <a:gd name="T26" fmla="*/ 1317 w 1345"/>
                <a:gd name="T27" fmla="*/ 629 h 1577"/>
                <a:gd name="T28" fmla="*/ 1264 w 1345"/>
                <a:gd name="T29" fmla="*/ 631 h 1577"/>
                <a:gd name="T30" fmla="*/ 1149 w 1345"/>
                <a:gd name="T31" fmla="*/ 580 h 1577"/>
                <a:gd name="T32" fmla="*/ 964 w 1345"/>
                <a:gd name="T33" fmla="*/ 583 h 1577"/>
                <a:gd name="T34" fmla="*/ 857 w 1345"/>
                <a:gd name="T35" fmla="*/ 680 h 1577"/>
                <a:gd name="T36" fmla="*/ 874 w 1345"/>
                <a:gd name="T37" fmla="*/ 826 h 1577"/>
                <a:gd name="T38" fmla="*/ 1053 w 1345"/>
                <a:gd name="T39" fmla="*/ 930 h 1577"/>
                <a:gd name="T40" fmla="*/ 1231 w 1345"/>
                <a:gd name="T41" fmla="*/ 1072 h 1577"/>
                <a:gd name="T42" fmla="*/ 1230 w 1345"/>
                <a:gd name="T43" fmla="*/ 1347 h 1577"/>
                <a:gd name="T44" fmla="*/ 991 w 1345"/>
                <a:gd name="T45" fmla="*/ 1549 h 1577"/>
                <a:gd name="T46" fmla="*/ 697 w 1345"/>
                <a:gd name="T47" fmla="*/ 1569 h 1577"/>
                <a:gd name="T48" fmla="*/ 541 w 1345"/>
                <a:gd name="T49" fmla="*/ 1519 h 1577"/>
                <a:gd name="T50" fmla="*/ 484 w 1345"/>
                <a:gd name="T51" fmla="*/ 1470 h 1577"/>
                <a:gd name="T52" fmla="*/ 482 w 1345"/>
                <a:gd name="T53" fmla="*/ 1424 h 1577"/>
                <a:gd name="T54" fmla="*/ 494 w 1345"/>
                <a:gd name="T55" fmla="*/ 1370 h 1577"/>
                <a:gd name="T56" fmla="*/ 516 w 1345"/>
                <a:gd name="T57" fmla="*/ 1329 h 1577"/>
                <a:gd name="T58" fmla="*/ 564 w 1345"/>
                <a:gd name="T59" fmla="*/ 1339 h 1577"/>
                <a:gd name="T60" fmla="*/ 696 w 1345"/>
                <a:gd name="T61" fmla="*/ 1407 h 1577"/>
                <a:gd name="T62" fmla="*/ 926 w 1345"/>
                <a:gd name="T63" fmla="*/ 1407 h 1577"/>
                <a:gd name="T64" fmla="*/ 1048 w 1345"/>
                <a:gd name="T65" fmla="*/ 1303 h 1577"/>
                <a:gd name="T66" fmla="*/ 1032 w 1345"/>
                <a:gd name="T67" fmla="*/ 1149 h 1577"/>
                <a:gd name="T68" fmla="*/ 855 w 1345"/>
                <a:gd name="T69" fmla="*/ 1043 h 1577"/>
                <a:gd name="T70" fmla="*/ 678 w 1345"/>
                <a:gd name="T71" fmla="*/ 903 h 1577"/>
                <a:gd name="T72" fmla="*/ 677 w 1345"/>
                <a:gd name="T73" fmla="*/ 636 h 1577"/>
                <a:gd name="T74" fmla="*/ 897 w 1345"/>
                <a:gd name="T75" fmla="*/ 445 h 1577"/>
                <a:gd name="T76" fmla="*/ 404 w 1345"/>
                <a:gd name="T77" fmla="*/ 0 h 1577"/>
                <a:gd name="T78" fmla="*/ 492 w 1345"/>
                <a:gd name="T79" fmla="*/ 25 h 1577"/>
                <a:gd name="T80" fmla="*/ 499 w 1345"/>
                <a:gd name="T81" fmla="*/ 116 h 1577"/>
                <a:gd name="T82" fmla="*/ 457 w 1345"/>
                <a:gd name="T83" fmla="*/ 207 h 1577"/>
                <a:gd name="T84" fmla="*/ 356 w 1345"/>
                <a:gd name="T85" fmla="*/ 232 h 1577"/>
                <a:gd name="T86" fmla="*/ 267 w 1345"/>
                <a:gd name="T87" fmla="*/ 207 h 1577"/>
                <a:gd name="T88" fmla="*/ 260 w 1345"/>
                <a:gd name="T89" fmla="*/ 116 h 1577"/>
                <a:gd name="T90" fmla="*/ 304 w 1345"/>
                <a:gd name="T91" fmla="*/ 25 h 1577"/>
                <a:gd name="T92" fmla="*/ 404 w 1345"/>
                <a:gd name="T93" fmla="*/ 0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5" h="1577">
                  <a:moveTo>
                    <a:pt x="316" y="435"/>
                  </a:moveTo>
                  <a:cubicBezTo>
                    <a:pt x="335" y="435"/>
                    <a:pt x="350" y="435"/>
                    <a:pt x="362" y="437"/>
                  </a:cubicBezTo>
                  <a:cubicBezTo>
                    <a:pt x="374" y="439"/>
                    <a:pt x="384" y="441"/>
                    <a:pt x="390" y="444"/>
                  </a:cubicBezTo>
                  <a:cubicBezTo>
                    <a:pt x="397" y="447"/>
                    <a:pt x="401" y="451"/>
                    <a:pt x="403" y="456"/>
                  </a:cubicBezTo>
                  <a:cubicBezTo>
                    <a:pt x="405" y="460"/>
                    <a:pt x="406" y="466"/>
                    <a:pt x="405" y="471"/>
                  </a:cubicBezTo>
                  <a:lnTo>
                    <a:pt x="195" y="1526"/>
                  </a:lnTo>
                  <a:cubicBezTo>
                    <a:pt x="194" y="1532"/>
                    <a:pt x="191" y="1537"/>
                    <a:pt x="187" y="1542"/>
                  </a:cubicBezTo>
                  <a:cubicBezTo>
                    <a:pt x="183" y="1546"/>
                    <a:pt x="177" y="1550"/>
                    <a:pt x="170" y="1553"/>
                  </a:cubicBezTo>
                  <a:cubicBezTo>
                    <a:pt x="162" y="1556"/>
                    <a:pt x="151" y="1558"/>
                    <a:pt x="139" y="1560"/>
                  </a:cubicBezTo>
                  <a:cubicBezTo>
                    <a:pt x="126" y="1561"/>
                    <a:pt x="110" y="1562"/>
                    <a:pt x="91" y="1562"/>
                  </a:cubicBezTo>
                  <a:cubicBezTo>
                    <a:pt x="72" y="1562"/>
                    <a:pt x="56" y="1561"/>
                    <a:pt x="44" y="1560"/>
                  </a:cubicBezTo>
                  <a:cubicBezTo>
                    <a:pt x="31" y="1558"/>
                    <a:pt x="22" y="1556"/>
                    <a:pt x="15" y="1553"/>
                  </a:cubicBezTo>
                  <a:cubicBezTo>
                    <a:pt x="9" y="1550"/>
                    <a:pt x="5" y="1546"/>
                    <a:pt x="3" y="1542"/>
                  </a:cubicBezTo>
                  <a:cubicBezTo>
                    <a:pt x="1" y="1537"/>
                    <a:pt x="0" y="1532"/>
                    <a:pt x="2" y="1526"/>
                  </a:cubicBezTo>
                  <a:lnTo>
                    <a:pt x="212" y="471"/>
                  </a:lnTo>
                  <a:cubicBezTo>
                    <a:pt x="213" y="466"/>
                    <a:pt x="215" y="460"/>
                    <a:pt x="219" y="456"/>
                  </a:cubicBezTo>
                  <a:cubicBezTo>
                    <a:pt x="223" y="451"/>
                    <a:pt x="229" y="447"/>
                    <a:pt x="236" y="444"/>
                  </a:cubicBezTo>
                  <a:cubicBezTo>
                    <a:pt x="244" y="441"/>
                    <a:pt x="255" y="439"/>
                    <a:pt x="267" y="437"/>
                  </a:cubicBezTo>
                  <a:cubicBezTo>
                    <a:pt x="280" y="435"/>
                    <a:pt x="297" y="435"/>
                    <a:pt x="316" y="435"/>
                  </a:cubicBezTo>
                  <a:close/>
                  <a:moveTo>
                    <a:pt x="1070" y="418"/>
                  </a:moveTo>
                  <a:cubicBezTo>
                    <a:pt x="1100" y="418"/>
                    <a:pt x="1128" y="421"/>
                    <a:pt x="1156" y="425"/>
                  </a:cubicBezTo>
                  <a:cubicBezTo>
                    <a:pt x="1184" y="430"/>
                    <a:pt x="1209" y="436"/>
                    <a:pt x="1233" y="443"/>
                  </a:cubicBezTo>
                  <a:cubicBezTo>
                    <a:pt x="1256" y="450"/>
                    <a:pt x="1276" y="458"/>
                    <a:pt x="1294" y="466"/>
                  </a:cubicBezTo>
                  <a:cubicBezTo>
                    <a:pt x="1311" y="475"/>
                    <a:pt x="1324" y="484"/>
                    <a:pt x="1332" y="492"/>
                  </a:cubicBezTo>
                  <a:cubicBezTo>
                    <a:pt x="1341" y="500"/>
                    <a:pt x="1345" y="512"/>
                    <a:pt x="1345" y="528"/>
                  </a:cubicBezTo>
                  <a:cubicBezTo>
                    <a:pt x="1345" y="536"/>
                    <a:pt x="1344" y="547"/>
                    <a:pt x="1342" y="559"/>
                  </a:cubicBezTo>
                  <a:cubicBezTo>
                    <a:pt x="1339" y="572"/>
                    <a:pt x="1336" y="585"/>
                    <a:pt x="1332" y="598"/>
                  </a:cubicBezTo>
                  <a:cubicBezTo>
                    <a:pt x="1327" y="610"/>
                    <a:pt x="1322" y="621"/>
                    <a:pt x="1317" y="629"/>
                  </a:cubicBezTo>
                  <a:cubicBezTo>
                    <a:pt x="1311" y="638"/>
                    <a:pt x="1304" y="642"/>
                    <a:pt x="1297" y="642"/>
                  </a:cubicBezTo>
                  <a:cubicBezTo>
                    <a:pt x="1288" y="642"/>
                    <a:pt x="1277" y="638"/>
                    <a:pt x="1264" y="631"/>
                  </a:cubicBezTo>
                  <a:cubicBezTo>
                    <a:pt x="1251" y="624"/>
                    <a:pt x="1235" y="615"/>
                    <a:pt x="1216" y="606"/>
                  </a:cubicBezTo>
                  <a:cubicBezTo>
                    <a:pt x="1198" y="596"/>
                    <a:pt x="1175" y="588"/>
                    <a:pt x="1149" y="580"/>
                  </a:cubicBezTo>
                  <a:cubicBezTo>
                    <a:pt x="1123" y="572"/>
                    <a:pt x="1092" y="568"/>
                    <a:pt x="1056" y="568"/>
                  </a:cubicBezTo>
                  <a:cubicBezTo>
                    <a:pt x="1021" y="568"/>
                    <a:pt x="991" y="573"/>
                    <a:pt x="964" y="583"/>
                  </a:cubicBezTo>
                  <a:cubicBezTo>
                    <a:pt x="938" y="593"/>
                    <a:pt x="916" y="606"/>
                    <a:pt x="898" y="623"/>
                  </a:cubicBezTo>
                  <a:cubicBezTo>
                    <a:pt x="880" y="640"/>
                    <a:pt x="866" y="659"/>
                    <a:pt x="857" y="680"/>
                  </a:cubicBezTo>
                  <a:cubicBezTo>
                    <a:pt x="847" y="702"/>
                    <a:pt x="842" y="724"/>
                    <a:pt x="842" y="748"/>
                  </a:cubicBezTo>
                  <a:cubicBezTo>
                    <a:pt x="842" y="779"/>
                    <a:pt x="853" y="805"/>
                    <a:pt x="874" y="826"/>
                  </a:cubicBezTo>
                  <a:cubicBezTo>
                    <a:pt x="894" y="846"/>
                    <a:pt x="920" y="865"/>
                    <a:pt x="951" y="881"/>
                  </a:cubicBezTo>
                  <a:cubicBezTo>
                    <a:pt x="983" y="898"/>
                    <a:pt x="1017" y="914"/>
                    <a:pt x="1053" y="930"/>
                  </a:cubicBezTo>
                  <a:cubicBezTo>
                    <a:pt x="1089" y="946"/>
                    <a:pt x="1123" y="965"/>
                    <a:pt x="1154" y="988"/>
                  </a:cubicBezTo>
                  <a:cubicBezTo>
                    <a:pt x="1184" y="1011"/>
                    <a:pt x="1210" y="1039"/>
                    <a:pt x="1231" y="1072"/>
                  </a:cubicBezTo>
                  <a:cubicBezTo>
                    <a:pt x="1252" y="1104"/>
                    <a:pt x="1262" y="1145"/>
                    <a:pt x="1262" y="1194"/>
                  </a:cubicBezTo>
                  <a:cubicBezTo>
                    <a:pt x="1262" y="1249"/>
                    <a:pt x="1251" y="1300"/>
                    <a:pt x="1230" y="1347"/>
                  </a:cubicBezTo>
                  <a:cubicBezTo>
                    <a:pt x="1208" y="1394"/>
                    <a:pt x="1177" y="1435"/>
                    <a:pt x="1137" y="1469"/>
                  </a:cubicBezTo>
                  <a:cubicBezTo>
                    <a:pt x="1097" y="1503"/>
                    <a:pt x="1048" y="1529"/>
                    <a:pt x="991" y="1549"/>
                  </a:cubicBezTo>
                  <a:cubicBezTo>
                    <a:pt x="934" y="1568"/>
                    <a:pt x="871" y="1577"/>
                    <a:pt x="800" y="1577"/>
                  </a:cubicBezTo>
                  <a:cubicBezTo>
                    <a:pt x="764" y="1577"/>
                    <a:pt x="729" y="1575"/>
                    <a:pt x="697" y="1569"/>
                  </a:cubicBezTo>
                  <a:cubicBezTo>
                    <a:pt x="664" y="1564"/>
                    <a:pt x="635" y="1557"/>
                    <a:pt x="609" y="1548"/>
                  </a:cubicBezTo>
                  <a:cubicBezTo>
                    <a:pt x="583" y="1539"/>
                    <a:pt x="560" y="1530"/>
                    <a:pt x="541" y="1519"/>
                  </a:cubicBezTo>
                  <a:cubicBezTo>
                    <a:pt x="523" y="1509"/>
                    <a:pt x="508" y="1499"/>
                    <a:pt x="498" y="1489"/>
                  </a:cubicBezTo>
                  <a:cubicBezTo>
                    <a:pt x="492" y="1483"/>
                    <a:pt x="487" y="1477"/>
                    <a:pt x="484" y="1470"/>
                  </a:cubicBezTo>
                  <a:cubicBezTo>
                    <a:pt x="482" y="1463"/>
                    <a:pt x="480" y="1455"/>
                    <a:pt x="480" y="1446"/>
                  </a:cubicBezTo>
                  <a:cubicBezTo>
                    <a:pt x="480" y="1440"/>
                    <a:pt x="481" y="1432"/>
                    <a:pt x="482" y="1424"/>
                  </a:cubicBezTo>
                  <a:cubicBezTo>
                    <a:pt x="482" y="1415"/>
                    <a:pt x="484" y="1406"/>
                    <a:pt x="486" y="1397"/>
                  </a:cubicBezTo>
                  <a:cubicBezTo>
                    <a:pt x="489" y="1387"/>
                    <a:pt x="491" y="1378"/>
                    <a:pt x="494" y="1370"/>
                  </a:cubicBezTo>
                  <a:cubicBezTo>
                    <a:pt x="497" y="1361"/>
                    <a:pt x="500" y="1353"/>
                    <a:pt x="504" y="1346"/>
                  </a:cubicBezTo>
                  <a:cubicBezTo>
                    <a:pt x="508" y="1339"/>
                    <a:pt x="512" y="1334"/>
                    <a:pt x="516" y="1329"/>
                  </a:cubicBezTo>
                  <a:cubicBezTo>
                    <a:pt x="519" y="1325"/>
                    <a:pt x="524" y="1323"/>
                    <a:pt x="530" y="1323"/>
                  </a:cubicBezTo>
                  <a:cubicBezTo>
                    <a:pt x="539" y="1323"/>
                    <a:pt x="550" y="1328"/>
                    <a:pt x="564" y="1339"/>
                  </a:cubicBezTo>
                  <a:cubicBezTo>
                    <a:pt x="577" y="1349"/>
                    <a:pt x="594" y="1361"/>
                    <a:pt x="616" y="1373"/>
                  </a:cubicBezTo>
                  <a:cubicBezTo>
                    <a:pt x="637" y="1385"/>
                    <a:pt x="664" y="1396"/>
                    <a:pt x="696" y="1407"/>
                  </a:cubicBezTo>
                  <a:cubicBezTo>
                    <a:pt x="728" y="1417"/>
                    <a:pt x="768" y="1423"/>
                    <a:pt x="816" y="1423"/>
                  </a:cubicBezTo>
                  <a:cubicBezTo>
                    <a:pt x="859" y="1423"/>
                    <a:pt x="895" y="1417"/>
                    <a:pt x="926" y="1407"/>
                  </a:cubicBezTo>
                  <a:cubicBezTo>
                    <a:pt x="957" y="1396"/>
                    <a:pt x="983" y="1382"/>
                    <a:pt x="1003" y="1365"/>
                  </a:cubicBezTo>
                  <a:cubicBezTo>
                    <a:pt x="1023" y="1347"/>
                    <a:pt x="1038" y="1326"/>
                    <a:pt x="1048" y="1303"/>
                  </a:cubicBezTo>
                  <a:cubicBezTo>
                    <a:pt x="1058" y="1280"/>
                    <a:pt x="1063" y="1255"/>
                    <a:pt x="1063" y="1229"/>
                  </a:cubicBezTo>
                  <a:cubicBezTo>
                    <a:pt x="1063" y="1196"/>
                    <a:pt x="1053" y="1170"/>
                    <a:pt x="1032" y="1149"/>
                  </a:cubicBezTo>
                  <a:cubicBezTo>
                    <a:pt x="1012" y="1128"/>
                    <a:pt x="986" y="1109"/>
                    <a:pt x="956" y="1093"/>
                  </a:cubicBezTo>
                  <a:cubicBezTo>
                    <a:pt x="925" y="1076"/>
                    <a:pt x="891" y="1059"/>
                    <a:pt x="855" y="1043"/>
                  </a:cubicBezTo>
                  <a:cubicBezTo>
                    <a:pt x="819" y="1026"/>
                    <a:pt x="786" y="1007"/>
                    <a:pt x="755" y="985"/>
                  </a:cubicBezTo>
                  <a:cubicBezTo>
                    <a:pt x="724" y="963"/>
                    <a:pt x="699" y="935"/>
                    <a:pt x="678" y="903"/>
                  </a:cubicBezTo>
                  <a:cubicBezTo>
                    <a:pt x="657" y="870"/>
                    <a:pt x="647" y="829"/>
                    <a:pt x="647" y="779"/>
                  </a:cubicBezTo>
                  <a:cubicBezTo>
                    <a:pt x="647" y="728"/>
                    <a:pt x="657" y="680"/>
                    <a:pt x="677" y="636"/>
                  </a:cubicBezTo>
                  <a:cubicBezTo>
                    <a:pt x="698" y="592"/>
                    <a:pt x="726" y="553"/>
                    <a:pt x="763" y="521"/>
                  </a:cubicBezTo>
                  <a:cubicBezTo>
                    <a:pt x="800" y="488"/>
                    <a:pt x="845" y="463"/>
                    <a:pt x="897" y="445"/>
                  </a:cubicBezTo>
                  <a:cubicBezTo>
                    <a:pt x="949" y="427"/>
                    <a:pt x="1007" y="418"/>
                    <a:pt x="1070" y="418"/>
                  </a:cubicBezTo>
                  <a:close/>
                  <a:moveTo>
                    <a:pt x="404" y="0"/>
                  </a:moveTo>
                  <a:cubicBezTo>
                    <a:pt x="427" y="0"/>
                    <a:pt x="445" y="2"/>
                    <a:pt x="460" y="5"/>
                  </a:cubicBezTo>
                  <a:cubicBezTo>
                    <a:pt x="474" y="9"/>
                    <a:pt x="485" y="15"/>
                    <a:pt x="492" y="25"/>
                  </a:cubicBezTo>
                  <a:cubicBezTo>
                    <a:pt x="500" y="35"/>
                    <a:pt x="504" y="47"/>
                    <a:pt x="505" y="61"/>
                  </a:cubicBezTo>
                  <a:cubicBezTo>
                    <a:pt x="506" y="76"/>
                    <a:pt x="504" y="94"/>
                    <a:pt x="499" y="116"/>
                  </a:cubicBezTo>
                  <a:cubicBezTo>
                    <a:pt x="495" y="138"/>
                    <a:pt x="490" y="156"/>
                    <a:pt x="483" y="171"/>
                  </a:cubicBezTo>
                  <a:cubicBezTo>
                    <a:pt x="476" y="186"/>
                    <a:pt x="468" y="198"/>
                    <a:pt x="457" y="207"/>
                  </a:cubicBezTo>
                  <a:cubicBezTo>
                    <a:pt x="446" y="216"/>
                    <a:pt x="432" y="222"/>
                    <a:pt x="416" y="226"/>
                  </a:cubicBezTo>
                  <a:cubicBezTo>
                    <a:pt x="399" y="230"/>
                    <a:pt x="379" y="232"/>
                    <a:pt x="356" y="232"/>
                  </a:cubicBezTo>
                  <a:cubicBezTo>
                    <a:pt x="333" y="232"/>
                    <a:pt x="315" y="230"/>
                    <a:pt x="300" y="226"/>
                  </a:cubicBezTo>
                  <a:cubicBezTo>
                    <a:pt x="285" y="222"/>
                    <a:pt x="274" y="216"/>
                    <a:pt x="267" y="207"/>
                  </a:cubicBezTo>
                  <a:cubicBezTo>
                    <a:pt x="260" y="198"/>
                    <a:pt x="256" y="186"/>
                    <a:pt x="255" y="171"/>
                  </a:cubicBezTo>
                  <a:cubicBezTo>
                    <a:pt x="254" y="156"/>
                    <a:pt x="256" y="138"/>
                    <a:pt x="260" y="116"/>
                  </a:cubicBezTo>
                  <a:cubicBezTo>
                    <a:pt x="265" y="94"/>
                    <a:pt x="270" y="76"/>
                    <a:pt x="277" y="61"/>
                  </a:cubicBezTo>
                  <a:cubicBezTo>
                    <a:pt x="284" y="47"/>
                    <a:pt x="293" y="35"/>
                    <a:pt x="304" y="25"/>
                  </a:cubicBezTo>
                  <a:cubicBezTo>
                    <a:pt x="314" y="15"/>
                    <a:pt x="328" y="9"/>
                    <a:pt x="344" y="5"/>
                  </a:cubicBezTo>
                  <a:cubicBezTo>
                    <a:pt x="361" y="2"/>
                    <a:pt x="381" y="0"/>
                    <a:pt x="40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67" name="Freeform 549">
              <a:extLst>
                <a:ext uri="{FF2B5EF4-FFF2-40B4-BE49-F238E27FC236}">
                  <a16:creationId xmlns:a16="http://schemas.microsoft.com/office/drawing/2014/main" id="{EF740A61-B5C4-33F9-C98F-DE4AA8AEB461}"/>
                </a:ext>
              </a:extLst>
            </p:cNvPr>
            <p:cNvSpPr>
              <a:spLocks noEditPoints="1"/>
            </p:cNvSpPr>
            <p:nvPr/>
          </p:nvSpPr>
          <p:spPr bwMode="auto">
            <a:xfrm>
              <a:off x="3098801" y="4108450"/>
              <a:ext cx="347663" cy="158750"/>
            </a:xfrm>
            <a:custGeom>
              <a:avLst/>
              <a:gdLst>
                <a:gd name="T0" fmla="*/ 1421 w 1829"/>
                <a:gd name="T1" fmla="*/ 383 h 827"/>
                <a:gd name="T2" fmla="*/ 1349 w 1829"/>
                <a:gd name="T3" fmla="*/ 568 h 827"/>
                <a:gd name="T4" fmla="*/ 1426 w 1829"/>
                <a:gd name="T5" fmla="*/ 744 h 827"/>
                <a:gd name="T6" fmla="*/ 1601 w 1829"/>
                <a:gd name="T7" fmla="*/ 604 h 827"/>
                <a:gd name="T8" fmla="*/ 1594 w 1829"/>
                <a:gd name="T9" fmla="*/ 352 h 827"/>
                <a:gd name="T10" fmla="*/ 849 w 1829"/>
                <a:gd name="T11" fmla="*/ 346 h 827"/>
                <a:gd name="T12" fmla="*/ 746 w 1829"/>
                <a:gd name="T13" fmla="*/ 506 h 827"/>
                <a:gd name="T14" fmla="*/ 732 w 1829"/>
                <a:gd name="T15" fmla="*/ 670 h 827"/>
                <a:gd name="T16" fmla="*/ 810 w 1829"/>
                <a:gd name="T17" fmla="*/ 744 h 827"/>
                <a:gd name="T18" fmla="*/ 985 w 1829"/>
                <a:gd name="T19" fmla="*/ 602 h 827"/>
                <a:gd name="T20" fmla="*/ 978 w 1829"/>
                <a:gd name="T21" fmla="*/ 351 h 827"/>
                <a:gd name="T22" fmla="*/ 288 w 1829"/>
                <a:gd name="T23" fmla="*/ 349 h 827"/>
                <a:gd name="T24" fmla="*/ 145 w 1829"/>
                <a:gd name="T25" fmla="*/ 568 h 827"/>
                <a:gd name="T26" fmla="*/ 256 w 1829"/>
                <a:gd name="T27" fmla="*/ 744 h 827"/>
                <a:gd name="T28" fmla="*/ 390 w 1829"/>
                <a:gd name="T29" fmla="*/ 639 h 827"/>
                <a:gd name="T30" fmla="*/ 434 w 1829"/>
                <a:gd name="T31" fmla="*/ 447 h 827"/>
                <a:gd name="T32" fmla="*/ 395 w 1829"/>
                <a:gd name="T33" fmla="*/ 343 h 827"/>
                <a:gd name="T34" fmla="*/ 997 w 1829"/>
                <a:gd name="T35" fmla="*/ 268 h 827"/>
                <a:gd name="T36" fmla="*/ 1088 w 1829"/>
                <a:gd name="T37" fmla="*/ 260 h 827"/>
                <a:gd name="T38" fmla="*/ 1154 w 1829"/>
                <a:gd name="T39" fmla="*/ 260 h 827"/>
                <a:gd name="T40" fmla="*/ 1055 w 1829"/>
                <a:gd name="T41" fmla="*/ 801 h 827"/>
                <a:gd name="T42" fmla="*/ 988 w 1829"/>
                <a:gd name="T43" fmla="*/ 818 h 827"/>
                <a:gd name="T44" fmla="*/ 969 w 1829"/>
                <a:gd name="T45" fmla="*/ 801 h 827"/>
                <a:gd name="T46" fmla="*/ 914 w 1829"/>
                <a:gd name="T47" fmla="*/ 784 h 827"/>
                <a:gd name="T48" fmla="*/ 708 w 1829"/>
                <a:gd name="T49" fmla="*/ 810 h 827"/>
                <a:gd name="T50" fmla="*/ 627 w 1829"/>
                <a:gd name="T51" fmla="*/ 636 h 827"/>
                <a:gd name="T52" fmla="*/ 689 w 1829"/>
                <a:gd name="T53" fmla="*/ 393 h 827"/>
                <a:gd name="T54" fmla="*/ 907 w 1829"/>
                <a:gd name="T55" fmla="*/ 247 h 827"/>
                <a:gd name="T56" fmla="*/ 1821 w 1829"/>
                <a:gd name="T57" fmla="*/ 7 h 827"/>
                <a:gd name="T58" fmla="*/ 1672 w 1829"/>
                <a:gd name="T59" fmla="*/ 801 h 827"/>
                <a:gd name="T60" fmla="*/ 1605 w 1829"/>
                <a:gd name="T61" fmla="*/ 818 h 827"/>
                <a:gd name="T62" fmla="*/ 1586 w 1829"/>
                <a:gd name="T63" fmla="*/ 801 h 827"/>
                <a:gd name="T64" fmla="*/ 1530 w 1829"/>
                <a:gd name="T65" fmla="*/ 784 h 827"/>
                <a:gd name="T66" fmla="*/ 1341 w 1829"/>
                <a:gd name="T67" fmla="*/ 818 h 827"/>
                <a:gd name="T68" fmla="*/ 1253 w 1829"/>
                <a:gd name="T69" fmla="*/ 716 h 827"/>
                <a:gd name="T70" fmla="*/ 1250 w 1829"/>
                <a:gd name="T71" fmla="*/ 557 h 827"/>
                <a:gd name="T72" fmla="*/ 1359 w 1829"/>
                <a:gd name="T73" fmla="*/ 317 h 827"/>
                <a:gd name="T74" fmla="*/ 1571 w 1829"/>
                <a:gd name="T75" fmla="*/ 253 h 827"/>
                <a:gd name="T76" fmla="*/ 1672 w 1829"/>
                <a:gd name="T77" fmla="*/ 319 h 827"/>
                <a:gd name="T78" fmla="*/ 1744 w 1829"/>
                <a:gd name="T79" fmla="*/ 7 h 827"/>
                <a:gd name="T80" fmla="*/ 210 w 1829"/>
                <a:gd name="T81" fmla="*/ 0 h 827"/>
                <a:gd name="T82" fmla="*/ 254 w 1829"/>
                <a:gd name="T83" fmla="*/ 10 h 827"/>
                <a:gd name="T84" fmla="*/ 200 w 1829"/>
                <a:gd name="T85" fmla="*/ 285 h 827"/>
                <a:gd name="T86" fmla="*/ 175 w 1829"/>
                <a:gd name="T87" fmla="*/ 373 h 827"/>
                <a:gd name="T88" fmla="*/ 312 w 1829"/>
                <a:gd name="T89" fmla="*/ 260 h 827"/>
                <a:gd name="T90" fmla="*/ 480 w 1829"/>
                <a:gd name="T91" fmla="*/ 282 h 827"/>
                <a:gd name="T92" fmla="*/ 533 w 1829"/>
                <a:gd name="T93" fmla="*/ 400 h 827"/>
                <a:gd name="T94" fmla="*/ 508 w 1829"/>
                <a:gd name="T95" fmla="*/ 602 h 827"/>
                <a:gd name="T96" fmla="*/ 347 w 1829"/>
                <a:gd name="T97" fmla="*/ 808 h 827"/>
                <a:gd name="T98" fmla="*/ 98 w 1829"/>
                <a:gd name="T99" fmla="*/ 750 h 827"/>
                <a:gd name="T100" fmla="*/ 40 w 1829"/>
                <a:gd name="T101" fmla="*/ 819 h 827"/>
                <a:gd name="T102" fmla="*/ 158 w 1829"/>
                <a:gd name="T103" fmla="*/ 18 h 827"/>
                <a:gd name="T104" fmla="*/ 186 w 1829"/>
                <a:gd name="T105" fmla="*/ 1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29" h="827">
                  <a:moveTo>
                    <a:pt x="1522" y="331"/>
                  </a:moveTo>
                  <a:cubicBezTo>
                    <a:pt x="1501" y="331"/>
                    <a:pt x="1483" y="335"/>
                    <a:pt x="1466" y="345"/>
                  </a:cubicBezTo>
                  <a:cubicBezTo>
                    <a:pt x="1449" y="355"/>
                    <a:pt x="1435" y="367"/>
                    <a:pt x="1421" y="383"/>
                  </a:cubicBezTo>
                  <a:cubicBezTo>
                    <a:pt x="1408" y="399"/>
                    <a:pt x="1397" y="418"/>
                    <a:pt x="1387" y="438"/>
                  </a:cubicBezTo>
                  <a:cubicBezTo>
                    <a:pt x="1377" y="459"/>
                    <a:pt x="1369" y="480"/>
                    <a:pt x="1363" y="503"/>
                  </a:cubicBezTo>
                  <a:cubicBezTo>
                    <a:pt x="1357" y="525"/>
                    <a:pt x="1352" y="546"/>
                    <a:pt x="1349" y="568"/>
                  </a:cubicBezTo>
                  <a:cubicBezTo>
                    <a:pt x="1346" y="589"/>
                    <a:pt x="1344" y="609"/>
                    <a:pt x="1344" y="627"/>
                  </a:cubicBezTo>
                  <a:cubicBezTo>
                    <a:pt x="1344" y="665"/>
                    <a:pt x="1351" y="694"/>
                    <a:pt x="1364" y="714"/>
                  </a:cubicBezTo>
                  <a:cubicBezTo>
                    <a:pt x="1377" y="734"/>
                    <a:pt x="1397" y="744"/>
                    <a:pt x="1426" y="744"/>
                  </a:cubicBezTo>
                  <a:cubicBezTo>
                    <a:pt x="1447" y="744"/>
                    <a:pt x="1469" y="738"/>
                    <a:pt x="1491" y="727"/>
                  </a:cubicBezTo>
                  <a:cubicBezTo>
                    <a:pt x="1512" y="715"/>
                    <a:pt x="1533" y="699"/>
                    <a:pt x="1551" y="678"/>
                  </a:cubicBezTo>
                  <a:cubicBezTo>
                    <a:pt x="1570" y="657"/>
                    <a:pt x="1587" y="633"/>
                    <a:pt x="1601" y="604"/>
                  </a:cubicBezTo>
                  <a:cubicBezTo>
                    <a:pt x="1616" y="576"/>
                    <a:pt x="1626" y="544"/>
                    <a:pt x="1633" y="510"/>
                  </a:cubicBezTo>
                  <a:lnTo>
                    <a:pt x="1653" y="413"/>
                  </a:lnTo>
                  <a:cubicBezTo>
                    <a:pt x="1635" y="386"/>
                    <a:pt x="1615" y="366"/>
                    <a:pt x="1594" y="352"/>
                  </a:cubicBezTo>
                  <a:cubicBezTo>
                    <a:pt x="1573" y="338"/>
                    <a:pt x="1549" y="331"/>
                    <a:pt x="1522" y="331"/>
                  </a:cubicBezTo>
                  <a:close/>
                  <a:moveTo>
                    <a:pt x="906" y="331"/>
                  </a:moveTo>
                  <a:cubicBezTo>
                    <a:pt x="885" y="331"/>
                    <a:pt x="866" y="336"/>
                    <a:pt x="849" y="346"/>
                  </a:cubicBezTo>
                  <a:cubicBezTo>
                    <a:pt x="832" y="355"/>
                    <a:pt x="817" y="369"/>
                    <a:pt x="804" y="385"/>
                  </a:cubicBezTo>
                  <a:cubicBezTo>
                    <a:pt x="791" y="401"/>
                    <a:pt x="779" y="420"/>
                    <a:pt x="770" y="441"/>
                  </a:cubicBezTo>
                  <a:cubicBezTo>
                    <a:pt x="760" y="462"/>
                    <a:pt x="752" y="484"/>
                    <a:pt x="746" y="506"/>
                  </a:cubicBezTo>
                  <a:cubicBezTo>
                    <a:pt x="740" y="528"/>
                    <a:pt x="736" y="550"/>
                    <a:pt x="733" y="571"/>
                  </a:cubicBezTo>
                  <a:cubicBezTo>
                    <a:pt x="730" y="593"/>
                    <a:pt x="728" y="612"/>
                    <a:pt x="728" y="629"/>
                  </a:cubicBezTo>
                  <a:cubicBezTo>
                    <a:pt x="728" y="643"/>
                    <a:pt x="730" y="657"/>
                    <a:pt x="732" y="670"/>
                  </a:cubicBezTo>
                  <a:cubicBezTo>
                    <a:pt x="734" y="684"/>
                    <a:pt x="738" y="696"/>
                    <a:pt x="744" y="707"/>
                  </a:cubicBezTo>
                  <a:cubicBezTo>
                    <a:pt x="750" y="718"/>
                    <a:pt x="758" y="727"/>
                    <a:pt x="769" y="734"/>
                  </a:cubicBezTo>
                  <a:cubicBezTo>
                    <a:pt x="779" y="741"/>
                    <a:pt x="793" y="744"/>
                    <a:pt x="810" y="744"/>
                  </a:cubicBezTo>
                  <a:cubicBezTo>
                    <a:pt x="831" y="744"/>
                    <a:pt x="853" y="738"/>
                    <a:pt x="875" y="726"/>
                  </a:cubicBezTo>
                  <a:cubicBezTo>
                    <a:pt x="896" y="714"/>
                    <a:pt x="917" y="698"/>
                    <a:pt x="935" y="677"/>
                  </a:cubicBezTo>
                  <a:cubicBezTo>
                    <a:pt x="954" y="656"/>
                    <a:pt x="971" y="631"/>
                    <a:pt x="985" y="602"/>
                  </a:cubicBezTo>
                  <a:cubicBezTo>
                    <a:pt x="1000" y="574"/>
                    <a:pt x="1010" y="542"/>
                    <a:pt x="1017" y="508"/>
                  </a:cubicBezTo>
                  <a:lnTo>
                    <a:pt x="1037" y="411"/>
                  </a:lnTo>
                  <a:cubicBezTo>
                    <a:pt x="1019" y="384"/>
                    <a:pt x="999" y="364"/>
                    <a:pt x="978" y="351"/>
                  </a:cubicBezTo>
                  <a:cubicBezTo>
                    <a:pt x="957" y="337"/>
                    <a:pt x="933" y="331"/>
                    <a:pt x="906" y="331"/>
                  </a:cubicBezTo>
                  <a:close/>
                  <a:moveTo>
                    <a:pt x="352" y="331"/>
                  </a:moveTo>
                  <a:cubicBezTo>
                    <a:pt x="331" y="331"/>
                    <a:pt x="310" y="337"/>
                    <a:pt x="288" y="349"/>
                  </a:cubicBezTo>
                  <a:cubicBezTo>
                    <a:pt x="266" y="361"/>
                    <a:pt x="245" y="378"/>
                    <a:pt x="227" y="399"/>
                  </a:cubicBezTo>
                  <a:cubicBezTo>
                    <a:pt x="208" y="420"/>
                    <a:pt x="191" y="445"/>
                    <a:pt x="177" y="474"/>
                  </a:cubicBezTo>
                  <a:cubicBezTo>
                    <a:pt x="162" y="503"/>
                    <a:pt x="151" y="534"/>
                    <a:pt x="145" y="568"/>
                  </a:cubicBezTo>
                  <a:lnTo>
                    <a:pt x="125" y="665"/>
                  </a:lnTo>
                  <a:cubicBezTo>
                    <a:pt x="144" y="692"/>
                    <a:pt x="163" y="712"/>
                    <a:pt x="185" y="725"/>
                  </a:cubicBezTo>
                  <a:cubicBezTo>
                    <a:pt x="206" y="738"/>
                    <a:pt x="229" y="744"/>
                    <a:pt x="256" y="744"/>
                  </a:cubicBezTo>
                  <a:cubicBezTo>
                    <a:pt x="276" y="744"/>
                    <a:pt x="295" y="740"/>
                    <a:pt x="311" y="730"/>
                  </a:cubicBezTo>
                  <a:cubicBezTo>
                    <a:pt x="328" y="721"/>
                    <a:pt x="342" y="708"/>
                    <a:pt x="356" y="693"/>
                  </a:cubicBezTo>
                  <a:cubicBezTo>
                    <a:pt x="369" y="677"/>
                    <a:pt x="380" y="659"/>
                    <a:pt x="390" y="639"/>
                  </a:cubicBezTo>
                  <a:cubicBezTo>
                    <a:pt x="400" y="619"/>
                    <a:pt x="408" y="598"/>
                    <a:pt x="415" y="576"/>
                  </a:cubicBezTo>
                  <a:cubicBezTo>
                    <a:pt x="421" y="554"/>
                    <a:pt x="426" y="532"/>
                    <a:pt x="429" y="509"/>
                  </a:cubicBezTo>
                  <a:cubicBezTo>
                    <a:pt x="432" y="487"/>
                    <a:pt x="434" y="466"/>
                    <a:pt x="434" y="447"/>
                  </a:cubicBezTo>
                  <a:cubicBezTo>
                    <a:pt x="434" y="436"/>
                    <a:pt x="433" y="424"/>
                    <a:pt x="431" y="410"/>
                  </a:cubicBezTo>
                  <a:cubicBezTo>
                    <a:pt x="429" y="397"/>
                    <a:pt x="425" y="384"/>
                    <a:pt x="420" y="372"/>
                  </a:cubicBezTo>
                  <a:cubicBezTo>
                    <a:pt x="414" y="360"/>
                    <a:pt x="406" y="351"/>
                    <a:pt x="395" y="343"/>
                  </a:cubicBezTo>
                  <a:cubicBezTo>
                    <a:pt x="384" y="335"/>
                    <a:pt x="370" y="331"/>
                    <a:pt x="352" y="331"/>
                  </a:cubicBezTo>
                  <a:close/>
                  <a:moveTo>
                    <a:pt x="907" y="247"/>
                  </a:moveTo>
                  <a:cubicBezTo>
                    <a:pt x="942" y="247"/>
                    <a:pt x="972" y="254"/>
                    <a:pt x="997" y="268"/>
                  </a:cubicBezTo>
                  <a:cubicBezTo>
                    <a:pt x="1021" y="283"/>
                    <a:pt x="1044" y="302"/>
                    <a:pt x="1063" y="326"/>
                  </a:cubicBezTo>
                  <a:lnTo>
                    <a:pt x="1074" y="273"/>
                  </a:lnTo>
                  <a:cubicBezTo>
                    <a:pt x="1076" y="267"/>
                    <a:pt x="1080" y="262"/>
                    <a:pt x="1088" y="260"/>
                  </a:cubicBezTo>
                  <a:cubicBezTo>
                    <a:pt x="1095" y="257"/>
                    <a:pt x="1107" y="256"/>
                    <a:pt x="1122" y="256"/>
                  </a:cubicBezTo>
                  <a:cubicBezTo>
                    <a:pt x="1130" y="256"/>
                    <a:pt x="1137" y="256"/>
                    <a:pt x="1142" y="256"/>
                  </a:cubicBezTo>
                  <a:cubicBezTo>
                    <a:pt x="1147" y="257"/>
                    <a:pt x="1151" y="258"/>
                    <a:pt x="1154" y="260"/>
                  </a:cubicBezTo>
                  <a:cubicBezTo>
                    <a:pt x="1158" y="261"/>
                    <a:pt x="1160" y="263"/>
                    <a:pt x="1160" y="266"/>
                  </a:cubicBezTo>
                  <a:cubicBezTo>
                    <a:pt x="1161" y="268"/>
                    <a:pt x="1161" y="270"/>
                    <a:pt x="1161" y="273"/>
                  </a:cubicBezTo>
                  <a:lnTo>
                    <a:pt x="1055" y="801"/>
                  </a:lnTo>
                  <a:cubicBezTo>
                    <a:pt x="1054" y="808"/>
                    <a:pt x="1050" y="812"/>
                    <a:pt x="1043" y="815"/>
                  </a:cubicBezTo>
                  <a:cubicBezTo>
                    <a:pt x="1036" y="818"/>
                    <a:pt x="1024" y="819"/>
                    <a:pt x="1007" y="819"/>
                  </a:cubicBezTo>
                  <a:cubicBezTo>
                    <a:pt x="1000" y="819"/>
                    <a:pt x="993" y="819"/>
                    <a:pt x="988" y="818"/>
                  </a:cubicBezTo>
                  <a:cubicBezTo>
                    <a:pt x="983" y="817"/>
                    <a:pt x="979" y="816"/>
                    <a:pt x="976" y="815"/>
                  </a:cubicBezTo>
                  <a:cubicBezTo>
                    <a:pt x="973" y="813"/>
                    <a:pt x="970" y="812"/>
                    <a:pt x="969" y="810"/>
                  </a:cubicBezTo>
                  <a:cubicBezTo>
                    <a:pt x="968" y="807"/>
                    <a:pt x="968" y="805"/>
                    <a:pt x="969" y="801"/>
                  </a:cubicBezTo>
                  <a:lnTo>
                    <a:pt x="989" y="701"/>
                  </a:lnTo>
                  <a:cubicBezTo>
                    <a:pt x="984" y="714"/>
                    <a:pt x="974" y="728"/>
                    <a:pt x="961" y="742"/>
                  </a:cubicBezTo>
                  <a:cubicBezTo>
                    <a:pt x="948" y="757"/>
                    <a:pt x="932" y="771"/>
                    <a:pt x="914" y="784"/>
                  </a:cubicBezTo>
                  <a:cubicBezTo>
                    <a:pt x="896" y="796"/>
                    <a:pt x="876" y="806"/>
                    <a:pt x="853" y="815"/>
                  </a:cubicBezTo>
                  <a:cubicBezTo>
                    <a:pt x="831" y="823"/>
                    <a:pt x="808" y="827"/>
                    <a:pt x="785" y="827"/>
                  </a:cubicBezTo>
                  <a:cubicBezTo>
                    <a:pt x="754" y="827"/>
                    <a:pt x="728" y="821"/>
                    <a:pt x="708" y="810"/>
                  </a:cubicBezTo>
                  <a:cubicBezTo>
                    <a:pt x="687" y="800"/>
                    <a:pt x="671" y="785"/>
                    <a:pt x="659" y="767"/>
                  </a:cubicBezTo>
                  <a:cubicBezTo>
                    <a:pt x="647" y="749"/>
                    <a:pt x="638" y="729"/>
                    <a:pt x="634" y="706"/>
                  </a:cubicBezTo>
                  <a:cubicBezTo>
                    <a:pt x="629" y="684"/>
                    <a:pt x="627" y="660"/>
                    <a:pt x="627" y="636"/>
                  </a:cubicBezTo>
                  <a:cubicBezTo>
                    <a:pt x="627" y="615"/>
                    <a:pt x="629" y="590"/>
                    <a:pt x="633" y="562"/>
                  </a:cubicBezTo>
                  <a:cubicBezTo>
                    <a:pt x="637" y="534"/>
                    <a:pt x="644" y="506"/>
                    <a:pt x="653" y="477"/>
                  </a:cubicBezTo>
                  <a:cubicBezTo>
                    <a:pt x="662" y="448"/>
                    <a:pt x="674" y="420"/>
                    <a:pt x="689" y="393"/>
                  </a:cubicBezTo>
                  <a:cubicBezTo>
                    <a:pt x="704" y="365"/>
                    <a:pt x="721" y="341"/>
                    <a:pt x="742" y="319"/>
                  </a:cubicBezTo>
                  <a:cubicBezTo>
                    <a:pt x="763" y="297"/>
                    <a:pt x="787" y="280"/>
                    <a:pt x="814" y="267"/>
                  </a:cubicBezTo>
                  <a:cubicBezTo>
                    <a:pt x="841" y="254"/>
                    <a:pt x="872" y="247"/>
                    <a:pt x="907" y="247"/>
                  </a:cubicBezTo>
                  <a:close/>
                  <a:moveTo>
                    <a:pt x="1783" y="2"/>
                  </a:moveTo>
                  <a:cubicBezTo>
                    <a:pt x="1793" y="2"/>
                    <a:pt x="1800" y="2"/>
                    <a:pt x="1806" y="3"/>
                  </a:cubicBezTo>
                  <a:cubicBezTo>
                    <a:pt x="1813" y="4"/>
                    <a:pt x="1817" y="5"/>
                    <a:pt x="1821" y="7"/>
                  </a:cubicBezTo>
                  <a:cubicBezTo>
                    <a:pt x="1824" y="8"/>
                    <a:pt x="1827" y="10"/>
                    <a:pt x="1828" y="13"/>
                  </a:cubicBezTo>
                  <a:cubicBezTo>
                    <a:pt x="1829" y="15"/>
                    <a:pt x="1829" y="18"/>
                    <a:pt x="1828" y="21"/>
                  </a:cubicBezTo>
                  <a:lnTo>
                    <a:pt x="1672" y="801"/>
                  </a:lnTo>
                  <a:cubicBezTo>
                    <a:pt x="1671" y="808"/>
                    <a:pt x="1667" y="812"/>
                    <a:pt x="1660" y="815"/>
                  </a:cubicBezTo>
                  <a:cubicBezTo>
                    <a:pt x="1653" y="818"/>
                    <a:pt x="1641" y="819"/>
                    <a:pt x="1625" y="819"/>
                  </a:cubicBezTo>
                  <a:cubicBezTo>
                    <a:pt x="1616" y="819"/>
                    <a:pt x="1610" y="819"/>
                    <a:pt x="1605" y="818"/>
                  </a:cubicBezTo>
                  <a:cubicBezTo>
                    <a:pt x="1600" y="817"/>
                    <a:pt x="1595" y="816"/>
                    <a:pt x="1592" y="815"/>
                  </a:cubicBezTo>
                  <a:cubicBezTo>
                    <a:pt x="1589" y="813"/>
                    <a:pt x="1587" y="812"/>
                    <a:pt x="1586" y="810"/>
                  </a:cubicBezTo>
                  <a:cubicBezTo>
                    <a:pt x="1585" y="807"/>
                    <a:pt x="1585" y="805"/>
                    <a:pt x="1586" y="801"/>
                  </a:cubicBezTo>
                  <a:lnTo>
                    <a:pt x="1605" y="703"/>
                  </a:lnTo>
                  <a:cubicBezTo>
                    <a:pt x="1600" y="716"/>
                    <a:pt x="1590" y="729"/>
                    <a:pt x="1577" y="744"/>
                  </a:cubicBezTo>
                  <a:cubicBezTo>
                    <a:pt x="1564" y="759"/>
                    <a:pt x="1548" y="772"/>
                    <a:pt x="1530" y="784"/>
                  </a:cubicBezTo>
                  <a:cubicBezTo>
                    <a:pt x="1512" y="797"/>
                    <a:pt x="1492" y="807"/>
                    <a:pt x="1469" y="815"/>
                  </a:cubicBezTo>
                  <a:cubicBezTo>
                    <a:pt x="1447" y="823"/>
                    <a:pt x="1424" y="827"/>
                    <a:pt x="1401" y="827"/>
                  </a:cubicBezTo>
                  <a:cubicBezTo>
                    <a:pt x="1378" y="827"/>
                    <a:pt x="1358" y="824"/>
                    <a:pt x="1341" y="818"/>
                  </a:cubicBezTo>
                  <a:cubicBezTo>
                    <a:pt x="1324" y="812"/>
                    <a:pt x="1310" y="804"/>
                    <a:pt x="1298" y="793"/>
                  </a:cubicBezTo>
                  <a:cubicBezTo>
                    <a:pt x="1287" y="783"/>
                    <a:pt x="1278" y="771"/>
                    <a:pt x="1270" y="758"/>
                  </a:cubicBezTo>
                  <a:cubicBezTo>
                    <a:pt x="1263" y="745"/>
                    <a:pt x="1257" y="731"/>
                    <a:pt x="1253" y="716"/>
                  </a:cubicBezTo>
                  <a:cubicBezTo>
                    <a:pt x="1249" y="702"/>
                    <a:pt x="1247" y="688"/>
                    <a:pt x="1245" y="673"/>
                  </a:cubicBezTo>
                  <a:cubicBezTo>
                    <a:pt x="1244" y="659"/>
                    <a:pt x="1243" y="646"/>
                    <a:pt x="1243" y="634"/>
                  </a:cubicBezTo>
                  <a:cubicBezTo>
                    <a:pt x="1243" y="611"/>
                    <a:pt x="1245" y="585"/>
                    <a:pt x="1250" y="557"/>
                  </a:cubicBezTo>
                  <a:cubicBezTo>
                    <a:pt x="1254" y="529"/>
                    <a:pt x="1261" y="501"/>
                    <a:pt x="1270" y="473"/>
                  </a:cubicBezTo>
                  <a:cubicBezTo>
                    <a:pt x="1279" y="444"/>
                    <a:pt x="1291" y="417"/>
                    <a:pt x="1306" y="389"/>
                  </a:cubicBezTo>
                  <a:cubicBezTo>
                    <a:pt x="1321" y="362"/>
                    <a:pt x="1338" y="338"/>
                    <a:pt x="1359" y="317"/>
                  </a:cubicBezTo>
                  <a:cubicBezTo>
                    <a:pt x="1380" y="296"/>
                    <a:pt x="1404" y="280"/>
                    <a:pt x="1431" y="267"/>
                  </a:cubicBezTo>
                  <a:cubicBezTo>
                    <a:pt x="1458" y="254"/>
                    <a:pt x="1489" y="247"/>
                    <a:pt x="1523" y="247"/>
                  </a:cubicBezTo>
                  <a:cubicBezTo>
                    <a:pt x="1540" y="247"/>
                    <a:pt x="1556" y="249"/>
                    <a:pt x="1571" y="253"/>
                  </a:cubicBezTo>
                  <a:cubicBezTo>
                    <a:pt x="1585" y="257"/>
                    <a:pt x="1599" y="262"/>
                    <a:pt x="1611" y="268"/>
                  </a:cubicBezTo>
                  <a:cubicBezTo>
                    <a:pt x="1623" y="275"/>
                    <a:pt x="1634" y="282"/>
                    <a:pt x="1644" y="291"/>
                  </a:cubicBezTo>
                  <a:cubicBezTo>
                    <a:pt x="1655" y="300"/>
                    <a:pt x="1664" y="310"/>
                    <a:pt x="1672" y="319"/>
                  </a:cubicBezTo>
                  <a:lnTo>
                    <a:pt x="1732" y="21"/>
                  </a:lnTo>
                  <a:cubicBezTo>
                    <a:pt x="1732" y="18"/>
                    <a:pt x="1733" y="15"/>
                    <a:pt x="1735" y="13"/>
                  </a:cubicBezTo>
                  <a:cubicBezTo>
                    <a:pt x="1737" y="10"/>
                    <a:pt x="1740" y="8"/>
                    <a:pt x="1744" y="7"/>
                  </a:cubicBezTo>
                  <a:cubicBezTo>
                    <a:pt x="1748" y="5"/>
                    <a:pt x="1753" y="4"/>
                    <a:pt x="1759" y="3"/>
                  </a:cubicBezTo>
                  <a:cubicBezTo>
                    <a:pt x="1766" y="2"/>
                    <a:pt x="1774" y="2"/>
                    <a:pt x="1783" y="2"/>
                  </a:cubicBezTo>
                  <a:close/>
                  <a:moveTo>
                    <a:pt x="210" y="0"/>
                  </a:moveTo>
                  <a:cubicBezTo>
                    <a:pt x="220" y="0"/>
                    <a:pt x="227" y="0"/>
                    <a:pt x="233" y="1"/>
                  </a:cubicBezTo>
                  <a:cubicBezTo>
                    <a:pt x="239" y="1"/>
                    <a:pt x="244" y="3"/>
                    <a:pt x="247" y="4"/>
                  </a:cubicBezTo>
                  <a:cubicBezTo>
                    <a:pt x="251" y="6"/>
                    <a:pt x="253" y="8"/>
                    <a:pt x="254" y="10"/>
                  </a:cubicBezTo>
                  <a:cubicBezTo>
                    <a:pt x="254" y="12"/>
                    <a:pt x="255" y="15"/>
                    <a:pt x="254" y="18"/>
                  </a:cubicBezTo>
                  <a:lnTo>
                    <a:pt x="207" y="254"/>
                  </a:lnTo>
                  <a:cubicBezTo>
                    <a:pt x="205" y="264"/>
                    <a:pt x="203" y="275"/>
                    <a:pt x="200" y="285"/>
                  </a:cubicBezTo>
                  <a:cubicBezTo>
                    <a:pt x="198" y="296"/>
                    <a:pt x="195" y="307"/>
                    <a:pt x="192" y="318"/>
                  </a:cubicBezTo>
                  <a:cubicBezTo>
                    <a:pt x="189" y="329"/>
                    <a:pt x="186" y="339"/>
                    <a:pt x="183" y="348"/>
                  </a:cubicBezTo>
                  <a:cubicBezTo>
                    <a:pt x="180" y="358"/>
                    <a:pt x="178" y="366"/>
                    <a:pt x="175" y="373"/>
                  </a:cubicBezTo>
                  <a:cubicBezTo>
                    <a:pt x="181" y="360"/>
                    <a:pt x="191" y="346"/>
                    <a:pt x="205" y="331"/>
                  </a:cubicBezTo>
                  <a:cubicBezTo>
                    <a:pt x="218" y="316"/>
                    <a:pt x="234" y="303"/>
                    <a:pt x="252" y="290"/>
                  </a:cubicBezTo>
                  <a:cubicBezTo>
                    <a:pt x="270" y="278"/>
                    <a:pt x="290" y="268"/>
                    <a:pt x="312" y="260"/>
                  </a:cubicBezTo>
                  <a:cubicBezTo>
                    <a:pt x="333" y="251"/>
                    <a:pt x="355" y="247"/>
                    <a:pt x="377" y="247"/>
                  </a:cubicBezTo>
                  <a:cubicBezTo>
                    <a:pt x="400" y="247"/>
                    <a:pt x="420" y="250"/>
                    <a:pt x="437" y="257"/>
                  </a:cubicBezTo>
                  <a:cubicBezTo>
                    <a:pt x="454" y="263"/>
                    <a:pt x="468" y="271"/>
                    <a:pt x="480" y="282"/>
                  </a:cubicBezTo>
                  <a:cubicBezTo>
                    <a:pt x="492" y="292"/>
                    <a:pt x="501" y="304"/>
                    <a:pt x="508" y="317"/>
                  </a:cubicBezTo>
                  <a:cubicBezTo>
                    <a:pt x="516" y="330"/>
                    <a:pt x="521" y="344"/>
                    <a:pt x="525" y="358"/>
                  </a:cubicBezTo>
                  <a:cubicBezTo>
                    <a:pt x="529" y="372"/>
                    <a:pt x="532" y="386"/>
                    <a:pt x="533" y="400"/>
                  </a:cubicBezTo>
                  <a:cubicBezTo>
                    <a:pt x="535" y="414"/>
                    <a:pt x="536" y="427"/>
                    <a:pt x="536" y="438"/>
                  </a:cubicBezTo>
                  <a:cubicBezTo>
                    <a:pt x="536" y="462"/>
                    <a:pt x="533" y="488"/>
                    <a:pt x="529" y="516"/>
                  </a:cubicBezTo>
                  <a:cubicBezTo>
                    <a:pt x="525" y="544"/>
                    <a:pt x="518" y="573"/>
                    <a:pt x="508" y="602"/>
                  </a:cubicBezTo>
                  <a:cubicBezTo>
                    <a:pt x="499" y="630"/>
                    <a:pt x="487" y="658"/>
                    <a:pt x="472" y="685"/>
                  </a:cubicBezTo>
                  <a:cubicBezTo>
                    <a:pt x="458" y="713"/>
                    <a:pt x="440" y="737"/>
                    <a:pt x="419" y="757"/>
                  </a:cubicBezTo>
                  <a:cubicBezTo>
                    <a:pt x="398" y="778"/>
                    <a:pt x="374" y="795"/>
                    <a:pt x="347" y="808"/>
                  </a:cubicBezTo>
                  <a:cubicBezTo>
                    <a:pt x="320" y="821"/>
                    <a:pt x="289" y="827"/>
                    <a:pt x="255" y="827"/>
                  </a:cubicBezTo>
                  <a:cubicBezTo>
                    <a:pt x="220" y="827"/>
                    <a:pt x="190" y="820"/>
                    <a:pt x="165" y="807"/>
                  </a:cubicBezTo>
                  <a:cubicBezTo>
                    <a:pt x="140" y="794"/>
                    <a:pt x="118" y="775"/>
                    <a:pt x="98" y="750"/>
                  </a:cubicBezTo>
                  <a:lnTo>
                    <a:pt x="88" y="801"/>
                  </a:lnTo>
                  <a:cubicBezTo>
                    <a:pt x="87" y="808"/>
                    <a:pt x="83" y="812"/>
                    <a:pt x="75" y="815"/>
                  </a:cubicBezTo>
                  <a:cubicBezTo>
                    <a:pt x="68" y="818"/>
                    <a:pt x="56" y="819"/>
                    <a:pt x="40" y="819"/>
                  </a:cubicBezTo>
                  <a:cubicBezTo>
                    <a:pt x="24" y="819"/>
                    <a:pt x="13" y="818"/>
                    <a:pt x="8" y="815"/>
                  </a:cubicBezTo>
                  <a:cubicBezTo>
                    <a:pt x="2" y="811"/>
                    <a:pt x="0" y="807"/>
                    <a:pt x="2" y="801"/>
                  </a:cubicBezTo>
                  <a:lnTo>
                    <a:pt x="158" y="18"/>
                  </a:lnTo>
                  <a:cubicBezTo>
                    <a:pt x="158" y="15"/>
                    <a:pt x="160" y="12"/>
                    <a:pt x="161" y="10"/>
                  </a:cubicBezTo>
                  <a:cubicBezTo>
                    <a:pt x="163" y="8"/>
                    <a:pt x="166" y="6"/>
                    <a:pt x="170" y="4"/>
                  </a:cubicBezTo>
                  <a:cubicBezTo>
                    <a:pt x="174" y="3"/>
                    <a:pt x="180" y="1"/>
                    <a:pt x="186" y="1"/>
                  </a:cubicBezTo>
                  <a:cubicBezTo>
                    <a:pt x="192" y="0"/>
                    <a:pt x="201" y="0"/>
                    <a:pt x="21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68" name="Freeform 550">
              <a:extLst>
                <a:ext uri="{FF2B5EF4-FFF2-40B4-BE49-F238E27FC236}">
                  <a16:creationId xmlns:a16="http://schemas.microsoft.com/office/drawing/2014/main" id="{91CB60C1-A5F8-9C65-34C6-4596C8E326D3}"/>
                </a:ext>
              </a:extLst>
            </p:cNvPr>
            <p:cNvSpPr>
              <a:spLocks/>
            </p:cNvSpPr>
            <p:nvPr/>
          </p:nvSpPr>
          <p:spPr bwMode="auto">
            <a:xfrm>
              <a:off x="3432176" y="4240213"/>
              <a:ext cx="46038" cy="57150"/>
            </a:xfrm>
            <a:custGeom>
              <a:avLst/>
              <a:gdLst>
                <a:gd name="T0" fmla="*/ 194 w 244"/>
                <a:gd name="T1" fmla="*/ 0 h 302"/>
                <a:gd name="T2" fmla="*/ 219 w 244"/>
                <a:gd name="T3" fmla="*/ 2 h 302"/>
                <a:gd name="T4" fmla="*/ 234 w 244"/>
                <a:gd name="T5" fmla="*/ 7 h 302"/>
                <a:gd name="T6" fmla="*/ 242 w 244"/>
                <a:gd name="T7" fmla="*/ 17 h 302"/>
                <a:gd name="T8" fmla="*/ 244 w 244"/>
                <a:gd name="T9" fmla="*/ 31 h 302"/>
                <a:gd name="T10" fmla="*/ 229 w 244"/>
                <a:gd name="T11" fmla="*/ 98 h 302"/>
                <a:gd name="T12" fmla="*/ 187 w 244"/>
                <a:gd name="T13" fmla="*/ 165 h 302"/>
                <a:gd name="T14" fmla="*/ 82 w 244"/>
                <a:gd name="T15" fmla="*/ 285 h 302"/>
                <a:gd name="T16" fmla="*/ 62 w 244"/>
                <a:gd name="T17" fmla="*/ 298 h 302"/>
                <a:gd name="T18" fmla="*/ 28 w 244"/>
                <a:gd name="T19" fmla="*/ 302 h 302"/>
                <a:gd name="T20" fmla="*/ 11 w 244"/>
                <a:gd name="T21" fmla="*/ 300 h 302"/>
                <a:gd name="T22" fmla="*/ 2 w 244"/>
                <a:gd name="T23" fmla="*/ 296 h 302"/>
                <a:gd name="T24" fmla="*/ 1 w 244"/>
                <a:gd name="T25" fmla="*/ 289 h 302"/>
                <a:gd name="T26" fmla="*/ 6 w 244"/>
                <a:gd name="T27" fmla="*/ 278 h 302"/>
                <a:gd name="T28" fmla="*/ 116 w 244"/>
                <a:gd name="T29" fmla="*/ 117 h 302"/>
                <a:gd name="T30" fmla="*/ 129 w 244"/>
                <a:gd name="T31" fmla="*/ 48 h 302"/>
                <a:gd name="T32" fmla="*/ 137 w 244"/>
                <a:gd name="T33" fmla="*/ 23 h 302"/>
                <a:gd name="T34" fmla="*/ 149 w 244"/>
                <a:gd name="T35" fmla="*/ 9 h 302"/>
                <a:gd name="T36" fmla="*/ 167 w 244"/>
                <a:gd name="T37" fmla="*/ 2 h 302"/>
                <a:gd name="T38" fmla="*/ 194 w 244"/>
                <a:gd name="T3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302">
                  <a:moveTo>
                    <a:pt x="194" y="0"/>
                  </a:moveTo>
                  <a:cubicBezTo>
                    <a:pt x="204" y="0"/>
                    <a:pt x="212" y="1"/>
                    <a:pt x="219" y="2"/>
                  </a:cubicBezTo>
                  <a:cubicBezTo>
                    <a:pt x="225" y="3"/>
                    <a:pt x="230" y="5"/>
                    <a:pt x="234" y="7"/>
                  </a:cubicBezTo>
                  <a:cubicBezTo>
                    <a:pt x="238" y="10"/>
                    <a:pt x="240" y="13"/>
                    <a:pt x="242" y="17"/>
                  </a:cubicBezTo>
                  <a:cubicBezTo>
                    <a:pt x="244" y="20"/>
                    <a:pt x="244" y="25"/>
                    <a:pt x="244" y="31"/>
                  </a:cubicBezTo>
                  <a:cubicBezTo>
                    <a:pt x="244" y="53"/>
                    <a:pt x="239" y="76"/>
                    <a:pt x="229" y="98"/>
                  </a:cubicBezTo>
                  <a:cubicBezTo>
                    <a:pt x="219" y="121"/>
                    <a:pt x="205" y="143"/>
                    <a:pt x="187" y="165"/>
                  </a:cubicBezTo>
                  <a:lnTo>
                    <a:pt x="82" y="285"/>
                  </a:lnTo>
                  <a:cubicBezTo>
                    <a:pt x="77" y="291"/>
                    <a:pt x="70" y="295"/>
                    <a:pt x="62" y="298"/>
                  </a:cubicBezTo>
                  <a:cubicBezTo>
                    <a:pt x="54" y="300"/>
                    <a:pt x="43" y="302"/>
                    <a:pt x="28" y="302"/>
                  </a:cubicBezTo>
                  <a:cubicBezTo>
                    <a:pt x="21" y="302"/>
                    <a:pt x="15" y="301"/>
                    <a:pt x="11" y="300"/>
                  </a:cubicBezTo>
                  <a:cubicBezTo>
                    <a:pt x="7" y="299"/>
                    <a:pt x="4" y="298"/>
                    <a:pt x="2" y="296"/>
                  </a:cubicBezTo>
                  <a:cubicBezTo>
                    <a:pt x="1" y="295"/>
                    <a:pt x="0" y="292"/>
                    <a:pt x="1" y="289"/>
                  </a:cubicBezTo>
                  <a:cubicBezTo>
                    <a:pt x="1" y="286"/>
                    <a:pt x="3" y="283"/>
                    <a:pt x="6" y="278"/>
                  </a:cubicBezTo>
                  <a:lnTo>
                    <a:pt x="116" y="117"/>
                  </a:lnTo>
                  <a:lnTo>
                    <a:pt x="129" y="48"/>
                  </a:lnTo>
                  <a:cubicBezTo>
                    <a:pt x="131" y="37"/>
                    <a:pt x="134" y="29"/>
                    <a:pt x="137" y="23"/>
                  </a:cubicBezTo>
                  <a:cubicBezTo>
                    <a:pt x="140" y="16"/>
                    <a:pt x="144" y="12"/>
                    <a:pt x="149" y="9"/>
                  </a:cubicBezTo>
                  <a:cubicBezTo>
                    <a:pt x="154" y="6"/>
                    <a:pt x="160" y="3"/>
                    <a:pt x="167" y="2"/>
                  </a:cubicBezTo>
                  <a:cubicBezTo>
                    <a:pt x="174" y="1"/>
                    <a:pt x="184" y="0"/>
                    <a:pt x="19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69" name="Freeform 551">
              <a:extLst>
                <a:ext uri="{FF2B5EF4-FFF2-40B4-BE49-F238E27FC236}">
                  <a16:creationId xmlns:a16="http://schemas.microsoft.com/office/drawing/2014/main" id="{B6953EC6-B42B-C3D7-52E5-BA92A585908D}"/>
                </a:ext>
              </a:extLst>
            </p:cNvPr>
            <p:cNvSpPr>
              <a:spLocks noEditPoints="1"/>
            </p:cNvSpPr>
            <p:nvPr/>
          </p:nvSpPr>
          <p:spPr bwMode="auto">
            <a:xfrm>
              <a:off x="3508376" y="4119563"/>
              <a:ext cx="749300" cy="147638"/>
            </a:xfrm>
            <a:custGeom>
              <a:avLst/>
              <a:gdLst>
                <a:gd name="T0" fmla="*/ 2168 w 3926"/>
                <a:gd name="T1" fmla="*/ 499 h 773"/>
                <a:gd name="T2" fmla="*/ 2347 w 3926"/>
                <a:gd name="T3" fmla="*/ 680 h 773"/>
                <a:gd name="T4" fmla="*/ 2480 w 3926"/>
                <a:gd name="T5" fmla="*/ 347 h 773"/>
                <a:gd name="T6" fmla="*/ 801 w 3926"/>
                <a:gd name="T7" fmla="*/ 318 h 773"/>
                <a:gd name="T8" fmla="*/ 1000 w 3926"/>
                <a:gd name="T9" fmla="*/ 373 h 773"/>
                <a:gd name="T10" fmla="*/ 3154 w 3926"/>
                <a:gd name="T11" fmla="*/ 237 h 773"/>
                <a:gd name="T12" fmla="*/ 3106 w 3926"/>
                <a:gd name="T13" fmla="*/ 755 h 773"/>
                <a:gd name="T14" fmla="*/ 3014 w 3926"/>
                <a:gd name="T15" fmla="*/ 755 h 773"/>
                <a:gd name="T16" fmla="*/ 3019 w 3926"/>
                <a:gd name="T17" fmla="*/ 277 h 773"/>
                <a:gd name="T18" fmla="*/ 2762 w 3926"/>
                <a:gd name="T19" fmla="*/ 755 h 773"/>
                <a:gd name="T20" fmla="*/ 2670 w 3926"/>
                <a:gd name="T21" fmla="*/ 755 h 773"/>
                <a:gd name="T22" fmla="*/ 2821 w 3926"/>
                <a:gd name="T23" fmla="*/ 202 h 773"/>
                <a:gd name="T24" fmla="*/ 2869 w 3926"/>
                <a:gd name="T25" fmla="*/ 278 h 773"/>
                <a:gd name="T26" fmla="*/ 2537 w 3926"/>
                <a:gd name="T27" fmla="*/ 247 h 773"/>
                <a:gd name="T28" fmla="*/ 2452 w 3926"/>
                <a:gd name="T29" fmla="*/ 713 h 773"/>
                <a:gd name="T30" fmla="*/ 2061 w 3926"/>
                <a:gd name="T31" fmla="*/ 572 h 773"/>
                <a:gd name="T32" fmla="*/ 2375 w 3926"/>
                <a:gd name="T33" fmla="*/ 193 h 773"/>
                <a:gd name="T34" fmla="*/ 1989 w 3926"/>
                <a:gd name="T35" fmla="*/ 248 h 773"/>
                <a:gd name="T36" fmla="*/ 1925 w 3926"/>
                <a:gd name="T37" fmla="*/ 287 h 773"/>
                <a:gd name="T38" fmla="*/ 1738 w 3926"/>
                <a:gd name="T39" fmla="*/ 358 h 773"/>
                <a:gd name="T40" fmla="*/ 1948 w 3926"/>
                <a:gd name="T41" fmla="*/ 581 h 773"/>
                <a:gd name="T42" fmla="*/ 1621 w 3926"/>
                <a:gd name="T43" fmla="*/ 758 h 773"/>
                <a:gd name="T44" fmla="*/ 1560 w 3926"/>
                <a:gd name="T45" fmla="*/ 683 h 773"/>
                <a:gd name="T46" fmla="*/ 1625 w 3926"/>
                <a:gd name="T47" fmla="*/ 671 h 773"/>
                <a:gd name="T48" fmla="*/ 1848 w 3926"/>
                <a:gd name="T49" fmla="*/ 599 h 773"/>
                <a:gd name="T50" fmla="*/ 1640 w 3926"/>
                <a:gd name="T51" fmla="*/ 374 h 773"/>
                <a:gd name="T52" fmla="*/ 1537 w 3926"/>
                <a:gd name="T53" fmla="*/ 195 h 773"/>
                <a:gd name="T54" fmla="*/ 1583 w 3926"/>
                <a:gd name="T55" fmla="*/ 245 h 773"/>
                <a:gd name="T56" fmla="*/ 1535 w 3926"/>
                <a:gd name="T57" fmla="*/ 292 h 773"/>
                <a:gd name="T58" fmla="*/ 1325 w 3926"/>
                <a:gd name="T59" fmla="*/ 512 h 773"/>
                <a:gd name="T60" fmla="*/ 1203 w 3926"/>
                <a:gd name="T61" fmla="*/ 764 h 773"/>
                <a:gd name="T62" fmla="*/ 1299 w 3926"/>
                <a:gd name="T63" fmla="*/ 206 h 773"/>
                <a:gd name="T64" fmla="*/ 1372 w 3926"/>
                <a:gd name="T65" fmla="*/ 219 h 773"/>
                <a:gd name="T66" fmla="*/ 928 w 3926"/>
                <a:gd name="T67" fmla="*/ 193 h 773"/>
                <a:gd name="T68" fmla="*/ 1032 w 3926"/>
                <a:gd name="T69" fmla="*/ 455 h 773"/>
                <a:gd name="T70" fmla="*/ 741 w 3926"/>
                <a:gd name="T71" fmla="*/ 664 h 773"/>
                <a:gd name="T72" fmla="*/ 1018 w 3926"/>
                <a:gd name="T73" fmla="*/ 664 h 773"/>
                <a:gd name="T74" fmla="*/ 976 w 3926"/>
                <a:gd name="T75" fmla="*/ 748 h 773"/>
                <a:gd name="T76" fmla="*/ 626 w 3926"/>
                <a:gd name="T77" fmla="*/ 664 h 773"/>
                <a:gd name="T78" fmla="*/ 825 w 3926"/>
                <a:gd name="T79" fmla="*/ 212 h 773"/>
                <a:gd name="T80" fmla="*/ 389 w 3926"/>
                <a:gd name="T81" fmla="*/ 357 h 773"/>
                <a:gd name="T82" fmla="*/ 395 w 3926"/>
                <a:gd name="T83" fmla="*/ 93 h 773"/>
                <a:gd name="T84" fmla="*/ 395 w 3926"/>
                <a:gd name="T85" fmla="*/ 6 h 773"/>
                <a:gd name="T86" fmla="*/ 568 w 3926"/>
                <a:gd name="T87" fmla="*/ 247 h 773"/>
                <a:gd name="T88" fmla="*/ 156 w 3926"/>
                <a:gd name="T89" fmla="*/ 473 h 773"/>
                <a:gd name="T90" fmla="*/ 24 w 3926"/>
                <a:gd name="T91" fmla="*/ 764 h 773"/>
                <a:gd name="T92" fmla="*/ 194 w 3926"/>
                <a:gd name="T93" fmla="*/ 4 h 773"/>
                <a:gd name="T94" fmla="*/ 3596 w 3926"/>
                <a:gd name="T95" fmla="*/ 301 h 773"/>
                <a:gd name="T96" fmla="*/ 3906 w 3926"/>
                <a:gd name="T97" fmla="*/ 1 h 773"/>
                <a:gd name="T98" fmla="*/ 3793 w 3926"/>
                <a:gd name="T99" fmla="*/ 746 h 773"/>
                <a:gd name="T100" fmla="*/ 3687 w 3926"/>
                <a:gd name="T101" fmla="*/ 756 h 773"/>
                <a:gd name="T102" fmla="*/ 3300 w 3926"/>
                <a:gd name="T103" fmla="*/ 764 h 773"/>
                <a:gd name="T104" fmla="*/ 3516 w 3926"/>
                <a:gd name="T105" fmla="*/ 371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26" h="773">
                  <a:moveTo>
                    <a:pt x="2366" y="274"/>
                  </a:moveTo>
                  <a:cubicBezTo>
                    <a:pt x="2343" y="274"/>
                    <a:pt x="2321" y="278"/>
                    <a:pt x="2302" y="287"/>
                  </a:cubicBezTo>
                  <a:cubicBezTo>
                    <a:pt x="2283" y="295"/>
                    <a:pt x="2266" y="307"/>
                    <a:pt x="2251" y="321"/>
                  </a:cubicBezTo>
                  <a:cubicBezTo>
                    <a:pt x="2236" y="335"/>
                    <a:pt x="2223" y="352"/>
                    <a:pt x="2212" y="371"/>
                  </a:cubicBezTo>
                  <a:cubicBezTo>
                    <a:pt x="2201" y="390"/>
                    <a:pt x="2191" y="410"/>
                    <a:pt x="2184" y="432"/>
                  </a:cubicBezTo>
                  <a:cubicBezTo>
                    <a:pt x="2177" y="454"/>
                    <a:pt x="2172" y="476"/>
                    <a:pt x="2168" y="499"/>
                  </a:cubicBezTo>
                  <a:cubicBezTo>
                    <a:pt x="2164" y="522"/>
                    <a:pt x="2163" y="544"/>
                    <a:pt x="2163" y="566"/>
                  </a:cubicBezTo>
                  <a:cubicBezTo>
                    <a:pt x="2163" y="586"/>
                    <a:pt x="2165" y="603"/>
                    <a:pt x="2169" y="619"/>
                  </a:cubicBezTo>
                  <a:cubicBezTo>
                    <a:pt x="2173" y="634"/>
                    <a:pt x="2180" y="648"/>
                    <a:pt x="2190" y="659"/>
                  </a:cubicBezTo>
                  <a:cubicBezTo>
                    <a:pt x="2200" y="670"/>
                    <a:pt x="2212" y="678"/>
                    <a:pt x="2227" y="684"/>
                  </a:cubicBezTo>
                  <a:cubicBezTo>
                    <a:pt x="2242" y="690"/>
                    <a:pt x="2261" y="693"/>
                    <a:pt x="2283" y="693"/>
                  </a:cubicBezTo>
                  <a:cubicBezTo>
                    <a:pt x="2307" y="693"/>
                    <a:pt x="2328" y="688"/>
                    <a:pt x="2347" y="680"/>
                  </a:cubicBezTo>
                  <a:cubicBezTo>
                    <a:pt x="2366" y="672"/>
                    <a:pt x="2383" y="660"/>
                    <a:pt x="2398" y="646"/>
                  </a:cubicBezTo>
                  <a:cubicBezTo>
                    <a:pt x="2413" y="631"/>
                    <a:pt x="2426" y="614"/>
                    <a:pt x="2437" y="595"/>
                  </a:cubicBezTo>
                  <a:cubicBezTo>
                    <a:pt x="2448" y="576"/>
                    <a:pt x="2458" y="556"/>
                    <a:pt x="2465" y="534"/>
                  </a:cubicBezTo>
                  <a:cubicBezTo>
                    <a:pt x="2472" y="512"/>
                    <a:pt x="2477" y="490"/>
                    <a:pt x="2481" y="467"/>
                  </a:cubicBezTo>
                  <a:cubicBezTo>
                    <a:pt x="2484" y="444"/>
                    <a:pt x="2486" y="422"/>
                    <a:pt x="2486" y="400"/>
                  </a:cubicBezTo>
                  <a:cubicBezTo>
                    <a:pt x="2486" y="381"/>
                    <a:pt x="2484" y="363"/>
                    <a:pt x="2480" y="347"/>
                  </a:cubicBezTo>
                  <a:cubicBezTo>
                    <a:pt x="2476" y="332"/>
                    <a:pt x="2469" y="319"/>
                    <a:pt x="2459" y="308"/>
                  </a:cubicBezTo>
                  <a:cubicBezTo>
                    <a:pt x="2450" y="297"/>
                    <a:pt x="2437" y="289"/>
                    <a:pt x="2422" y="283"/>
                  </a:cubicBezTo>
                  <a:cubicBezTo>
                    <a:pt x="2407" y="277"/>
                    <a:pt x="2388" y="274"/>
                    <a:pt x="2366" y="274"/>
                  </a:cubicBezTo>
                  <a:close/>
                  <a:moveTo>
                    <a:pt x="920" y="270"/>
                  </a:moveTo>
                  <a:cubicBezTo>
                    <a:pt x="895" y="270"/>
                    <a:pt x="873" y="274"/>
                    <a:pt x="853" y="283"/>
                  </a:cubicBezTo>
                  <a:cubicBezTo>
                    <a:pt x="833" y="292"/>
                    <a:pt x="816" y="303"/>
                    <a:pt x="801" y="318"/>
                  </a:cubicBezTo>
                  <a:cubicBezTo>
                    <a:pt x="786" y="333"/>
                    <a:pt x="773" y="350"/>
                    <a:pt x="762" y="370"/>
                  </a:cubicBezTo>
                  <a:cubicBezTo>
                    <a:pt x="752" y="390"/>
                    <a:pt x="743" y="411"/>
                    <a:pt x="736" y="432"/>
                  </a:cubicBezTo>
                  <a:lnTo>
                    <a:pt x="796" y="432"/>
                  </a:lnTo>
                  <a:cubicBezTo>
                    <a:pt x="837" y="432"/>
                    <a:pt x="871" y="430"/>
                    <a:pt x="899" y="425"/>
                  </a:cubicBezTo>
                  <a:cubicBezTo>
                    <a:pt x="927" y="420"/>
                    <a:pt x="949" y="413"/>
                    <a:pt x="965" y="404"/>
                  </a:cubicBezTo>
                  <a:cubicBezTo>
                    <a:pt x="982" y="395"/>
                    <a:pt x="994" y="385"/>
                    <a:pt x="1000" y="373"/>
                  </a:cubicBezTo>
                  <a:cubicBezTo>
                    <a:pt x="1007" y="362"/>
                    <a:pt x="1011" y="349"/>
                    <a:pt x="1011" y="336"/>
                  </a:cubicBezTo>
                  <a:cubicBezTo>
                    <a:pt x="1011" y="316"/>
                    <a:pt x="1003" y="300"/>
                    <a:pt x="987" y="288"/>
                  </a:cubicBezTo>
                  <a:cubicBezTo>
                    <a:pt x="972" y="276"/>
                    <a:pt x="949" y="270"/>
                    <a:pt x="920" y="270"/>
                  </a:cubicBezTo>
                  <a:close/>
                  <a:moveTo>
                    <a:pt x="3046" y="193"/>
                  </a:moveTo>
                  <a:cubicBezTo>
                    <a:pt x="3072" y="193"/>
                    <a:pt x="3094" y="197"/>
                    <a:pt x="3112" y="205"/>
                  </a:cubicBezTo>
                  <a:cubicBezTo>
                    <a:pt x="3129" y="213"/>
                    <a:pt x="3143" y="224"/>
                    <a:pt x="3154" y="237"/>
                  </a:cubicBezTo>
                  <a:cubicBezTo>
                    <a:pt x="3165" y="250"/>
                    <a:pt x="3173" y="265"/>
                    <a:pt x="3178" y="282"/>
                  </a:cubicBezTo>
                  <a:cubicBezTo>
                    <a:pt x="3182" y="300"/>
                    <a:pt x="3185" y="318"/>
                    <a:pt x="3185" y="336"/>
                  </a:cubicBezTo>
                  <a:cubicBezTo>
                    <a:pt x="3185" y="350"/>
                    <a:pt x="3184" y="363"/>
                    <a:pt x="3182" y="377"/>
                  </a:cubicBezTo>
                  <a:cubicBezTo>
                    <a:pt x="3181" y="390"/>
                    <a:pt x="3179" y="404"/>
                    <a:pt x="3176" y="418"/>
                  </a:cubicBezTo>
                  <a:lnTo>
                    <a:pt x="3110" y="747"/>
                  </a:lnTo>
                  <a:cubicBezTo>
                    <a:pt x="3109" y="750"/>
                    <a:pt x="3108" y="753"/>
                    <a:pt x="3106" y="755"/>
                  </a:cubicBezTo>
                  <a:cubicBezTo>
                    <a:pt x="3104" y="757"/>
                    <a:pt x="3101" y="759"/>
                    <a:pt x="3097" y="761"/>
                  </a:cubicBezTo>
                  <a:cubicBezTo>
                    <a:pt x="3093" y="762"/>
                    <a:pt x="3088" y="763"/>
                    <a:pt x="3082" y="764"/>
                  </a:cubicBezTo>
                  <a:cubicBezTo>
                    <a:pt x="3075" y="765"/>
                    <a:pt x="3067" y="765"/>
                    <a:pt x="3058" y="765"/>
                  </a:cubicBezTo>
                  <a:cubicBezTo>
                    <a:pt x="3048" y="765"/>
                    <a:pt x="3041" y="765"/>
                    <a:pt x="3034" y="764"/>
                  </a:cubicBezTo>
                  <a:cubicBezTo>
                    <a:pt x="3028" y="763"/>
                    <a:pt x="3024" y="762"/>
                    <a:pt x="3020" y="761"/>
                  </a:cubicBezTo>
                  <a:cubicBezTo>
                    <a:pt x="3017" y="759"/>
                    <a:pt x="3015" y="757"/>
                    <a:pt x="3014" y="755"/>
                  </a:cubicBezTo>
                  <a:cubicBezTo>
                    <a:pt x="3013" y="753"/>
                    <a:pt x="3013" y="750"/>
                    <a:pt x="3013" y="747"/>
                  </a:cubicBezTo>
                  <a:lnTo>
                    <a:pt x="3078" y="421"/>
                  </a:lnTo>
                  <a:cubicBezTo>
                    <a:pt x="3081" y="409"/>
                    <a:pt x="3083" y="397"/>
                    <a:pt x="3084" y="386"/>
                  </a:cubicBezTo>
                  <a:cubicBezTo>
                    <a:pt x="3085" y="375"/>
                    <a:pt x="3085" y="365"/>
                    <a:pt x="3085" y="356"/>
                  </a:cubicBezTo>
                  <a:cubicBezTo>
                    <a:pt x="3085" y="332"/>
                    <a:pt x="3080" y="313"/>
                    <a:pt x="3070" y="299"/>
                  </a:cubicBezTo>
                  <a:cubicBezTo>
                    <a:pt x="3060" y="284"/>
                    <a:pt x="3043" y="277"/>
                    <a:pt x="3019" y="277"/>
                  </a:cubicBezTo>
                  <a:cubicBezTo>
                    <a:pt x="2998" y="277"/>
                    <a:pt x="2977" y="283"/>
                    <a:pt x="2955" y="294"/>
                  </a:cubicBezTo>
                  <a:cubicBezTo>
                    <a:pt x="2934" y="306"/>
                    <a:pt x="2914" y="323"/>
                    <a:pt x="2895" y="344"/>
                  </a:cubicBezTo>
                  <a:cubicBezTo>
                    <a:pt x="2876" y="365"/>
                    <a:pt x="2860" y="389"/>
                    <a:pt x="2845" y="418"/>
                  </a:cubicBezTo>
                  <a:cubicBezTo>
                    <a:pt x="2831" y="447"/>
                    <a:pt x="2820" y="478"/>
                    <a:pt x="2813" y="512"/>
                  </a:cubicBezTo>
                  <a:lnTo>
                    <a:pt x="2766" y="747"/>
                  </a:lnTo>
                  <a:cubicBezTo>
                    <a:pt x="2766" y="750"/>
                    <a:pt x="2764" y="753"/>
                    <a:pt x="2762" y="755"/>
                  </a:cubicBezTo>
                  <a:cubicBezTo>
                    <a:pt x="2760" y="757"/>
                    <a:pt x="2757" y="759"/>
                    <a:pt x="2754" y="761"/>
                  </a:cubicBezTo>
                  <a:cubicBezTo>
                    <a:pt x="2750" y="762"/>
                    <a:pt x="2744" y="763"/>
                    <a:pt x="2738" y="764"/>
                  </a:cubicBezTo>
                  <a:cubicBezTo>
                    <a:pt x="2732" y="765"/>
                    <a:pt x="2724" y="765"/>
                    <a:pt x="2714" y="765"/>
                  </a:cubicBezTo>
                  <a:cubicBezTo>
                    <a:pt x="2705" y="765"/>
                    <a:pt x="2697" y="765"/>
                    <a:pt x="2691" y="764"/>
                  </a:cubicBezTo>
                  <a:cubicBezTo>
                    <a:pt x="2684" y="763"/>
                    <a:pt x="2680" y="762"/>
                    <a:pt x="2676" y="761"/>
                  </a:cubicBezTo>
                  <a:cubicBezTo>
                    <a:pt x="2673" y="759"/>
                    <a:pt x="2671" y="757"/>
                    <a:pt x="2670" y="755"/>
                  </a:cubicBezTo>
                  <a:cubicBezTo>
                    <a:pt x="2669" y="753"/>
                    <a:pt x="2669" y="750"/>
                    <a:pt x="2670" y="747"/>
                  </a:cubicBezTo>
                  <a:lnTo>
                    <a:pt x="2776" y="219"/>
                  </a:lnTo>
                  <a:cubicBezTo>
                    <a:pt x="2776" y="216"/>
                    <a:pt x="2777" y="214"/>
                    <a:pt x="2779" y="212"/>
                  </a:cubicBezTo>
                  <a:cubicBezTo>
                    <a:pt x="2781" y="209"/>
                    <a:pt x="2784" y="207"/>
                    <a:pt x="2787" y="206"/>
                  </a:cubicBezTo>
                  <a:cubicBezTo>
                    <a:pt x="2791" y="204"/>
                    <a:pt x="2796" y="203"/>
                    <a:pt x="2801" y="202"/>
                  </a:cubicBezTo>
                  <a:cubicBezTo>
                    <a:pt x="2807" y="202"/>
                    <a:pt x="2814" y="202"/>
                    <a:pt x="2821" y="202"/>
                  </a:cubicBezTo>
                  <a:cubicBezTo>
                    <a:pt x="2830" y="202"/>
                    <a:pt x="2836" y="202"/>
                    <a:pt x="2842" y="202"/>
                  </a:cubicBezTo>
                  <a:cubicBezTo>
                    <a:pt x="2847" y="203"/>
                    <a:pt x="2851" y="204"/>
                    <a:pt x="2854" y="206"/>
                  </a:cubicBezTo>
                  <a:cubicBezTo>
                    <a:pt x="2857" y="207"/>
                    <a:pt x="2859" y="209"/>
                    <a:pt x="2860" y="212"/>
                  </a:cubicBezTo>
                  <a:cubicBezTo>
                    <a:pt x="2860" y="214"/>
                    <a:pt x="2861" y="216"/>
                    <a:pt x="2860" y="219"/>
                  </a:cubicBezTo>
                  <a:lnTo>
                    <a:pt x="2840" y="320"/>
                  </a:lnTo>
                  <a:cubicBezTo>
                    <a:pt x="2846" y="307"/>
                    <a:pt x="2856" y="293"/>
                    <a:pt x="2869" y="278"/>
                  </a:cubicBezTo>
                  <a:cubicBezTo>
                    <a:pt x="2882" y="263"/>
                    <a:pt x="2898" y="249"/>
                    <a:pt x="2916" y="237"/>
                  </a:cubicBezTo>
                  <a:cubicBezTo>
                    <a:pt x="2935" y="224"/>
                    <a:pt x="2955" y="214"/>
                    <a:pt x="2977" y="206"/>
                  </a:cubicBezTo>
                  <a:cubicBezTo>
                    <a:pt x="2999" y="197"/>
                    <a:pt x="3022" y="193"/>
                    <a:pt x="3046" y="193"/>
                  </a:cubicBezTo>
                  <a:close/>
                  <a:moveTo>
                    <a:pt x="2375" y="193"/>
                  </a:moveTo>
                  <a:cubicBezTo>
                    <a:pt x="2412" y="193"/>
                    <a:pt x="2444" y="198"/>
                    <a:pt x="2471" y="207"/>
                  </a:cubicBezTo>
                  <a:cubicBezTo>
                    <a:pt x="2498" y="216"/>
                    <a:pt x="2520" y="230"/>
                    <a:pt x="2537" y="247"/>
                  </a:cubicBezTo>
                  <a:cubicBezTo>
                    <a:pt x="2555" y="264"/>
                    <a:pt x="2568" y="285"/>
                    <a:pt x="2576" y="310"/>
                  </a:cubicBezTo>
                  <a:cubicBezTo>
                    <a:pt x="2584" y="335"/>
                    <a:pt x="2588" y="363"/>
                    <a:pt x="2588" y="394"/>
                  </a:cubicBezTo>
                  <a:cubicBezTo>
                    <a:pt x="2588" y="423"/>
                    <a:pt x="2585" y="453"/>
                    <a:pt x="2580" y="483"/>
                  </a:cubicBezTo>
                  <a:cubicBezTo>
                    <a:pt x="2574" y="513"/>
                    <a:pt x="2566" y="542"/>
                    <a:pt x="2555" y="570"/>
                  </a:cubicBezTo>
                  <a:cubicBezTo>
                    <a:pt x="2544" y="598"/>
                    <a:pt x="2530" y="624"/>
                    <a:pt x="2513" y="649"/>
                  </a:cubicBezTo>
                  <a:cubicBezTo>
                    <a:pt x="2495" y="673"/>
                    <a:pt x="2475" y="695"/>
                    <a:pt x="2452" y="713"/>
                  </a:cubicBezTo>
                  <a:cubicBezTo>
                    <a:pt x="2429" y="731"/>
                    <a:pt x="2402" y="746"/>
                    <a:pt x="2373" y="757"/>
                  </a:cubicBezTo>
                  <a:cubicBezTo>
                    <a:pt x="2343" y="767"/>
                    <a:pt x="2310" y="773"/>
                    <a:pt x="2274" y="773"/>
                  </a:cubicBezTo>
                  <a:cubicBezTo>
                    <a:pt x="2237" y="773"/>
                    <a:pt x="2204" y="768"/>
                    <a:pt x="2178" y="759"/>
                  </a:cubicBezTo>
                  <a:cubicBezTo>
                    <a:pt x="2151" y="750"/>
                    <a:pt x="2129" y="737"/>
                    <a:pt x="2112" y="720"/>
                  </a:cubicBezTo>
                  <a:cubicBezTo>
                    <a:pt x="2095" y="703"/>
                    <a:pt x="2082" y="682"/>
                    <a:pt x="2074" y="657"/>
                  </a:cubicBezTo>
                  <a:cubicBezTo>
                    <a:pt x="2065" y="632"/>
                    <a:pt x="2061" y="604"/>
                    <a:pt x="2061" y="572"/>
                  </a:cubicBezTo>
                  <a:cubicBezTo>
                    <a:pt x="2061" y="543"/>
                    <a:pt x="2064" y="513"/>
                    <a:pt x="2069" y="483"/>
                  </a:cubicBezTo>
                  <a:cubicBezTo>
                    <a:pt x="2075" y="453"/>
                    <a:pt x="2083" y="424"/>
                    <a:pt x="2094" y="397"/>
                  </a:cubicBezTo>
                  <a:cubicBezTo>
                    <a:pt x="2105" y="369"/>
                    <a:pt x="2120" y="343"/>
                    <a:pt x="2137" y="318"/>
                  </a:cubicBezTo>
                  <a:cubicBezTo>
                    <a:pt x="2154" y="293"/>
                    <a:pt x="2174" y="271"/>
                    <a:pt x="2197" y="253"/>
                  </a:cubicBezTo>
                  <a:cubicBezTo>
                    <a:pt x="2220" y="235"/>
                    <a:pt x="2247" y="220"/>
                    <a:pt x="2276" y="209"/>
                  </a:cubicBezTo>
                  <a:cubicBezTo>
                    <a:pt x="2306" y="199"/>
                    <a:pt x="2339" y="193"/>
                    <a:pt x="2375" y="193"/>
                  </a:cubicBezTo>
                  <a:close/>
                  <a:moveTo>
                    <a:pt x="1852" y="193"/>
                  </a:moveTo>
                  <a:cubicBezTo>
                    <a:pt x="1866" y="193"/>
                    <a:pt x="1881" y="195"/>
                    <a:pt x="1895" y="197"/>
                  </a:cubicBezTo>
                  <a:cubicBezTo>
                    <a:pt x="1909" y="199"/>
                    <a:pt x="1921" y="202"/>
                    <a:pt x="1933" y="206"/>
                  </a:cubicBezTo>
                  <a:cubicBezTo>
                    <a:pt x="1945" y="209"/>
                    <a:pt x="1955" y="213"/>
                    <a:pt x="1964" y="217"/>
                  </a:cubicBezTo>
                  <a:cubicBezTo>
                    <a:pt x="1972" y="222"/>
                    <a:pt x="1979" y="226"/>
                    <a:pt x="1983" y="230"/>
                  </a:cubicBezTo>
                  <a:cubicBezTo>
                    <a:pt x="1987" y="234"/>
                    <a:pt x="1989" y="240"/>
                    <a:pt x="1989" y="248"/>
                  </a:cubicBezTo>
                  <a:cubicBezTo>
                    <a:pt x="1989" y="252"/>
                    <a:pt x="1989" y="258"/>
                    <a:pt x="1988" y="264"/>
                  </a:cubicBezTo>
                  <a:cubicBezTo>
                    <a:pt x="1986" y="270"/>
                    <a:pt x="1985" y="277"/>
                    <a:pt x="1983" y="283"/>
                  </a:cubicBezTo>
                  <a:cubicBezTo>
                    <a:pt x="1980" y="289"/>
                    <a:pt x="1978" y="295"/>
                    <a:pt x="1975" y="299"/>
                  </a:cubicBezTo>
                  <a:cubicBezTo>
                    <a:pt x="1972" y="303"/>
                    <a:pt x="1969" y="305"/>
                    <a:pt x="1965" y="305"/>
                  </a:cubicBezTo>
                  <a:cubicBezTo>
                    <a:pt x="1961" y="305"/>
                    <a:pt x="1955" y="303"/>
                    <a:pt x="1949" y="300"/>
                  </a:cubicBezTo>
                  <a:cubicBezTo>
                    <a:pt x="1942" y="296"/>
                    <a:pt x="1934" y="292"/>
                    <a:pt x="1925" y="287"/>
                  </a:cubicBezTo>
                  <a:cubicBezTo>
                    <a:pt x="1916" y="282"/>
                    <a:pt x="1904" y="278"/>
                    <a:pt x="1891" y="274"/>
                  </a:cubicBezTo>
                  <a:cubicBezTo>
                    <a:pt x="1878" y="270"/>
                    <a:pt x="1863" y="268"/>
                    <a:pt x="1845" y="268"/>
                  </a:cubicBezTo>
                  <a:cubicBezTo>
                    <a:pt x="1827" y="268"/>
                    <a:pt x="1812" y="271"/>
                    <a:pt x="1799" y="276"/>
                  </a:cubicBezTo>
                  <a:cubicBezTo>
                    <a:pt x="1786" y="281"/>
                    <a:pt x="1775" y="287"/>
                    <a:pt x="1766" y="296"/>
                  </a:cubicBezTo>
                  <a:cubicBezTo>
                    <a:pt x="1757" y="304"/>
                    <a:pt x="1750" y="314"/>
                    <a:pt x="1745" y="324"/>
                  </a:cubicBezTo>
                  <a:cubicBezTo>
                    <a:pt x="1740" y="335"/>
                    <a:pt x="1738" y="346"/>
                    <a:pt x="1738" y="358"/>
                  </a:cubicBezTo>
                  <a:cubicBezTo>
                    <a:pt x="1738" y="374"/>
                    <a:pt x="1743" y="387"/>
                    <a:pt x="1754" y="397"/>
                  </a:cubicBezTo>
                  <a:cubicBezTo>
                    <a:pt x="1764" y="407"/>
                    <a:pt x="1777" y="417"/>
                    <a:pt x="1792" y="425"/>
                  </a:cubicBezTo>
                  <a:cubicBezTo>
                    <a:pt x="1808" y="433"/>
                    <a:pt x="1825" y="441"/>
                    <a:pt x="1843" y="449"/>
                  </a:cubicBezTo>
                  <a:cubicBezTo>
                    <a:pt x="1861" y="457"/>
                    <a:pt x="1878" y="467"/>
                    <a:pt x="1894" y="478"/>
                  </a:cubicBezTo>
                  <a:cubicBezTo>
                    <a:pt x="1909" y="490"/>
                    <a:pt x="1922" y="504"/>
                    <a:pt x="1932" y="520"/>
                  </a:cubicBezTo>
                  <a:cubicBezTo>
                    <a:pt x="1943" y="536"/>
                    <a:pt x="1948" y="557"/>
                    <a:pt x="1948" y="581"/>
                  </a:cubicBezTo>
                  <a:cubicBezTo>
                    <a:pt x="1948" y="609"/>
                    <a:pt x="1942" y="634"/>
                    <a:pt x="1932" y="658"/>
                  </a:cubicBezTo>
                  <a:cubicBezTo>
                    <a:pt x="1921" y="681"/>
                    <a:pt x="1905" y="702"/>
                    <a:pt x="1885" y="719"/>
                  </a:cubicBezTo>
                  <a:cubicBezTo>
                    <a:pt x="1865" y="736"/>
                    <a:pt x="1841" y="749"/>
                    <a:pt x="1812" y="759"/>
                  </a:cubicBezTo>
                  <a:cubicBezTo>
                    <a:pt x="1784" y="768"/>
                    <a:pt x="1752" y="773"/>
                    <a:pt x="1717" y="773"/>
                  </a:cubicBezTo>
                  <a:cubicBezTo>
                    <a:pt x="1699" y="773"/>
                    <a:pt x="1681" y="771"/>
                    <a:pt x="1665" y="769"/>
                  </a:cubicBezTo>
                  <a:cubicBezTo>
                    <a:pt x="1649" y="766"/>
                    <a:pt x="1634" y="763"/>
                    <a:pt x="1621" y="758"/>
                  </a:cubicBezTo>
                  <a:cubicBezTo>
                    <a:pt x="1608" y="754"/>
                    <a:pt x="1597" y="749"/>
                    <a:pt x="1587" y="744"/>
                  </a:cubicBezTo>
                  <a:cubicBezTo>
                    <a:pt x="1578" y="739"/>
                    <a:pt x="1571" y="734"/>
                    <a:pt x="1566" y="729"/>
                  </a:cubicBezTo>
                  <a:cubicBezTo>
                    <a:pt x="1563" y="726"/>
                    <a:pt x="1560" y="723"/>
                    <a:pt x="1559" y="719"/>
                  </a:cubicBezTo>
                  <a:cubicBezTo>
                    <a:pt x="1558" y="716"/>
                    <a:pt x="1557" y="712"/>
                    <a:pt x="1557" y="707"/>
                  </a:cubicBezTo>
                  <a:cubicBezTo>
                    <a:pt x="1557" y="704"/>
                    <a:pt x="1557" y="700"/>
                    <a:pt x="1558" y="696"/>
                  </a:cubicBezTo>
                  <a:cubicBezTo>
                    <a:pt x="1558" y="692"/>
                    <a:pt x="1559" y="687"/>
                    <a:pt x="1560" y="683"/>
                  </a:cubicBezTo>
                  <a:cubicBezTo>
                    <a:pt x="1561" y="678"/>
                    <a:pt x="1562" y="673"/>
                    <a:pt x="1564" y="669"/>
                  </a:cubicBezTo>
                  <a:cubicBezTo>
                    <a:pt x="1565" y="665"/>
                    <a:pt x="1567" y="661"/>
                    <a:pt x="1569" y="657"/>
                  </a:cubicBezTo>
                  <a:cubicBezTo>
                    <a:pt x="1571" y="654"/>
                    <a:pt x="1573" y="651"/>
                    <a:pt x="1575" y="649"/>
                  </a:cubicBezTo>
                  <a:cubicBezTo>
                    <a:pt x="1576" y="647"/>
                    <a:pt x="1579" y="646"/>
                    <a:pt x="1582" y="646"/>
                  </a:cubicBezTo>
                  <a:cubicBezTo>
                    <a:pt x="1586" y="646"/>
                    <a:pt x="1592" y="648"/>
                    <a:pt x="1599" y="654"/>
                  </a:cubicBezTo>
                  <a:cubicBezTo>
                    <a:pt x="1605" y="659"/>
                    <a:pt x="1614" y="665"/>
                    <a:pt x="1625" y="671"/>
                  </a:cubicBezTo>
                  <a:cubicBezTo>
                    <a:pt x="1635" y="677"/>
                    <a:pt x="1649" y="682"/>
                    <a:pt x="1665" y="688"/>
                  </a:cubicBezTo>
                  <a:cubicBezTo>
                    <a:pt x="1681" y="693"/>
                    <a:pt x="1701" y="696"/>
                    <a:pt x="1725" y="696"/>
                  </a:cubicBezTo>
                  <a:cubicBezTo>
                    <a:pt x="1746" y="696"/>
                    <a:pt x="1764" y="693"/>
                    <a:pt x="1780" y="688"/>
                  </a:cubicBezTo>
                  <a:cubicBezTo>
                    <a:pt x="1795" y="682"/>
                    <a:pt x="1808" y="675"/>
                    <a:pt x="1818" y="667"/>
                  </a:cubicBezTo>
                  <a:cubicBezTo>
                    <a:pt x="1828" y="658"/>
                    <a:pt x="1836" y="647"/>
                    <a:pt x="1841" y="636"/>
                  </a:cubicBezTo>
                  <a:cubicBezTo>
                    <a:pt x="1846" y="624"/>
                    <a:pt x="1848" y="612"/>
                    <a:pt x="1848" y="599"/>
                  </a:cubicBezTo>
                  <a:cubicBezTo>
                    <a:pt x="1848" y="582"/>
                    <a:pt x="1843" y="569"/>
                    <a:pt x="1833" y="559"/>
                  </a:cubicBezTo>
                  <a:cubicBezTo>
                    <a:pt x="1823" y="548"/>
                    <a:pt x="1810" y="539"/>
                    <a:pt x="1795" y="531"/>
                  </a:cubicBezTo>
                  <a:cubicBezTo>
                    <a:pt x="1779" y="522"/>
                    <a:pt x="1762" y="514"/>
                    <a:pt x="1744" y="506"/>
                  </a:cubicBezTo>
                  <a:cubicBezTo>
                    <a:pt x="1726" y="497"/>
                    <a:pt x="1710" y="488"/>
                    <a:pt x="1694" y="477"/>
                  </a:cubicBezTo>
                  <a:cubicBezTo>
                    <a:pt x="1679" y="466"/>
                    <a:pt x="1666" y="452"/>
                    <a:pt x="1656" y="436"/>
                  </a:cubicBezTo>
                  <a:cubicBezTo>
                    <a:pt x="1645" y="419"/>
                    <a:pt x="1640" y="399"/>
                    <a:pt x="1640" y="374"/>
                  </a:cubicBezTo>
                  <a:cubicBezTo>
                    <a:pt x="1640" y="348"/>
                    <a:pt x="1645" y="324"/>
                    <a:pt x="1655" y="302"/>
                  </a:cubicBezTo>
                  <a:cubicBezTo>
                    <a:pt x="1666" y="280"/>
                    <a:pt x="1680" y="261"/>
                    <a:pt x="1698" y="245"/>
                  </a:cubicBezTo>
                  <a:cubicBezTo>
                    <a:pt x="1717" y="228"/>
                    <a:pt x="1739" y="216"/>
                    <a:pt x="1765" y="207"/>
                  </a:cubicBezTo>
                  <a:cubicBezTo>
                    <a:pt x="1791" y="198"/>
                    <a:pt x="1820" y="193"/>
                    <a:pt x="1852" y="193"/>
                  </a:cubicBezTo>
                  <a:close/>
                  <a:moveTo>
                    <a:pt x="1517" y="193"/>
                  </a:moveTo>
                  <a:cubicBezTo>
                    <a:pt x="1524" y="193"/>
                    <a:pt x="1530" y="194"/>
                    <a:pt x="1537" y="195"/>
                  </a:cubicBezTo>
                  <a:cubicBezTo>
                    <a:pt x="1544" y="196"/>
                    <a:pt x="1550" y="197"/>
                    <a:pt x="1556" y="198"/>
                  </a:cubicBezTo>
                  <a:cubicBezTo>
                    <a:pt x="1562" y="200"/>
                    <a:pt x="1567" y="201"/>
                    <a:pt x="1572" y="203"/>
                  </a:cubicBezTo>
                  <a:cubicBezTo>
                    <a:pt x="1576" y="205"/>
                    <a:pt x="1580" y="207"/>
                    <a:pt x="1582" y="209"/>
                  </a:cubicBezTo>
                  <a:cubicBezTo>
                    <a:pt x="1584" y="212"/>
                    <a:pt x="1585" y="215"/>
                    <a:pt x="1585" y="220"/>
                  </a:cubicBezTo>
                  <a:cubicBezTo>
                    <a:pt x="1585" y="222"/>
                    <a:pt x="1585" y="225"/>
                    <a:pt x="1585" y="229"/>
                  </a:cubicBezTo>
                  <a:cubicBezTo>
                    <a:pt x="1584" y="234"/>
                    <a:pt x="1583" y="239"/>
                    <a:pt x="1583" y="245"/>
                  </a:cubicBezTo>
                  <a:cubicBezTo>
                    <a:pt x="1582" y="251"/>
                    <a:pt x="1581" y="257"/>
                    <a:pt x="1579" y="263"/>
                  </a:cubicBezTo>
                  <a:cubicBezTo>
                    <a:pt x="1577" y="269"/>
                    <a:pt x="1575" y="275"/>
                    <a:pt x="1573" y="280"/>
                  </a:cubicBezTo>
                  <a:cubicBezTo>
                    <a:pt x="1571" y="286"/>
                    <a:pt x="1568" y="290"/>
                    <a:pt x="1566" y="294"/>
                  </a:cubicBezTo>
                  <a:cubicBezTo>
                    <a:pt x="1563" y="297"/>
                    <a:pt x="1560" y="299"/>
                    <a:pt x="1557" y="299"/>
                  </a:cubicBezTo>
                  <a:cubicBezTo>
                    <a:pt x="1554" y="299"/>
                    <a:pt x="1551" y="298"/>
                    <a:pt x="1547" y="297"/>
                  </a:cubicBezTo>
                  <a:cubicBezTo>
                    <a:pt x="1543" y="295"/>
                    <a:pt x="1539" y="294"/>
                    <a:pt x="1535" y="292"/>
                  </a:cubicBezTo>
                  <a:cubicBezTo>
                    <a:pt x="1530" y="290"/>
                    <a:pt x="1525" y="288"/>
                    <a:pt x="1519" y="287"/>
                  </a:cubicBezTo>
                  <a:cubicBezTo>
                    <a:pt x="1513" y="285"/>
                    <a:pt x="1507" y="285"/>
                    <a:pt x="1499" y="285"/>
                  </a:cubicBezTo>
                  <a:cubicBezTo>
                    <a:pt x="1485" y="285"/>
                    <a:pt x="1470" y="291"/>
                    <a:pt x="1453" y="302"/>
                  </a:cubicBezTo>
                  <a:cubicBezTo>
                    <a:pt x="1435" y="314"/>
                    <a:pt x="1418" y="330"/>
                    <a:pt x="1401" y="350"/>
                  </a:cubicBezTo>
                  <a:cubicBezTo>
                    <a:pt x="1385" y="370"/>
                    <a:pt x="1369" y="394"/>
                    <a:pt x="1355" y="422"/>
                  </a:cubicBezTo>
                  <a:cubicBezTo>
                    <a:pt x="1342" y="450"/>
                    <a:pt x="1331" y="480"/>
                    <a:pt x="1325" y="512"/>
                  </a:cubicBezTo>
                  <a:lnTo>
                    <a:pt x="1278" y="747"/>
                  </a:lnTo>
                  <a:cubicBezTo>
                    <a:pt x="1278" y="750"/>
                    <a:pt x="1276" y="753"/>
                    <a:pt x="1274" y="755"/>
                  </a:cubicBezTo>
                  <a:cubicBezTo>
                    <a:pt x="1272" y="757"/>
                    <a:pt x="1269" y="759"/>
                    <a:pt x="1266" y="761"/>
                  </a:cubicBezTo>
                  <a:cubicBezTo>
                    <a:pt x="1262" y="762"/>
                    <a:pt x="1256" y="763"/>
                    <a:pt x="1250" y="764"/>
                  </a:cubicBezTo>
                  <a:cubicBezTo>
                    <a:pt x="1244" y="765"/>
                    <a:pt x="1236" y="765"/>
                    <a:pt x="1226" y="765"/>
                  </a:cubicBezTo>
                  <a:cubicBezTo>
                    <a:pt x="1217" y="765"/>
                    <a:pt x="1209" y="765"/>
                    <a:pt x="1203" y="764"/>
                  </a:cubicBezTo>
                  <a:cubicBezTo>
                    <a:pt x="1196" y="763"/>
                    <a:pt x="1192" y="762"/>
                    <a:pt x="1188" y="761"/>
                  </a:cubicBezTo>
                  <a:cubicBezTo>
                    <a:pt x="1185" y="759"/>
                    <a:pt x="1183" y="757"/>
                    <a:pt x="1182" y="755"/>
                  </a:cubicBezTo>
                  <a:cubicBezTo>
                    <a:pt x="1181" y="753"/>
                    <a:pt x="1181" y="750"/>
                    <a:pt x="1182" y="747"/>
                  </a:cubicBezTo>
                  <a:lnTo>
                    <a:pt x="1287" y="219"/>
                  </a:lnTo>
                  <a:cubicBezTo>
                    <a:pt x="1287" y="216"/>
                    <a:pt x="1288" y="214"/>
                    <a:pt x="1290" y="212"/>
                  </a:cubicBezTo>
                  <a:cubicBezTo>
                    <a:pt x="1292" y="209"/>
                    <a:pt x="1295" y="207"/>
                    <a:pt x="1299" y="206"/>
                  </a:cubicBezTo>
                  <a:cubicBezTo>
                    <a:pt x="1303" y="204"/>
                    <a:pt x="1308" y="203"/>
                    <a:pt x="1313" y="202"/>
                  </a:cubicBezTo>
                  <a:cubicBezTo>
                    <a:pt x="1319" y="202"/>
                    <a:pt x="1326" y="202"/>
                    <a:pt x="1333" y="202"/>
                  </a:cubicBezTo>
                  <a:cubicBezTo>
                    <a:pt x="1342" y="202"/>
                    <a:pt x="1348" y="202"/>
                    <a:pt x="1354" y="202"/>
                  </a:cubicBezTo>
                  <a:cubicBezTo>
                    <a:pt x="1359" y="203"/>
                    <a:pt x="1363" y="204"/>
                    <a:pt x="1366" y="206"/>
                  </a:cubicBezTo>
                  <a:cubicBezTo>
                    <a:pt x="1369" y="207"/>
                    <a:pt x="1371" y="209"/>
                    <a:pt x="1372" y="212"/>
                  </a:cubicBezTo>
                  <a:cubicBezTo>
                    <a:pt x="1372" y="214"/>
                    <a:pt x="1373" y="216"/>
                    <a:pt x="1372" y="219"/>
                  </a:cubicBezTo>
                  <a:lnTo>
                    <a:pt x="1353" y="315"/>
                  </a:lnTo>
                  <a:cubicBezTo>
                    <a:pt x="1362" y="299"/>
                    <a:pt x="1372" y="284"/>
                    <a:pt x="1385" y="269"/>
                  </a:cubicBezTo>
                  <a:cubicBezTo>
                    <a:pt x="1397" y="254"/>
                    <a:pt x="1410" y="241"/>
                    <a:pt x="1425" y="230"/>
                  </a:cubicBezTo>
                  <a:cubicBezTo>
                    <a:pt x="1439" y="219"/>
                    <a:pt x="1454" y="210"/>
                    <a:pt x="1470" y="203"/>
                  </a:cubicBezTo>
                  <a:cubicBezTo>
                    <a:pt x="1486" y="197"/>
                    <a:pt x="1502" y="193"/>
                    <a:pt x="1517" y="193"/>
                  </a:cubicBezTo>
                  <a:close/>
                  <a:moveTo>
                    <a:pt x="928" y="193"/>
                  </a:moveTo>
                  <a:cubicBezTo>
                    <a:pt x="961" y="193"/>
                    <a:pt x="989" y="197"/>
                    <a:pt x="1011" y="206"/>
                  </a:cubicBezTo>
                  <a:cubicBezTo>
                    <a:pt x="1034" y="214"/>
                    <a:pt x="1053" y="224"/>
                    <a:pt x="1068" y="237"/>
                  </a:cubicBezTo>
                  <a:cubicBezTo>
                    <a:pt x="1082" y="250"/>
                    <a:pt x="1093" y="265"/>
                    <a:pt x="1100" y="280"/>
                  </a:cubicBezTo>
                  <a:cubicBezTo>
                    <a:pt x="1106" y="296"/>
                    <a:pt x="1110" y="312"/>
                    <a:pt x="1110" y="328"/>
                  </a:cubicBezTo>
                  <a:cubicBezTo>
                    <a:pt x="1110" y="355"/>
                    <a:pt x="1103" y="379"/>
                    <a:pt x="1091" y="400"/>
                  </a:cubicBezTo>
                  <a:cubicBezTo>
                    <a:pt x="1078" y="422"/>
                    <a:pt x="1059" y="440"/>
                    <a:pt x="1032" y="455"/>
                  </a:cubicBezTo>
                  <a:cubicBezTo>
                    <a:pt x="1006" y="471"/>
                    <a:pt x="972" y="482"/>
                    <a:pt x="930" y="490"/>
                  </a:cubicBezTo>
                  <a:cubicBezTo>
                    <a:pt x="889" y="499"/>
                    <a:pt x="839" y="503"/>
                    <a:pt x="782" y="503"/>
                  </a:cubicBezTo>
                  <a:lnTo>
                    <a:pt x="719" y="503"/>
                  </a:lnTo>
                  <a:cubicBezTo>
                    <a:pt x="717" y="516"/>
                    <a:pt x="715" y="528"/>
                    <a:pt x="714" y="540"/>
                  </a:cubicBezTo>
                  <a:cubicBezTo>
                    <a:pt x="713" y="552"/>
                    <a:pt x="712" y="564"/>
                    <a:pt x="712" y="574"/>
                  </a:cubicBezTo>
                  <a:cubicBezTo>
                    <a:pt x="712" y="613"/>
                    <a:pt x="722" y="643"/>
                    <a:pt x="741" y="664"/>
                  </a:cubicBezTo>
                  <a:cubicBezTo>
                    <a:pt x="761" y="685"/>
                    <a:pt x="792" y="695"/>
                    <a:pt x="835" y="695"/>
                  </a:cubicBezTo>
                  <a:cubicBezTo>
                    <a:pt x="860" y="695"/>
                    <a:pt x="883" y="693"/>
                    <a:pt x="903" y="689"/>
                  </a:cubicBezTo>
                  <a:cubicBezTo>
                    <a:pt x="923" y="686"/>
                    <a:pt x="940" y="682"/>
                    <a:pt x="955" y="677"/>
                  </a:cubicBezTo>
                  <a:cubicBezTo>
                    <a:pt x="969" y="673"/>
                    <a:pt x="981" y="669"/>
                    <a:pt x="991" y="665"/>
                  </a:cubicBezTo>
                  <a:cubicBezTo>
                    <a:pt x="1000" y="662"/>
                    <a:pt x="1007" y="660"/>
                    <a:pt x="1010" y="660"/>
                  </a:cubicBezTo>
                  <a:cubicBezTo>
                    <a:pt x="1014" y="660"/>
                    <a:pt x="1016" y="661"/>
                    <a:pt x="1018" y="664"/>
                  </a:cubicBezTo>
                  <a:cubicBezTo>
                    <a:pt x="1020" y="666"/>
                    <a:pt x="1021" y="670"/>
                    <a:pt x="1021" y="674"/>
                  </a:cubicBezTo>
                  <a:cubicBezTo>
                    <a:pt x="1021" y="678"/>
                    <a:pt x="1020" y="683"/>
                    <a:pt x="1019" y="688"/>
                  </a:cubicBezTo>
                  <a:cubicBezTo>
                    <a:pt x="1019" y="694"/>
                    <a:pt x="1017" y="700"/>
                    <a:pt x="1016" y="705"/>
                  </a:cubicBezTo>
                  <a:cubicBezTo>
                    <a:pt x="1014" y="711"/>
                    <a:pt x="1012" y="716"/>
                    <a:pt x="1010" y="721"/>
                  </a:cubicBezTo>
                  <a:cubicBezTo>
                    <a:pt x="1007" y="726"/>
                    <a:pt x="1004" y="731"/>
                    <a:pt x="1001" y="734"/>
                  </a:cubicBezTo>
                  <a:cubicBezTo>
                    <a:pt x="997" y="739"/>
                    <a:pt x="988" y="743"/>
                    <a:pt x="976" y="748"/>
                  </a:cubicBezTo>
                  <a:cubicBezTo>
                    <a:pt x="964" y="752"/>
                    <a:pt x="950" y="757"/>
                    <a:pt x="934" y="760"/>
                  </a:cubicBezTo>
                  <a:cubicBezTo>
                    <a:pt x="917" y="764"/>
                    <a:pt x="899" y="767"/>
                    <a:pt x="880" y="769"/>
                  </a:cubicBezTo>
                  <a:cubicBezTo>
                    <a:pt x="860" y="772"/>
                    <a:pt x="841" y="773"/>
                    <a:pt x="821" y="773"/>
                  </a:cubicBezTo>
                  <a:cubicBezTo>
                    <a:pt x="787" y="773"/>
                    <a:pt x="756" y="769"/>
                    <a:pt x="730" y="761"/>
                  </a:cubicBezTo>
                  <a:cubicBezTo>
                    <a:pt x="704" y="753"/>
                    <a:pt x="682" y="741"/>
                    <a:pt x="665" y="725"/>
                  </a:cubicBezTo>
                  <a:cubicBezTo>
                    <a:pt x="647" y="709"/>
                    <a:pt x="634" y="689"/>
                    <a:pt x="626" y="664"/>
                  </a:cubicBezTo>
                  <a:cubicBezTo>
                    <a:pt x="617" y="640"/>
                    <a:pt x="613" y="612"/>
                    <a:pt x="613" y="579"/>
                  </a:cubicBezTo>
                  <a:cubicBezTo>
                    <a:pt x="613" y="554"/>
                    <a:pt x="615" y="526"/>
                    <a:pt x="620" y="497"/>
                  </a:cubicBezTo>
                  <a:cubicBezTo>
                    <a:pt x="625" y="468"/>
                    <a:pt x="633" y="439"/>
                    <a:pt x="643" y="411"/>
                  </a:cubicBezTo>
                  <a:cubicBezTo>
                    <a:pt x="654" y="382"/>
                    <a:pt x="667" y="355"/>
                    <a:pt x="684" y="329"/>
                  </a:cubicBezTo>
                  <a:cubicBezTo>
                    <a:pt x="701" y="303"/>
                    <a:pt x="721" y="280"/>
                    <a:pt x="744" y="260"/>
                  </a:cubicBezTo>
                  <a:cubicBezTo>
                    <a:pt x="768" y="240"/>
                    <a:pt x="794" y="224"/>
                    <a:pt x="825" y="212"/>
                  </a:cubicBezTo>
                  <a:cubicBezTo>
                    <a:pt x="855" y="199"/>
                    <a:pt x="890" y="193"/>
                    <a:pt x="928" y="193"/>
                  </a:cubicBezTo>
                  <a:close/>
                  <a:moveTo>
                    <a:pt x="233" y="87"/>
                  </a:moveTo>
                  <a:lnTo>
                    <a:pt x="173" y="391"/>
                  </a:lnTo>
                  <a:lnTo>
                    <a:pt x="269" y="391"/>
                  </a:lnTo>
                  <a:cubicBezTo>
                    <a:pt x="296" y="391"/>
                    <a:pt x="320" y="388"/>
                    <a:pt x="339" y="381"/>
                  </a:cubicBezTo>
                  <a:cubicBezTo>
                    <a:pt x="358" y="375"/>
                    <a:pt x="375" y="367"/>
                    <a:pt x="389" y="357"/>
                  </a:cubicBezTo>
                  <a:cubicBezTo>
                    <a:pt x="404" y="347"/>
                    <a:pt x="416" y="335"/>
                    <a:pt x="426" y="321"/>
                  </a:cubicBezTo>
                  <a:cubicBezTo>
                    <a:pt x="436" y="307"/>
                    <a:pt x="444" y="293"/>
                    <a:pt x="450" y="279"/>
                  </a:cubicBezTo>
                  <a:cubicBezTo>
                    <a:pt x="457" y="264"/>
                    <a:pt x="461" y="249"/>
                    <a:pt x="464" y="234"/>
                  </a:cubicBezTo>
                  <a:cubicBezTo>
                    <a:pt x="467" y="219"/>
                    <a:pt x="468" y="205"/>
                    <a:pt x="468" y="192"/>
                  </a:cubicBezTo>
                  <a:cubicBezTo>
                    <a:pt x="468" y="168"/>
                    <a:pt x="462" y="147"/>
                    <a:pt x="451" y="130"/>
                  </a:cubicBezTo>
                  <a:cubicBezTo>
                    <a:pt x="439" y="112"/>
                    <a:pt x="420" y="100"/>
                    <a:pt x="395" y="93"/>
                  </a:cubicBezTo>
                  <a:cubicBezTo>
                    <a:pt x="386" y="90"/>
                    <a:pt x="375" y="89"/>
                    <a:pt x="364" y="88"/>
                  </a:cubicBezTo>
                  <a:cubicBezTo>
                    <a:pt x="353" y="87"/>
                    <a:pt x="341" y="87"/>
                    <a:pt x="328" y="87"/>
                  </a:cubicBezTo>
                  <a:lnTo>
                    <a:pt x="233" y="87"/>
                  </a:lnTo>
                  <a:close/>
                  <a:moveTo>
                    <a:pt x="194" y="4"/>
                  </a:moveTo>
                  <a:lnTo>
                    <a:pt x="343" y="4"/>
                  </a:lnTo>
                  <a:cubicBezTo>
                    <a:pt x="363" y="4"/>
                    <a:pt x="380" y="4"/>
                    <a:pt x="395" y="6"/>
                  </a:cubicBezTo>
                  <a:cubicBezTo>
                    <a:pt x="410" y="7"/>
                    <a:pt x="425" y="9"/>
                    <a:pt x="439" y="12"/>
                  </a:cubicBezTo>
                  <a:cubicBezTo>
                    <a:pt x="460" y="17"/>
                    <a:pt x="479" y="24"/>
                    <a:pt x="496" y="34"/>
                  </a:cubicBezTo>
                  <a:cubicBezTo>
                    <a:pt x="513" y="44"/>
                    <a:pt x="527" y="56"/>
                    <a:pt x="539" y="70"/>
                  </a:cubicBezTo>
                  <a:cubicBezTo>
                    <a:pt x="550" y="84"/>
                    <a:pt x="559" y="101"/>
                    <a:pt x="566" y="120"/>
                  </a:cubicBezTo>
                  <a:cubicBezTo>
                    <a:pt x="572" y="138"/>
                    <a:pt x="575" y="159"/>
                    <a:pt x="575" y="182"/>
                  </a:cubicBezTo>
                  <a:cubicBezTo>
                    <a:pt x="575" y="202"/>
                    <a:pt x="573" y="224"/>
                    <a:pt x="568" y="247"/>
                  </a:cubicBezTo>
                  <a:cubicBezTo>
                    <a:pt x="563" y="269"/>
                    <a:pt x="555" y="292"/>
                    <a:pt x="545" y="313"/>
                  </a:cubicBezTo>
                  <a:cubicBezTo>
                    <a:pt x="534" y="335"/>
                    <a:pt x="521" y="355"/>
                    <a:pt x="504" y="375"/>
                  </a:cubicBezTo>
                  <a:cubicBezTo>
                    <a:pt x="488" y="394"/>
                    <a:pt x="469" y="411"/>
                    <a:pt x="446" y="426"/>
                  </a:cubicBezTo>
                  <a:cubicBezTo>
                    <a:pt x="423" y="441"/>
                    <a:pt x="396" y="452"/>
                    <a:pt x="366" y="461"/>
                  </a:cubicBezTo>
                  <a:cubicBezTo>
                    <a:pt x="336" y="469"/>
                    <a:pt x="301" y="473"/>
                    <a:pt x="260" y="473"/>
                  </a:cubicBezTo>
                  <a:lnTo>
                    <a:pt x="156" y="473"/>
                  </a:lnTo>
                  <a:lnTo>
                    <a:pt x="102" y="747"/>
                  </a:lnTo>
                  <a:cubicBezTo>
                    <a:pt x="101" y="750"/>
                    <a:pt x="100" y="752"/>
                    <a:pt x="98" y="755"/>
                  </a:cubicBezTo>
                  <a:cubicBezTo>
                    <a:pt x="96" y="757"/>
                    <a:pt x="92" y="759"/>
                    <a:pt x="88" y="760"/>
                  </a:cubicBezTo>
                  <a:cubicBezTo>
                    <a:pt x="83" y="762"/>
                    <a:pt x="78" y="763"/>
                    <a:pt x="71" y="764"/>
                  </a:cubicBezTo>
                  <a:cubicBezTo>
                    <a:pt x="65" y="765"/>
                    <a:pt x="57" y="765"/>
                    <a:pt x="47" y="765"/>
                  </a:cubicBezTo>
                  <a:cubicBezTo>
                    <a:pt x="38" y="765"/>
                    <a:pt x="31" y="765"/>
                    <a:pt x="24" y="764"/>
                  </a:cubicBezTo>
                  <a:cubicBezTo>
                    <a:pt x="18" y="763"/>
                    <a:pt x="13" y="762"/>
                    <a:pt x="9" y="761"/>
                  </a:cubicBezTo>
                  <a:cubicBezTo>
                    <a:pt x="6" y="759"/>
                    <a:pt x="3" y="758"/>
                    <a:pt x="2" y="755"/>
                  </a:cubicBezTo>
                  <a:cubicBezTo>
                    <a:pt x="0" y="753"/>
                    <a:pt x="0" y="750"/>
                    <a:pt x="1" y="747"/>
                  </a:cubicBezTo>
                  <a:lnTo>
                    <a:pt x="140" y="47"/>
                  </a:lnTo>
                  <a:cubicBezTo>
                    <a:pt x="143" y="31"/>
                    <a:pt x="150" y="20"/>
                    <a:pt x="160" y="13"/>
                  </a:cubicBezTo>
                  <a:cubicBezTo>
                    <a:pt x="169" y="7"/>
                    <a:pt x="181" y="4"/>
                    <a:pt x="194" y="4"/>
                  </a:cubicBezTo>
                  <a:close/>
                  <a:moveTo>
                    <a:pt x="3439" y="0"/>
                  </a:moveTo>
                  <a:cubicBezTo>
                    <a:pt x="3449" y="0"/>
                    <a:pt x="3458" y="0"/>
                    <a:pt x="3464" y="1"/>
                  </a:cubicBezTo>
                  <a:cubicBezTo>
                    <a:pt x="3471" y="1"/>
                    <a:pt x="3476" y="3"/>
                    <a:pt x="3479" y="5"/>
                  </a:cubicBezTo>
                  <a:cubicBezTo>
                    <a:pt x="3483" y="7"/>
                    <a:pt x="3486" y="9"/>
                    <a:pt x="3488" y="12"/>
                  </a:cubicBezTo>
                  <a:cubicBezTo>
                    <a:pt x="3490" y="15"/>
                    <a:pt x="3492" y="19"/>
                    <a:pt x="3493" y="23"/>
                  </a:cubicBezTo>
                  <a:lnTo>
                    <a:pt x="3596" y="301"/>
                  </a:lnTo>
                  <a:lnTo>
                    <a:pt x="3810" y="18"/>
                  </a:lnTo>
                  <a:cubicBezTo>
                    <a:pt x="3813" y="15"/>
                    <a:pt x="3816" y="12"/>
                    <a:pt x="3818" y="10"/>
                  </a:cubicBezTo>
                  <a:cubicBezTo>
                    <a:pt x="3821" y="7"/>
                    <a:pt x="3825" y="5"/>
                    <a:pt x="3829" y="4"/>
                  </a:cubicBezTo>
                  <a:cubicBezTo>
                    <a:pt x="3834" y="2"/>
                    <a:pt x="3840" y="1"/>
                    <a:pt x="3847" y="1"/>
                  </a:cubicBezTo>
                  <a:cubicBezTo>
                    <a:pt x="3854" y="0"/>
                    <a:pt x="3863" y="0"/>
                    <a:pt x="3875" y="0"/>
                  </a:cubicBezTo>
                  <a:cubicBezTo>
                    <a:pt x="3887" y="0"/>
                    <a:pt x="3898" y="1"/>
                    <a:pt x="3906" y="1"/>
                  </a:cubicBezTo>
                  <a:cubicBezTo>
                    <a:pt x="3914" y="2"/>
                    <a:pt x="3919" y="4"/>
                    <a:pt x="3922" y="7"/>
                  </a:cubicBezTo>
                  <a:cubicBezTo>
                    <a:pt x="3925" y="10"/>
                    <a:pt x="3926" y="14"/>
                    <a:pt x="3924" y="19"/>
                  </a:cubicBezTo>
                  <a:cubicBezTo>
                    <a:pt x="3922" y="24"/>
                    <a:pt x="3919" y="31"/>
                    <a:pt x="3913" y="40"/>
                  </a:cubicBezTo>
                  <a:lnTo>
                    <a:pt x="3647" y="374"/>
                  </a:lnTo>
                  <a:lnTo>
                    <a:pt x="3788" y="725"/>
                  </a:lnTo>
                  <a:cubicBezTo>
                    <a:pt x="3791" y="733"/>
                    <a:pt x="3793" y="740"/>
                    <a:pt x="3793" y="746"/>
                  </a:cubicBezTo>
                  <a:cubicBezTo>
                    <a:pt x="3793" y="751"/>
                    <a:pt x="3791" y="755"/>
                    <a:pt x="3788" y="758"/>
                  </a:cubicBezTo>
                  <a:cubicBezTo>
                    <a:pt x="3784" y="761"/>
                    <a:pt x="3778" y="763"/>
                    <a:pt x="3770" y="764"/>
                  </a:cubicBezTo>
                  <a:cubicBezTo>
                    <a:pt x="3762" y="765"/>
                    <a:pt x="3751" y="765"/>
                    <a:pt x="3737" y="765"/>
                  </a:cubicBezTo>
                  <a:cubicBezTo>
                    <a:pt x="3726" y="765"/>
                    <a:pt x="3717" y="765"/>
                    <a:pt x="3711" y="764"/>
                  </a:cubicBezTo>
                  <a:cubicBezTo>
                    <a:pt x="3704" y="764"/>
                    <a:pt x="3699" y="763"/>
                    <a:pt x="3695" y="761"/>
                  </a:cubicBezTo>
                  <a:cubicBezTo>
                    <a:pt x="3691" y="760"/>
                    <a:pt x="3689" y="758"/>
                    <a:pt x="3687" y="756"/>
                  </a:cubicBezTo>
                  <a:cubicBezTo>
                    <a:pt x="3686" y="753"/>
                    <a:pt x="3684" y="751"/>
                    <a:pt x="3683" y="747"/>
                  </a:cubicBezTo>
                  <a:lnTo>
                    <a:pt x="3568" y="443"/>
                  </a:lnTo>
                  <a:lnTo>
                    <a:pt x="3338" y="747"/>
                  </a:lnTo>
                  <a:cubicBezTo>
                    <a:pt x="3336" y="751"/>
                    <a:pt x="3333" y="754"/>
                    <a:pt x="3330" y="756"/>
                  </a:cubicBezTo>
                  <a:cubicBezTo>
                    <a:pt x="3327" y="758"/>
                    <a:pt x="3323" y="760"/>
                    <a:pt x="3319" y="761"/>
                  </a:cubicBezTo>
                  <a:cubicBezTo>
                    <a:pt x="3314" y="763"/>
                    <a:pt x="3308" y="764"/>
                    <a:pt x="3300" y="764"/>
                  </a:cubicBezTo>
                  <a:cubicBezTo>
                    <a:pt x="3293" y="765"/>
                    <a:pt x="3284" y="765"/>
                    <a:pt x="3272" y="765"/>
                  </a:cubicBezTo>
                  <a:cubicBezTo>
                    <a:pt x="3259" y="765"/>
                    <a:pt x="3249" y="765"/>
                    <a:pt x="3241" y="764"/>
                  </a:cubicBezTo>
                  <a:cubicBezTo>
                    <a:pt x="3233" y="763"/>
                    <a:pt x="3227" y="761"/>
                    <a:pt x="3225" y="758"/>
                  </a:cubicBezTo>
                  <a:cubicBezTo>
                    <a:pt x="3222" y="755"/>
                    <a:pt x="3221" y="751"/>
                    <a:pt x="3223" y="746"/>
                  </a:cubicBezTo>
                  <a:cubicBezTo>
                    <a:pt x="3225" y="741"/>
                    <a:pt x="3229" y="734"/>
                    <a:pt x="3235" y="725"/>
                  </a:cubicBezTo>
                  <a:lnTo>
                    <a:pt x="3516" y="371"/>
                  </a:lnTo>
                  <a:lnTo>
                    <a:pt x="3387" y="40"/>
                  </a:lnTo>
                  <a:cubicBezTo>
                    <a:pt x="3383" y="31"/>
                    <a:pt x="3382" y="24"/>
                    <a:pt x="3382" y="19"/>
                  </a:cubicBezTo>
                  <a:cubicBezTo>
                    <a:pt x="3382" y="14"/>
                    <a:pt x="3384" y="10"/>
                    <a:pt x="3388" y="7"/>
                  </a:cubicBezTo>
                  <a:cubicBezTo>
                    <a:pt x="3392" y="4"/>
                    <a:pt x="3398" y="2"/>
                    <a:pt x="3406" y="1"/>
                  </a:cubicBezTo>
                  <a:cubicBezTo>
                    <a:pt x="3415" y="1"/>
                    <a:pt x="3425" y="0"/>
                    <a:pt x="343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70" name="Freeform 552">
              <a:extLst>
                <a:ext uri="{FF2B5EF4-FFF2-40B4-BE49-F238E27FC236}">
                  <a16:creationId xmlns:a16="http://schemas.microsoft.com/office/drawing/2014/main" id="{CA7F630D-6184-2737-23C4-C9C5F9C75DB8}"/>
                </a:ext>
              </a:extLst>
            </p:cNvPr>
            <p:cNvSpPr>
              <a:spLocks noEditPoints="1"/>
            </p:cNvSpPr>
            <p:nvPr/>
          </p:nvSpPr>
          <p:spPr bwMode="auto">
            <a:xfrm>
              <a:off x="4308476" y="4110038"/>
              <a:ext cx="347663" cy="157163"/>
            </a:xfrm>
            <a:custGeom>
              <a:avLst/>
              <a:gdLst>
                <a:gd name="T0" fmla="*/ 1410 w 1818"/>
                <a:gd name="T1" fmla="*/ 381 h 825"/>
                <a:gd name="T2" fmla="*/ 1338 w 1818"/>
                <a:gd name="T3" fmla="*/ 566 h 825"/>
                <a:gd name="T4" fmla="*/ 1415 w 1818"/>
                <a:gd name="T5" fmla="*/ 742 h 825"/>
                <a:gd name="T6" fmla="*/ 1590 w 1818"/>
                <a:gd name="T7" fmla="*/ 602 h 825"/>
                <a:gd name="T8" fmla="*/ 1583 w 1818"/>
                <a:gd name="T9" fmla="*/ 350 h 825"/>
                <a:gd name="T10" fmla="*/ 839 w 1818"/>
                <a:gd name="T11" fmla="*/ 343 h 825"/>
                <a:gd name="T12" fmla="*/ 736 w 1818"/>
                <a:gd name="T13" fmla="*/ 501 h 825"/>
                <a:gd name="T14" fmla="*/ 737 w 1818"/>
                <a:gd name="T15" fmla="*/ 712 h 825"/>
                <a:gd name="T16" fmla="*/ 924 w 1818"/>
                <a:gd name="T17" fmla="*/ 676 h 825"/>
                <a:gd name="T18" fmla="*/ 1026 w 1818"/>
                <a:gd name="T19" fmla="*/ 411 h 825"/>
                <a:gd name="T20" fmla="*/ 279 w 1818"/>
                <a:gd name="T21" fmla="*/ 329 h 825"/>
                <a:gd name="T22" fmla="*/ 143 w 1818"/>
                <a:gd name="T23" fmla="*/ 439 h 825"/>
                <a:gd name="T24" fmla="*/ 101 w 1818"/>
                <a:gd name="T25" fmla="*/ 627 h 825"/>
                <a:gd name="T26" fmla="*/ 142 w 1818"/>
                <a:gd name="T27" fmla="*/ 732 h 825"/>
                <a:gd name="T28" fmla="*/ 308 w 1818"/>
                <a:gd name="T29" fmla="*/ 675 h 825"/>
                <a:gd name="T30" fmla="*/ 410 w 1818"/>
                <a:gd name="T31" fmla="*/ 409 h 825"/>
                <a:gd name="T32" fmla="*/ 280 w 1818"/>
                <a:gd name="T33" fmla="*/ 245 h 825"/>
                <a:gd name="T34" fmla="*/ 447 w 1818"/>
                <a:gd name="T35" fmla="*/ 271 h 825"/>
                <a:gd name="T36" fmla="*/ 515 w 1818"/>
                <a:gd name="T37" fmla="*/ 254 h 825"/>
                <a:gd name="T38" fmla="*/ 534 w 1818"/>
                <a:gd name="T39" fmla="*/ 271 h 825"/>
                <a:gd name="T40" fmla="*/ 380 w 1818"/>
                <a:gd name="T41" fmla="*/ 817 h 825"/>
                <a:gd name="T42" fmla="*/ 342 w 1818"/>
                <a:gd name="T43" fmla="*/ 808 h 825"/>
                <a:gd name="T44" fmla="*/ 334 w 1818"/>
                <a:gd name="T45" fmla="*/ 740 h 825"/>
                <a:gd name="T46" fmla="*/ 158 w 1818"/>
                <a:gd name="T47" fmla="*/ 825 h 825"/>
                <a:gd name="T48" fmla="*/ 7 w 1818"/>
                <a:gd name="T49" fmla="*/ 704 h 825"/>
                <a:gd name="T50" fmla="*/ 26 w 1818"/>
                <a:gd name="T51" fmla="*/ 475 h 825"/>
                <a:gd name="T52" fmla="*/ 187 w 1818"/>
                <a:gd name="T53" fmla="*/ 265 h 825"/>
                <a:gd name="T54" fmla="*/ 1795 w 1818"/>
                <a:gd name="T55" fmla="*/ 1 h 825"/>
                <a:gd name="T56" fmla="*/ 1817 w 1818"/>
                <a:gd name="T57" fmla="*/ 19 h 825"/>
                <a:gd name="T58" fmla="*/ 1614 w 1818"/>
                <a:gd name="T59" fmla="*/ 817 h 825"/>
                <a:gd name="T60" fmla="*/ 1575 w 1818"/>
                <a:gd name="T61" fmla="*/ 808 h 825"/>
                <a:gd name="T62" fmla="*/ 1566 w 1818"/>
                <a:gd name="T63" fmla="*/ 742 h 825"/>
                <a:gd name="T64" fmla="*/ 1390 w 1818"/>
                <a:gd name="T65" fmla="*/ 825 h 825"/>
                <a:gd name="T66" fmla="*/ 1259 w 1818"/>
                <a:gd name="T67" fmla="*/ 756 h 825"/>
                <a:gd name="T68" fmla="*/ 1232 w 1818"/>
                <a:gd name="T69" fmla="*/ 632 h 825"/>
                <a:gd name="T70" fmla="*/ 1295 w 1818"/>
                <a:gd name="T71" fmla="*/ 387 h 825"/>
                <a:gd name="T72" fmla="*/ 1512 w 1818"/>
                <a:gd name="T73" fmla="*/ 245 h 825"/>
                <a:gd name="T74" fmla="*/ 1633 w 1818"/>
                <a:gd name="T75" fmla="*/ 289 h 825"/>
                <a:gd name="T76" fmla="*/ 1724 w 1818"/>
                <a:gd name="T77" fmla="*/ 11 h 825"/>
                <a:gd name="T78" fmla="*/ 1772 w 1818"/>
                <a:gd name="T79" fmla="*/ 0 h 825"/>
                <a:gd name="T80" fmla="*/ 1194 w 1818"/>
                <a:gd name="T81" fmla="*/ 5 h 825"/>
                <a:gd name="T82" fmla="*/ 1045 w 1818"/>
                <a:gd name="T83" fmla="*/ 799 h 825"/>
                <a:gd name="T84" fmla="*/ 978 w 1818"/>
                <a:gd name="T85" fmla="*/ 816 h 825"/>
                <a:gd name="T86" fmla="*/ 959 w 1818"/>
                <a:gd name="T87" fmla="*/ 799 h 825"/>
                <a:gd name="T88" fmla="*/ 903 w 1818"/>
                <a:gd name="T89" fmla="*/ 782 h 825"/>
                <a:gd name="T90" fmla="*/ 714 w 1818"/>
                <a:gd name="T91" fmla="*/ 816 h 825"/>
                <a:gd name="T92" fmla="*/ 626 w 1818"/>
                <a:gd name="T93" fmla="*/ 714 h 825"/>
                <a:gd name="T94" fmla="*/ 623 w 1818"/>
                <a:gd name="T95" fmla="*/ 555 h 825"/>
                <a:gd name="T96" fmla="*/ 732 w 1818"/>
                <a:gd name="T97" fmla="*/ 315 h 825"/>
                <a:gd name="T98" fmla="*/ 944 w 1818"/>
                <a:gd name="T99" fmla="*/ 251 h 825"/>
                <a:gd name="T100" fmla="*/ 1045 w 1818"/>
                <a:gd name="T101" fmla="*/ 317 h 825"/>
                <a:gd name="T102" fmla="*/ 1117 w 1818"/>
                <a:gd name="T103" fmla="*/ 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825">
                  <a:moveTo>
                    <a:pt x="1511" y="329"/>
                  </a:moveTo>
                  <a:cubicBezTo>
                    <a:pt x="1490" y="329"/>
                    <a:pt x="1472" y="333"/>
                    <a:pt x="1455" y="343"/>
                  </a:cubicBezTo>
                  <a:cubicBezTo>
                    <a:pt x="1438" y="353"/>
                    <a:pt x="1424" y="365"/>
                    <a:pt x="1410" y="381"/>
                  </a:cubicBezTo>
                  <a:cubicBezTo>
                    <a:pt x="1397" y="397"/>
                    <a:pt x="1386" y="416"/>
                    <a:pt x="1376" y="436"/>
                  </a:cubicBezTo>
                  <a:cubicBezTo>
                    <a:pt x="1366" y="457"/>
                    <a:pt x="1358" y="478"/>
                    <a:pt x="1352" y="501"/>
                  </a:cubicBezTo>
                  <a:cubicBezTo>
                    <a:pt x="1346" y="523"/>
                    <a:pt x="1341" y="544"/>
                    <a:pt x="1338" y="566"/>
                  </a:cubicBezTo>
                  <a:cubicBezTo>
                    <a:pt x="1335" y="587"/>
                    <a:pt x="1333" y="607"/>
                    <a:pt x="1333" y="625"/>
                  </a:cubicBezTo>
                  <a:cubicBezTo>
                    <a:pt x="1333" y="663"/>
                    <a:pt x="1340" y="692"/>
                    <a:pt x="1353" y="712"/>
                  </a:cubicBezTo>
                  <a:cubicBezTo>
                    <a:pt x="1366" y="732"/>
                    <a:pt x="1386" y="742"/>
                    <a:pt x="1415" y="742"/>
                  </a:cubicBezTo>
                  <a:cubicBezTo>
                    <a:pt x="1436" y="742"/>
                    <a:pt x="1458" y="736"/>
                    <a:pt x="1480" y="725"/>
                  </a:cubicBezTo>
                  <a:cubicBezTo>
                    <a:pt x="1501" y="713"/>
                    <a:pt x="1522" y="697"/>
                    <a:pt x="1540" y="676"/>
                  </a:cubicBezTo>
                  <a:cubicBezTo>
                    <a:pt x="1559" y="655"/>
                    <a:pt x="1576" y="631"/>
                    <a:pt x="1590" y="602"/>
                  </a:cubicBezTo>
                  <a:cubicBezTo>
                    <a:pt x="1605" y="574"/>
                    <a:pt x="1615" y="542"/>
                    <a:pt x="1622" y="508"/>
                  </a:cubicBezTo>
                  <a:lnTo>
                    <a:pt x="1642" y="411"/>
                  </a:lnTo>
                  <a:cubicBezTo>
                    <a:pt x="1624" y="384"/>
                    <a:pt x="1604" y="364"/>
                    <a:pt x="1583" y="350"/>
                  </a:cubicBezTo>
                  <a:cubicBezTo>
                    <a:pt x="1562" y="336"/>
                    <a:pt x="1538" y="329"/>
                    <a:pt x="1511" y="329"/>
                  </a:cubicBezTo>
                  <a:close/>
                  <a:moveTo>
                    <a:pt x="895" y="329"/>
                  </a:moveTo>
                  <a:cubicBezTo>
                    <a:pt x="874" y="329"/>
                    <a:pt x="856" y="333"/>
                    <a:pt x="839" y="343"/>
                  </a:cubicBezTo>
                  <a:cubicBezTo>
                    <a:pt x="822" y="353"/>
                    <a:pt x="808" y="365"/>
                    <a:pt x="794" y="381"/>
                  </a:cubicBezTo>
                  <a:cubicBezTo>
                    <a:pt x="781" y="397"/>
                    <a:pt x="770" y="416"/>
                    <a:pt x="760" y="436"/>
                  </a:cubicBezTo>
                  <a:cubicBezTo>
                    <a:pt x="750" y="457"/>
                    <a:pt x="742" y="478"/>
                    <a:pt x="736" y="501"/>
                  </a:cubicBezTo>
                  <a:cubicBezTo>
                    <a:pt x="730" y="523"/>
                    <a:pt x="725" y="544"/>
                    <a:pt x="722" y="566"/>
                  </a:cubicBezTo>
                  <a:cubicBezTo>
                    <a:pt x="719" y="587"/>
                    <a:pt x="717" y="607"/>
                    <a:pt x="717" y="625"/>
                  </a:cubicBezTo>
                  <a:cubicBezTo>
                    <a:pt x="717" y="663"/>
                    <a:pt x="724" y="692"/>
                    <a:pt x="737" y="712"/>
                  </a:cubicBezTo>
                  <a:cubicBezTo>
                    <a:pt x="750" y="732"/>
                    <a:pt x="770" y="742"/>
                    <a:pt x="799" y="742"/>
                  </a:cubicBezTo>
                  <a:cubicBezTo>
                    <a:pt x="820" y="742"/>
                    <a:pt x="842" y="736"/>
                    <a:pt x="864" y="725"/>
                  </a:cubicBezTo>
                  <a:cubicBezTo>
                    <a:pt x="885" y="713"/>
                    <a:pt x="906" y="697"/>
                    <a:pt x="924" y="676"/>
                  </a:cubicBezTo>
                  <a:cubicBezTo>
                    <a:pt x="943" y="655"/>
                    <a:pt x="960" y="631"/>
                    <a:pt x="974" y="602"/>
                  </a:cubicBezTo>
                  <a:cubicBezTo>
                    <a:pt x="989" y="574"/>
                    <a:pt x="999" y="542"/>
                    <a:pt x="1006" y="508"/>
                  </a:cubicBezTo>
                  <a:lnTo>
                    <a:pt x="1026" y="411"/>
                  </a:lnTo>
                  <a:cubicBezTo>
                    <a:pt x="1008" y="384"/>
                    <a:pt x="988" y="364"/>
                    <a:pt x="967" y="350"/>
                  </a:cubicBezTo>
                  <a:cubicBezTo>
                    <a:pt x="946" y="336"/>
                    <a:pt x="922" y="329"/>
                    <a:pt x="895" y="329"/>
                  </a:cubicBezTo>
                  <a:close/>
                  <a:moveTo>
                    <a:pt x="279" y="329"/>
                  </a:moveTo>
                  <a:cubicBezTo>
                    <a:pt x="258" y="329"/>
                    <a:pt x="239" y="334"/>
                    <a:pt x="222" y="344"/>
                  </a:cubicBezTo>
                  <a:cubicBezTo>
                    <a:pt x="205" y="353"/>
                    <a:pt x="190" y="367"/>
                    <a:pt x="177" y="383"/>
                  </a:cubicBezTo>
                  <a:cubicBezTo>
                    <a:pt x="164" y="399"/>
                    <a:pt x="152" y="418"/>
                    <a:pt x="143" y="439"/>
                  </a:cubicBezTo>
                  <a:cubicBezTo>
                    <a:pt x="133" y="460"/>
                    <a:pt x="125" y="482"/>
                    <a:pt x="119" y="504"/>
                  </a:cubicBezTo>
                  <a:cubicBezTo>
                    <a:pt x="113" y="526"/>
                    <a:pt x="109" y="548"/>
                    <a:pt x="106" y="569"/>
                  </a:cubicBezTo>
                  <a:cubicBezTo>
                    <a:pt x="103" y="591"/>
                    <a:pt x="101" y="610"/>
                    <a:pt x="101" y="627"/>
                  </a:cubicBezTo>
                  <a:cubicBezTo>
                    <a:pt x="101" y="641"/>
                    <a:pt x="103" y="655"/>
                    <a:pt x="105" y="668"/>
                  </a:cubicBezTo>
                  <a:cubicBezTo>
                    <a:pt x="107" y="682"/>
                    <a:pt x="111" y="694"/>
                    <a:pt x="117" y="705"/>
                  </a:cubicBezTo>
                  <a:cubicBezTo>
                    <a:pt x="123" y="716"/>
                    <a:pt x="131" y="725"/>
                    <a:pt x="142" y="732"/>
                  </a:cubicBezTo>
                  <a:cubicBezTo>
                    <a:pt x="152" y="739"/>
                    <a:pt x="166" y="742"/>
                    <a:pt x="183" y="742"/>
                  </a:cubicBezTo>
                  <a:cubicBezTo>
                    <a:pt x="204" y="742"/>
                    <a:pt x="226" y="736"/>
                    <a:pt x="248" y="724"/>
                  </a:cubicBezTo>
                  <a:cubicBezTo>
                    <a:pt x="269" y="712"/>
                    <a:pt x="290" y="696"/>
                    <a:pt x="308" y="675"/>
                  </a:cubicBezTo>
                  <a:cubicBezTo>
                    <a:pt x="327" y="654"/>
                    <a:pt x="344" y="629"/>
                    <a:pt x="358" y="600"/>
                  </a:cubicBezTo>
                  <a:cubicBezTo>
                    <a:pt x="373" y="572"/>
                    <a:pt x="383" y="540"/>
                    <a:pt x="390" y="506"/>
                  </a:cubicBezTo>
                  <a:lnTo>
                    <a:pt x="410" y="409"/>
                  </a:lnTo>
                  <a:cubicBezTo>
                    <a:pt x="392" y="382"/>
                    <a:pt x="372" y="362"/>
                    <a:pt x="351" y="349"/>
                  </a:cubicBezTo>
                  <a:cubicBezTo>
                    <a:pt x="330" y="335"/>
                    <a:pt x="306" y="329"/>
                    <a:pt x="279" y="329"/>
                  </a:cubicBezTo>
                  <a:close/>
                  <a:moveTo>
                    <a:pt x="280" y="245"/>
                  </a:moveTo>
                  <a:cubicBezTo>
                    <a:pt x="315" y="245"/>
                    <a:pt x="345" y="252"/>
                    <a:pt x="370" y="266"/>
                  </a:cubicBezTo>
                  <a:cubicBezTo>
                    <a:pt x="394" y="281"/>
                    <a:pt x="417" y="300"/>
                    <a:pt x="436" y="324"/>
                  </a:cubicBezTo>
                  <a:lnTo>
                    <a:pt x="447" y="271"/>
                  </a:lnTo>
                  <a:cubicBezTo>
                    <a:pt x="449" y="265"/>
                    <a:pt x="453" y="260"/>
                    <a:pt x="461" y="258"/>
                  </a:cubicBezTo>
                  <a:cubicBezTo>
                    <a:pt x="468" y="255"/>
                    <a:pt x="480" y="254"/>
                    <a:pt x="495" y="254"/>
                  </a:cubicBezTo>
                  <a:cubicBezTo>
                    <a:pt x="503" y="254"/>
                    <a:pt x="510" y="254"/>
                    <a:pt x="515" y="254"/>
                  </a:cubicBezTo>
                  <a:cubicBezTo>
                    <a:pt x="520" y="255"/>
                    <a:pt x="524" y="256"/>
                    <a:pt x="527" y="258"/>
                  </a:cubicBezTo>
                  <a:cubicBezTo>
                    <a:pt x="531" y="259"/>
                    <a:pt x="533" y="261"/>
                    <a:pt x="533" y="264"/>
                  </a:cubicBezTo>
                  <a:cubicBezTo>
                    <a:pt x="534" y="266"/>
                    <a:pt x="534" y="268"/>
                    <a:pt x="534" y="271"/>
                  </a:cubicBezTo>
                  <a:lnTo>
                    <a:pt x="428" y="799"/>
                  </a:lnTo>
                  <a:cubicBezTo>
                    <a:pt x="427" y="806"/>
                    <a:pt x="423" y="810"/>
                    <a:pt x="416" y="813"/>
                  </a:cubicBezTo>
                  <a:cubicBezTo>
                    <a:pt x="409" y="816"/>
                    <a:pt x="397" y="817"/>
                    <a:pt x="380" y="817"/>
                  </a:cubicBezTo>
                  <a:cubicBezTo>
                    <a:pt x="373" y="817"/>
                    <a:pt x="366" y="817"/>
                    <a:pt x="361" y="816"/>
                  </a:cubicBezTo>
                  <a:cubicBezTo>
                    <a:pt x="356" y="815"/>
                    <a:pt x="352" y="814"/>
                    <a:pt x="349" y="813"/>
                  </a:cubicBezTo>
                  <a:cubicBezTo>
                    <a:pt x="346" y="811"/>
                    <a:pt x="343" y="810"/>
                    <a:pt x="342" y="808"/>
                  </a:cubicBezTo>
                  <a:cubicBezTo>
                    <a:pt x="341" y="805"/>
                    <a:pt x="341" y="803"/>
                    <a:pt x="342" y="799"/>
                  </a:cubicBezTo>
                  <a:lnTo>
                    <a:pt x="362" y="699"/>
                  </a:lnTo>
                  <a:cubicBezTo>
                    <a:pt x="357" y="712"/>
                    <a:pt x="347" y="726"/>
                    <a:pt x="334" y="740"/>
                  </a:cubicBezTo>
                  <a:cubicBezTo>
                    <a:pt x="321" y="755"/>
                    <a:pt x="305" y="769"/>
                    <a:pt x="287" y="782"/>
                  </a:cubicBezTo>
                  <a:cubicBezTo>
                    <a:pt x="269" y="794"/>
                    <a:pt x="249" y="804"/>
                    <a:pt x="226" y="813"/>
                  </a:cubicBezTo>
                  <a:cubicBezTo>
                    <a:pt x="204" y="821"/>
                    <a:pt x="181" y="825"/>
                    <a:pt x="158" y="825"/>
                  </a:cubicBezTo>
                  <a:cubicBezTo>
                    <a:pt x="127" y="825"/>
                    <a:pt x="101" y="819"/>
                    <a:pt x="81" y="808"/>
                  </a:cubicBezTo>
                  <a:cubicBezTo>
                    <a:pt x="60" y="798"/>
                    <a:pt x="44" y="783"/>
                    <a:pt x="32" y="765"/>
                  </a:cubicBezTo>
                  <a:cubicBezTo>
                    <a:pt x="20" y="747"/>
                    <a:pt x="11" y="727"/>
                    <a:pt x="7" y="704"/>
                  </a:cubicBezTo>
                  <a:cubicBezTo>
                    <a:pt x="2" y="682"/>
                    <a:pt x="0" y="658"/>
                    <a:pt x="0" y="634"/>
                  </a:cubicBezTo>
                  <a:cubicBezTo>
                    <a:pt x="0" y="613"/>
                    <a:pt x="2" y="588"/>
                    <a:pt x="6" y="560"/>
                  </a:cubicBezTo>
                  <a:cubicBezTo>
                    <a:pt x="10" y="532"/>
                    <a:pt x="17" y="504"/>
                    <a:pt x="26" y="475"/>
                  </a:cubicBezTo>
                  <a:cubicBezTo>
                    <a:pt x="35" y="446"/>
                    <a:pt x="47" y="418"/>
                    <a:pt x="62" y="391"/>
                  </a:cubicBezTo>
                  <a:cubicBezTo>
                    <a:pt x="77" y="363"/>
                    <a:pt x="94" y="339"/>
                    <a:pt x="115" y="317"/>
                  </a:cubicBezTo>
                  <a:cubicBezTo>
                    <a:pt x="136" y="295"/>
                    <a:pt x="160" y="278"/>
                    <a:pt x="187" y="265"/>
                  </a:cubicBezTo>
                  <a:cubicBezTo>
                    <a:pt x="214" y="252"/>
                    <a:pt x="245" y="245"/>
                    <a:pt x="280" y="245"/>
                  </a:cubicBezTo>
                  <a:close/>
                  <a:moveTo>
                    <a:pt x="1772" y="0"/>
                  </a:moveTo>
                  <a:cubicBezTo>
                    <a:pt x="1782" y="0"/>
                    <a:pt x="1789" y="0"/>
                    <a:pt x="1795" y="1"/>
                  </a:cubicBezTo>
                  <a:cubicBezTo>
                    <a:pt x="1802" y="2"/>
                    <a:pt x="1806" y="3"/>
                    <a:pt x="1810" y="5"/>
                  </a:cubicBezTo>
                  <a:cubicBezTo>
                    <a:pt x="1813" y="6"/>
                    <a:pt x="1816" y="8"/>
                    <a:pt x="1817" y="11"/>
                  </a:cubicBezTo>
                  <a:cubicBezTo>
                    <a:pt x="1818" y="13"/>
                    <a:pt x="1818" y="16"/>
                    <a:pt x="1817" y="19"/>
                  </a:cubicBezTo>
                  <a:lnTo>
                    <a:pt x="1661" y="799"/>
                  </a:lnTo>
                  <a:cubicBezTo>
                    <a:pt x="1660" y="806"/>
                    <a:pt x="1656" y="810"/>
                    <a:pt x="1649" y="813"/>
                  </a:cubicBezTo>
                  <a:cubicBezTo>
                    <a:pt x="1642" y="816"/>
                    <a:pt x="1630" y="817"/>
                    <a:pt x="1614" y="817"/>
                  </a:cubicBezTo>
                  <a:cubicBezTo>
                    <a:pt x="1605" y="817"/>
                    <a:pt x="1599" y="817"/>
                    <a:pt x="1594" y="816"/>
                  </a:cubicBezTo>
                  <a:cubicBezTo>
                    <a:pt x="1589" y="815"/>
                    <a:pt x="1584" y="814"/>
                    <a:pt x="1581" y="813"/>
                  </a:cubicBezTo>
                  <a:cubicBezTo>
                    <a:pt x="1578" y="811"/>
                    <a:pt x="1576" y="810"/>
                    <a:pt x="1575" y="808"/>
                  </a:cubicBezTo>
                  <a:cubicBezTo>
                    <a:pt x="1574" y="805"/>
                    <a:pt x="1574" y="803"/>
                    <a:pt x="1575" y="799"/>
                  </a:cubicBezTo>
                  <a:lnTo>
                    <a:pt x="1594" y="701"/>
                  </a:lnTo>
                  <a:cubicBezTo>
                    <a:pt x="1589" y="714"/>
                    <a:pt x="1579" y="727"/>
                    <a:pt x="1566" y="742"/>
                  </a:cubicBezTo>
                  <a:cubicBezTo>
                    <a:pt x="1553" y="757"/>
                    <a:pt x="1537" y="770"/>
                    <a:pt x="1519" y="782"/>
                  </a:cubicBezTo>
                  <a:cubicBezTo>
                    <a:pt x="1501" y="795"/>
                    <a:pt x="1481" y="805"/>
                    <a:pt x="1458" y="813"/>
                  </a:cubicBezTo>
                  <a:cubicBezTo>
                    <a:pt x="1436" y="821"/>
                    <a:pt x="1413" y="825"/>
                    <a:pt x="1390" y="825"/>
                  </a:cubicBezTo>
                  <a:cubicBezTo>
                    <a:pt x="1367" y="825"/>
                    <a:pt x="1347" y="822"/>
                    <a:pt x="1330" y="816"/>
                  </a:cubicBezTo>
                  <a:cubicBezTo>
                    <a:pt x="1313" y="810"/>
                    <a:pt x="1299" y="802"/>
                    <a:pt x="1287" y="791"/>
                  </a:cubicBezTo>
                  <a:cubicBezTo>
                    <a:pt x="1276" y="781"/>
                    <a:pt x="1267" y="769"/>
                    <a:pt x="1259" y="756"/>
                  </a:cubicBezTo>
                  <a:cubicBezTo>
                    <a:pt x="1252" y="743"/>
                    <a:pt x="1246" y="729"/>
                    <a:pt x="1242" y="714"/>
                  </a:cubicBezTo>
                  <a:cubicBezTo>
                    <a:pt x="1238" y="700"/>
                    <a:pt x="1236" y="686"/>
                    <a:pt x="1234" y="671"/>
                  </a:cubicBezTo>
                  <a:cubicBezTo>
                    <a:pt x="1233" y="657"/>
                    <a:pt x="1232" y="644"/>
                    <a:pt x="1232" y="632"/>
                  </a:cubicBezTo>
                  <a:cubicBezTo>
                    <a:pt x="1232" y="609"/>
                    <a:pt x="1234" y="583"/>
                    <a:pt x="1239" y="555"/>
                  </a:cubicBezTo>
                  <a:cubicBezTo>
                    <a:pt x="1243" y="527"/>
                    <a:pt x="1250" y="499"/>
                    <a:pt x="1259" y="471"/>
                  </a:cubicBezTo>
                  <a:cubicBezTo>
                    <a:pt x="1268" y="442"/>
                    <a:pt x="1280" y="415"/>
                    <a:pt x="1295" y="387"/>
                  </a:cubicBezTo>
                  <a:cubicBezTo>
                    <a:pt x="1310" y="360"/>
                    <a:pt x="1327" y="336"/>
                    <a:pt x="1348" y="315"/>
                  </a:cubicBezTo>
                  <a:cubicBezTo>
                    <a:pt x="1369" y="294"/>
                    <a:pt x="1393" y="278"/>
                    <a:pt x="1420" y="265"/>
                  </a:cubicBezTo>
                  <a:cubicBezTo>
                    <a:pt x="1447" y="252"/>
                    <a:pt x="1478" y="245"/>
                    <a:pt x="1512" y="245"/>
                  </a:cubicBezTo>
                  <a:cubicBezTo>
                    <a:pt x="1529" y="245"/>
                    <a:pt x="1545" y="247"/>
                    <a:pt x="1560" y="251"/>
                  </a:cubicBezTo>
                  <a:cubicBezTo>
                    <a:pt x="1574" y="255"/>
                    <a:pt x="1588" y="260"/>
                    <a:pt x="1600" y="266"/>
                  </a:cubicBezTo>
                  <a:cubicBezTo>
                    <a:pt x="1612" y="273"/>
                    <a:pt x="1623" y="280"/>
                    <a:pt x="1633" y="289"/>
                  </a:cubicBezTo>
                  <a:cubicBezTo>
                    <a:pt x="1644" y="298"/>
                    <a:pt x="1653" y="308"/>
                    <a:pt x="1661" y="317"/>
                  </a:cubicBezTo>
                  <a:lnTo>
                    <a:pt x="1721" y="19"/>
                  </a:lnTo>
                  <a:cubicBezTo>
                    <a:pt x="1721" y="16"/>
                    <a:pt x="1722" y="13"/>
                    <a:pt x="1724" y="11"/>
                  </a:cubicBezTo>
                  <a:cubicBezTo>
                    <a:pt x="1726" y="8"/>
                    <a:pt x="1729" y="6"/>
                    <a:pt x="1733" y="5"/>
                  </a:cubicBezTo>
                  <a:cubicBezTo>
                    <a:pt x="1737" y="3"/>
                    <a:pt x="1742" y="2"/>
                    <a:pt x="1748" y="1"/>
                  </a:cubicBezTo>
                  <a:cubicBezTo>
                    <a:pt x="1755" y="0"/>
                    <a:pt x="1763" y="0"/>
                    <a:pt x="1772" y="0"/>
                  </a:cubicBezTo>
                  <a:close/>
                  <a:moveTo>
                    <a:pt x="1156" y="0"/>
                  </a:moveTo>
                  <a:cubicBezTo>
                    <a:pt x="1166" y="0"/>
                    <a:pt x="1173" y="0"/>
                    <a:pt x="1179" y="1"/>
                  </a:cubicBezTo>
                  <a:cubicBezTo>
                    <a:pt x="1186" y="2"/>
                    <a:pt x="1190" y="3"/>
                    <a:pt x="1194" y="5"/>
                  </a:cubicBezTo>
                  <a:cubicBezTo>
                    <a:pt x="1197" y="6"/>
                    <a:pt x="1200" y="8"/>
                    <a:pt x="1201" y="11"/>
                  </a:cubicBezTo>
                  <a:cubicBezTo>
                    <a:pt x="1202" y="13"/>
                    <a:pt x="1202" y="16"/>
                    <a:pt x="1201" y="19"/>
                  </a:cubicBezTo>
                  <a:lnTo>
                    <a:pt x="1045" y="799"/>
                  </a:lnTo>
                  <a:cubicBezTo>
                    <a:pt x="1044" y="806"/>
                    <a:pt x="1040" y="810"/>
                    <a:pt x="1033" y="813"/>
                  </a:cubicBezTo>
                  <a:cubicBezTo>
                    <a:pt x="1026" y="816"/>
                    <a:pt x="1014" y="817"/>
                    <a:pt x="998" y="817"/>
                  </a:cubicBezTo>
                  <a:cubicBezTo>
                    <a:pt x="989" y="817"/>
                    <a:pt x="983" y="817"/>
                    <a:pt x="978" y="816"/>
                  </a:cubicBezTo>
                  <a:cubicBezTo>
                    <a:pt x="973" y="815"/>
                    <a:pt x="968" y="814"/>
                    <a:pt x="965" y="813"/>
                  </a:cubicBezTo>
                  <a:cubicBezTo>
                    <a:pt x="962" y="811"/>
                    <a:pt x="960" y="810"/>
                    <a:pt x="959" y="808"/>
                  </a:cubicBezTo>
                  <a:cubicBezTo>
                    <a:pt x="958" y="805"/>
                    <a:pt x="958" y="803"/>
                    <a:pt x="959" y="799"/>
                  </a:cubicBezTo>
                  <a:lnTo>
                    <a:pt x="978" y="701"/>
                  </a:lnTo>
                  <a:cubicBezTo>
                    <a:pt x="973" y="714"/>
                    <a:pt x="963" y="727"/>
                    <a:pt x="950" y="742"/>
                  </a:cubicBezTo>
                  <a:cubicBezTo>
                    <a:pt x="937" y="757"/>
                    <a:pt x="921" y="770"/>
                    <a:pt x="903" y="782"/>
                  </a:cubicBezTo>
                  <a:cubicBezTo>
                    <a:pt x="885" y="795"/>
                    <a:pt x="865" y="805"/>
                    <a:pt x="842" y="813"/>
                  </a:cubicBezTo>
                  <a:cubicBezTo>
                    <a:pt x="820" y="821"/>
                    <a:pt x="797" y="825"/>
                    <a:pt x="774" y="825"/>
                  </a:cubicBezTo>
                  <a:cubicBezTo>
                    <a:pt x="751" y="825"/>
                    <a:pt x="731" y="822"/>
                    <a:pt x="714" y="816"/>
                  </a:cubicBezTo>
                  <a:cubicBezTo>
                    <a:pt x="697" y="810"/>
                    <a:pt x="683" y="802"/>
                    <a:pt x="671" y="791"/>
                  </a:cubicBezTo>
                  <a:cubicBezTo>
                    <a:pt x="660" y="781"/>
                    <a:pt x="651" y="769"/>
                    <a:pt x="643" y="756"/>
                  </a:cubicBezTo>
                  <a:cubicBezTo>
                    <a:pt x="636" y="743"/>
                    <a:pt x="630" y="729"/>
                    <a:pt x="626" y="714"/>
                  </a:cubicBezTo>
                  <a:cubicBezTo>
                    <a:pt x="622" y="700"/>
                    <a:pt x="620" y="686"/>
                    <a:pt x="618" y="671"/>
                  </a:cubicBezTo>
                  <a:cubicBezTo>
                    <a:pt x="617" y="657"/>
                    <a:pt x="616" y="644"/>
                    <a:pt x="616" y="632"/>
                  </a:cubicBezTo>
                  <a:cubicBezTo>
                    <a:pt x="616" y="609"/>
                    <a:pt x="618" y="583"/>
                    <a:pt x="623" y="555"/>
                  </a:cubicBezTo>
                  <a:cubicBezTo>
                    <a:pt x="627" y="527"/>
                    <a:pt x="634" y="499"/>
                    <a:pt x="643" y="471"/>
                  </a:cubicBezTo>
                  <a:cubicBezTo>
                    <a:pt x="652" y="442"/>
                    <a:pt x="664" y="415"/>
                    <a:pt x="679" y="387"/>
                  </a:cubicBezTo>
                  <a:cubicBezTo>
                    <a:pt x="694" y="360"/>
                    <a:pt x="711" y="336"/>
                    <a:pt x="732" y="315"/>
                  </a:cubicBezTo>
                  <a:cubicBezTo>
                    <a:pt x="753" y="294"/>
                    <a:pt x="777" y="278"/>
                    <a:pt x="804" y="265"/>
                  </a:cubicBezTo>
                  <a:cubicBezTo>
                    <a:pt x="831" y="252"/>
                    <a:pt x="862" y="245"/>
                    <a:pt x="896" y="245"/>
                  </a:cubicBezTo>
                  <a:cubicBezTo>
                    <a:pt x="913" y="245"/>
                    <a:pt x="929" y="247"/>
                    <a:pt x="944" y="251"/>
                  </a:cubicBezTo>
                  <a:cubicBezTo>
                    <a:pt x="958" y="255"/>
                    <a:pt x="972" y="260"/>
                    <a:pt x="984" y="266"/>
                  </a:cubicBezTo>
                  <a:cubicBezTo>
                    <a:pt x="996" y="273"/>
                    <a:pt x="1007" y="280"/>
                    <a:pt x="1017" y="289"/>
                  </a:cubicBezTo>
                  <a:cubicBezTo>
                    <a:pt x="1028" y="298"/>
                    <a:pt x="1037" y="308"/>
                    <a:pt x="1045" y="317"/>
                  </a:cubicBezTo>
                  <a:lnTo>
                    <a:pt x="1105" y="19"/>
                  </a:lnTo>
                  <a:cubicBezTo>
                    <a:pt x="1105" y="16"/>
                    <a:pt x="1106" y="13"/>
                    <a:pt x="1108" y="11"/>
                  </a:cubicBezTo>
                  <a:cubicBezTo>
                    <a:pt x="1110" y="8"/>
                    <a:pt x="1113" y="6"/>
                    <a:pt x="1117" y="5"/>
                  </a:cubicBezTo>
                  <a:cubicBezTo>
                    <a:pt x="1121" y="3"/>
                    <a:pt x="1126" y="2"/>
                    <a:pt x="1132" y="1"/>
                  </a:cubicBezTo>
                  <a:cubicBezTo>
                    <a:pt x="1139" y="0"/>
                    <a:pt x="1147" y="0"/>
                    <a:pt x="115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71" name="Freeform 553">
              <a:extLst>
                <a:ext uri="{FF2B5EF4-FFF2-40B4-BE49-F238E27FC236}">
                  <a16:creationId xmlns:a16="http://schemas.microsoft.com/office/drawing/2014/main" id="{C1BA7333-6520-11F1-B556-6674898E4DCA}"/>
                </a:ext>
              </a:extLst>
            </p:cNvPr>
            <p:cNvSpPr>
              <a:spLocks noEditPoints="1"/>
            </p:cNvSpPr>
            <p:nvPr/>
          </p:nvSpPr>
          <p:spPr bwMode="auto">
            <a:xfrm>
              <a:off x="4706938" y="4156075"/>
              <a:ext cx="307975" cy="149225"/>
            </a:xfrm>
            <a:custGeom>
              <a:avLst/>
              <a:gdLst>
                <a:gd name="T0" fmla="*/ 694 w 1620"/>
                <a:gd name="T1" fmla="*/ 128 h 782"/>
                <a:gd name="T2" fmla="*/ 611 w 1620"/>
                <a:gd name="T3" fmla="*/ 306 h 782"/>
                <a:gd name="T4" fmla="*/ 633 w 1620"/>
                <a:gd name="T5" fmla="*/ 466 h 782"/>
                <a:gd name="T6" fmla="*/ 790 w 1620"/>
                <a:gd name="T7" fmla="*/ 487 h 782"/>
                <a:gd name="T8" fmla="*/ 908 w 1620"/>
                <a:gd name="T9" fmla="*/ 341 h 782"/>
                <a:gd name="T10" fmla="*/ 923 w 1620"/>
                <a:gd name="T11" fmla="*/ 154 h 782"/>
                <a:gd name="T12" fmla="*/ 809 w 1620"/>
                <a:gd name="T13" fmla="*/ 81 h 782"/>
                <a:gd name="T14" fmla="*/ 1236 w 1620"/>
                <a:gd name="T15" fmla="*/ 12 h 782"/>
                <a:gd name="T16" fmla="*/ 1314 w 1620"/>
                <a:gd name="T17" fmla="*/ 459 h 782"/>
                <a:gd name="T18" fmla="*/ 1435 w 1620"/>
                <a:gd name="T19" fmla="*/ 248 h 782"/>
                <a:gd name="T20" fmla="*/ 1524 w 1620"/>
                <a:gd name="T21" fmla="*/ 18 h 782"/>
                <a:gd name="T22" fmla="*/ 1576 w 1620"/>
                <a:gd name="T23" fmla="*/ 9 h 782"/>
                <a:gd name="T24" fmla="*/ 1619 w 1620"/>
                <a:gd name="T25" fmla="*/ 36 h 782"/>
                <a:gd name="T26" fmla="*/ 1519 w 1620"/>
                <a:gd name="T27" fmla="*/ 280 h 782"/>
                <a:gd name="T28" fmla="*/ 1199 w 1620"/>
                <a:gd name="T29" fmla="*/ 763 h 782"/>
                <a:gd name="T30" fmla="*/ 1159 w 1620"/>
                <a:gd name="T31" fmla="*/ 781 h 782"/>
                <a:gd name="T32" fmla="*/ 1092 w 1620"/>
                <a:gd name="T33" fmla="*/ 776 h 782"/>
                <a:gd name="T34" fmla="*/ 1238 w 1620"/>
                <a:gd name="T35" fmla="*/ 569 h 782"/>
                <a:gd name="T36" fmla="*/ 1148 w 1620"/>
                <a:gd name="T37" fmla="*/ 31 h 782"/>
                <a:gd name="T38" fmla="*/ 1173 w 1620"/>
                <a:gd name="T39" fmla="*/ 9 h 782"/>
                <a:gd name="T40" fmla="*/ 914 w 1620"/>
                <a:gd name="T41" fmla="*/ 14 h 782"/>
                <a:gd name="T42" fmla="*/ 1031 w 1620"/>
                <a:gd name="T43" fmla="*/ 201 h 782"/>
                <a:gd name="T44" fmla="*/ 956 w 1620"/>
                <a:gd name="T45" fmla="*/ 456 h 782"/>
                <a:gd name="T46" fmla="*/ 717 w 1620"/>
                <a:gd name="T47" fmla="*/ 580 h 782"/>
                <a:gd name="T48" fmla="*/ 517 w 1620"/>
                <a:gd name="T49" fmla="*/ 464 h 782"/>
                <a:gd name="T50" fmla="*/ 537 w 1620"/>
                <a:gd name="T51" fmla="*/ 204 h 782"/>
                <a:gd name="T52" fmla="*/ 719 w 1620"/>
                <a:gd name="T53" fmla="*/ 16 h 782"/>
                <a:gd name="T54" fmla="*/ 338 w 1620"/>
                <a:gd name="T55" fmla="*/ 4 h 782"/>
                <a:gd name="T56" fmla="*/ 426 w 1620"/>
                <a:gd name="T57" fmla="*/ 37 h 782"/>
                <a:gd name="T58" fmla="*/ 426 w 1620"/>
                <a:gd name="T59" fmla="*/ 90 h 782"/>
                <a:gd name="T60" fmla="*/ 392 w 1620"/>
                <a:gd name="T61" fmla="*/ 107 h 782"/>
                <a:gd name="T62" fmla="*/ 288 w 1620"/>
                <a:gd name="T63" fmla="*/ 75 h 782"/>
                <a:gd name="T64" fmla="*/ 188 w 1620"/>
                <a:gd name="T65" fmla="*/ 131 h 782"/>
                <a:gd name="T66" fmla="*/ 235 w 1620"/>
                <a:gd name="T67" fmla="*/ 232 h 782"/>
                <a:gd name="T68" fmla="*/ 375 w 1620"/>
                <a:gd name="T69" fmla="*/ 327 h 782"/>
                <a:gd name="T70" fmla="*/ 328 w 1620"/>
                <a:gd name="T71" fmla="*/ 526 h 782"/>
                <a:gd name="T72" fmla="*/ 108 w 1620"/>
                <a:gd name="T73" fmla="*/ 576 h 782"/>
                <a:gd name="T74" fmla="*/ 9 w 1620"/>
                <a:gd name="T75" fmla="*/ 536 h 782"/>
                <a:gd name="T76" fmla="*/ 1 w 1620"/>
                <a:gd name="T77" fmla="*/ 503 h 782"/>
                <a:gd name="T78" fmla="*/ 12 w 1620"/>
                <a:gd name="T79" fmla="*/ 464 h 782"/>
                <a:gd name="T80" fmla="*/ 42 w 1620"/>
                <a:gd name="T81" fmla="*/ 461 h 782"/>
                <a:gd name="T82" fmla="*/ 168 w 1620"/>
                <a:gd name="T83" fmla="*/ 503 h 782"/>
                <a:gd name="T84" fmla="*/ 284 w 1620"/>
                <a:gd name="T85" fmla="*/ 443 h 782"/>
                <a:gd name="T86" fmla="*/ 238 w 1620"/>
                <a:gd name="T87" fmla="*/ 338 h 782"/>
                <a:gd name="T88" fmla="*/ 99 w 1620"/>
                <a:gd name="T89" fmla="*/ 243 h 782"/>
                <a:gd name="T90" fmla="*/ 141 w 1620"/>
                <a:gd name="T91" fmla="*/ 5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0" h="782">
                  <a:moveTo>
                    <a:pt x="809" y="81"/>
                  </a:moveTo>
                  <a:cubicBezTo>
                    <a:pt x="786" y="81"/>
                    <a:pt x="764" y="85"/>
                    <a:pt x="745" y="94"/>
                  </a:cubicBezTo>
                  <a:cubicBezTo>
                    <a:pt x="726" y="102"/>
                    <a:pt x="709" y="114"/>
                    <a:pt x="694" y="128"/>
                  </a:cubicBezTo>
                  <a:cubicBezTo>
                    <a:pt x="679" y="142"/>
                    <a:pt x="666" y="159"/>
                    <a:pt x="655" y="178"/>
                  </a:cubicBezTo>
                  <a:cubicBezTo>
                    <a:pt x="644" y="197"/>
                    <a:pt x="634" y="217"/>
                    <a:pt x="627" y="239"/>
                  </a:cubicBezTo>
                  <a:cubicBezTo>
                    <a:pt x="620" y="261"/>
                    <a:pt x="615" y="283"/>
                    <a:pt x="611" y="306"/>
                  </a:cubicBezTo>
                  <a:cubicBezTo>
                    <a:pt x="607" y="329"/>
                    <a:pt x="606" y="351"/>
                    <a:pt x="606" y="373"/>
                  </a:cubicBezTo>
                  <a:cubicBezTo>
                    <a:pt x="606" y="393"/>
                    <a:pt x="608" y="410"/>
                    <a:pt x="612" y="426"/>
                  </a:cubicBezTo>
                  <a:cubicBezTo>
                    <a:pt x="616" y="441"/>
                    <a:pt x="623" y="455"/>
                    <a:pt x="633" y="466"/>
                  </a:cubicBezTo>
                  <a:cubicBezTo>
                    <a:pt x="643" y="477"/>
                    <a:pt x="655" y="485"/>
                    <a:pt x="670" y="491"/>
                  </a:cubicBezTo>
                  <a:cubicBezTo>
                    <a:pt x="685" y="497"/>
                    <a:pt x="704" y="500"/>
                    <a:pt x="726" y="500"/>
                  </a:cubicBezTo>
                  <a:cubicBezTo>
                    <a:pt x="750" y="500"/>
                    <a:pt x="771" y="495"/>
                    <a:pt x="790" y="487"/>
                  </a:cubicBezTo>
                  <a:cubicBezTo>
                    <a:pt x="809" y="479"/>
                    <a:pt x="826" y="467"/>
                    <a:pt x="841" y="453"/>
                  </a:cubicBezTo>
                  <a:cubicBezTo>
                    <a:pt x="856" y="438"/>
                    <a:pt x="869" y="421"/>
                    <a:pt x="880" y="402"/>
                  </a:cubicBezTo>
                  <a:cubicBezTo>
                    <a:pt x="891" y="383"/>
                    <a:pt x="901" y="363"/>
                    <a:pt x="908" y="341"/>
                  </a:cubicBezTo>
                  <a:cubicBezTo>
                    <a:pt x="915" y="319"/>
                    <a:pt x="920" y="297"/>
                    <a:pt x="924" y="274"/>
                  </a:cubicBezTo>
                  <a:cubicBezTo>
                    <a:pt x="927" y="251"/>
                    <a:pt x="929" y="229"/>
                    <a:pt x="929" y="207"/>
                  </a:cubicBezTo>
                  <a:cubicBezTo>
                    <a:pt x="929" y="188"/>
                    <a:pt x="927" y="170"/>
                    <a:pt x="923" y="154"/>
                  </a:cubicBezTo>
                  <a:cubicBezTo>
                    <a:pt x="919" y="139"/>
                    <a:pt x="912" y="126"/>
                    <a:pt x="902" y="115"/>
                  </a:cubicBezTo>
                  <a:cubicBezTo>
                    <a:pt x="893" y="104"/>
                    <a:pt x="880" y="96"/>
                    <a:pt x="865" y="90"/>
                  </a:cubicBezTo>
                  <a:cubicBezTo>
                    <a:pt x="850" y="84"/>
                    <a:pt x="831" y="81"/>
                    <a:pt x="809" y="81"/>
                  </a:cubicBezTo>
                  <a:close/>
                  <a:moveTo>
                    <a:pt x="1197" y="9"/>
                  </a:moveTo>
                  <a:cubicBezTo>
                    <a:pt x="1208" y="9"/>
                    <a:pt x="1216" y="9"/>
                    <a:pt x="1222" y="9"/>
                  </a:cubicBezTo>
                  <a:cubicBezTo>
                    <a:pt x="1228" y="10"/>
                    <a:pt x="1233" y="11"/>
                    <a:pt x="1236" y="12"/>
                  </a:cubicBezTo>
                  <a:cubicBezTo>
                    <a:pt x="1239" y="14"/>
                    <a:pt x="1242" y="16"/>
                    <a:pt x="1243" y="19"/>
                  </a:cubicBezTo>
                  <a:cubicBezTo>
                    <a:pt x="1244" y="21"/>
                    <a:pt x="1245" y="25"/>
                    <a:pt x="1246" y="28"/>
                  </a:cubicBezTo>
                  <a:lnTo>
                    <a:pt x="1314" y="459"/>
                  </a:lnTo>
                  <a:lnTo>
                    <a:pt x="1315" y="459"/>
                  </a:lnTo>
                  <a:cubicBezTo>
                    <a:pt x="1340" y="425"/>
                    <a:pt x="1362" y="390"/>
                    <a:pt x="1381" y="355"/>
                  </a:cubicBezTo>
                  <a:cubicBezTo>
                    <a:pt x="1401" y="320"/>
                    <a:pt x="1419" y="284"/>
                    <a:pt x="1435" y="248"/>
                  </a:cubicBezTo>
                  <a:cubicBezTo>
                    <a:pt x="1451" y="212"/>
                    <a:pt x="1467" y="175"/>
                    <a:pt x="1480" y="138"/>
                  </a:cubicBezTo>
                  <a:cubicBezTo>
                    <a:pt x="1494" y="101"/>
                    <a:pt x="1507" y="64"/>
                    <a:pt x="1519" y="26"/>
                  </a:cubicBezTo>
                  <a:cubicBezTo>
                    <a:pt x="1520" y="23"/>
                    <a:pt x="1522" y="20"/>
                    <a:pt x="1524" y="18"/>
                  </a:cubicBezTo>
                  <a:cubicBezTo>
                    <a:pt x="1526" y="16"/>
                    <a:pt x="1529" y="14"/>
                    <a:pt x="1533" y="13"/>
                  </a:cubicBezTo>
                  <a:cubicBezTo>
                    <a:pt x="1537" y="11"/>
                    <a:pt x="1543" y="10"/>
                    <a:pt x="1550" y="9"/>
                  </a:cubicBezTo>
                  <a:cubicBezTo>
                    <a:pt x="1557" y="9"/>
                    <a:pt x="1566" y="9"/>
                    <a:pt x="1576" y="9"/>
                  </a:cubicBezTo>
                  <a:cubicBezTo>
                    <a:pt x="1594" y="9"/>
                    <a:pt x="1606" y="10"/>
                    <a:pt x="1611" y="12"/>
                  </a:cubicBezTo>
                  <a:cubicBezTo>
                    <a:pt x="1617" y="14"/>
                    <a:pt x="1620" y="18"/>
                    <a:pt x="1620" y="23"/>
                  </a:cubicBezTo>
                  <a:cubicBezTo>
                    <a:pt x="1620" y="27"/>
                    <a:pt x="1620" y="31"/>
                    <a:pt x="1619" y="36"/>
                  </a:cubicBezTo>
                  <a:cubicBezTo>
                    <a:pt x="1618" y="40"/>
                    <a:pt x="1617" y="45"/>
                    <a:pt x="1615" y="48"/>
                  </a:cubicBezTo>
                  <a:cubicBezTo>
                    <a:pt x="1602" y="84"/>
                    <a:pt x="1588" y="121"/>
                    <a:pt x="1573" y="159"/>
                  </a:cubicBezTo>
                  <a:cubicBezTo>
                    <a:pt x="1557" y="198"/>
                    <a:pt x="1540" y="238"/>
                    <a:pt x="1519" y="280"/>
                  </a:cubicBezTo>
                  <a:cubicBezTo>
                    <a:pt x="1499" y="322"/>
                    <a:pt x="1475" y="366"/>
                    <a:pt x="1448" y="412"/>
                  </a:cubicBezTo>
                  <a:cubicBezTo>
                    <a:pt x="1421" y="457"/>
                    <a:pt x="1389" y="505"/>
                    <a:pt x="1351" y="556"/>
                  </a:cubicBezTo>
                  <a:lnTo>
                    <a:pt x="1199" y="763"/>
                  </a:lnTo>
                  <a:cubicBezTo>
                    <a:pt x="1197" y="766"/>
                    <a:pt x="1194" y="769"/>
                    <a:pt x="1191" y="771"/>
                  </a:cubicBezTo>
                  <a:cubicBezTo>
                    <a:pt x="1187" y="773"/>
                    <a:pt x="1183" y="775"/>
                    <a:pt x="1178" y="777"/>
                  </a:cubicBezTo>
                  <a:cubicBezTo>
                    <a:pt x="1173" y="779"/>
                    <a:pt x="1167" y="780"/>
                    <a:pt x="1159" y="781"/>
                  </a:cubicBezTo>
                  <a:cubicBezTo>
                    <a:pt x="1152" y="782"/>
                    <a:pt x="1144" y="782"/>
                    <a:pt x="1134" y="782"/>
                  </a:cubicBezTo>
                  <a:cubicBezTo>
                    <a:pt x="1123" y="782"/>
                    <a:pt x="1115" y="782"/>
                    <a:pt x="1108" y="781"/>
                  </a:cubicBezTo>
                  <a:cubicBezTo>
                    <a:pt x="1101" y="780"/>
                    <a:pt x="1096" y="778"/>
                    <a:pt x="1092" y="776"/>
                  </a:cubicBezTo>
                  <a:cubicBezTo>
                    <a:pt x="1089" y="773"/>
                    <a:pt x="1087" y="770"/>
                    <a:pt x="1088" y="766"/>
                  </a:cubicBezTo>
                  <a:cubicBezTo>
                    <a:pt x="1088" y="762"/>
                    <a:pt x="1090" y="758"/>
                    <a:pt x="1095" y="752"/>
                  </a:cubicBezTo>
                  <a:lnTo>
                    <a:pt x="1238" y="569"/>
                  </a:lnTo>
                  <a:lnTo>
                    <a:pt x="1150" y="54"/>
                  </a:lnTo>
                  <a:cubicBezTo>
                    <a:pt x="1149" y="49"/>
                    <a:pt x="1149" y="45"/>
                    <a:pt x="1148" y="41"/>
                  </a:cubicBezTo>
                  <a:cubicBezTo>
                    <a:pt x="1148" y="37"/>
                    <a:pt x="1148" y="34"/>
                    <a:pt x="1148" y="31"/>
                  </a:cubicBezTo>
                  <a:cubicBezTo>
                    <a:pt x="1148" y="27"/>
                    <a:pt x="1149" y="23"/>
                    <a:pt x="1150" y="20"/>
                  </a:cubicBezTo>
                  <a:cubicBezTo>
                    <a:pt x="1151" y="17"/>
                    <a:pt x="1154" y="15"/>
                    <a:pt x="1158" y="13"/>
                  </a:cubicBezTo>
                  <a:cubicBezTo>
                    <a:pt x="1162" y="11"/>
                    <a:pt x="1167" y="10"/>
                    <a:pt x="1173" y="9"/>
                  </a:cubicBezTo>
                  <a:cubicBezTo>
                    <a:pt x="1180" y="9"/>
                    <a:pt x="1188" y="9"/>
                    <a:pt x="1197" y="9"/>
                  </a:cubicBezTo>
                  <a:close/>
                  <a:moveTo>
                    <a:pt x="818" y="0"/>
                  </a:moveTo>
                  <a:cubicBezTo>
                    <a:pt x="855" y="0"/>
                    <a:pt x="887" y="5"/>
                    <a:pt x="914" y="14"/>
                  </a:cubicBezTo>
                  <a:cubicBezTo>
                    <a:pt x="941" y="23"/>
                    <a:pt x="963" y="37"/>
                    <a:pt x="980" y="54"/>
                  </a:cubicBezTo>
                  <a:cubicBezTo>
                    <a:pt x="998" y="71"/>
                    <a:pt x="1011" y="92"/>
                    <a:pt x="1019" y="117"/>
                  </a:cubicBezTo>
                  <a:cubicBezTo>
                    <a:pt x="1027" y="142"/>
                    <a:pt x="1031" y="170"/>
                    <a:pt x="1031" y="201"/>
                  </a:cubicBezTo>
                  <a:cubicBezTo>
                    <a:pt x="1031" y="230"/>
                    <a:pt x="1028" y="260"/>
                    <a:pt x="1023" y="290"/>
                  </a:cubicBezTo>
                  <a:cubicBezTo>
                    <a:pt x="1017" y="320"/>
                    <a:pt x="1009" y="349"/>
                    <a:pt x="998" y="377"/>
                  </a:cubicBezTo>
                  <a:cubicBezTo>
                    <a:pt x="987" y="405"/>
                    <a:pt x="973" y="431"/>
                    <a:pt x="956" y="456"/>
                  </a:cubicBezTo>
                  <a:cubicBezTo>
                    <a:pt x="938" y="480"/>
                    <a:pt x="918" y="502"/>
                    <a:pt x="895" y="520"/>
                  </a:cubicBezTo>
                  <a:cubicBezTo>
                    <a:pt x="872" y="538"/>
                    <a:pt x="845" y="553"/>
                    <a:pt x="816" y="564"/>
                  </a:cubicBezTo>
                  <a:cubicBezTo>
                    <a:pt x="786" y="574"/>
                    <a:pt x="753" y="580"/>
                    <a:pt x="717" y="580"/>
                  </a:cubicBezTo>
                  <a:cubicBezTo>
                    <a:pt x="680" y="580"/>
                    <a:pt x="647" y="575"/>
                    <a:pt x="621" y="566"/>
                  </a:cubicBezTo>
                  <a:cubicBezTo>
                    <a:pt x="594" y="557"/>
                    <a:pt x="572" y="544"/>
                    <a:pt x="555" y="527"/>
                  </a:cubicBezTo>
                  <a:cubicBezTo>
                    <a:pt x="538" y="510"/>
                    <a:pt x="525" y="489"/>
                    <a:pt x="517" y="464"/>
                  </a:cubicBezTo>
                  <a:cubicBezTo>
                    <a:pt x="508" y="439"/>
                    <a:pt x="504" y="411"/>
                    <a:pt x="504" y="379"/>
                  </a:cubicBezTo>
                  <a:cubicBezTo>
                    <a:pt x="504" y="350"/>
                    <a:pt x="507" y="320"/>
                    <a:pt x="512" y="290"/>
                  </a:cubicBezTo>
                  <a:cubicBezTo>
                    <a:pt x="518" y="260"/>
                    <a:pt x="526" y="231"/>
                    <a:pt x="537" y="204"/>
                  </a:cubicBezTo>
                  <a:cubicBezTo>
                    <a:pt x="548" y="176"/>
                    <a:pt x="563" y="150"/>
                    <a:pt x="580" y="125"/>
                  </a:cubicBezTo>
                  <a:cubicBezTo>
                    <a:pt x="597" y="100"/>
                    <a:pt x="617" y="78"/>
                    <a:pt x="640" y="60"/>
                  </a:cubicBezTo>
                  <a:cubicBezTo>
                    <a:pt x="663" y="42"/>
                    <a:pt x="690" y="27"/>
                    <a:pt x="719" y="16"/>
                  </a:cubicBezTo>
                  <a:cubicBezTo>
                    <a:pt x="749" y="6"/>
                    <a:pt x="782" y="0"/>
                    <a:pt x="818" y="0"/>
                  </a:cubicBezTo>
                  <a:close/>
                  <a:moveTo>
                    <a:pt x="295" y="0"/>
                  </a:moveTo>
                  <a:cubicBezTo>
                    <a:pt x="309" y="0"/>
                    <a:pt x="324" y="2"/>
                    <a:pt x="338" y="4"/>
                  </a:cubicBezTo>
                  <a:cubicBezTo>
                    <a:pt x="352" y="6"/>
                    <a:pt x="364" y="9"/>
                    <a:pt x="376" y="13"/>
                  </a:cubicBezTo>
                  <a:cubicBezTo>
                    <a:pt x="388" y="16"/>
                    <a:pt x="398" y="20"/>
                    <a:pt x="407" y="24"/>
                  </a:cubicBezTo>
                  <a:cubicBezTo>
                    <a:pt x="415" y="29"/>
                    <a:pt x="422" y="33"/>
                    <a:pt x="426" y="37"/>
                  </a:cubicBezTo>
                  <a:cubicBezTo>
                    <a:pt x="430" y="41"/>
                    <a:pt x="432" y="47"/>
                    <a:pt x="432" y="55"/>
                  </a:cubicBezTo>
                  <a:cubicBezTo>
                    <a:pt x="432" y="59"/>
                    <a:pt x="432" y="65"/>
                    <a:pt x="431" y="71"/>
                  </a:cubicBezTo>
                  <a:cubicBezTo>
                    <a:pt x="429" y="77"/>
                    <a:pt x="428" y="84"/>
                    <a:pt x="426" y="90"/>
                  </a:cubicBezTo>
                  <a:cubicBezTo>
                    <a:pt x="423" y="96"/>
                    <a:pt x="421" y="102"/>
                    <a:pt x="418" y="106"/>
                  </a:cubicBezTo>
                  <a:cubicBezTo>
                    <a:pt x="415" y="110"/>
                    <a:pt x="412" y="112"/>
                    <a:pt x="408" y="112"/>
                  </a:cubicBezTo>
                  <a:cubicBezTo>
                    <a:pt x="404" y="112"/>
                    <a:pt x="398" y="110"/>
                    <a:pt x="392" y="107"/>
                  </a:cubicBezTo>
                  <a:cubicBezTo>
                    <a:pt x="385" y="103"/>
                    <a:pt x="377" y="99"/>
                    <a:pt x="368" y="94"/>
                  </a:cubicBezTo>
                  <a:cubicBezTo>
                    <a:pt x="359" y="89"/>
                    <a:pt x="347" y="85"/>
                    <a:pt x="334" y="81"/>
                  </a:cubicBezTo>
                  <a:cubicBezTo>
                    <a:pt x="321" y="77"/>
                    <a:pt x="306" y="75"/>
                    <a:pt x="288" y="75"/>
                  </a:cubicBezTo>
                  <a:cubicBezTo>
                    <a:pt x="270" y="75"/>
                    <a:pt x="255" y="78"/>
                    <a:pt x="242" y="83"/>
                  </a:cubicBezTo>
                  <a:cubicBezTo>
                    <a:pt x="229" y="88"/>
                    <a:pt x="218" y="94"/>
                    <a:pt x="209" y="103"/>
                  </a:cubicBezTo>
                  <a:cubicBezTo>
                    <a:pt x="200" y="111"/>
                    <a:pt x="193" y="121"/>
                    <a:pt x="188" y="131"/>
                  </a:cubicBezTo>
                  <a:cubicBezTo>
                    <a:pt x="183" y="142"/>
                    <a:pt x="181" y="153"/>
                    <a:pt x="181" y="165"/>
                  </a:cubicBezTo>
                  <a:cubicBezTo>
                    <a:pt x="181" y="181"/>
                    <a:pt x="186" y="194"/>
                    <a:pt x="197" y="204"/>
                  </a:cubicBezTo>
                  <a:cubicBezTo>
                    <a:pt x="207" y="214"/>
                    <a:pt x="220" y="224"/>
                    <a:pt x="235" y="232"/>
                  </a:cubicBezTo>
                  <a:cubicBezTo>
                    <a:pt x="251" y="240"/>
                    <a:pt x="268" y="248"/>
                    <a:pt x="286" y="256"/>
                  </a:cubicBezTo>
                  <a:cubicBezTo>
                    <a:pt x="304" y="264"/>
                    <a:pt x="321" y="274"/>
                    <a:pt x="337" y="285"/>
                  </a:cubicBezTo>
                  <a:cubicBezTo>
                    <a:pt x="352" y="297"/>
                    <a:pt x="365" y="311"/>
                    <a:pt x="375" y="327"/>
                  </a:cubicBezTo>
                  <a:cubicBezTo>
                    <a:pt x="386" y="343"/>
                    <a:pt x="391" y="364"/>
                    <a:pt x="391" y="388"/>
                  </a:cubicBezTo>
                  <a:cubicBezTo>
                    <a:pt x="391" y="416"/>
                    <a:pt x="385" y="441"/>
                    <a:pt x="375" y="465"/>
                  </a:cubicBezTo>
                  <a:cubicBezTo>
                    <a:pt x="364" y="488"/>
                    <a:pt x="348" y="509"/>
                    <a:pt x="328" y="526"/>
                  </a:cubicBezTo>
                  <a:cubicBezTo>
                    <a:pt x="308" y="543"/>
                    <a:pt x="284" y="556"/>
                    <a:pt x="255" y="566"/>
                  </a:cubicBezTo>
                  <a:cubicBezTo>
                    <a:pt x="227" y="575"/>
                    <a:pt x="195" y="580"/>
                    <a:pt x="160" y="580"/>
                  </a:cubicBezTo>
                  <a:cubicBezTo>
                    <a:pt x="142" y="580"/>
                    <a:pt x="124" y="578"/>
                    <a:pt x="108" y="576"/>
                  </a:cubicBezTo>
                  <a:cubicBezTo>
                    <a:pt x="92" y="573"/>
                    <a:pt x="77" y="570"/>
                    <a:pt x="64" y="565"/>
                  </a:cubicBezTo>
                  <a:cubicBezTo>
                    <a:pt x="51" y="561"/>
                    <a:pt x="40" y="556"/>
                    <a:pt x="30" y="551"/>
                  </a:cubicBezTo>
                  <a:cubicBezTo>
                    <a:pt x="21" y="546"/>
                    <a:pt x="14" y="541"/>
                    <a:pt x="9" y="536"/>
                  </a:cubicBezTo>
                  <a:cubicBezTo>
                    <a:pt x="6" y="533"/>
                    <a:pt x="3" y="530"/>
                    <a:pt x="2" y="526"/>
                  </a:cubicBezTo>
                  <a:cubicBezTo>
                    <a:pt x="1" y="523"/>
                    <a:pt x="0" y="519"/>
                    <a:pt x="0" y="514"/>
                  </a:cubicBezTo>
                  <a:cubicBezTo>
                    <a:pt x="0" y="511"/>
                    <a:pt x="0" y="507"/>
                    <a:pt x="1" y="503"/>
                  </a:cubicBezTo>
                  <a:cubicBezTo>
                    <a:pt x="1" y="499"/>
                    <a:pt x="2" y="494"/>
                    <a:pt x="3" y="490"/>
                  </a:cubicBezTo>
                  <a:cubicBezTo>
                    <a:pt x="4" y="485"/>
                    <a:pt x="5" y="480"/>
                    <a:pt x="7" y="476"/>
                  </a:cubicBezTo>
                  <a:cubicBezTo>
                    <a:pt x="8" y="472"/>
                    <a:pt x="10" y="468"/>
                    <a:pt x="12" y="464"/>
                  </a:cubicBezTo>
                  <a:cubicBezTo>
                    <a:pt x="14" y="461"/>
                    <a:pt x="16" y="458"/>
                    <a:pt x="18" y="456"/>
                  </a:cubicBezTo>
                  <a:cubicBezTo>
                    <a:pt x="19" y="454"/>
                    <a:pt x="22" y="453"/>
                    <a:pt x="25" y="453"/>
                  </a:cubicBezTo>
                  <a:cubicBezTo>
                    <a:pt x="29" y="453"/>
                    <a:pt x="35" y="455"/>
                    <a:pt x="42" y="461"/>
                  </a:cubicBezTo>
                  <a:cubicBezTo>
                    <a:pt x="48" y="466"/>
                    <a:pt x="57" y="472"/>
                    <a:pt x="68" y="478"/>
                  </a:cubicBezTo>
                  <a:cubicBezTo>
                    <a:pt x="78" y="484"/>
                    <a:pt x="92" y="489"/>
                    <a:pt x="108" y="495"/>
                  </a:cubicBezTo>
                  <a:cubicBezTo>
                    <a:pt x="124" y="500"/>
                    <a:pt x="144" y="503"/>
                    <a:pt x="168" y="503"/>
                  </a:cubicBezTo>
                  <a:cubicBezTo>
                    <a:pt x="189" y="503"/>
                    <a:pt x="207" y="500"/>
                    <a:pt x="223" y="495"/>
                  </a:cubicBezTo>
                  <a:cubicBezTo>
                    <a:pt x="238" y="489"/>
                    <a:pt x="251" y="482"/>
                    <a:pt x="261" y="474"/>
                  </a:cubicBezTo>
                  <a:cubicBezTo>
                    <a:pt x="271" y="465"/>
                    <a:pt x="279" y="454"/>
                    <a:pt x="284" y="443"/>
                  </a:cubicBezTo>
                  <a:cubicBezTo>
                    <a:pt x="289" y="431"/>
                    <a:pt x="291" y="419"/>
                    <a:pt x="291" y="406"/>
                  </a:cubicBezTo>
                  <a:cubicBezTo>
                    <a:pt x="291" y="389"/>
                    <a:pt x="286" y="376"/>
                    <a:pt x="276" y="366"/>
                  </a:cubicBezTo>
                  <a:cubicBezTo>
                    <a:pt x="266" y="355"/>
                    <a:pt x="253" y="346"/>
                    <a:pt x="238" y="338"/>
                  </a:cubicBezTo>
                  <a:cubicBezTo>
                    <a:pt x="222" y="329"/>
                    <a:pt x="205" y="321"/>
                    <a:pt x="187" y="313"/>
                  </a:cubicBezTo>
                  <a:cubicBezTo>
                    <a:pt x="169" y="304"/>
                    <a:pt x="153" y="295"/>
                    <a:pt x="137" y="284"/>
                  </a:cubicBezTo>
                  <a:cubicBezTo>
                    <a:pt x="122" y="273"/>
                    <a:pt x="109" y="259"/>
                    <a:pt x="99" y="243"/>
                  </a:cubicBezTo>
                  <a:cubicBezTo>
                    <a:pt x="88" y="226"/>
                    <a:pt x="83" y="206"/>
                    <a:pt x="83" y="181"/>
                  </a:cubicBezTo>
                  <a:cubicBezTo>
                    <a:pt x="83" y="155"/>
                    <a:pt x="88" y="131"/>
                    <a:pt x="98" y="109"/>
                  </a:cubicBezTo>
                  <a:cubicBezTo>
                    <a:pt x="109" y="87"/>
                    <a:pt x="123" y="68"/>
                    <a:pt x="141" y="52"/>
                  </a:cubicBezTo>
                  <a:cubicBezTo>
                    <a:pt x="160" y="35"/>
                    <a:pt x="182" y="23"/>
                    <a:pt x="208" y="14"/>
                  </a:cubicBezTo>
                  <a:cubicBezTo>
                    <a:pt x="234" y="5"/>
                    <a:pt x="263" y="0"/>
                    <a:pt x="29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72" name="Freeform 554">
              <a:extLst>
                <a:ext uri="{FF2B5EF4-FFF2-40B4-BE49-F238E27FC236}">
                  <a16:creationId xmlns:a16="http://schemas.microsoft.com/office/drawing/2014/main" id="{2352B8D7-8C6E-F975-1919-ED0CBE9232E5}"/>
                </a:ext>
              </a:extLst>
            </p:cNvPr>
            <p:cNvSpPr>
              <a:spLocks noEditPoints="1"/>
            </p:cNvSpPr>
            <p:nvPr/>
          </p:nvSpPr>
          <p:spPr bwMode="auto">
            <a:xfrm>
              <a:off x="5065713" y="4156075"/>
              <a:ext cx="520700" cy="111125"/>
            </a:xfrm>
            <a:custGeom>
              <a:avLst/>
              <a:gdLst>
                <a:gd name="T0" fmla="*/ 649 w 2729"/>
                <a:gd name="T1" fmla="*/ 194 h 580"/>
                <a:gd name="T2" fmla="*/ 611 w 2729"/>
                <a:gd name="T3" fmla="*/ 423 h 580"/>
                <a:gd name="T4" fmla="*/ 754 w 2729"/>
                <a:gd name="T5" fmla="*/ 479 h 580"/>
                <a:gd name="T6" fmla="*/ 916 w 2729"/>
                <a:gd name="T7" fmla="*/ 164 h 580"/>
                <a:gd name="T8" fmla="*/ 2472 w 2729"/>
                <a:gd name="T9" fmla="*/ 90 h 580"/>
                <a:gd name="T10" fmla="*/ 2415 w 2729"/>
                <a:gd name="T11" fmla="*/ 239 h 580"/>
                <a:gd name="T12" fmla="*/ 2630 w 2729"/>
                <a:gd name="T13" fmla="*/ 143 h 580"/>
                <a:gd name="T14" fmla="*/ 1291 w 2729"/>
                <a:gd name="T15" fmla="*/ 9 h 580"/>
                <a:gd name="T16" fmla="*/ 1248 w 2729"/>
                <a:gd name="T17" fmla="*/ 353 h 580"/>
                <a:gd name="T18" fmla="*/ 1255 w 2729"/>
                <a:gd name="T19" fmla="*/ 475 h 580"/>
                <a:gd name="T20" fmla="*/ 1430 w 2729"/>
                <a:gd name="T21" fmla="*/ 430 h 580"/>
                <a:gd name="T22" fmla="*/ 1563 w 2729"/>
                <a:gd name="T23" fmla="*/ 19 h 580"/>
                <a:gd name="T24" fmla="*/ 1635 w 2729"/>
                <a:gd name="T25" fmla="*/ 9 h 580"/>
                <a:gd name="T26" fmla="*/ 1550 w 2729"/>
                <a:gd name="T27" fmla="*/ 554 h 580"/>
                <a:gd name="T28" fmla="*/ 1504 w 2729"/>
                <a:gd name="T29" fmla="*/ 572 h 580"/>
                <a:gd name="T30" fmla="*/ 1466 w 2729"/>
                <a:gd name="T31" fmla="*/ 554 h 580"/>
                <a:gd name="T32" fmla="*/ 1349 w 2729"/>
                <a:gd name="T33" fmla="*/ 568 h 580"/>
                <a:gd name="T34" fmla="*/ 1148 w 2729"/>
                <a:gd name="T35" fmla="*/ 494 h 580"/>
                <a:gd name="T36" fmla="*/ 1215 w 2729"/>
                <a:gd name="T37" fmla="*/ 26 h 580"/>
                <a:gd name="T38" fmla="*/ 1267 w 2729"/>
                <a:gd name="T39" fmla="*/ 9 h 580"/>
                <a:gd name="T40" fmla="*/ 2154 w 2729"/>
                <a:gd name="T41" fmla="*/ 31 h 580"/>
                <a:gd name="T42" fmla="*/ 2189 w 2729"/>
                <a:gd name="T43" fmla="*/ 95 h 580"/>
                <a:gd name="T44" fmla="*/ 2144 w 2729"/>
                <a:gd name="T45" fmla="*/ 130 h 580"/>
                <a:gd name="T46" fmla="*/ 1962 w 2729"/>
                <a:gd name="T47" fmla="*/ 98 h 580"/>
                <a:gd name="T48" fmla="*/ 1840 w 2729"/>
                <a:gd name="T49" fmla="*/ 321 h 580"/>
                <a:gd name="T50" fmla="*/ 2007 w 2729"/>
                <a:gd name="T51" fmla="*/ 487 h 580"/>
                <a:gd name="T52" fmla="*/ 2113 w 2729"/>
                <a:gd name="T53" fmla="*/ 439 h 580"/>
                <a:gd name="T54" fmla="*/ 2105 w 2729"/>
                <a:gd name="T55" fmla="*/ 507 h 580"/>
                <a:gd name="T56" fmla="*/ 1978 w 2729"/>
                <a:gd name="T57" fmla="*/ 574 h 580"/>
                <a:gd name="T58" fmla="*/ 1741 w 2729"/>
                <a:gd name="T59" fmla="*/ 311 h 580"/>
                <a:gd name="T60" fmla="*/ 1933 w 2729"/>
                <a:gd name="T61" fmla="*/ 20 h 580"/>
                <a:gd name="T62" fmla="*/ 2687 w 2729"/>
                <a:gd name="T63" fmla="*/ 44 h 580"/>
                <a:gd name="T64" fmla="*/ 2651 w 2729"/>
                <a:gd name="T65" fmla="*/ 262 h 580"/>
                <a:gd name="T66" fmla="*/ 2333 w 2729"/>
                <a:gd name="T67" fmla="*/ 347 h 580"/>
                <a:gd name="T68" fmla="*/ 2522 w 2729"/>
                <a:gd name="T69" fmla="*/ 496 h 580"/>
                <a:gd name="T70" fmla="*/ 2637 w 2729"/>
                <a:gd name="T71" fmla="*/ 471 h 580"/>
                <a:gd name="T72" fmla="*/ 2629 w 2729"/>
                <a:gd name="T73" fmla="*/ 528 h 580"/>
                <a:gd name="T74" fmla="*/ 2499 w 2729"/>
                <a:gd name="T75" fmla="*/ 576 h 580"/>
                <a:gd name="T76" fmla="*/ 2245 w 2729"/>
                <a:gd name="T77" fmla="*/ 471 h 580"/>
                <a:gd name="T78" fmla="*/ 2303 w 2729"/>
                <a:gd name="T79" fmla="*/ 136 h 580"/>
                <a:gd name="T80" fmla="*/ 786 w 2729"/>
                <a:gd name="T81" fmla="*/ 0 h 580"/>
                <a:gd name="T82" fmla="*/ 967 w 2729"/>
                <a:gd name="T83" fmla="*/ 13 h 580"/>
                <a:gd name="T84" fmla="*/ 1039 w 2729"/>
                <a:gd name="T85" fmla="*/ 19 h 580"/>
                <a:gd name="T86" fmla="*/ 886 w 2729"/>
                <a:gd name="T87" fmla="*/ 572 h 580"/>
                <a:gd name="T88" fmla="*/ 848 w 2729"/>
                <a:gd name="T89" fmla="*/ 554 h 580"/>
                <a:gd name="T90" fmla="*/ 732 w 2729"/>
                <a:gd name="T91" fmla="*/ 568 h 580"/>
                <a:gd name="T92" fmla="*/ 513 w 2729"/>
                <a:gd name="T93" fmla="*/ 459 h 580"/>
                <a:gd name="T94" fmla="*/ 568 w 2729"/>
                <a:gd name="T95" fmla="*/ 146 h 580"/>
                <a:gd name="T96" fmla="*/ 295 w 2729"/>
                <a:gd name="T97" fmla="*/ 0 h 580"/>
                <a:gd name="T98" fmla="*/ 426 w 2729"/>
                <a:gd name="T99" fmla="*/ 37 h 580"/>
                <a:gd name="T100" fmla="*/ 418 w 2729"/>
                <a:gd name="T101" fmla="*/ 106 h 580"/>
                <a:gd name="T102" fmla="*/ 334 w 2729"/>
                <a:gd name="T103" fmla="*/ 81 h 580"/>
                <a:gd name="T104" fmla="*/ 188 w 2729"/>
                <a:gd name="T105" fmla="*/ 131 h 580"/>
                <a:gd name="T106" fmla="*/ 286 w 2729"/>
                <a:gd name="T107" fmla="*/ 256 h 580"/>
                <a:gd name="T108" fmla="*/ 375 w 2729"/>
                <a:gd name="T109" fmla="*/ 465 h 580"/>
                <a:gd name="T110" fmla="*/ 108 w 2729"/>
                <a:gd name="T111" fmla="*/ 576 h 580"/>
                <a:gd name="T112" fmla="*/ 2 w 2729"/>
                <a:gd name="T113" fmla="*/ 526 h 580"/>
                <a:gd name="T114" fmla="*/ 7 w 2729"/>
                <a:gd name="T115" fmla="*/ 476 h 580"/>
                <a:gd name="T116" fmla="*/ 42 w 2729"/>
                <a:gd name="T117" fmla="*/ 461 h 580"/>
                <a:gd name="T118" fmla="*/ 223 w 2729"/>
                <a:gd name="T119" fmla="*/ 495 h 580"/>
                <a:gd name="T120" fmla="*/ 276 w 2729"/>
                <a:gd name="T121" fmla="*/ 366 h 580"/>
                <a:gd name="T122" fmla="*/ 99 w 2729"/>
                <a:gd name="T123" fmla="*/ 243 h 580"/>
                <a:gd name="T124" fmla="*/ 208 w 2729"/>
                <a:gd name="T125" fmla="*/ 14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29" h="580">
                  <a:moveTo>
                    <a:pt x="785" y="84"/>
                  </a:moveTo>
                  <a:cubicBezTo>
                    <a:pt x="764" y="84"/>
                    <a:pt x="745" y="89"/>
                    <a:pt x="728" y="99"/>
                  </a:cubicBezTo>
                  <a:cubicBezTo>
                    <a:pt x="711" y="108"/>
                    <a:pt x="696" y="122"/>
                    <a:pt x="683" y="138"/>
                  </a:cubicBezTo>
                  <a:cubicBezTo>
                    <a:pt x="670" y="154"/>
                    <a:pt x="658" y="173"/>
                    <a:pt x="649" y="194"/>
                  </a:cubicBezTo>
                  <a:cubicBezTo>
                    <a:pt x="639" y="215"/>
                    <a:pt x="631" y="237"/>
                    <a:pt x="625" y="259"/>
                  </a:cubicBezTo>
                  <a:cubicBezTo>
                    <a:pt x="619" y="281"/>
                    <a:pt x="615" y="303"/>
                    <a:pt x="612" y="324"/>
                  </a:cubicBezTo>
                  <a:cubicBezTo>
                    <a:pt x="609" y="346"/>
                    <a:pt x="607" y="365"/>
                    <a:pt x="607" y="382"/>
                  </a:cubicBezTo>
                  <a:cubicBezTo>
                    <a:pt x="607" y="396"/>
                    <a:pt x="609" y="410"/>
                    <a:pt x="611" y="423"/>
                  </a:cubicBezTo>
                  <a:cubicBezTo>
                    <a:pt x="613" y="437"/>
                    <a:pt x="617" y="449"/>
                    <a:pt x="623" y="460"/>
                  </a:cubicBezTo>
                  <a:cubicBezTo>
                    <a:pt x="629" y="471"/>
                    <a:pt x="637" y="480"/>
                    <a:pt x="648" y="487"/>
                  </a:cubicBezTo>
                  <a:cubicBezTo>
                    <a:pt x="658" y="494"/>
                    <a:pt x="672" y="497"/>
                    <a:pt x="689" y="497"/>
                  </a:cubicBezTo>
                  <a:cubicBezTo>
                    <a:pt x="710" y="497"/>
                    <a:pt x="732" y="491"/>
                    <a:pt x="754" y="479"/>
                  </a:cubicBezTo>
                  <a:cubicBezTo>
                    <a:pt x="775" y="467"/>
                    <a:pt x="796" y="451"/>
                    <a:pt x="814" y="430"/>
                  </a:cubicBezTo>
                  <a:cubicBezTo>
                    <a:pt x="833" y="409"/>
                    <a:pt x="850" y="384"/>
                    <a:pt x="864" y="355"/>
                  </a:cubicBezTo>
                  <a:cubicBezTo>
                    <a:pt x="879" y="327"/>
                    <a:pt x="889" y="295"/>
                    <a:pt x="896" y="261"/>
                  </a:cubicBezTo>
                  <a:lnTo>
                    <a:pt x="916" y="164"/>
                  </a:lnTo>
                  <a:cubicBezTo>
                    <a:pt x="898" y="137"/>
                    <a:pt x="878" y="117"/>
                    <a:pt x="857" y="104"/>
                  </a:cubicBezTo>
                  <a:cubicBezTo>
                    <a:pt x="836" y="90"/>
                    <a:pt x="812" y="84"/>
                    <a:pt x="785" y="84"/>
                  </a:cubicBezTo>
                  <a:close/>
                  <a:moveTo>
                    <a:pt x="2539" y="77"/>
                  </a:moveTo>
                  <a:cubicBezTo>
                    <a:pt x="2514" y="77"/>
                    <a:pt x="2492" y="81"/>
                    <a:pt x="2472" y="90"/>
                  </a:cubicBezTo>
                  <a:cubicBezTo>
                    <a:pt x="2452" y="99"/>
                    <a:pt x="2435" y="110"/>
                    <a:pt x="2420" y="125"/>
                  </a:cubicBezTo>
                  <a:cubicBezTo>
                    <a:pt x="2405" y="140"/>
                    <a:pt x="2392" y="157"/>
                    <a:pt x="2381" y="177"/>
                  </a:cubicBezTo>
                  <a:cubicBezTo>
                    <a:pt x="2371" y="197"/>
                    <a:pt x="2362" y="218"/>
                    <a:pt x="2355" y="239"/>
                  </a:cubicBezTo>
                  <a:lnTo>
                    <a:pt x="2415" y="239"/>
                  </a:lnTo>
                  <a:cubicBezTo>
                    <a:pt x="2456" y="239"/>
                    <a:pt x="2490" y="237"/>
                    <a:pt x="2518" y="232"/>
                  </a:cubicBezTo>
                  <a:cubicBezTo>
                    <a:pt x="2546" y="227"/>
                    <a:pt x="2568" y="220"/>
                    <a:pt x="2584" y="211"/>
                  </a:cubicBezTo>
                  <a:cubicBezTo>
                    <a:pt x="2601" y="202"/>
                    <a:pt x="2613" y="192"/>
                    <a:pt x="2619" y="180"/>
                  </a:cubicBezTo>
                  <a:cubicBezTo>
                    <a:pt x="2626" y="169"/>
                    <a:pt x="2630" y="156"/>
                    <a:pt x="2630" y="143"/>
                  </a:cubicBezTo>
                  <a:cubicBezTo>
                    <a:pt x="2630" y="123"/>
                    <a:pt x="2622" y="107"/>
                    <a:pt x="2606" y="95"/>
                  </a:cubicBezTo>
                  <a:cubicBezTo>
                    <a:pt x="2591" y="83"/>
                    <a:pt x="2568" y="77"/>
                    <a:pt x="2539" y="77"/>
                  </a:cubicBezTo>
                  <a:close/>
                  <a:moveTo>
                    <a:pt x="1267" y="9"/>
                  </a:moveTo>
                  <a:cubicBezTo>
                    <a:pt x="1277" y="9"/>
                    <a:pt x="1285" y="9"/>
                    <a:pt x="1291" y="9"/>
                  </a:cubicBezTo>
                  <a:cubicBezTo>
                    <a:pt x="1297" y="10"/>
                    <a:pt x="1301" y="11"/>
                    <a:pt x="1305" y="13"/>
                  </a:cubicBezTo>
                  <a:cubicBezTo>
                    <a:pt x="1308" y="14"/>
                    <a:pt x="1310" y="16"/>
                    <a:pt x="1311" y="19"/>
                  </a:cubicBezTo>
                  <a:cubicBezTo>
                    <a:pt x="1312" y="21"/>
                    <a:pt x="1312" y="23"/>
                    <a:pt x="1312" y="26"/>
                  </a:cubicBezTo>
                  <a:lnTo>
                    <a:pt x="1248" y="353"/>
                  </a:lnTo>
                  <a:cubicBezTo>
                    <a:pt x="1245" y="363"/>
                    <a:pt x="1243" y="374"/>
                    <a:pt x="1242" y="385"/>
                  </a:cubicBezTo>
                  <a:cubicBezTo>
                    <a:pt x="1241" y="396"/>
                    <a:pt x="1240" y="407"/>
                    <a:pt x="1240" y="418"/>
                  </a:cubicBezTo>
                  <a:cubicBezTo>
                    <a:pt x="1240" y="430"/>
                    <a:pt x="1242" y="441"/>
                    <a:pt x="1244" y="450"/>
                  </a:cubicBezTo>
                  <a:cubicBezTo>
                    <a:pt x="1246" y="460"/>
                    <a:pt x="1250" y="468"/>
                    <a:pt x="1255" y="475"/>
                  </a:cubicBezTo>
                  <a:cubicBezTo>
                    <a:pt x="1260" y="482"/>
                    <a:pt x="1267" y="487"/>
                    <a:pt x="1275" y="491"/>
                  </a:cubicBezTo>
                  <a:cubicBezTo>
                    <a:pt x="1284" y="495"/>
                    <a:pt x="1294" y="497"/>
                    <a:pt x="1306" y="497"/>
                  </a:cubicBezTo>
                  <a:cubicBezTo>
                    <a:pt x="1327" y="497"/>
                    <a:pt x="1348" y="491"/>
                    <a:pt x="1370" y="479"/>
                  </a:cubicBezTo>
                  <a:cubicBezTo>
                    <a:pt x="1391" y="467"/>
                    <a:pt x="1412" y="451"/>
                    <a:pt x="1430" y="430"/>
                  </a:cubicBezTo>
                  <a:cubicBezTo>
                    <a:pt x="1449" y="409"/>
                    <a:pt x="1466" y="384"/>
                    <a:pt x="1480" y="355"/>
                  </a:cubicBezTo>
                  <a:cubicBezTo>
                    <a:pt x="1495" y="325"/>
                    <a:pt x="1506" y="294"/>
                    <a:pt x="1513" y="259"/>
                  </a:cubicBezTo>
                  <a:lnTo>
                    <a:pt x="1559" y="26"/>
                  </a:lnTo>
                  <a:cubicBezTo>
                    <a:pt x="1560" y="23"/>
                    <a:pt x="1561" y="21"/>
                    <a:pt x="1563" y="19"/>
                  </a:cubicBezTo>
                  <a:cubicBezTo>
                    <a:pt x="1565" y="16"/>
                    <a:pt x="1568" y="14"/>
                    <a:pt x="1572" y="13"/>
                  </a:cubicBezTo>
                  <a:cubicBezTo>
                    <a:pt x="1577" y="11"/>
                    <a:pt x="1582" y="10"/>
                    <a:pt x="1588" y="9"/>
                  </a:cubicBezTo>
                  <a:cubicBezTo>
                    <a:pt x="1595" y="9"/>
                    <a:pt x="1603" y="9"/>
                    <a:pt x="1612" y="9"/>
                  </a:cubicBezTo>
                  <a:cubicBezTo>
                    <a:pt x="1621" y="9"/>
                    <a:pt x="1629" y="9"/>
                    <a:pt x="1635" y="9"/>
                  </a:cubicBezTo>
                  <a:cubicBezTo>
                    <a:pt x="1641" y="10"/>
                    <a:pt x="1646" y="11"/>
                    <a:pt x="1649" y="13"/>
                  </a:cubicBezTo>
                  <a:cubicBezTo>
                    <a:pt x="1652" y="14"/>
                    <a:pt x="1655" y="16"/>
                    <a:pt x="1656" y="19"/>
                  </a:cubicBezTo>
                  <a:cubicBezTo>
                    <a:pt x="1657" y="21"/>
                    <a:pt x="1657" y="23"/>
                    <a:pt x="1656" y="26"/>
                  </a:cubicBezTo>
                  <a:lnTo>
                    <a:pt x="1550" y="554"/>
                  </a:lnTo>
                  <a:cubicBezTo>
                    <a:pt x="1550" y="557"/>
                    <a:pt x="1549" y="560"/>
                    <a:pt x="1547" y="562"/>
                  </a:cubicBezTo>
                  <a:cubicBezTo>
                    <a:pt x="1545" y="565"/>
                    <a:pt x="1542" y="566"/>
                    <a:pt x="1539" y="568"/>
                  </a:cubicBezTo>
                  <a:cubicBezTo>
                    <a:pt x="1535" y="569"/>
                    <a:pt x="1531" y="570"/>
                    <a:pt x="1525" y="571"/>
                  </a:cubicBezTo>
                  <a:cubicBezTo>
                    <a:pt x="1519" y="572"/>
                    <a:pt x="1512" y="572"/>
                    <a:pt x="1504" y="572"/>
                  </a:cubicBezTo>
                  <a:cubicBezTo>
                    <a:pt x="1496" y="572"/>
                    <a:pt x="1490" y="572"/>
                    <a:pt x="1485" y="571"/>
                  </a:cubicBezTo>
                  <a:cubicBezTo>
                    <a:pt x="1479" y="570"/>
                    <a:pt x="1475" y="569"/>
                    <a:pt x="1472" y="568"/>
                  </a:cubicBezTo>
                  <a:cubicBezTo>
                    <a:pt x="1469" y="566"/>
                    <a:pt x="1467" y="565"/>
                    <a:pt x="1466" y="562"/>
                  </a:cubicBezTo>
                  <a:cubicBezTo>
                    <a:pt x="1465" y="560"/>
                    <a:pt x="1465" y="557"/>
                    <a:pt x="1466" y="554"/>
                  </a:cubicBezTo>
                  <a:lnTo>
                    <a:pt x="1485" y="455"/>
                  </a:lnTo>
                  <a:cubicBezTo>
                    <a:pt x="1479" y="468"/>
                    <a:pt x="1469" y="482"/>
                    <a:pt x="1456" y="497"/>
                  </a:cubicBezTo>
                  <a:cubicBezTo>
                    <a:pt x="1442" y="512"/>
                    <a:pt x="1427" y="525"/>
                    <a:pt x="1408" y="538"/>
                  </a:cubicBezTo>
                  <a:cubicBezTo>
                    <a:pt x="1390" y="550"/>
                    <a:pt x="1370" y="560"/>
                    <a:pt x="1349" y="568"/>
                  </a:cubicBezTo>
                  <a:cubicBezTo>
                    <a:pt x="1327" y="576"/>
                    <a:pt x="1305" y="580"/>
                    <a:pt x="1283" y="580"/>
                  </a:cubicBezTo>
                  <a:cubicBezTo>
                    <a:pt x="1256" y="580"/>
                    <a:pt x="1234" y="576"/>
                    <a:pt x="1216" y="569"/>
                  </a:cubicBezTo>
                  <a:cubicBezTo>
                    <a:pt x="1197" y="562"/>
                    <a:pt x="1183" y="552"/>
                    <a:pt x="1172" y="539"/>
                  </a:cubicBezTo>
                  <a:cubicBezTo>
                    <a:pt x="1160" y="526"/>
                    <a:pt x="1152" y="511"/>
                    <a:pt x="1148" y="494"/>
                  </a:cubicBezTo>
                  <a:cubicBezTo>
                    <a:pt x="1143" y="477"/>
                    <a:pt x="1140" y="458"/>
                    <a:pt x="1140" y="437"/>
                  </a:cubicBezTo>
                  <a:cubicBezTo>
                    <a:pt x="1140" y="424"/>
                    <a:pt x="1141" y="411"/>
                    <a:pt x="1143" y="397"/>
                  </a:cubicBezTo>
                  <a:cubicBezTo>
                    <a:pt x="1145" y="384"/>
                    <a:pt x="1147" y="370"/>
                    <a:pt x="1150" y="357"/>
                  </a:cubicBezTo>
                  <a:lnTo>
                    <a:pt x="1215" y="26"/>
                  </a:lnTo>
                  <a:cubicBezTo>
                    <a:pt x="1215" y="23"/>
                    <a:pt x="1217" y="21"/>
                    <a:pt x="1219" y="19"/>
                  </a:cubicBezTo>
                  <a:cubicBezTo>
                    <a:pt x="1221" y="16"/>
                    <a:pt x="1224" y="14"/>
                    <a:pt x="1228" y="13"/>
                  </a:cubicBezTo>
                  <a:cubicBezTo>
                    <a:pt x="1232" y="11"/>
                    <a:pt x="1237" y="10"/>
                    <a:pt x="1244" y="9"/>
                  </a:cubicBezTo>
                  <a:cubicBezTo>
                    <a:pt x="1250" y="9"/>
                    <a:pt x="1258" y="9"/>
                    <a:pt x="1267" y="9"/>
                  </a:cubicBezTo>
                  <a:close/>
                  <a:moveTo>
                    <a:pt x="2034" y="1"/>
                  </a:moveTo>
                  <a:cubicBezTo>
                    <a:pt x="2050" y="1"/>
                    <a:pt x="2065" y="2"/>
                    <a:pt x="2079" y="5"/>
                  </a:cubicBezTo>
                  <a:cubicBezTo>
                    <a:pt x="2094" y="7"/>
                    <a:pt x="2107" y="11"/>
                    <a:pt x="2120" y="15"/>
                  </a:cubicBezTo>
                  <a:cubicBezTo>
                    <a:pt x="2133" y="19"/>
                    <a:pt x="2144" y="25"/>
                    <a:pt x="2154" y="31"/>
                  </a:cubicBezTo>
                  <a:cubicBezTo>
                    <a:pt x="2165" y="38"/>
                    <a:pt x="2173" y="43"/>
                    <a:pt x="2178" y="48"/>
                  </a:cubicBezTo>
                  <a:cubicBezTo>
                    <a:pt x="2184" y="53"/>
                    <a:pt x="2188" y="58"/>
                    <a:pt x="2189" y="61"/>
                  </a:cubicBezTo>
                  <a:cubicBezTo>
                    <a:pt x="2190" y="65"/>
                    <a:pt x="2191" y="69"/>
                    <a:pt x="2191" y="73"/>
                  </a:cubicBezTo>
                  <a:cubicBezTo>
                    <a:pt x="2191" y="80"/>
                    <a:pt x="2190" y="87"/>
                    <a:pt x="2189" y="95"/>
                  </a:cubicBezTo>
                  <a:cubicBezTo>
                    <a:pt x="2188" y="102"/>
                    <a:pt x="2186" y="109"/>
                    <a:pt x="2183" y="116"/>
                  </a:cubicBezTo>
                  <a:cubicBezTo>
                    <a:pt x="2180" y="122"/>
                    <a:pt x="2177" y="127"/>
                    <a:pt x="2173" y="132"/>
                  </a:cubicBezTo>
                  <a:cubicBezTo>
                    <a:pt x="2169" y="136"/>
                    <a:pt x="2165" y="138"/>
                    <a:pt x="2161" y="138"/>
                  </a:cubicBezTo>
                  <a:cubicBezTo>
                    <a:pt x="2155" y="138"/>
                    <a:pt x="2149" y="135"/>
                    <a:pt x="2144" y="130"/>
                  </a:cubicBezTo>
                  <a:cubicBezTo>
                    <a:pt x="2138" y="124"/>
                    <a:pt x="2130" y="118"/>
                    <a:pt x="2120" y="111"/>
                  </a:cubicBezTo>
                  <a:cubicBezTo>
                    <a:pt x="2111" y="103"/>
                    <a:pt x="2099" y="97"/>
                    <a:pt x="2084" y="91"/>
                  </a:cubicBezTo>
                  <a:cubicBezTo>
                    <a:pt x="2069" y="85"/>
                    <a:pt x="2051" y="82"/>
                    <a:pt x="2028" y="82"/>
                  </a:cubicBezTo>
                  <a:cubicBezTo>
                    <a:pt x="2003" y="82"/>
                    <a:pt x="1981" y="88"/>
                    <a:pt x="1962" y="98"/>
                  </a:cubicBezTo>
                  <a:cubicBezTo>
                    <a:pt x="1942" y="108"/>
                    <a:pt x="1926" y="122"/>
                    <a:pt x="1911" y="138"/>
                  </a:cubicBezTo>
                  <a:cubicBezTo>
                    <a:pt x="1897" y="155"/>
                    <a:pt x="1885" y="174"/>
                    <a:pt x="1876" y="195"/>
                  </a:cubicBezTo>
                  <a:cubicBezTo>
                    <a:pt x="1866" y="216"/>
                    <a:pt x="1859" y="237"/>
                    <a:pt x="1853" y="259"/>
                  </a:cubicBezTo>
                  <a:cubicBezTo>
                    <a:pt x="1847" y="280"/>
                    <a:pt x="1843" y="301"/>
                    <a:pt x="1840" y="321"/>
                  </a:cubicBezTo>
                  <a:cubicBezTo>
                    <a:pt x="1838" y="341"/>
                    <a:pt x="1837" y="359"/>
                    <a:pt x="1837" y="374"/>
                  </a:cubicBezTo>
                  <a:cubicBezTo>
                    <a:pt x="1837" y="414"/>
                    <a:pt x="1845" y="444"/>
                    <a:pt x="1863" y="465"/>
                  </a:cubicBezTo>
                  <a:cubicBezTo>
                    <a:pt x="1880" y="486"/>
                    <a:pt x="1907" y="496"/>
                    <a:pt x="1941" y="496"/>
                  </a:cubicBezTo>
                  <a:cubicBezTo>
                    <a:pt x="1967" y="496"/>
                    <a:pt x="1989" y="493"/>
                    <a:pt x="2007" y="487"/>
                  </a:cubicBezTo>
                  <a:cubicBezTo>
                    <a:pt x="2025" y="480"/>
                    <a:pt x="2040" y="473"/>
                    <a:pt x="2053" y="465"/>
                  </a:cubicBezTo>
                  <a:cubicBezTo>
                    <a:pt x="2066" y="457"/>
                    <a:pt x="2076" y="450"/>
                    <a:pt x="2084" y="444"/>
                  </a:cubicBezTo>
                  <a:cubicBezTo>
                    <a:pt x="2093" y="438"/>
                    <a:pt x="2100" y="435"/>
                    <a:pt x="2106" y="435"/>
                  </a:cubicBezTo>
                  <a:cubicBezTo>
                    <a:pt x="2109" y="435"/>
                    <a:pt x="2112" y="436"/>
                    <a:pt x="2113" y="439"/>
                  </a:cubicBezTo>
                  <a:cubicBezTo>
                    <a:pt x="2115" y="442"/>
                    <a:pt x="2116" y="446"/>
                    <a:pt x="2116" y="452"/>
                  </a:cubicBezTo>
                  <a:cubicBezTo>
                    <a:pt x="2116" y="456"/>
                    <a:pt x="2116" y="462"/>
                    <a:pt x="2115" y="468"/>
                  </a:cubicBezTo>
                  <a:cubicBezTo>
                    <a:pt x="2114" y="475"/>
                    <a:pt x="2113" y="481"/>
                    <a:pt x="2111" y="488"/>
                  </a:cubicBezTo>
                  <a:cubicBezTo>
                    <a:pt x="2109" y="495"/>
                    <a:pt x="2107" y="501"/>
                    <a:pt x="2105" y="507"/>
                  </a:cubicBezTo>
                  <a:cubicBezTo>
                    <a:pt x="2102" y="513"/>
                    <a:pt x="2098" y="518"/>
                    <a:pt x="2094" y="523"/>
                  </a:cubicBezTo>
                  <a:cubicBezTo>
                    <a:pt x="2089" y="528"/>
                    <a:pt x="2081" y="534"/>
                    <a:pt x="2069" y="541"/>
                  </a:cubicBezTo>
                  <a:cubicBezTo>
                    <a:pt x="2057" y="548"/>
                    <a:pt x="2044" y="555"/>
                    <a:pt x="2028" y="560"/>
                  </a:cubicBezTo>
                  <a:cubicBezTo>
                    <a:pt x="2013" y="566"/>
                    <a:pt x="1996" y="571"/>
                    <a:pt x="1978" y="574"/>
                  </a:cubicBezTo>
                  <a:cubicBezTo>
                    <a:pt x="1960" y="578"/>
                    <a:pt x="1942" y="580"/>
                    <a:pt x="1923" y="580"/>
                  </a:cubicBezTo>
                  <a:cubicBezTo>
                    <a:pt x="1860" y="580"/>
                    <a:pt x="1813" y="564"/>
                    <a:pt x="1782" y="532"/>
                  </a:cubicBezTo>
                  <a:cubicBezTo>
                    <a:pt x="1751" y="500"/>
                    <a:pt x="1735" y="452"/>
                    <a:pt x="1735" y="389"/>
                  </a:cubicBezTo>
                  <a:cubicBezTo>
                    <a:pt x="1735" y="365"/>
                    <a:pt x="1737" y="339"/>
                    <a:pt x="1741" y="311"/>
                  </a:cubicBezTo>
                  <a:cubicBezTo>
                    <a:pt x="1745" y="282"/>
                    <a:pt x="1752" y="254"/>
                    <a:pt x="1762" y="225"/>
                  </a:cubicBezTo>
                  <a:cubicBezTo>
                    <a:pt x="1772" y="196"/>
                    <a:pt x="1784" y="169"/>
                    <a:pt x="1800" y="142"/>
                  </a:cubicBezTo>
                  <a:cubicBezTo>
                    <a:pt x="1815" y="115"/>
                    <a:pt x="1834" y="91"/>
                    <a:pt x="1856" y="70"/>
                  </a:cubicBezTo>
                  <a:cubicBezTo>
                    <a:pt x="1878" y="49"/>
                    <a:pt x="1904" y="32"/>
                    <a:pt x="1933" y="20"/>
                  </a:cubicBezTo>
                  <a:cubicBezTo>
                    <a:pt x="1963" y="7"/>
                    <a:pt x="1996" y="1"/>
                    <a:pt x="2034" y="1"/>
                  </a:cubicBezTo>
                  <a:close/>
                  <a:moveTo>
                    <a:pt x="2547" y="0"/>
                  </a:moveTo>
                  <a:cubicBezTo>
                    <a:pt x="2580" y="0"/>
                    <a:pt x="2608" y="4"/>
                    <a:pt x="2630" y="13"/>
                  </a:cubicBezTo>
                  <a:cubicBezTo>
                    <a:pt x="2653" y="21"/>
                    <a:pt x="2672" y="31"/>
                    <a:pt x="2687" y="44"/>
                  </a:cubicBezTo>
                  <a:cubicBezTo>
                    <a:pt x="2701" y="57"/>
                    <a:pt x="2712" y="72"/>
                    <a:pt x="2719" y="87"/>
                  </a:cubicBezTo>
                  <a:cubicBezTo>
                    <a:pt x="2725" y="103"/>
                    <a:pt x="2729" y="119"/>
                    <a:pt x="2729" y="135"/>
                  </a:cubicBezTo>
                  <a:cubicBezTo>
                    <a:pt x="2729" y="162"/>
                    <a:pt x="2722" y="186"/>
                    <a:pt x="2710" y="207"/>
                  </a:cubicBezTo>
                  <a:cubicBezTo>
                    <a:pt x="2697" y="229"/>
                    <a:pt x="2678" y="247"/>
                    <a:pt x="2651" y="262"/>
                  </a:cubicBezTo>
                  <a:cubicBezTo>
                    <a:pt x="2625" y="278"/>
                    <a:pt x="2591" y="289"/>
                    <a:pt x="2549" y="297"/>
                  </a:cubicBezTo>
                  <a:cubicBezTo>
                    <a:pt x="2508" y="306"/>
                    <a:pt x="2458" y="310"/>
                    <a:pt x="2401" y="310"/>
                  </a:cubicBezTo>
                  <a:lnTo>
                    <a:pt x="2338" y="310"/>
                  </a:lnTo>
                  <a:cubicBezTo>
                    <a:pt x="2336" y="323"/>
                    <a:pt x="2334" y="335"/>
                    <a:pt x="2333" y="347"/>
                  </a:cubicBezTo>
                  <a:cubicBezTo>
                    <a:pt x="2332" y="359"/>
                    <a:pt x="2331" y="371"/>
                    <a:pt x="2331" y="381"/>
                  </a:cubicBezTo>
                  <a:cubicBezTo>
                    <a:pt x="2331" y="420"/>
                    <a:pt x="2341" y="450"/>
                    <a:pt x="2360" y="471"/>
                  </a:cubicBezTo>
                  <a:cubicBezTo>
                    <a:pt x="2380" y="492"/>
                    <a:pt x="2411" y="502"/>
                    <a:pt x="2454" y="502"/>
                  </a:cubicBezTo>
                  <a:cubicBezTo>
                    <a:pt x="2479" y="502"/>
                    <a:pt x="2502" y="500"/>
                    <a:pt x="2522" y="496"/>
                  </a:cubicBezTo>
                  <a:cubicBezTo>
                    <a:pt x="2542" y="493"/>
                    <a:pt x="2559" y="489"/>
                    <a:pt x="2574" y="484"/>
                  </a:cubicBezTo>
                  <a:cubicBezTo>
                    <a:pt x="2588" y="480"/>
                    <a:pt x="2600" y="476"/>
                    <a:pt x="2610" y="472"/>
                  </a:cubicBezTo>
                  <a:cubicBezTo>
                    <a:pt x="2619" y="469"/>
                    <a:pt x="2626" y="467"/>
                    <a:pt x="2629" y="467"/>
                  </a:cubicBezTo>
                  <a:cubicBezTo>
                    <a:pt x="2633" y="467"/>
                    <a:pt x="2635" y="468"/>
                    <a:pt x="2637" y="471"/>
                  </a:cubicBezTo>
                  <a:cubicBezTo>
                    <a:pt x="2639" y="473"/>
                    <a:pt x="2640" y="477"/>
                    <a:pt x="2640" y="481"/>
                  </a:cubicBezTo>
                  <a:cubicBezTo>
                    <a:pt x="2640" y="485"/>
                    <a:pt x="2639" y="490"/>
                    <a:pt x="2638" y="495"/>
                  </a:cubicBezTo>
                  <a:cubicBezTo>
                    <a:pt x="2638" y="501"/>
                    <a:pt x="2636" y="507"/>
                    <a:pt x="2635" y="512"/>
                  </a:cubicBezTo>
                  <a:cubicBezTo>
                    <a:pt x="2633" y="518"/>
                    <a:pt x="2631" y="523"/>
                    <a:pt x="2629" y="528"/>
                  </a:cubicBezTo>
                  <a:cubicBezTo>
                    <a:pt x="2626" y="533"/>
                    <a:pt x="2623" y="538"/>
                    <a:pt x="2620" y="541"/>
                  </a:cubicBezTo>
                  <a:cubicBezTo>
                    <a:pt x="2616" y="546"/>
                    <a:pt x="2607" y="550"/>
                    <a:pt x="2595" y="555"/>
                  </a:cubicBezTo>
                  <a:cubicBezTo>
                    <a:pt x="2583" y="559"/>
                    <a:pt x="2569" y="564"/>
                    <a:pt x="2553" y="567"/>
                  </a:cubicBezTo>
                  <a:cubicBezTo>
                    <a:pt x="2536" y="571"/>
                    <a:pt x="2518" y="574"/>
                    <a:pt x="2499" y="576"/>
                  </a:cubicBezTo>
                  <a:cubicBezTo>
                    <a:pt x="2479" y="579"/>
                    <a:pt x="2460" y="580"/>
                    <a:pt x="2440" y="580"/>
                  </a:cubicBezTo>
                  <a:cubicBezTo>
                    <a:pt x="2406" y="580"/>
                    <a:pt x="2375" y="576"/>
                    <a:pt x="2349" y="568"/>
                  </a:cubicBezTo>
                  <a:cubicBezTo>
                    <a:pt x="2323" y="560"/>
                    <a:pt x="2301" y="548"/>
                    <a:pt x="2284" y="532"/>
                  </a:cubicBezTo>
                  <a:cubicBezTo>
                    <a:pt x="2266" y="516"/>
                    <a:pt x="2253" y="496"/>
                    <a:pt x="2245" y="471"/>
                  </a:cubicBezTo>
                  <a:cubicBezTo>
                    <a:pt x="2236" y="447"/>
                    <a:pt x="2232" y="419"/>
                    <a:pt x="2232" y="386"/>
                  </a:cubicBezTo>
                  <a:cubicBezTo>
                    <a:pt x="2232" y="361"/>
                    <a:pt x="2234" y="333"/>
                    <a:pt x="2239" y="304"/>
                  </a:cubicBezTo>
                  <a:cubicBezTo>
                    <a:pt x="2244" y="275"/>
                    <a:pt x="2252" y="246"/>
                    <a:pt x="2262" y="218"/>
                  </a:cubicBezTo>
                  <a:cubicBezTo>
                    <a:pt x="2273" y="189"/>
                    <a:pt x="2286" y="162"/>
                    <a:pt x="2303" y="136"/>
                  </a:cubicBezTo>
                  <a:cubicBezTo>
                    <a:pt x="2320" y="110"/>
                    <a:pt x="2340" y="87"/>
                    <a:pt x="2363" y="67"/>
                  </a:cubicBezTo>
                  <a:cubicBezTo>
                    <a:pt x="2387" y="47"/>
                    <a:pt x="2413" y="31"/>
                    <a:pt x="2444" y="19"/>
                  </a:cubicBezTo>
                  <a:cubicBezTo>
                    <a:pt x="2474" y="6"/>
                    <a:pt x="2509" y="0"/>
                    <a:pt x="2547" y="0"/>
                  </a:cubicBezTo>
                  <a:close/>
                  <a:moveTo>
                    <a:pt x="786" y="0"/>
                  </a:moveTo>
                  <a:cubicBezTo>
                    <a:pt x="821" y="0"/>
                    <a:pt x="851" y="7"/>
                    <a:pt x="876" y="21"/>
                  </a:cubicBezTo>
                  <a:cubicBezTo>
                    <a:pt x="900" y="36"/>
                    <a:pt x="923" y="55"/>
                    <a:pt x="942" y="79"/>
                  </a:cubicBezTo>
                  <a:lnTo>
                    <a:pt x="953" y="26"/>
                  </a:lnTo>
                  <a:cubicBezTo>
                    <a:pt x="955" y="20"/>
                    <a:pt x="959" y="15"/>
                    <a:pt x="967" y="13"/>
                  </a:cubicBezTo>
                  <a:cubicBezTo>
                    <a:pt x="974" y="10"/>
                    <a:pt x="986" y="9"/>
                    <a:pt x="1001" y="9"/>
                  </a:cubicBezTo>
                  <a:cubicBezTo>
                    <a:pt x="1009" y="9"/>
                    <a:pt x="1016" y="9"/>
                    <a:pt x="1021" y="9"/>
                  </a:cubicBezTo>
                  <a:cubicBezTo>
                    <a:pt x="1026" y="10"/>
                    <a:pt x="1030" y="11"/>
                    <a:pt x="1033" y="13"/>
                  </a:cubicBezTo>
                  <a:cubicBezTo>
                    <a:pt x="1037" y="14"/>
                    <a:pt x="1039" y="16"/>
                    <a:pt x="1039" y="19"/>
                  </a:cubicBezTo>
                  <a:cubicBezTo>
                    <a:pt x="1040" y="21"/>
                    <a:pt x="1040" y="23"/>
                    <a:pt x="1040" y="26"/>
                  </a:cubicBezTo>
                  <a:lnTo>
                    <a:pt x="934" y="554"/>
                  </a:lnTo>
                  <a:cubicBezTo>
                    <a:pt x="933" y="561"/>
                    <a:pt x="929" y="565"/>
                    <a:pt x="922" y="568"/>
                  </a:cubicBezTo>
                  <a:cubicBezTo>
                    <a:pt x="915" y="571"/>
                    <a:pt x="903" y="572"/>
                    <a:pt x="886" y="572"/>
                  </a:cubicBezTo>
                  <a:cubicBezTo>
                    <a:pt x="879" y="572"/>
                    <a:pt x="872" y="572"/>
                    <a:pt x="867" y="571"/>
                  </a:cubicBezTo>
                  <a:cubicBezTo>
                    <a:pt x="862" y="570"/>
                    <a:pt x="858" y="569"/>
                    <a:pt x="855" y="568"/>
                  </a:cubicBezTo>
                  <a:cubicBezTo>
                    <a:pt x="852" y="566"/>
                    <a:pt x="849" y="565"/>
                    <a:pt x="848" y="563"/>
                  </a:cubicBezTo>
                  <a:cubicBezTo>
                    <a:pt x="847" y="560"/>
                    <a:pt x="847" y="558"/>
                    <a:pt x="848" y="554"/>
                  </a:cubicBezTo>
                  <a:lnTo>
                    <a:pt x="868" y="454"/>
                  </a:lnTo>
                  <a:cubicBezTo>
                    <a:pt x="863" y="467"/>
                    <a:pt x="853" y="481"/>
                    <a:pt x="840" y="495"/>
                  </a:cubicBezTo>
                  <a:cubicBezTo>
                    <a:pt x="827" y="510"/>
                    <a:pt x="811" y="524"/>
                    <a:pt x="793" y="537"/>
                  </a:cubicBezTo>
                  <a:cubicBezTo>
                    <a:pt x="775" y="549"/>
                    <a:pt x="755" y="559"/>
                    <a:pt x="732" y="568"/>
                  </a:cubicBezTo>
                  <a:cubicBezTo>
                    <a:pt x="710" y="576"/>
                    <a:pt x="687" y="580"/>
                    <a:pt x="664" y="580"/>
                  </a:cubicBezTo>
                  <a:cubicBezTo>
                    <a:pt x="633" y="580"/>
                    <a:pt x="607" y="574"/>
                    <a:pt x="587" y="563"/>
                  </a:cubicBezTo>
                  <a:cubicBezTo>
                    <a:pt x="566" y="553"/>
                    <a:pt x="550" y="538"/>
                    <a:pt x="538" y="520"/>
                  </a:cubicBezTo>
                  <a:cubicBezTo>
                    <a:pt x="526" y="502"/>
                    <a:pt x="517" y="482"/>
                    <a:pt x="513" y="459"/>
                  </a:cubicBezTo>
                  <a:cubicBezTo>
                    <a:pt x="508" y="437"/>
                    <a:pt x="506" y="413"/>
                    <a:pt x="506" y="389"/>
                  </a:cubicBezTo>
                  <a:cubicBezTo>
                    <a:pt x="506" y="368"/>
                    <a:pt x="508" y="343"/>
                    <a:pt x="512" y="315"/>
                  </a:cubicBezTo>
                  <a:cubicBezTo>
                    <a:pt x="516" y="287"/>
                    <a:pt x="523" y="259"/>
                    <a:pt x="532" y="230"/>
                  </a:cubicBezTo>
                  <a:cubicBezTo>
                    <a:pt x="541" y="201"/>
                    <a:pt x="553" y="173"/>
                    <a:pt x="568" y="146"/>
                  </a:cubicBezTo>
                  <a:cubicBezTo>
                    <a:pt x="583" y="118"/>
                    <a:pt x="600" y="94"/>
                    <a:pt x="621" y="72"/>
                  </a:cubicBezTo>
                  <a:cubicBezTo>
                    <a:pt x="642" y="50"/>
                    <a:pt x="666" y="33"/>
                    <a:pt x="693" y="20"/>
                  </a:cubicBezTo>
                  <a:cubicBezTo>
                    <a:pt x="720" y="7"/>
                    <a:pt x="751" y="0"/>
                    <a:pt x="786" y="0"/>
                  </a:cubicBezTo>
                  <a:close/>
                  <a:moveTo>
                    <a:pt x="295" y="0"/>
                  </a:moveTo>
                  <a:cubicBezTo>
                    <a:pt x="309" y="0"/>
                    <a:pt x="324" y="2"/>
                    <a:pt x="338" y="4"/>
                  </a:cubicBezTo>
                  <a:cubicBezTo>
                    <a:pt x="352" y="6"/>
                    <a:pt x="364" y="9"/>
                    <a:pt x="376" y="13"/>
                  </a:cubicBezTo>
                  <a:cubicBezTo>
                    <a:pt x="388" y="16"/>
                    <a:pt x="398" y="20"/>
                    <a:pt x="407" y="24"/>
                  </a:cubicBezTo>
                  <a:cubicBezTo>
                    <a:pt x="415" y="29"/>
                    <a:pt x="422" y="33"/>
                    <a:pt x="426" y="37"/>
                  </a:cubicBezTo>
                  <a:cubicBezTo>
                    <a:pt x="430" y="41"/>
                    <a:pt x="432" y="47"/>
                    <a:pt x="432" y="55"/>
                  </a:cubicBezTo>
                  <a:cubicBezTo>
                    <a:pt x="432" y="59"/>
                    <a:pt x="432" y="65"/>
                    <a:pt x="431" y="71"/>
                  </a:cubicBezTo>
                  <a:cubicBezTo>
                    <a:pt x="429" y="77"/>
                    <a:pt x="428" y="84"/>
                    <a:pt x="426" y="90"/>
                  </a:cubicBezTo>
                  <a:cubicBezTo>
                    <a:pt x="423" y="96"/>
                    <a:pt x="421" y="102"/>
                    <a:pt x="418" y="106"/>
                  </a:cubicBezTo>
                  <a:cubicBezTo>
                    <a:pt x="415" y="110"/>
                    <a:pt x="412" y="112"/>
                    <a:pt x="408" y="112"/>
                  </a:cubicBezTo>
                  <a:cubicBezTo>
                    <a:pt x="404" y="112"/>
                    <a:pt x="398" y="110"/>
                    <a:pt x="392" y="107"/>
                  </a:cubicBezTo>
                  <a:cubicBezTo>
                    <a:pt x="385" y="103"/>
                    <a:pt x="377" y="99"/>
                    <a:pt x="368" y="94"/>
                  </a:cubicBezTo>
                  <a:cubicBezTo>
                    <a:pt x="359" y="89"/>
                    <a:pt x="347" y="85"/>
                    <a:pt x="334" y="81"/>
                  </a:cubicBezTo>
                  <a:cubicBezTo>
                    <a:pt x="321" y="77"/>
                    <a:pt x="306" y="75"/>
                    <a:pt x="288" y="75"/>
                  </a:cubicBezTo>
                  <a:cubicBezTo>
                    <a:pt x="270" y="75"/>
                    <a:pt x="255" y="78"/>
                    <a:pt x="242" y="83"/>
                  </a:cubicBezTo>
                  <a:cubicBezTo>
                    <a:pt x="229" y="88"/>
                    <a:pt x="218" y="94"/>
                    <a:pt x="209" y="103"/>
                  </a:cubicBezTo>
                  <a:cubicBezTo>
                    <a:pt x="200" y="111"/>
                    <a:pt x="193" y="121"/>
                    <a:pt x="188" y="131"/>
                  </a:cubicBezTo>
                  <a:cubicBezTo>
                    <a:pt x="183" y="142"/>
                    <a:pt x="181" y="153"/>
                    <a:pt x="181" y="165"/>
                  </a:cubicBezTo>
                  <a:cubicBezTo>
                    <a:pt x="181" y="181"/>
                    <a:pt x="186" y="194"/>
                    <a:pt x="197" y="204"/>
                  </a:cubicBezTo>
                  <a:cubicBezTo>
                    <a:pt x="207" y="214"/>
                    <a:pt x="220" y="224"/>
                    <a:pt x="235" y="232"/>
                  </a:cubicBezTo>
                  <a:cubicBezTo>
                    <a:pt x="251" y="240"/>
                    <a:pt x="268" y="248"/>
                    <a:pt x="286" y="256"/>
                  </a:cubicBezTo>
                  <a:cubicBezTo>
                    <a:pt x="304" y="264"/>
                    <a:pt x="321" y="274"/>
                    <a:pt x="337" y="285"/>
                  </a:cubicBezTo>
                  <a:cubicBezTo>
                    <a:pt x="352" y="297"/>
                    <a:pt x="365" y="311"/>
                    <a:pt x="375" y="327"/>
                  </a:cubicBezTo>
                  <a:cubicBezTo>
                    <a:pt x="386" y="343"/>
                    <a:pt x="391" y="364"/>
                    <a:pt x="391" y="388"/>
                  </a:cubicBezTo>
                  <a:cubicBezTo>
                    <a:pt x="391" y="416"/>
                    <a:pt x="385" y="441"/>
                    <a:pt x="375" y="465"/>
                  </a:cubicBezTo>
                  <a:cubicBezTo>
                    <a:pt x="364" y="488"/>
                    <a:pt x="348" y="509"/>
                    <a:pt x="328" y="526"/>
                  </a:cubicBezTo>
                  <a:cubicBezTo>
                    <a:pt x="308" y="543"/>
                    <a:pt x="284" y="556"/>
                    <a:pt x="255" y="566"/>
                  </a:cubicBezTo>
                  <a:cubicBezTo>
                    <a:pt x="227" y="575"/>
                    <a:pt x="195" y="580"/>
                    <a:pt x="160" y="580"/>
                  </a:cubicBezTo>
                  <a:cubicBezTo>
                    <a:pt x="142" y="580"/>
                    <a:pt x="124" y="578"/>
                    <a:pt x="108" y="576"/>
                  </a:cubicBezTo>
                  <a:cubicBezTo>
                    <a:pt x="92" y="573"/>
                    <a:pt x="77" y="570"/>
                    <a:pt x="64" y="565"/>
                  </a:cubicBezTo>
                  <a:cubicBezTo>
                    <a:pt x="51" y="561"/>
                    <a:pt x="40" y="556"/>
                    <a:pt x="30" y="551"/>
                  </a:cubicBezTo>
                  <a:cubicBezTo>
                    <a:pt x="21" y="546"/>
                    <a:pt x="14" y="541"/>
                    <a:pt x="9" y="536"/>
                  </a:cubicBezTo>
                  <a:cubicBezTo>
                    <a:pt x="6" y="533"/>
                    <a:pt x="3" y="530"/>
                    <a:pt x="2" y="526"/>
                  </a:cubicBezTo>
                  <a:cubicBezTo>
                    <a:pt x="1" y="523"/>
                    <a:pt x="0" y="519"/>
                    <a:pt x="0" y="514"/>
                  </a:cubicBezTo>
                  <a:cubicBezTo>
                    <a:pt x="0" y="511"/>
                    <a:pt x="0" y="507"/>
                    <a:pt x="1" y="503"/>
                  </a:cubicBezTo>
                  <a:cubicBezTo>
                    <a:pt x="1" y="499"/>
                    <a:pt x="2" y="494"/>
                    <a:pt x="3" y="490"/>
                  </a:cubicBezTo>
                  <a:cubicBezTo>
                    <a:pt x="4" y="485"/>
                    <a:pt x="5" y="480"/>
                    <a:pt x="7" y="476"/>
                  </a:cubicBezTo>
                  <a:cubicBezTo>
                    <a:pt x="8" y="472"/>
                    <a:pt x="10" y="468"/>
                    <a:pt x="12" y="464"/>
                  </a:cubicBezTo>
                  <a:cubicBezTo>
                    <a:pt x="14" y="461"/>
                    <a:pt x="16" y="458"/>
                    <a:pt x="18" y="456"/>
                  </a:cubicBezTo>
                  <a:cubicBezTo>
                    <a:pt x="19" y="454"/>
                    <a:pt x="22" y="453"/>
                    <a:pt x="25" y="453"/>
                  </a:cubicBezTo>
                  <a:cubicBezTo>
                    <a:pt x="29" y="453"/>
                    <a:pt x="35" y="455"/>
                    <a:pt x="42" y="461"/>
                  </a:cubicBezTo>
                  <a:cubicBezTo>
                    <a:pt x="48" y="466"/>
                    <a:pt x="57" y="472"/>
                    <a:pt x="68" y="478"/>
                  </a:cubicBezTo>
                  <a:cubicBezTo>
                    <a:pt x="78" y="484"/>
                    <a:pt x="92" y="489"/>
                    <a:pt x="108" y="495"/>
                  </a:cubicBezTo>
                  <a:cubicBezTo>
                    <a:pt x="124" y="500"/>
                    <a:pt x="144" y="503"/>
                    <a:pt x="168" y="503"/>
                  </a:cubicBezTo>
                  <a:cubicBezTo>
                    <a:pt x="189" y="503"/>
                    <a:pt x="207" y="500"/>
                    <a:pt x="223" y="495"/>
                  </a:cubicBezTo>
                  <a:cubicBezTo>
                    <a:pt x="238" y="489"/>
                    <a:pt x="251" y="482"/>
                    <a:pt x="261" y="474"/>
                  </a:cubicBezTo>
                  <a:cubicBezTo>
                    <a:pt x="271" y="465"/>
                    <a:pt x="279" y="454"/>
                    <a:pt x="284" y="443"/>
                  </a:cubicBezTo>
                  <a:cubicBezTo>
                    <a:pt x="289" y="431"/>
                    <a:pt x="291" y="419"/>
                    <a:pt x="291" y="406"/>
                  </a:cubicBezTo>
                  <a:cubicBezTo>
                    <a:pt x="291" y="389"/>
                    <a:pt x="286" y="376"/>
                    <a:pt x="276" y="366"/>
                  </a:cubicBezTo>
                  <a:cubicBezTo>
                    <a:pt x="266" y="355"/>
                    <a:pt x="253" y="346"/>
                    <a:pt x="238" y="338"/>
                  </a:cubicBezTo>
                  <a:cubicBezTo>
                    <a:pt x="222" y="329"/>
                    <a:pt x="205" y="321"/>
                    <a:pt x="187" y="313"/>
                  </a:cubicBezTo>
                  <a:cubicBezTo>
                    <a:pt x="169" y="304"/>
                    <a:pt x="153" y="295"/>
                    <a:pt x="137" y="284"/>
                  </a:cubicBezTo>
                  <a:cubicBezTo>
                    <a:pt x="122" y="273"/>
                    <a:pt x="109" y="259"/>
                    <a:pt x="99" y="243"/>
                  </a:cubicBezTo>
                  <a:cubicBezTo>
                    <a:pt x="88" y="226"/>
                    <a:pt x="83" y="206"/>
                    <a:pt x="83" y="181"/>
                  </a:cubicBezTo>
                  <a:cubicBezTo>
                    <a:pt x="83" y="155"/>
                    <a:pt x="88" y="131"/>
                    <a:pt x="98" y="109"/>
                  </a:cubicBezTo>
                  <a:cubicBezTo>
                    <a:pt x="109" y="87"/>
                    <a:pt x="123" y="68"/>
                    <a:pt x="141" y="52"/>
                  </a:cubicBezTo>
                  <a:cubicBezTo>
                    <a:pt x="160" y="35"/>
                    <a:pt x="182" y="23"/>
                    <a:pt x="208" y="14"/>
                  </a:cubicBezTo>
                  <a:cubicBezTo>
                    <a:pt x="234" y="5"/>
                    <a:pt x="263" y="0"/>
                    <a:pt x="29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73" name="Freeform 555">
              <a:extLst>
                <a:ext uri="{FF2B5EF4-FFF2-40B4-BE49-F238E27FC236}">
                  <a16:creationId xmlns:a16="http://schemas.microsoft.com/office/drawing/2014/main" id="{C8E81064-67D1-9A24-5A90-AAE6C36A1291}"/>
                </a:ext>
              </a:extLst>
            </p:cNvPr>
            <p:cNvSpPr>
              <a:spLocks/>
            </p:cNvSpPr>
            <p:nvPr/>
          </p:nvSpPr>
          <p:spPr bwMode="auto">
            <a:xfrm>
              <a:off x="363538" y="4413250"/>
              <a:ext cx="123825" cy="131763"/>
            </a:xfrm>
            <a:custGeom>
              <a:avLst/>
              <a:gdLst>
                <a:gd name="T0" fmla="*/ 37 w 78"/>
                <a:gd name="T1" fmla="*/ 0 h 83"/>
                <a:gd name="T2" fmla="*/ 47 w 78"/>
                <a:gd name="T3" fmla="*/ 0 h 83"/>
                <a:gd name="T4" fmla="*/ 78 w 78"/>
                <a:gd name="T5" fmla="*/ 83 h 83"/>
                <a:gd name="T6" fmla="*/ 66 w 78"/>
                <a:gd name="T7" fmla="*/ 83 h 83"/>
                <a:gd name="T8" fmla="*/ 41 w 78"/>
                <a:gd name="T9" fmla="*/ 13 h 83"/>
                <a:gd name="T10" fmla="*/ 12 w 78"/>
                <a:gd name="T11" fmla="*/ 83 h 83"/>
                <a:gd name="T12" fmla="*/ 0 w 78"/>
                <a:gd name="T13" fmla="*/ 83 h 83"/>
                <a:gd name="T14" fmla="*/ 37 w 78"/>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3">
                  <a:moveTo>
                    <a:pt x="37" y="0"/>
                  </a:moveTo>
                  <a:lnTo>
                    <a:pt x="47" y="0"/>
                  </a:lnTo>
                  <a:lnTo>
                    <a:pt x="78" y="83"/>
                  </a:lnTo>
                  <a:lnTo>
                    <a:pt x="66" y="83"/>
                  </a:lnTo>
                  <a:lnTo>
                    <a:pt x="41" y="13"/>
                  </a:lnTo>
                  <a:lnTo>
                    <a:pt x="12" y="83"/>
                  </a:lnTo>
                  <a:lnTo>
                    <a:pt x="0" y="83"/>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74" name="Freeform 556">
              <a:extLst>
                <a:ext uri="{FF2B5EF4-FFF2-40B4-BE49-F238E27FC236}">
                  <a16:creationId xmlns:a16="http://schemas.microsoft.com/office/drawing/2014/main" id="{927A5E66-2BF2-C037-D408-40C1EABB3CD5}"/>
                </a:ext>
              </a:extLst>
            </p:cNvPr>
            <p:cNvSpPr>
              <a:spLocks noEditPoints="1"/>
            </p:cNvSpPr>
            <p:nvPr/>
          </p:nvSpPr>
          <p:spPr bwMode="auto">
            <a:xfrm>
              <a:off x="563563" y="4400550"/>
              <a:ext cx="642938" cy="146050"/>
            </a:xfrm>
            <a:custGeom>
              <a:avLst/>
              <a:gdLst>
                <a:gd name="T0" fmla="*/ 2601 w 6742"/>
                <a:gd name="T1" fmla="*/ 1208 h 1538"/>
                <a:gd name="T2" fmla="*/ 3076 w 6742"/>
                <a:gd name="T3" fmla="*/ 1006 h 1538"/>
                <a:gd name="T4" fmla="*/ 4716 w 6742"/>
                <a:gd name="T5" fmla="*/ 789 h 1538"/>
                <a:gd name="T6" fmla="*/ 5022 w 6742"/>
                <a:gd name="T7" fmla="*/ 1375 h 1538"/>
                <a:gd name="T8" fmla="*/ 5335 w 6742"/>
                <a:gd name="T9" fmla="*/ 799 h 1538"/>
                <a:gd name="T10" fmla="*/ 1574 w 6742"/>
                <a:gd name="T11" fmla="*/ 557 h 1538"/>
                <a:gd name="T12" fmla="*/ 1912 w 6742"/>
                <a:gd name="T13" fmla="*/ 617 h 1538"/>
                <a:gd name="T14" fmla="*/ 6723 w 6742"/>
                <a:gd name="T15" fmla="*/ 651 h 1538"/>
                <a:gd name="T16" fmla="*/ 6693 w 6742"/>
                <a:gd name="T17" fmla="*/ 1521 h 1538"/>
                <a:gd name="T18" fmla="*/ 6549 w 6742"/>
                <a:gd name="T19" fmla="*/ 1487 h 1538"/>
                <a:gd name="T20" fmla="*/ 6325 w 6742"/>
                <a:gd name="T21" fmla="*/ 547 h 1538"/>
                <a:gd name="T22" fmla="*/ 6008 w 6742"/>
                <a:gd name="T23" fmla="*/ 1514 h 1538"/>
                <a:gd name="T24" fmla="*/ 5838 w 6742"/>
                <a:gd name="T25" fmla="*/ 1503 h 1538"/>
                <a:gd name="T26" fmla="*/ 5879 w 6742"/>
                <a:gd name="T27" fmla="*/ 397 h 1538"/>
                <a:gd name="T28" fmla="*/ 6009 w 6742"/>
                <a:gd name="T29" fmla="*/ 432 h 1538"/>
                <a:gd name="T30" fmla="*/ 5261 w 6742"/>
                <a:gd name="T31" fmla="*/ 418 h 1538"/>
                <a:gd name="T32" fmla="*/ 5416 w 6742"/>
                <a:gd name="T33" fmla="*/ 1372 h 1538"/>
                <a:gd name="T34" fmla="*/ 4528 w 6742"/>
                <a:gd name="T35" fmla="*/ 1208 h 1538"/>
                <a:gd name="T36" fmla="*/ 5034 w 6742"/>
                <a:gd name="T37" fmla="*/ 379 h 1538"/>
                <a:gd name="T38" fmla="*/ 4207 w 6742"/>
                <a:gd name="T39" fmla="*/ 448 h 1538"/>
                <a:gd name="T40" fmla="*/ 4233 w 6742"/>
                <a:gd name="T41" fmla="*/ 569 h 1538"/>
                <a:gd name="T42" fmla="*/ 4122 w 6742"/>
                <a:gd name="T43" fmla="*/ 570 h 1538"/>
                <a:gd name="T44" fmla="*/ 3765 w 6742"/>
                <a:gd name="T45" fmla="*/ 621 h 1538"/>
                <a:gd name="T46" fmla="*/ 4020 w 6742"/>
                <a:gd name="T47" fmla="*/ 894 h 1538"/>
                <a:gd name="T48" fmla="*/ 4258 w 6742"/>
                <a:gd name="T49" fmla="*/ 1344 h 1538"/>
                <a:gd name="T50" fmla="*/ 3676 w 6742"/>
                <a:gd name="T51" fmla="*/ 1507 h 1538"/>
                <a:gd name="T52" fmla="*/ 3544 w 6742"/>
                <a:gd name="T53" fmla="*/ 1325 h 1538"/>
                <a:gd name="T54" fmla="*/ 3675 w 6742"/>
                <a:gd name="T55" fmla="*/ 1333 h 1538"/>
                <a:gd name="T56" fmla="*/ 4081 w 6742"/>
                <a:gd name="T57" fmla="*/ 1290 h 1538"/>
                <a:gd name="T58" fmla="*/ 3833 w 6742"/>
                <a:gd name="T59" fmla="*/ 1006 h 1538"/>
                <a:gd name="T60" fmla="*/ 3592 w 6742"/>
                <a:gd name="T61" fmla="*/ 573 h 1538"/>
                <a:gd name="T62" fmla="*/ 3046 w 6742"/>
                <a:gd name="T63" fmla="*/ 405 h 1538"/>
                <a:gd name="T64" fmla="*/ 3259 w 6742"/>
                <a:gd name="T65" fmla="*/ 1509 h 1538"/>
                <a:gd name="T66" fmla="*/ 3102 w 6742"/>
                <a:gd name="T67" fmla="*/ 1488 h 1538"/>
                <a:gd name="T68" fmla="*/ 2503 w 6742"/>
                <a:gd name="T69" fmla="*/ 1454 h 1538"/>
                <a:gd name="T70" fmla="*/ 2710 w 6742"/>
                <a:gd name="T71" fmla="*/ 888 h 1538"/>
                <a:gd name="T72" fmla="*/ 3022 w 6742"/>
                <a:gd name="T73" fmla="*/ 599 h 1538"/>
                <a:gd name="T74" fmla="*/ 2536 w 6742"/>
                <a:gd name="T75" fmla="*/ 628 h 1538"/>
                <a:gd name="T76" fmla="*/ 2454 w 6742"/>
                <a:gd name="T77" fmla="*/ 570 h 1538"/>
                <a:gd name="T78" fmla="*/ 2732 w 6742"/>
                <a:gd name="T79" fmla="*/ 390 h 1538"/>
                <a:gd name="T80" fmla="*/ 2148 w 6742"/>
                <a:gd name="T81" fmla="*/ 685 h 1538"/>
                <a:gd name="T82" fmla="*/ 1404 w 6742"/>
                <a:gd name="T83" fmla="*/ 998 h 1538"/>
                <a:gd name="T84" fmla="*/ 1883 w 6742"/>
                <a:gd name="T85" fmla="*/ 1369 h 1538"/>
                <a:gd name="T86" fmla="*/ 2123 w 6742"/>
                <a:gd name="T87" fmla="*/ 1318 h 1538"/>
                <a:gd name="T88" fmla="*/ 2120 w 6742"/>
                <a:gd name="T89" fmla="*/ 1439 h 1538"/>
                <a:gd name="T90" fmla="*/ 1731 w 6742"/>
                <a:gd name="T91" fmla="*/ 1538 h 1538"/>
                <a:gd name="T92" fmla="*/ 1239 w 6742"/>
                <a:gd name="T93" fmla="*/ 720 h 1538"/>
                <a:gd name="T94" fmla="*/ 202 w 6742"/>
                <a:gd name="T95" fmla="*/ 677 h 1538"/>
                <a:gd name="T96" fmla="*/ 708 w 6742"/>
                <a:gd name="T97" fmla="*/ 420 h 1538"/>
                <a:gd name="T98" fmla="*/ 202 w 6742"/>
                <a:gd name="T99" fmla="*/ 166 h 1538"/>
                <a:gd name="T100" fmla="*/ 717 w 6742"/>
                <a:gd name="T101" fmla="*/ 57 h 1538"/>
                <a:gd name="T102" fmla="*/ 842 w 6742"/>
                <a:gd name="T103" fmla="*/ 642 h 1538"/>
                <a:gd name="T104" fmla="*/ 803 w 6742"/>
                <a:gd name="T105" fmla="*/ 963 h 1538"/>
                <a:gd name="T106" fmla="*/ 1008 w 6742"/>
                <a:gd name="T107" fmla="*/ 1502 h 1538"/>
                <a:gd name="T108" fmla="*/ 823 w 6742"/>
                <a:gd name="T109" fmla="*/ 1513 h 1538"/>
                <a:gd name="T110" fmla="*/ 541 w 6742"/>
                <a:gd name="T111" fmla="*/ 918 h 1538"/>
                <a:gd name="T112" fmla="*/ 197 w 6742"/>
                <a:gd name="T113" fmla="*/ 1502 h 1538"/>
                <a:gd name="T114" fmla="*/ 21 w 6742"/>
                <a:gd name="T115" fmla="*/ 1513 h 1538"/>
                <a:gd name="T116" fmla="*/ 75 w 6742"/>
                <a:gd name="T117" fmla="*/ 0 h 1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42" h="1538">
                  <a:moveTo>
                    <a:pt x="2911" y="1006"/>
                  </a:moveTo>
                  <a:cubicBezTo>
                    <a:pt x="2858" y="1006"/>
                    <a:pt x="2812" y="1011"/>
                    <a:pt x="2773" y="1020"/>
                  </a:cubicBezTo>
                  <a:cubicBezTo>
                    <a:pt x="2734" y="1029"/>
                    <a:pt x="2701" y="1042"/>
                    <a:pt x="2676" y="1060"/>
                  </a:cubicBezTo>
                  <a:cubicBezTo>
                    <a:pt x="2650" y="1077"/>
                    <a:pt x="2631" y="1098"/>
                    <a:pt x="2619" y="1123"/>
                  </a:cubicBezTo>
                  <a:cubicBezTo>
                    <a:pt x="2607" y="1147"/>
                    <a:pt x="2601" y="1176"/>
                    <a:pt x="2601" y="1208"/>
                  </a:cubicBezTo>
                  <a:cubicBezTo>
                    <a:pt x="2601" y="1262"/>
                    <a:pt x="2618" y="1306"/>
                    <a:pt x="2653" y="1338"/>
                  </a:cubicBezTo>
                  <a:cubicBezTo>
                    <a:pt x="2688" y="1371"/>
                    <a:pt x="2736" y="1387"/>
                    <a:pt x="2799" y="1387"/>
                  </a:cubicBezTo>
                  <a:cubicBezTo>
                    <a:pt x="2850" y="1387"/>
                    <a:pt x="2897" y="1374"/>
                    <a:pt x="2940" y="1348"/>
                  </a:cubicBezTo>
                  <a:cubicBezTo>
                    <a:pt x="2983" y="1323"/>
                    <a:pt x="3029" y="1283"/>
                    <a:pt x="3076" y="1230"/>
                  </a:cubicBezTo>
                  <a:lnTo>
                    <a:pt x="3076" y="1006"/>
                  </a:lnTo>
                  <a:lnTo>
                    <a:pt x="2911" y="1006"/>
                  </a:lnTo>
                  <a:close/>
                  <a:moveTo>
                    <a:pt x="5027" y="541"/>
                  </a:moveTo>
                  <a:cubicBezTo>
                    <a:pt x="4969" y="541"/>
                    <a:pt x="4920" y="551"/>
                    <a:pt x="4878" y="571"/>
                  </a:cubicBezTo>
                  <a:cubicBezTo>
                    <a:pt x="4837" y="592"/>
                    <a:pt x="4803" y="620"/>
                    <a:pt x="4776" y="658"/>
                  </a:cubicBezTo>
                  <a:cubicBezTo>
                    <a:pt x="4749" y="695"/>
                    <a:pt x="4729" y="739"/>
                    <a:pt x="4716" y="789"/>
                  </a:cubicBezTo>
                  <a:cubicBezTo>
                    <a:pt x="4703" y="840"/>
                    <a:pt x="4697" y="896"/>
                    <a:pt x="4697" y="956"/>
                  </a:cubicBezTo>
                  <a:cubicBezTo>
                    <a:pt x="4697" y="1014"/>
                    <a:pt x="4702" y="1068"/>
                    <a:pt x="4713" y="1119"/>
                  </a:cubicBezTo>
                  <a:cubicBezTo>
                    <a:pt x="4723" y="1170"/>
                    <a:pt x="4741" y="1214"/>
                    <a:pt x="4766" y="1252"/>
                  </a:cubicBezTo>
                  <a:cubicBezTo>
                    <a:pt x="4791" y="1290"/>
                    <a:pt x="4824" y="1320"/>
                    <a:pt x="4866" y="1342"/>
                  </a:cubicBezTo>
                  <a:cubicBezTo>
                    <a:pt x="4908" y="1364"/>
                    <a:pt x="4960" y="1375"/>
                    <a:pt x="5022" y="1375"/>
                  </a:cubicBezTo>
                  <a:cubicBezTo>
                    <a:pt x="5079" y="1375"/>
                    <a:pt x="5128" y="1365"/>
                    <a:pt x="5170" y="1345"/>
                  </a:cubicBezTo>
                  <a:cubicBezTo>
                    <a:pt x="5211" y="1325"/>
                    <a:pt x="5246" y="1296"/>
                    <a:pt x="5273" y="1259"/>
                  </a:cubicBezTo>
                  <a:cubicBezTo>
                    <a:pt x="5299" y="1223"/>
                    <a:pt x="5319" y="1179"/>
                    <a:pt x="5332" y="1128"/>
                  </a:cubicBezTo>
                  <a:cubicBezTo>
                    <a:pt x="5344" y="1077"/>
                    <a:pt x="5351" y="1021"/>
                    <a:pt x="5351" y="961"/>
                  </a:cubicBezTo>
                  <a:cubicBezTo>
                    <a:pt x="5351" y="903"/>
                    <a:pt x="5345" y="850"/>
                    <a:pt x="5335" y="799"/>
                  </a:cubicBezTo>
                  <a:cubicBezTo>
                    <a:pt x="5324" y="748"/>
                    <a:pt x="5306" y="703"/>
                    <a:pt x="5282" y="665"/>
                  </a:cubicBezTo>
                  <a:cubicBezTo>
                    <a:pt x="5258" y="627"/>
                    <a:pt x="5224" y="597"/>
                    <a:pt x="5183" y="574"/>
                  </a:cubicBezTo>
                  <a:cubicBezTo>
                    <a:pt x="5141" y="552"/>
                    <a:pt x="5089" y="541"/>
                    <a:pt x="5027" y="541"/>
                  </a:cubicBezTo>
                  <a:close/>
                  <a:moveTo>
                    <a:pt x="1700" y="530"/>
                  </a:moveTo>
                  <a:cubicBezTo>
                    <a:pt x="1652" y="530"/>
                    <a:pt x="1610" y="539"/>
                    <a:pt x="1574" y="557"/>
                  </a:cubicBezTo>
                  <a:cubicBezTo>
                    <a:pt x="1538" y="575"/>
                    <a:pt x="1508" y="599"/>
                    <a:pt x="1483" y="629"/>
                  </a:cubicBezTo>
                  <a:cubicBezTo>
                    <a:pt x="1459" y="659"/>
                    <a:pt x="1440" y="693"/>
                    <a:pt x="1427" y="733"/>
                  </a:cubicBezTo>
                  <a:cubicBezTo>
                    <a:pt x="1413" y="772"/>
                    <a:pt x="1406" y="813"/>
                    <a:pt x="1404" y="856"/>
                  </a:cubicBezTo>
                  <a:lnTo>
                    <a:pt x="1980" y="856"/>
                  </a:lnTo>
                  <a:cubicBezTo>
                    <a:pt x="1982" y="755"/>
                    <a:pt x="1959" y="675"/>
                    <a:pt x="1912" y="617"/>
                  </a:cubicBezTo>
                  <a:cubicBezTo>
                    <a:pt x="1864" y="559"/>
                    <a:pt x="1794" y="530"/>
                    <a:pt x="1700" y="530"/>
                  </a:cubicBezTo>
                  <a:close/>
                  <a:moveTo>
                    <a:pt x="6365" y="379"/>
                  </a:moveTo>
                  <a:cubicBezTo>
                    <a:pt x="6435" y="379"/>
                    <a:pt x="6494" y="391"/>
                    <a:pt x="6543" y="415"/>
                  </a:cubicBezTo>
                  <a:cubicBezTo>
                    <a:pt x="6591" y="439"/>
                    <a:pt x="6629" y="471"/>
                    <a:pt x="6659" y="511"/>
                  </a:cubicBezTo>
                  <a:cubicBezTo>
                    <a:pt x="6689" y="550"/>
                    <a:pt x="6710" y="597"/>
                    <a:pt x="6723" y="651"/>
                  </a:cubicBezTo>
                  <a:cubicBezTo>
                    <a:pt x="6736" y="704"/>
                    <a:pt x="6742" y="768"/>
                    <a:pt x="6742" y="843"/>
                  </a:cubicBezTo>
                  <a:lnTo>
                    <a:pt x="6742" y="1487"/>
                  </a:lnTo>
                  <a:cubicBezTo>
                    <a:pt x="6742" y="1493"/>
                    <a:pt x="6741" y="1498"/>
                    <a:pt x="6738" y="1503"/>
                  </a:cubicBezTo>
                  <a:cubicBezTo>
                    <a:pt x="6735" y="1507"/>
                    <a:pt x="6729" y="1511"/>
                    <a:pt x="6722" y="1514"/>
                  </a:cubicBezTo>
                  <a:cubicBezTo>
                    <a:pt x="6715" y="1517"/>
                    <a:pt x="6706" y="1519"/>
                    <a:pt x="6693" y="1521"/>
                  </a:cubicBezTo>
                  <a:cubicBezTo>
                    <a:pt x="6681" y="1522"/>
                    <a:pt x="6665" y="1523"/>
                    <a:pt x="6646" y="1523"/>
                  </a:cubicBezTo>
                  <a:cubicBezTo>
                    <a:pt x="6627" y="1523"/>
                    <a:pt x="6611" y="1522"/>
                    <a:pt x="6598" y="1521"/>
                  </a:cubicBezTo>
                  <a:cubicBezTo>
                    <a:pt x="6586" y="1519"/>
                    <a:pt x="6576" y="1517"/>
                    <a:pt x="6569" y="1514"/>
                  </a:cubicBezTo>
                  <a:cubicBezTo>
                    <a:pt x="6562" y="1511"/>
                    <a:pt x="6557" y="1507"/>
                    <a:pt x="6554" y="1503"/>
                  </a:cubicBezTo>
                  <a:cubicBezTo>
                    <a:pt x="6551" y="1498"/>
                    <a:pt x="6549" y="1493"/>
                    <a:pt x="6549" y="1487"/>
                  </a:cubicBezTo>
                  <a:lnTo>
                    <a:pt x="6549" y="869"/>
                  </a:lnTo>
                  <a:cubicBezTo>
                    <a:pt x="6549" y="809"/>
                    <a:pt x="6544" y="761"/>
                    <a:pt x="6535" y="724"/>
                  </a:cubicBezTo>
                  <a:cubicBezTo>
                    <a:pt x="6526" y="687"/>
                    <a:pt x="6512" y="655"/>
                    <a:pt x="6494" y="629"/>
                  </a:cubicBezTo>
                  <a:cubicBezTo>
                    <a:pt x="6476" y="602"/>
                    <a:pt x="6453" y="582"/>
                    <a:pt x="6424" y="568"/>
                  </a:cubicBezTo>
                  <a:cubicBezTo>
                    <a:pt x="6396" y="554"/>
                    <a:pt x="6363" y="547"/>
                    <a:pt x="6325" y="547"/>
                  </a:cubicBezTo>
                  <a:cubicBezTo>
                    <a:pt x="6277" y="547"/>
                    <a:pt x="6228" y="564"/>
                    <a:pt x="6180" y="598"/>
                  </a:cubicBezTo>
                  <a:cubicBezTo>
                    <a:pt x="6131" y="633"/>
                    <a:pt x="6081" y="683"/>
                    <a:pt x="6027" y="750"/>
                  </a:cubicBezTo>
                  <a:lnTo>
                    <a:pt x="6027" y="1487"/>
                  </a:lnTo>
                  <a:cubicBezTo>
                    <a:pt x="6027" y="1493"/>
                    <a:pt x="6026" y="1498"/>
                    <a:pt x="6023" y="1503"/>
                  </a:cubicBezTo>
                  <a:cubicBezTo>
                    <a:pt x="6020" y="1507"/>
                    <a:pt x="6015" y="1511"/>
                    <a:pt x="6008" y="1514"/>
                  </a:cubicBezTo>
                  <a:cubicBezTo>
                    <a:pt x="6001" y="1517"/>
                    <a:pt x="5991" y="1519"/>
                    <a:pt x="5978" y="1521"/>
                  </a:cubicBezTo>
                  <a:cubicBezTo>
                    <a:pt x="5966" y="1522"/>
                    <a:pt x="5950" y="1523"/>
                    <a:pt x="5930" y="1523"/>
                  </a:cubicBezTo>
                  <a:cubicBezTo>
                    <a:pt x="5911" y="1523"/>
                    <a:pt x="5896" y="1522"/>
                    <a:pt x="5883" y="1521"/>
                  </a:cubicBezTo>
                  <a:cubicBezTo>
                    <a:pt x="5871" y="1519"/>
                    <a:pt x="5861" y="1517"/>
                    <a:pt x="5853" y="1514"/>
                  </a:cubicBezTo>
                  <a:cubicBezTo>
                    <a:pt x="5846" y="1511"/>
                    <a:pt x="5841" y="1507"/>
                    <a:pt x="5838" y="1503"/>
                  </a:cubicBezTo>
                  <a:cubicBezTo>
                    <a:pt x="5835" y="1498"/>
                    <a:pt x="5834" y="1493"/>
                    <a:pt x="5834" y="1487"/>
                  </a:cubicBezTo>
                  <a:lnTo>
                    <a:pt x="5834" y="432"/>
                  </a:lnTo>
                  <a:cubicBezTo>
                    <a:pt x="5834" y="426"/>
                    <a:pt x="5835" y="420"/>
                    <a:pt x="5838" y="416"/>
                  </a:cubicBezTo>
                  <a:cubicBezTo>
                    <a:pt x="5840" y="412"/>
                    <a:pt x="5845" y="408"/>
                    <a:pt x="5852" y="404"/>
                  </a:cubicBezTo>
                  <a:cubicBezTo>
                    <a:pt x="5859" y="401"/>
                    <a:pt x="5868" y="399"/>
                    <a:pt x="5879" y="397"/>
                  </a:cubicBezTo>
                  <a:cubicBezTo>
                    <a:pt x="5890" y="396"/>
                    <a:pt x="5904" y="396"/>
                    <a:pt x="5922" y="396"/>
                  </a:cubicBezTo>
                  <a:cubicBezTo>
                    <a:pt x="5939" y="396"/>
                    <a:pt x="5953" y="396"/>
                    <a:pt x="5965" y="397"/>
                  </a:cubicBezTo>
                  <a:cubicBezTo>
                    <a:pt x="5976" y="399"/>
                    <a:pt x="5985" y="401"/>
                    <a:pt x="5991" y="404"/>
                  </a:cubicBezTo>
                  <a:cubicBezTo>
                    <a:pt x="5997" y="408"/>
                    <a:pt x="6002" y="412"/>
                    <a:pt x="6005" y="416"/>
                  </a:cubicBezTo>
                  <a:cubicBezTo>
                    <a:pt x="6007" y="420"/>
                    <a:pt x="6009" y="426"/>
                    <a:pt x="6009" y="432"/>
                  </a:cubicBezTo>
                  <a:lnTo>
                    <a:pt x="6009" y="571"/>
                  </a:lnTo>
                  <a:cubicBezTo>
                    <a:pt x="6068" y="505"/>
                    <a:pt x="6127" y="456"/>
                    <a:pt x="6186" y="426"/>
                  </a:cubicBezTo>
                  <a:cubicBezTo>
                    <a:pt x="6245" y="395"/>
                    <a:pt x="6305" y="379"/>
                    <a:pt x="6365" y="379"/>
                  </a:cubicBezTo>
                  <a:close/>
                  <a:moveTo>
                    <a:pt x="5034" y="379"/>
                  </a:moveTo>
                  <a:cubicBezTo>
                    <a:pt x="5121" y="379"/>
                    <a:pt x="5196" y="392"/>
                    <a:pt x="5261" y="418"/>
                  </a:cubicBezTo>
                  <a:cubicBezTo>
                    <a:pt x="5325" y="444"/>
                    <a:pt x="5379" y="481"/>
                    <a:pt x="5422" y="530"/>
                  </a:cubicBezTo>
                  <a:cubicBezTo>
                    <a:pt x="5465" y="580"/>
                    <a:pt x="5497" y="639"/>
                    <a:pt x="5519" y="710"/>
                  </a:cubicBezTo>
                  <a:cubicBezTo>
                    <a:pt x="5540" y="780"/>
                    <a:pt x="5551" y="859"/>
                    <a:pt x="5551" y="948"/>
                  </a:cubicBezTo>
                  <a:cubicBezTo>
                    <a:pt x="5551" y="1034"/>
                    <a:pt x="5540" y="1113"/>
                    <a:pt x="5517" y="1185"/>
                  </a:cubicBezTo>
                  <a:cubicBezTo>
                    <a:pt x="5494" y="1257"/>
                    <a:pt x="5461" y="1320"/>
                    <a:pt x="5416" y="1372"/>
                  </a:cubicBezTo>
                  <a:cubicBezTo>
                    <a:pt x="5371" y="1424"/>
                    <a:pt x="5314" y="1465"/>
                    <a:pt x="5247" y="1494"/>
                  </a:cubicBezTo>
                  <a:cubicBezTo>
                    <a:pt x="5179" y="1524"/>
                    <a:pt x="5101" y="1538"/>
                    <a:pt x="5012" y="1538"/>
                  </a:cubicBezTo>
                  <a:cubicBezTo>
                    <a:pt x="4925" y="1538"/>
                    <a:pt x="4850" y="1525"/>
                    <a:pt x="4785" y="1500"/>
                  </a:cubicBezTo>
                  <a:cubicBezTo>
                    <a:pt x="4721" y="1474"/>
                    <a:pt x="4667" y="1436"/>
                    <a:pt x="4624" y="1387"/>
                  </a:cubicBezTo>
                  <a:cubicBezTo>
                    <a:pt x="4581" y="1338"/>
                    <a:pt x="4549" y="1278"/>
                    <a:pt x="4528" y="1208"/>
                  </a:cubicBezTo>
                  <a:cubicBezTo>
                    <a:pt x="4507" y="1137"/>
                    <a:pt x="4496" y="1058"/>
                    <a:pt x="4496" y="969"/>
                  </a:cubicBezTo>
                  <a:cubicBezTo>
                    <a:pt x="4496" y="883"/>
                    <a:pt x="4507" y="804"/>
                    <a:pt x="4530" y="731"/>
                  </a:cubicBezTo>
                  <a:cubicBezTo>
                    <a:pt x="4552" y="659"/>
                    <a:pt x="4586" y="597"/>
                    <a:pt x="4630" y="545"/>
                  </a:cubicBezTo>
                  <a:cubicBezTo>
                    <a:pt x="4675" y="492"/>
                    <a:pt x="4731" y="452"/>
                    <a:pt x="4799" y="423"/>
                  </a:cubicBezTo>
                  <a:cubicBezTo>
                    <a:pt x="4866" y="394"/>
                    <a:pt x="4944" y="379"/>
                    <a:pt x="5034" y="379"/>
                  </a:cubicBezTo>
                  <a:close/>
                  <a:moveTo>
                    <a:pt x="3952" y="379"/>
                  </a:moveTo>
                  <a:cubicBezTo>
                    <a:pt x="3980" y="379"/>
                    <a:pt x="4008" y="382"/>
                    <a:pt x="4036" y="386"/>
                  </a:cubicBezTo>
                  <a:cubicBezTo>
                    <a:pt x="4064" y="391"/>
                    <a:pt x="4090" y="397"/>
                    <a:pt x="4112" y="404"/>
                  </a:cubicBezTo>
                  <a:cubicBezTo>
                    <a:pt x="4135" y="411"/>
                    <a:pt x="4154" y="419"/>
                    <a:pt x="4170" y="427"/>
                  </a:cubicBezTo>
                  <a:cubicBezTo>
                    <a:pt x="4186" y="435"/>
                    <a:pt x="4199" y="442"/>
                    <a:pt x="4207" y="448"/>
                  </a:cubicBezTo>
                  <a:cubicBezTo>
                    <a:pt x="4215" y="455"/>
                    <a:pt x="4220" y="460"/>
                    <a:pt x="4223" y="465"/>
                  </a:cubicBezTo>
                  <a:cubicBezTo>
                    <a:pt x="4226" y="470"/>
                    <a:pt x="4228" y="475"/>
                    <a:pt x="4229" y="481"/>
                  </a:cubicBezTo>
                  <a:cubicBezTo>
                    <a:pt x="4230" y="487"/>
                    <a:pt x="4231" y="494"/>
                    <a:pt x="4233" y="502"/>
                  </a:cubicBezTo>
                  <a:cubicBezTo>
                    <a:pt x="4234" y="511"/>
                    <a:pt x="4234" y="521"/>
                    <a:pt x="4234" y="534"/>
                  </a:cubicBezTo>
                  <a:cubicBezTo>
                    <a:pt x="4234" y="547"/>
                    <a:pt x="4234" y="559"/>
                    <a:pt x="4233" y="569"/>
                  </a:cubicBezTo>
                  <a:cubicBezTo>
                    <a:pt x="4231" y="578"/>
                    <a:pt x="4229" y="586"/>
                    <a:pt x="4227" y="593"/>
                  </a:cubicBezTo>
                  <a:cubicBezTo>
                    <a:pt x="4224" y="599"/>
                    <a:pt x="4221" y="603"/>
                    <a:pt x="4217" y="606"/>
                  </a:cubicBezTo>
                  <a:cubicBezTo>
                    <a:pt x="4213" y="609"/>
                    <a:pt x="4209" y="610"/>
                    <a:pt x="4204" y="610"/>
                  </a:cubicBezTo>
                  <a:cubicBezTo>
                    <a:pt x="4197" y="610"/>
                    <a:pt x="4187" y="606"/>
                    <a:pt x="4173" y="597"/>
                  </a:cubicBezTo>
                  <a:cubicBezTo>
                    <a:pt x="4160" y="589"/>
                    <a:pt x="4143" y="579"/>
                    <a:pt x="4122" y="570"/>
                  </a:cubicBezTo>
                  <a:cubicBezTo>
                    <a:pt x="4101" y="560"/>
                    <a:pt x="4076" y="551"/>
                    <a:pt x="4047" y="542"/>
                  </a:cubicBezTo>
                  <a:cubicBezTo>
                    <a:pt x="4019" y="534"/>
                    <a:pt x="3986" y="529"/>
                    <a:pt x="3950" y="529"/>
                  </a:cubicBezTo>
                  <a:cubicBezTo>
                    <a:pt x="3917" y="529"/>
                    <a:pt x="3888" y="533"/>
                    <a:pt x="3863" y="540"/>
                  </a:cubicBezTo>
                  <a:cubicBezTo>
                    <a:pt x="3838" y="548"/>
                    <a:pt x="3817" y="558"/>
                    <a:pt x="3801" y="572"/>
                  </a:cubicBezTo>
                  <a:cubicBezTo>
                    <a:pt x="3785" y="586"/>
                    <a:pt x="3773" y="602"/>
                    <a:pt x="3765" y="621"/>
                  </a:cubicBezTo>
                  <a:cubicBezTo>
                    <a:pt x="3757" y="639"/>
                    <a:pt x="3753" y="660"/>
                    <a:pt x="3753" y="682"/>
                  </a:cubicBezTo>
                  <a:cubicBezTo>
                    <a:pt x="3753" y="712"/>
                    <a:pt x="3761" y="738"/>
                    <a:pt x="3776" y="758"/>
                  </a:cubicBezTo>
                  <a:cubicBezTo>
                    <a:pt x="3792" y="779"/>
                    <a:pt x="3812" y="797"/>
                    <a:pt x="3837" y="813"/>
                  </a:cubicBezTo>
                  <a:cubicBezTo>
                    <a:pt x="3862" y="828"/>
                    <a:pt x="3891" y="843"/>
                    <a:pt x="3923" y="855"/>
                  </a:cubicBezTo>
                  <a:cubicBezTo>
                    <a:pt x="3955" y="868"/>
                    <a:pt x="3987" y="880"/>
                    <a:pt x="4020" y="894"/>
                  </a:cubicBezTo>
                  <a:cubicBezTo>
                    <a:pt x="4054" y="907"/>
                    <a:pt x="4086" y="922"/>
                    <a:pt x="4119" y="938"/>
                  </a:cubicBezTo>
                  <a:cubicBezTo>
                    <a:pt x="4151" y="955"/>
                    <a:pt x="4180" y="975"/>
                    <a:pt x="4205" y="998"/>
                  </a:cubicBezTo>
                  <a:cubicBezTo>
                    <a:pt x="4230" y="1021"/>
                    <a:pt x="4250" y="1050"/>
                    <a:pt x="4265" y="1082"/>
                  </a:cubicBezTo>
                  <a:cubicBezTo>
                    <a:pt x="4281" y="1115"/>
                    <a:pt x="4288" y="1154"/>
                    <a:pt x="4288" y="1200"/>
                  </a:cubicBezTo>
                  <a:cubicBezTo>
                    <a:pt x="4288" y="1253"/>
                    <a:pt x="4278" y="1302"/>
                    <a:pt x="4258" y="1344"/>
                  </a:cubicBezTo>
                  <a:cubicBezTo>
                    <a:pt x="4238" y="1386"/>
                    <a:pt x="4210" y="1421"/>
                    <a:pt x="4173" y="1450"/>
                  </a:cubicBezTo>
                  <a:cubicBezTo>
                    <a:pt x="4137" y="1479"/>
                    <a:pt x="4093" y="1501"/>
                    <a:pt x="4042" y="1516"/>
                  </a:cubicBezTo>
                  <a:cubicBezTo>
                    <a:pt x="3991" y="1531"/>
                    <a:pt x="3936" y="1538"/>
                    <a:pt x="3875" y="1538"/>
                  </a:cubicBezTo>
                  <a:cubicBezTo>
                    <a:pt x="3837" y="1538"/>
                    <a:pt x="3801" y="1535"/>
                    <a:pt x="3767" y="1529"/>
                  </a:cubicBezTo>
                  <a:cubicBezTo>
                    <a:pt x="3733" y="1524"/>
                    <a:pt x="3703" y="1516"/>
                    <a:pt x="3676" y="1507"/>
                  </a:cubicBezTo>
                  <a:cubicBezTo>
                    <a:pt x="3649" y="1498"/>
                    <a:pt x="3626" y="1489"/>
                    <a:pt x="3607" y="1479"/>
                  </a:cubicBezTo>
                  <a:cubicBezTo>
                    <a:pt x="3589" y="1469"/>
                    <a:pt x="3575" y="1461"/>
                    <a:pt x="3566" y="1453"/>
                  </a:cubicBezTo>
                  <a:cubicBezTo>
                    <a:pt x="3558" y="1445"/>
                    <a:pt x="3552" y="1434"/>
                    <a:pt x="3548" y="1420"/>
                  </a:cubicBezTo>
                  <a:cubicBezTo>
                    <a:pt x="3544" y="1406"/>
                    <a:pt x="3542" y="1387"/>
                    <a:pt x="3542" y="1362"/>
                  </a:cubicBezTo>
                  <a:cubicBezTo>
                    <a:pt x="3542" y="1348"/>
                    <a:pt x="3543" y="1335"/>
                    <a:pt x="3544" y="1325"/>
                  </a:cubicBezTo>
                  <a:cubicBezTo>
                    <a:pt x="3546" y="1315"/>
                    <a:pt x="3548" y="1307"/>
                    <a:pt x="3550" y="1300"/>
                  </a:cubicBezTo>
                  <a:cubicBezTo>
                    <a:pt x="3552" y="1294"/>
                    <a:pt x="3556" y="1290"/>
                    <a:pt x="3560" y="1287"/>
                  </a:cubicBezTo>
                  <a:cubicBezTo>
                    <a:pt x="3564" y="1284"/>
                    <a:pt x="3569" y="1283"/>
                    <a:pt x="3575" y="1283"/>
                  </a:cubicBezTo>
                  <a:cubicBezTo>
                    <a:pt x="3583" y="1283"/>
                    <a:pt x="3596" y="1288"/>
                    <a:pt x="3613" y="1299"/>
                  </a:cubicBezTo>
                  <a:cubicBezTo>
                    <a:pt x="3629" y="1309"/>
                    <a:pt x="3650" y="1321"/>
                    <a:pt x="3675" y="1333"/>
                  </a:cubicBezTo>
                  <a:cubicBezTo>
                    <a:pt x="3699" y="1346"/>
                    <a:pt x="3728" y="1357"/>
                    <a:pt x="3762" y="1368"/>
                  </a:cubicBezTo>
                  <a:cubicBezTo>
                    <a:pt x="3796" y="1378"/>
                    <a:pt x="3834" y="1384"/>
                    <a:pt x="3878" y="1384"/>
                  </a:cubicBezTo>
                  <a:cubicBezTo>
                    <a:pt x="3911" y="1384"/>
                    <a:pt x="3941" y="1380"/>
                    <a:pt x="3967" y="1373"/>
                  </a:cubicBezTo>
                  <a:cubicBezTo>
                    <a:pt x="3994" y="1366"/>
                    <a:pt x="4017" y="1356"/>
                    <a:pt x="4036" y="1342"/>
                  </a:cubicBezTo>
                  <a:cubicBezTo>
                    <a:pt x="4056" y="1328"/>
                    <a:pt x="4071" y="1311"/>
                    <a:pt x="4081" y="1290"/>
                  </a:cubicBezTo>
                  <a:cubicBezTo>
                    <a:pt x="4092" y="1269"/>
                    <a:pt x="4097" y="1244"/>
                    <a:pt x="4097" y="1215"/>
                  </a:cubicBezTo>
                  <a:cubicBezTo>
                    <a:pt x="4097" y="1185"/>
                    <a:pt x="4090" y="1160"/>
                    <a:pt x="4074" y="1140"/>
                  </a:cubicBezTo>
                  <a:cubicBezTo>
                    <a:pt x="4059" y="1120"/>
                    <a:pt x="4039" y="1102"/>
                    <a:pt x="4014" y="1086"/>
                  </a:cubicBezTo>
                  <a:cubicBezTo>
                    <a:pt x="3989" y="1070"/>
                    <a:pt x="3961" y="1056"/>
                    <a:pt x="3930" y="1044"/>
                  </a:cubicBezTo>
                  <a:cubicBezTo>
                    <a:pt x="3898" y="1032"/>
                    <a:pt x="3866" y="1020"/>
                    <a:pt x="3833" y="1006"/>
                  </a:cubicBezTo>
                  <a:cubicBezTo>
                    <a:pt x="3800" y="993"/>
                    <a:pt x="3767" y="978"/>
                    <a:pt x="3736" y="961"/>
                  </a:cubicBezTo>
                  <a:cubicBezTo>
                    <a:pt x="3704" y="944"/>
                    <a:pt x="3676" y="924"/>
                    <a:pt x="3651" y="900"/>
                  </a:cubicBezTo>
                  <a:cubicBezTo>
                    <a:pt x="3626" y="875"/>
                    <a:pt x="3606" y="846"/>
                    <a:pt x="3590" y="813"/>
                  </a:cubicBezTo>
                  <a:cubicBezTo>
                    <a:pt x="3575" y="779"/>
                    <a:pt x="3568" y="739"/>
                    <a:pt x="3568" y="692"/>
                  </a:cubicBezTo>
                  <a:cubicBezTo>
                    <a:pt x="3568" y="651"/>
                    <a:pt x="3576" y="611"/>
                    <a:pt x="3592" y="573"/>
                  </a:cubicBezTo>
                  <a:cubicBezTo>
                    <a:pt x="3608" y="535"/>
                    <a:pt x="3632" y="502"/>
                    <a:pt x="3664" y="474"/>
                  </a:cubicBezTo>
                  <a:cubicBezTo>
                    <a:pt x="3696" y="445"/>
                    <a:pt x="3736" y="422"/>
                    <a:pt x="3784" y="405"/>
                  </a:cubicBezTo>
                  <a:cubicBezTo>
                    <a:pt x="3832" y="388"/>
                    <a:pt x="3888" y="379"/>
                    <a:pt x="3952" y="379"/>
                  </a:cubicBezTo>
                  <a:close/>
                  <a:moveTo>
                    <a:pt x="2853" y="379"/>
                  </a:moveTo>
                  <a:cubicBezTo>
                    <a:pt x="2928" y="379"/>
                    <a:pt x="2993" y="388"/>
                    <a:pt x="3046" y="405"/>
                  </a:cubicBezTo>
                  <a:cubicBezTo>
                    <a:pt x="3099" y="422"/>
                    <a:pt x="3142" y="447"/>
                    <a:pt x="3175" y="481"/>
                  </a:cubicBezTo>
                  <a:cubicBezTo>
                    <a:pt x="3208" y="514"/>
                    <a:pt x="3232" y="555"/>
                    <a:pt x="3246" y="604"/>
                  </a:cubicBezTo>
                  <a:cubicBezTo>
                    <a:pt x="3261" y="653"/>
                    <a:pt x="3269" y="711"/>
                    <a:pt x="3269" y="777"/>
                  </a:cubicBezTo>
                  <a:lnTo>
                    <a:pt x="3269" y="1488"/>
                  </a:lnTo>
                  <a:cubicBezTo>
                    <a:pt x="3269" y="1497"/>
                    <a:pt x="3266" y="1504"/>
                    <a:pt x="3259" y="1509"/>
                  </a:cubicBezTo>
                  <a:cubicBezTo>
                    <a:pt x="3253" y="1514"/>
                    <a:pt x="3244" y="1517"/>
                    <a:pt x="3234" y="1520"/>
                  </a:cubicBezTo>
                  <a:cubicBezTo>
                    <a:pt x="3223" y="1522"/>
                    <a:pt x="3207" y="1523"/>
                    <a:pt x="3185" y="1523"/>
                  </a:cubicBezTo>
                  <a:cubicBezTo>
                    <a:pt x="3165" y="1523"/>
                    <a:pt x="3149" y="1522"/>
                    <a:pt x="3137" y="1520"/>
                  </a:cubicBezTo>
                  <a:cubicBezTo>
                    <a:pt x="3125" y="1517"/>
                    <a:pt x="3116" y="1514"/>
                    <a:pt x="3110" y="1509"/>
                  </a:cubicBezTo>
                  <a:cubicBezTo>
                    <a:pt x="3105" y="1504"/>
                    <a:pt x="3102" y="1497"/>
                    <a:pt x="3102" y="1488"/>
                  </a:cubicBezTo>
                  <a:lnTo>
                    <a:pt x="3102" y="1382"/>
                  </a:lnTo>
                  <a:cubicBezTo>
                    <a:pt x="3056" y="1432"/>
                    <a:pt x="3005" y="1470"/>
                    <a:pt x="2948" y="1497"/>
                  </a:cubicBezTo>
                  <a:cubicBezTo>
                    <a:pt x="2892" y="1525"/>
                    <a:pt x="2832" y="1538"/>
                    <a:pt x="2768" y="1538"/>
                  </a:cubicBezTo>
                  <a:cubicBezTo>
                    <a:pt x="2713" y="1538"/>
                    <a:pt x="2663" y="1531"/>
                    <a:pt x="2618" y="1517"/>
                  </a:cubicBezTo>
                  <a:cubicBezTo>
                    <a:pt x="2573" y="1502"/>
                    <a:pt x="2534" y="1481"/>
                    <a:pt x="2503" y="1454"/>
                  </a:cubicBezTo>
                  <a:cubicBezTo>
                    <a:pt x="2471" y="1427"/>
                    <a:pt x="2447" y="1393"/>
                    <a:pt x="2429" y="1353"/>
                  </a:cubicBezTo>
                  <a:cubicBezTo>
                    <a:pt x="2411" y="1313"/>
                    <a:pt x="2403" y="1268"/>
                    <a:pt x="2403" y="1217"/>
                  </a:cubicBezTo>
                  <a:cubicBezTo>
                    <a:pt x="2403" y="1158"/>
                    <a:pt x="2415" y="1106"/>
                    <a:pt x="2439" y="1062"/>
                  </a:cubicBezTo>
                  <a:cubicBezTo>
                    <a:pt x="2463" y="1019"/>
                    <a:pt x="2498" y="982"/>
                    <a:pt x="2543" y="953"/>
                  </a:cubicBezTo>
                  <a:cubicBezTo>
                    <a:pt x="2589" y="925"/>
                    <a:pt x="2644" y="903"/>
                    <a:pt x="2710" y="888"/>
                  </a:cubicBezTo>
                  <a:cubicBezTo>
                    <a:pt x="2775" y="874"/>
                    <a:pt x="2849" y="867"/>
                    <a:pt x="2931" y="867"/>
                  </a:cubicBezTo>
                  <a:lnTo>
                    <a:pt x="3076" y="867"/>
                  </a:lnTo>
                  <a:lnTo>
                    <a:pt x="3076" y="785"/>
                  </a:lnTo>
                  <a:cubicBezTo>
                    <a:pt x="3076" y="744"/>
                    <a:pt x="3072" y="708"/>
                    <a:pt x="3064" y="677"/>
                  </a:cubicBezTo>
                  <a:cubicBezTo>
                    <a:pt x="3055" y="646"/>
                    <a:pt x="3041" y="620"/>
                    <a:pt x="3022" y="599"/>
                  </a:cubicBezTo>
                  <a:cubicBezTo>
                    <a:pt x="3003" y="578"/>
                    <a:pt x="2978" y="563"/>
                    <a:pt x="2948" y="552"/>
                  </a:cubicBezTo>
                  <a:cubicBezTo>
                    <a:pt x="2917" y="542"/>
                    <a:pt x="2880" y="536"/>
                    <a:pt x="2835" y="536"/>
                  </a:cubicBezTo>
                  <a:cubicBezTo>
                    <a:pt x="2787" y="536"/>
                    <a:pt x="2745" y="542"/>
                    <a:pt x="2707" y="553"/>
                  </a:cubicBezTo>
                  <a:cubicBezTo>
                    <a:pt x="2669" y="565"/>
                    <a:pt x="2636" y="577"/>
                    <a:pt x="2607" y="591"/>
                  </a:cubicBezTo>
                  <a:cubicBezTo>
                    <a:pt x="2579" y="604"/>
                    <a:pt x="2555" y="617"/>
                    <a:pt x="2536" y="628"/>
                  </a:cubicBezTo>
                  <a:cubicBezTo>
                    <a:pt x="2517" y="640"/>
                    <a:pt x="2502" y="645"/>
                    <a:pt x="2493" y="645"/>
                  </a:cubicBezTo>
                  <a:cubicBezTo>
                    <a:pt x="2487" y="645"/>
                    <a:pt x="2481" y="644"/>
                    <a:pt x="2476" y="641"/>
                  </a:cubicBezTo>
                  <a:cubicBezTo>
                    <a:pt x="2472" y="637"/>
                    <a:pt x="2468" y="633"/>
                    <a:pt x="2464" y="627"/>
                  </a:cubicBezTo>
                  <a:cubicBezTo>
                    <a:pt x="2461" y="620"/>
                    <a:pt x="2458" y="612"/>
                    <a:pt x="2457" y="603"/>
                  </a:cubicBezTo>
                  <a:cubicBezTo>
                    <a:pt x="2455" y="593"/>
                    <a:pt x="2454" y="582"/>
                    <a:pt x="2454" y="570"/>
                  </a:cubicBezTo>
                  <a:cubicBezTo>
                    <a:pt x="2454" y="551"/>
                    <a:pt x="2456" y="535"/>
                    <a:pt x="2458" y="524"/>
                  </a:cubicBezTo>
                  <a:cubicBezTo>
                    <a:pt x="2461" y="513"/>
                    <a:pt x="2468" y="502"/>
                    <a:pt x="2478" y="492"/>
                  </a:cubicBezTo>
                  <a:cubicBezTo>
                    <a:pt x="2489" y="482"/>
                    <a:pt x="2507" y="470"/>
                    <a:pt x="2533" y="456"/>
                  </a:cubicBezTo>
                  <a:cubicBezTo>
                    <a:pt x="2559" y="442"/>
                    <a:pt x="2588" y="430"/>
                    <a:pt x="2622" y="419"/>
                  </a:cubicBezTo>
                  <a:cubicBezTo>
                    <a:pt x="2655" y="407"/>
                    <a:pt x="2692" y="398"/>
                    <a:pt x="2732" y="390"/>
                  </a:cubicBezTo>
                  <a:cubicBezTo>
                    <a:pt x="2772" y="383"/>
                    <a:pt x="2812" y="379"/>
                    <a:pt x="2853" y="379"/>
                  </a:cubicBezTo>
                  <a:close/>
                  <a:moveTo>
                    <a:pt x="1710" y="379"/>
                  </a:moveTo>
                  <a:cubicBezTo>
                    <a:pt x="1793" y="379"/>
                    <a:pt x="1863" y="393"/>
                    <a:pt x="1922" y="419"/>
                  </a:cubicBezTo>
                  <a:cubicBezTo>
                    <a:pt x="1980" y="446"/>
                    <a:pt x="2028" y="481"/>
                    <a:pt x="2065" y="526"/>
                  </a:cubicBezTo>
                  <a:cubicBezTo>
                    <a:pt x="2103" y="571"/>
                    <a:pt x="2130" y="624"/>
                    <a:pt x="2148" y="685"/>
                  </a:cubicBezTo>
                  <a:cubicBezTo>
                    <a:pt x="2165" y="745"/>
                    <a:pt x="2174" y="810"/>
                    <a:pt x="2174" y="878"/>
                  </a:cubicBezTo>
                  <a:lnTo>
                    <a:pt x="2174" y="914"/>
                  </a:lnTo>
                  <a:cubicBezTo>
                    <a:pt x="2174" y="944"/>
                    <a:pt x="2166" y="966"/>
                    <a:pt x="2151" y="979"/>
                  </a:cubicBezTo>
                  <a:cubicBezTo>
                    <a:pt x="2136" y="992"/>
                    <a:pt x="2118" y="998"/>
                    <a:pt x="2099" y="998"/>
                  </a:cubicBezTo>
                  <a:lnTo>
                    <a:pt x="1404" y="998"/>
                  </a:lnTo>
                  <a:cubicBezTo>
                    <a:pt x="1404" y="1057"/>
                    <a:pt x="1410" y="1109"/>
                    <a:pt x="1422" y="1156"/>
                  </a:cubicBezTo>
                  <a:cubicBezTo>
                    <a:pt x="1434" y="1203"/>
                    <a:pt x="1453" y="1243"/>
                    <a:pt x="1481" y="1277"/>
                  </a:cubicBezTo>
                  <a:cubicBezTo>
                    <a:pt x="1508" y="1311"/>
                    <a:pt x="1544" y="1336"/>
                    <a:pt x="1588" y="1354"/>
                  </a:cubicBezTo>
                  <a:cubicBezTo>
                    <a:pt x="1632" y="1372"/>
                    <a:pt x="1686" y="1381"/>
                    <a:pt x="1749" y="1381"/>
                  </a:cubicBezTo>
                  <a:cubicBezTo>
                    <a:pt x="1799" y="1381"/>
                    <a:pt x="1844" y="1377"/>
                    <a:pt x="1883" y="1369"/>
                  </a:cubicBezTo>
                  <a:cubicBezTo>
                    <a:pt x="1923" y="1361"/>
                    <a:pt x="1957" y="1352"/>
                    <a:pt x="1985" y="1341"/>
                  </a:cubicBezTo>
                  <a:cubicBezTo>
                    <a:pt x="2014" y="1331"/>
                    <a:pt x="2038" y="1322"/>
                    <a:pt x="2056" y="1314"/>
                  </a:cubicBezTo>
                  <a:cubicBezTo>
                    <a:pt x="2074" y="1306"/>
                    <a:pt x="2088" y="1302"/>
                    <a:pt x="2098" y="1302"/>
                  </a:cubicBezTo>
                  <a:cubicBezTo>
                    <a:pt x="2103" y="1302"/>
                    <a:pt x="2108" y="1303"/>
                    <a:pt x="2113" y="1306"/>
                  </a:cubicBezTo>
                  <a:cubicBezTo>
                    <a:pt x="2117" y="1308"/>
                    <a:pt x="2120" y="1312"/>
                    <a:pt x="2123" y="1318"/>
                  </a:cubicBezTo>
                  <a:cubicBezTo>
                    <a:pt x="2125" y="1323"/>
                    <a:pt x="2127" y="1331"/>
                    <a:pt x="2128" y="1341"/>
                  </a:cubicBezTo>
                  <a:cubicBezTo>
                    <a:pt x="2129" y="1351"/>
                    <a:pt x="2130" y="1362"/>
                    <a:pt x="2130" y="1377"/>
                  </a:cubicBezTo>
                  <a:cubicBezTo>
                    <a:pt x="2130" y="1387"/>
                    <a:pt x="2129" y="1395"/>
                    <a:pt x="2128" y="1403"/>
                  </a:cubicBezTo>
                  <a:cubicBezTo>
                    <a:pt x="2128" y="1410"/>
                    <a:pt x="2127" y="1417"/>
                    <a:pt x="2125" y="1423"/>
                  </a:cubicBezTo>
                  <a:cubicBezTo>
                    <a:pt x="2124" y="1429"/>
                    <a:pt x="2122" y="1434"/>
                    <a:pt x="2120" y="1439"/>
                  </a:cubicBezTo>
                  <a:cubicBezTo>
                    <a:pt x="2117" y="1443"/>
                    <a:pt x="2113" y="1448"/>
                    <a:pt x="2109" y="1452"/>
                  </a:cubicBezTo>
                  <a:cubicBezTo>
                    <a:pt x="2105" y="1456"/>
                    <a:pt x="2092" y="1463"/>
                    <a:pt x="2071" y="1473"/>
                  </a:cubicBezTo>
                  <a:cubicBezTo>
                    <a:pt x="2050" y="1483"/>
                    <a:pt x="2023" y="1493"/>
                    <a:pt x="1989" y="1502"/>
                  </a:cubicBezTo>
                  <a:cubicBezTo>
                    <a:pt x="1955" y="1511"/>
                    <a:pt x="1917" y="1520"/>
                    <a:pt x="1872" y="1527"/>
                  </a:cubicBezTo>
                  <a:cubicBezTo>
                    <a:pt x="1828" y="1535"/>
                    <a:pt x="1781" y="1538"/>
                    <a:pt x="1731" y="1538"/>
                  </a:cubicBezTo>
                  <a:cubicBezTo>
                    <a:pt x="1644" y="1538"/>
                    <a:pt x="1568" y="1526"/>
                    <a:pt x="1503" y="1502"/>
                  </a:cubicBezTo>
                  <a:cubicBezTo>
                    <a:pt x="1438" y="1478"/>
                    <a:pt x="1383" y="1442"/>
                    <a:pt x="1339" y="1394"/>
                  </a:cubicBezTo>
                  <a:cubicBezTo>
                    <a:pt x="1294" y="1346"/>
                    <a:pt x="1260" y="1287"/>
                    <a:pt x="1238" y="1215"/>
                  </a:cubicBezTo>
                  <a:cubicBezTo>
                    <a:pt x="1215" y="1143"/>
                    <a:pt x="1204" y="1059"/>
                    <a:pt x="1204" y="964"/>
                  </a:cubicBezTo>
                  <a:cubicBezTo>
                    <a:pt x="1204" y="873"/>
                    <a:pt x="1216" y="792"/>
                    <a:pt x="1239" y="720"/>
                  </a:cubicBezTo>
                  <a:cubicBezTo>
                    <a:pt x="1262" y="647"/>
                    <a:pt x="1296" y="586"/>
                    <a:pt x="1340" y="536"/>
                  </a:cubicBezTo>
                  <a:cubicBezTo>
                    <a:pt x="1384" y="485"/>
                    <a:pt x="1438" y="447"/>
                    <a:pt x="1500" y="420"/>
                  </a:cubicBezTo>
                  <a:cubicBezTo>
                    <a:pt x="1563" y="393"/>
                    <a:pt x="1633" y="379"/>
                    <a:pt x="1710" y="379"/>
                  </a:cubicBezTo>
                  <a:close/>
                  <a:moveTo>
                    <a:pt x="202" y="166"/>
                  </a:moveTo>
                  <a:lnTo>
                    <a:pt x="202" y="677"/>
                  </a:lnTo>
                  <a:lnTo>
                    <a:pt x="399" y="677"/>
                  </a:lnTo>
                  <a:cubicBezTo>
                    <a:pt x="452" y="677"/>
                    <a:pt x="498" y="670"/>
                    <a:pt x="537" y="658"/>
                  </a:cubicBezTo>
                  <a:cubicBezTo>
                    <a:pt x="575" y="645"/>
                    <a:pt x="607" y="627"/>
                    <a:pt x="633" y="604"/>
                  </a:cubicBezTo>
                  <a:cubicBezTo>
                    <a:pt x="659" y="581"/>
                    <a:pt x="678" y="553"/>
                    <a:pt x="690" y="522"/>
                  </a:cubicBezTo>
                  <a:cubicBezTo>
                    <a:pt x="702" y="491"/>
                    <a:pt x="708" y="457"/>
                    <a:pt x="708" y="420"/>
                  </a:cubicBezTo>
                  <a:cubicBezTo>
                    <a:pt x="708" y="361"/>
                    <a:pt x="695" y="311"/>
                    <a:pt x="668" y="270"/>
                  </a:cubicBezTo>
                  <a:cubicBezTo>
                    <a:pt x="642" y="229"/>
                    <a:pt x="597" y="199"/>
                    <a:pt x="535" y="181"/>
                  </a:cubicBezTo>
                  <a:cubicBezTo>
                    <a:pt x="515" y="176"/>
                    <a:pt x="493" y="172"/>
                    <a:pt x="469" y="170"/>
                  </a:cubicBezTo>
                  <a:cubicBezTo>
                    <a:pt x="444" y="167"/>
                    <a:pt x="412" y="166"/>
                    <a:pt x="372" y="166"/>
                  </a:cubicBezTo>
                  <a:lnTo>
                    <a:pt x="202" y="166"/>
                  </a:lnTo>
                  <a:close/>
                  <a:moveTo>
                    <a:pt x="75" y="0"/>
                  </a:moveTo>
                  <a:lnTo>
                    <a:pt x="398" y="0"/>
                  </a:lnTo>
                  <a:cubicBezTo>
                    <a:pt x="436" y="0"/>
                    <a:pt x="468" y="1"/>
                    <a:pt x="493" y="3"/>
                  </a:cubicBezTo>
                  <a:cubicBezTo>
                    <a:pt x="519" y="4"/>
                    <a:pt x="541" y="7"/>
                    <a:pt x="562" y="9"/>
                  </a:cubicBezTo>
                  <a:cubicBezTo>
                    <a:pt x="620" y="19"/>
                    <a:pt x="672" y="35"/>
                    <a:pt x="717" y="57"/>
                  </a:cubicBezTo>
                  <a:cubicBezTo>
                    <a:pt x="762" y="79"/>
                    <a:pt x="800" y="107"/>
                    <a:pt x="830" y="140"/>
                  </a:cubicBezTo>
                  <a:cubicBezTo>
                    <a:pt x="861" y="174"/>
                    <a:pt x="883" y="212"/>
                    <a:pt x="899" y="256"/>
                  </a:cubicBezTo>
                  <a:cubicBezTo>
                    <a:pt x="914" y="299"/>
                    <a:pt x="921" y="347"/>
                    <a:pt x="921" y="399"/>
                  </a:cubicBezTo>
                  <a:cubicBezTo>
                    <a:pt x="921" y="450"/>
                    <a:pt x="915" y="495"/>
                    <a:pt x="901" y="536"/>
                  </a:cubicBezTo>
                  <a:cubicBezTo>
                    <a:pt x="887" y="576"/>
                    <a:pt x="868" y="612"/>
                    <a:pt x="842" y="642"/>
                  </a:cubicBezTo>
                  <a:cubicBezTo>
                    <a:pt x="816" y="673"/>
                    <a:pt x="785" y="700"/>
                    <a:pt x="749" y="723"/>
                  </a:cubicBezTo>
                  <a:cubicBezTo>
                    <a:pt x="713" y="745"/>
                    <a:pt x="673" y="764"/>
                    <a:pt x="629" y="780"/>
                  </a:cubicBezTo>
                  <a:cubicBezTo>
                    <a:pt x="654" y="791"/>
                    <a:pt x="676" y="805"/>
                    <a:pt x="696" y="822"/>
                  </a:cubicBezTo>
                  <a:cubicBezTo>
                    <a:pt x="717" y="838"/>
                    <a:pt x="736" y="859"/>
                    <a:pt x="753" y="882"/>
                  </a:cubicBezTo>
                  <a:cubicBezTo>
                    <a:pt x="771" y="905"/>
                    <a:pt x="788" y="932"/>
                    <a:pt x="803" y="963"/>
                  </a:cubicBezTo>
                  <a:cubicBezTo>
                    <a:pt x="819" y="993"/>
                    <a:pt x="834" y="1028"/>
                    <a:pt x="850" y="1066"/>
                  </a:cubicBezTo>
                  <a:lnTo>
                    <a:pt x="986" y="1400"/>
                  </a:lnTo>
                  <a:cubicBezTo>
                    <a:pt x="997" y="1428"/>
                    <a:pt x="1004" y="1448"/>
                    <a:pt x="1007" y="1459"/>
                  </a:cubicBezTo>
                  <a:cubicBezTo>
                    <a:pt x="1010" y="1470"/>
                    <a:pt x="1012" y="1479"/>
                    <a:pt x="1012" y="1486"/>
                  </a:cubicBezTo>
                  <a:cubicBezTo>
                    <a:pt x="1012" y="1492"/>
                    <a:pt x="1011" y="1497"/>
                    <a:pt x="1008" y="1502"/>
                  </a:cubicBezTo>
                  <a:cubicBezTo>
                    <a:pt x="1006" y="1507"/>
                    <a:pt x="1001" y="1511"/>
                    <a:pt x="993" y="1514"/>
                  </a:cubicBezTo>
                  <a:cubicBezTo>
                    <a:pt x="985" y="1517"/>
                    <a:pt x="974" y="1519"/>
                    <a:pt x="960" y="1521"/>
                  </a:cubicBezTo>
                  <a:cubicBezTo>
                    <a:pt x="946" y="1522"/>
                    <a:pt x="927" y="1523"/>
                    <a:pt x="904" y="1523"/>
                  </a:cubicBezTo>
                  <a:cubicBezTo>
                    <a:pt x="884" y="1523"/>
                    <a:pt x="867" y="1522"/>
                    <a:pt x="854" y="1521"/>
                  </a:cubicBezTo>
                  <a:cubicBezTo>
                    <a:pt x="841" y="1519"/>
                    <a:pt x="831" y="1517"/>
                    <a:pt x="823" y="1513"/>
                  </a:cubicBezTo>
                  <a:cubicBezTo>
                    <a:pt x="815" y="1510"/>
                    <a:pt x="809" y="1505"/>
                    <a:pt x="805" y="1498"/>
                  </a:cubicBezTo>
                  <a:cubicBezTo>
                    <a:pt x="801" y="1492"/>
                    <a:pt x="797" y="1484"/>
                    <a:pt x="794" y="1475"/>
                  </a:cubicBezTo>
                  <a:lnTo>
                    <a:pt x="654" y="1118"/>
                  </a:lnTo>
                  <a:cubicBezTo>
                    <a:pt x="638" y="1077"/>
                    <a:pt x="621" y="1040"/>
                    <a:pt x="603" y="1006"/>
                  </a:cubicBezTo>
                  <a:cubicBezTo>
                    <a:pt x="586" y="972"/>
                    <a:pt x="565" y="942"/>
                    <a:pt x="541" y="918"/>
                  </a:cubicBezTo>
                  <a:cubicBezTo>
                    <a:pt x="516" y="893"/>
                    <a:pt x="488" y="874"/>
                    <a:pt x="455" y="860"/>
                  </a:cubicBezTo>
                  <a:cubicBezTo>
                    <a:pt x="422" y="847"/>
                    <a:pt x="383" y="840"/>
                    <a:pt x="337" y="840"/>
                  </a:cubicBezTo>
                  <a:lnTo>
                    <a:pt x="202" y="840"/>
                  </a:lnTo>
                  <a:lnTo>
                    <a:pt x="202" y="1486"/>
                  </a:lnTo>
                  <a:cubicBezTo>
                    <a:pt x="202" y="1492"/>
                    <a:pt x="200" y="1497"/>
                    <a:pt x="197" y="1502"/>
                  </a:cubicBezTo>
                  <a:cubicBezTo>
                    <a:pt x="193" y="1507"/>
                    <a:pt x="188" y="1510"/>
                    <a:pt x="180" y="1513"/>
                  </a:cubicBezTo>
                  <a:cubicBezTo>
                    <a:pt x="173" y="1516"/>
                    <a:pt x="163" y="1518"/>
                    <a:pt x="150" y="1520"/>
                  </a:cubicBezTo>
                  <a:cubicBezTo>
                    <a:pt x="137" y="1522"/>
                    <a:pt x="121" y="1523"/>
                    <a:pt x="101" y="1523"/>
                  </a:cubicBezTo>
                  <a:cubicBezTo>
                    <a:pt x="82" y="1523"/>
                    <a:pt x="65" y="1522"/>
                    <a:pt x="53" y="1520"/>
                  </a:cubicBezTo>
                  <a:cubicBezTo>
                    <a:pt x="40" y="1518"/>
                    <a:pt x="29" y="1516"/>
                    <a:pt x="21" y="1513"/>
                  </a:cubicBezTo>
                  <a:cubicBezTo>
                    <a:pt x="14" y="1510"/>
                    <a:pt x="8" y="1507"/>
                    <a:pt x="5" y="1502"/>
                  </a:cubicBezTo>
                  <a:cubicBezTo>
                    <a:pt x="2" y="1497"/>
                    <a:pt x="0" y="1492"/>
                    <a:pt x="0" y="1486"/>
                  </a:cubicBezTo>
                  <a:lnTo>
                    <a:pt x="0" y="82"/>
                  </a:lnTo>
                  <a:cubicBezTo>
                    <a:pt x="0" y="51"/>
                    <a:pt x="8" y="30"/>
                    <a:pt x="24" y="18"/>
                  </a:cubicBezTo>
                  <a:cubicBezTo>
                    <a:pt x="40" y="6"/>
                    <a:pt x="57" y="0"/>
                    <a:pt x="7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75" name="Freeform 557">
              <a:extLst>
                <a:ext uri="{FF2B5EF4-FFF2-40B4-BE49-F238E27FC236}">
                  <a16:creationId xmlns:a16="http://schemas.microsoft.com/office/drawing/2014/main" id="{B6589148-077E-61B2-C87C-45A19FB8162E}"/>
                </a:ext>
              </a:extLst>
            </p:cNvPr>
            <p:cNvSpPr>
              <a:spLocks noEditPoints="1"/>
            </p:cNvSpPr>
            <p:nvPr/>
          </p:nvSpPr>
          <p:spPr bwMode="auto">
            <a:xfrm>
              <a:off x="1243013" y="4375150"/>
              <a:ext cx="1541463" cy="211138"/>
            </a:xfrm>
            <a:custGeom>
              <a:avLst/>
              <a:gdLst>
                <a:gd name="T0" fmla="*/ 15481 w 16190"/>
                <a:gd name="T1" fmla="*/ 0 h 2223"/>
                <a:gd name="T2" fmla="*/ 16007 w 16190"/>
                <a:gd name="T3" fmla="*/ 389 h 2223"/>
                <a:gd name="T4" fmla="*/ 16190 w 16190"/>
                <a:gd name="T5" fmla="*/ 1112 h 2223"/>
                <a:gd name="T6" fmla="*/ 16007 w 16190"/>
                <a:gd name="T7" fmla="*/ 1834 h 2223"/>
                <a:gd name="T8" fmla="*/ 15481 w 16190"/>
                <a:gd name="T9" fmla="*/ 2223 h 2223"/>
                <a:gd name="T10" fmla="*/ 15453 w 16190"/>
                <a:gd name="T11" fmla="*/ 2132 h 2223"/>
                <a:gd name="T12" fmla="*/ 15855 w 16190"/>
                <a:gd name="T13" fmla="*/ 1776 h 2223"/>
                <a:gd name="T14" fmla="*/ 15987 w 16190"/>
                <a:gd name="T15" fmla="*/ 1100 h 2223"/>
                <a:gd name="T16" fmla="*/ 15856 w 16190"/>
                <a:gd name="T17" fmla="*/ 442 h 2223"/>
                <a:gd name="T18" fmla="*/ 15449 w 16190"/>
                <a:gd name="T19" fmla="*/ 90 h 2223"/>
                <a:gd name="T20" fmla="*/ 15481 w 16190"/>
                <a:gd name="T21" fmla="*/ 0 h 2223"/>
                <a:gd name="T22" fmla="*/ 709 w 16190"/>
                <a:gd name="T23" fmla="*/ 0 h 2223"/>
                <a:gd name="T24" fmla="*/ 740 w 16190"/>
                <a:gd name="T25" fmla="*/ 90 h 2223"/>
                <a:gd name="T26" fmla="*/ 334 w 16190"/>
                <a:gd name="T27" fmla="*/ 442 h 2223"/>
                <a:gd name="T28" fmla="*/ 203 w 16190"/>
                <a:gd name="T29" fmla="*/ 1100 h 2223"/>
                <a:gd name="T30" fmla="*/ 334 w 16190"/>
                <a:gd name="T31" fmla="*/ 1776 h 2223"/>
                <a:gd name="T32" fmla="*/ 737 w 16190"/>
                <a:gd name="T33" fmla="*/ 2132 h 2223"/>
                <a:gd name="T34" fmla="*/ 709 w 16190"/>
                <a:gd name="T35" fmla="*/ 2223 h 2223"/>
                <a:gd name="T36" fmla="*/ 183 w 16190"/>
                <a:gd name="T37" fmla="*/ 1834 h 2223"/>
                <a:gd name="T38" fmla="*/ 0 w 16190"/>
                <a:gd name="T39" fmla="*/ 1112 h 2223"/>
                <a:gd name="T40" fmla="*/ 183 w 16190"/>
                <a:gd name="T41" fmla="*/ 389 h 2223"/>
                <a:gd name="T42" fmla="*/ 709 w 16190"/>
                <a:gd name="T43" fmla="*/ 0 h 2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190" h="2223">
                  <a:moveTo>
                    <a:pt x="15481" y="0"/>
                  </a:moveTo>
                  <a:cubicBezTo>
                    <a:pt x="15709" y="60"/>
                    <a:pt x="15884" y="190"/>
                    <a:pt x="16007" y="389"/>
                  </a:cubicBezTo>
                  <a:cubicBezTo>
                    <a:pt x="16129" y="589"/>
                    <a:pt x="16190" y="830"/>
                    <a:pt x="16190" y="1112"/>
                  </a:cubicBezTo>
                  <a:cubicBezTo>
                    <a:pt x="16190" y="1395"/>
                    <a:pt x="16129" y="1635"/>
                    <a:pt x="16007" y="1834"/>
                  </a:cubicBezTo>
                  <a:cubicBezTo>
                    <a:pt x="15885" y="2033"/>
                    <a:pt x="15710" y="2163"/>
                    <a:pt x="15481" y="2223"/>
                  </a:cubicBezTo>
                  <a:lnTo>
                    <a:pt x="15453" y="2132"/>
                  </a:lnTo>
                  <a:cubicBezTo>
                    <a:pt x="15633" y="2072"/>
                    <a:pt x="15768" y="1954"/>
                    <a:pt x="15855" y="1776"/>
                  </a:cubicBezTo>
                  <a:cubicBezTo>
                    <a:pt x="15943" y="1599"/>
                    <a:pt x="15987" y="1373"/>
                    <a:pt x="15987" y="1100"/>
                  </a:cubicBezTo>
                  <a:cubicBezTo>
                    <a:pt x="15987" y="836"/>
                    <a:pt x="15944" y="617"/>
                    <a:pt x="15856" y="442"/>
                  </a:cubicBezTo>
                  <a:cubicBezTo>
                    <a:pt x="15769" y="267"/>
                    <a:pt x="15633" y="150"/>
                    <a:pt x="15449" y="90"/>
                  </a:cubicBezTo>
                  <a:lnTo>
                    <a:pt x="15481" y="0"/>
                  </a:lnTo>
                  <a:close/>
                  <a:moveTo>
                    <a:pt x="709" y="0"/>
                  </a:moveTo>
                  <a:lnTo>
                    <a:pt x="740" y="90"/>
                  </a:lnTo>
                  <a:cubicBezTo>
                    <a:pt x="558" y="150"/>
                    <a:pt x="422" y="267"/>
                    <a:pt x="334" y="442"/>
                  </a:cubicBezTo>
                  <a:cubicBezTo>
                    <a:pt x="246" y="617"/>
                    <a:pt x="203" y="836"/>
                    <a:pt x="203" y="1100"/>
                  </a:cubicBezTo>
                  <a:cubicBezTo>
                    <a:pt x="203" y="1373"/>
                    <a:pt x="246" y="1599"/>
                    <a:pt x="334" y="1776"/>
                  </a:cubicBezTo>
                  <a:cubicBezTo>
                    <a:pt x="422" y="1954"/>
                    <a:pt x="556" y="2072"/>
                    <a:pt x="737" y="2132"/>
                  </a:cubicBezTo>
                  <a:lnTo>
                    <a:pt x="709" y="2223"/>
                  </a:lnTo>
                  <a:cubicBezTo>
                    <a:pt x="480" y="2163"/>
                    <a:pt x="304" y="2033"/>
                    <a:pt x="183" y="1834"/>
                  </a:cubicBezTo>
                  <a:cubicBezTo>
                    <a:pt x="61" y="1635"/>
                    <a:pt x="0" y="1395"/>
                    <a:pt x="0" y="1112"/>
                  </a:cubicBezTo>
                  <a:cubicBezTo>
                    <a:pt x="0" y="830"/>
                    <a:pt x="61" y="589"/>
                    <a:pt x="183" y="389"/>
                  </a:cubicBezTo>
                  <a:cubicBezTo>
                    <a:pt x="305" y="190"/>
                    <a:pt x="481" y="60"/>
                    <a:pt x="70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76" name="Freeform 558">
              <a:extLst>
                <a:ext uri="{FF2B5EF4-FFF2-40B4-BE49-F238E27FC236}">
                  <a16:creationId xmlns:a16="http://schemas.microsoft.com/office/drawing/2014/main" id="{8B6E8BA4-EA1F-929F-F19A-0F984FEACA9B}"/>
                </a:ext>
              </a:extLst>
            </p:cNvPr>
            <p:cNvSpPr>
              <a:spLocks noEditPoints="1"/>
            </p:cNvSpPr>
            <p:nvPr/>
          </p:nvSpPr>
          <p:spPr bwMode="auto">
            <a:xfrm>
              <a:off x="1325563" y="4389438"/>
              <a:ext cx="452438" cy="157163"/>
            </a:xfrm>
            <a:custGeom>
              <a:avLst/>
              <a:gdLst>
                <a:gd name="T0" fmla="*/ 3922 w 4737"/>
                <a:gd name="T1" fmla="*/ 763 h 1650"/>
                <a:gd name="T2" fmla="*/ 3778 w 4737"/>
                <a:gd name="T3" fmla="*/ 1132 h 1650"/>
                <a:gd name="T4" fmla="*/ 3931 w 4737"/>
                <a:gd name="T5" fmla="*/ 1485 h 1650"/>
                <a:gd name="T6" fmla="*/ 4282 w 4737"/>
                <a:gd name="T7" fmla="*/ 1205 h 1650"/>
                <a:gd name="T8" fmla="*/ 4267 w 4737"/>
                <a:gd name="T9" fmla="*/ 700 h 1650"/>
                <a:gd name="T10" fmla="*/ 2812 w 4737"/>
                <a:gd name="T11" fmla="*/ 678 h 1650"/>
                <a:gd name="T12" fmla="*/ 2576 w 4737"/>
                <a:gd name="T13" fmla="*/ 969 h 1650"/>
                <a:gd name="T14" fmla="*/ 2546 w 4737"/>
                <a:gd name="T15" fmla="*/ 1342 h 1650"/>
                <a:gd name="T16" fmla="*/ 2773 w 4737"/>
                <a:gd name="T17" fmla="*/ 1490 h 1650"/>
                <a:gd name="T18" fmla="*/ 3082 w 4737"/>
                <a:gd name="T19" fmla="*/ 1295 h 1650"/>
                <a:gd name="T20" fmla="*/ 3180 w 4737"/>
                <a:gd name="T21" fmla="*/ 905 h 1650"/>
                <a:gd name="T22" fmla="*/ 3052 w 4737"/>
                <a:gd name="T23" fmla="*/ 671 h 1650"/>
                <a:gd name="T24" fmla="*/ 1580 w 4737"/>
                <a:gd name="T25" fmla="*/ 678 h 1650"/>
                <a:gd name="T26" fmla="*/ 1344 w 4737"/>
                <a:gd name="T27" fmla="*/ 969 h 1650"/>
                <a:gd name="T28" fmla="*/ 1314 w 4737"/>
                <a:gd name="T29" fmla="*/ 1342 h 1650"/>
                <a:gd name="T30" fmla="*/ 1541 w 4737"/>
                <a:gd name="T31" fmla="*/ 1490 h 1650"/>
                <a:gd name="T32" fmla="*/ 1850 w 4737"/>
                <a:gd name="T33" fmla="*/ 1295 h 1650"/>
                <a:gd name="T34" fmla="*/ 1948 w 4737"/>
                <a:gd name="T35" fmla="*/ 905 h 1650"/>
                <a:gd name="T36" fmla="*/ 1820 w 4737"/>
                <a:gd name="T37" fmla="*/ 671 h 1650"/>
                <a:gd name="T38" fmla="*/ 3150 w 4737"/>
                <a:gd name="T39" fmla="*/ 519 h 1650"/>
                <a:gd name="T40" fmla="*/ 3384 w 4737"/>
                <a:gd name="T41" fmla="*/ 893 h 1650"/>
                <a:gd name="T42" fmla="*/ 3233 w 4737"/>
                <a:gd name="T43" fmla="*/ 1402 h 1650"/>
                <a:gd name="T44" fmla="*/ 2756 w 4737"/>
                <a:gd name="T45" fmla="*/ 1650 h 1650"/>
                <a:gd name="T46" fmla="*/ 2355 w 4737"/>
                <a:gd name="T47" fmla="*/ 1418 h 1650"/>
                <a:gd name="T48" fmla="*/ 2396 w 4737"/>
                <a:gd name="T49" fmla="*/ 898 h 1650"/>
                <a:gd name="T50" fmla="*/ 2760 w 4737"/>
                <a:gd name="T51" fmla="*/ 524 h 1650"/>
                <a:gd name="T52" fmla="*/ 1918 w 4737"/>
                <a:gd name="T53" fmla="*/ 519 h 1650"/>
                <a:gd name="T54" fmla="*/ 2152 w 4737"/>
                <a:gd name="T55" fmla="*/ 893 h 1650"/>
                <a:gd name="T56" fmla="*/ 2001 w 4737"/>
                <a:gd name="T57" fmla="*/ 1402 h 1650"/>
                <a:gd name="T58" fmla="*/ 1524 w 4737"/>
                <a:gd name="T59" fmla="*/ 1650 h 1650"/>
                <a:gd name="T60" fmla="*/ 1123 w 4737"/>
                <a:gd name="T61" fmla="*/ 1418 h 1650"/>
                <a:gd name="T62" fmla="*/ 1164 w 4737"/>
                <a:gd name="T63" fmla="*/ 898 h 1650"/>
                <a:gd name="T64" fmla="*/ 1528 w 4737"/>
                <a:gd name="T65" fmla="*/ 524 h 1650"/>
                <a:gd name="T66" fmla="*/ 1055 w 4737"/>
                <a:gd name="T67" fmla="*/ 112 h 1650"/>
                <a:gd name="T68" fmla="*/ 1081 w 4737"/>
                <a:gd name="T69" fmla="*/ 170 h 1650"/>
                <a:gd name="T70" fmla="*/ 1058 w 4737"/>
                <a:gd name="T71" fmla="*/ 255 h 1650"/>
                <a:gd name="T72" fmla="*/ 467 w 4737"/>
                <a:gd name="T73" fmla="*/ 283 h 1650"/>
                <a:gd name="T74" fmla="*/ 909 w 4737"/>
                <a:gd name="T75" fmla="*/ 808 h 1650"/>
                <a:gd name="T76" fmla="*/ 910 w 4737"/>
                <a:gd name="T77" fmla="*/ 883 h 1650"/>
                <a:gd name="T78" fmla="*/ 874 w 4737"/>
                <a:gd name="T79" fmla="*/ 958 h 1650"/>
                <a:gd name="T80" fmla="*/ 203 w 4737"/>
                <a:gd name="T81" fmla="*/ 1598 h 1650"/>
                <a:gd name="T82" fmla="*/ 144 w 4737"/>
                <a:gd name="T83" fmla="*/ 1632 h 1650"/>
                <a:gd name="T84" fmla="*/ 17 w 4737"/>
                <a:gd name="T85" fmla="*/ 1625 h 1650"/>
                <a:gd name="T86" fmla="*/ 283 w 4737"/>
                <a:gd name="T87" fmla="*/ 194 h 1650"/>
                <a:gd name="T88" fmla="*/ 4646 w 4737"/>
                <a:gd name="T89" fmla="*/ 0 h 1650"/>
                <a:gd name="T90" fmla="*/ 4735 w 4737"/>
                <a:gd name="T91" fmla="*/ 22 h 1650"/>
                <a:gd name="T92" fmla="*/ 4399 w 4737"/>
                <a:gd name="T93" fmla="*/ 1627 h 1650"/>
                <a:gd name="T94" fmla="*/ 4264 w 4737"/>
                <a:gd name="T95" fmla="*/ 1626 h 1650"/>
                <a:gd name="T96" fmla="*/ 4289 w 4737"/>
                <a:gd name="T97" fmla="*/ 1402 h 1650"/>
                <a:gd name="T98" fmla="*/ 4018 w 4737"/>
                <a:gd name="T99" fmla="*/ 1626 h 1650"/>
                <a:gd name="T100" fmla="*/ 3676 w 4737"/>
                <a:gd name="T101" fmla="*/ 1583 h 1650"/>
                <a:gd name="T102" fmla="*/ 3570 w 4737"/>
                <a:gd name="T103" fmla="*/ 1343 h 1650"/>
                <a:gd name="T104" fmla="*/ 3620 w 4737"/>
                <a:gd name="T105" fmla="*/ 942 h 1650"/>
                <a:gd name="T106" fmla="*/ 3941 w 4737"/>
                <a:gd name="T107" fmla="*/ 530 h 1650"/>
                <a:gd name="T108" fmla="*/ 4302 w 4737"/>
                <a:gd name="T109" fmla="*/ 533 h 1650"/>
                <a:gd name="T110" fmla="*/ 4543 w 4737"/>
                <a:gd name="T111" fmla="*/ 38 h 1650"/>
                <a:gd name="T112" fmla="*/ 4598 w 4737"/>
                <a:gd name="T113" fmla="*/ 3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37" h="1650">
                  <a:moveTo>
                    <a:pt x="4124" y="658"/>
                  </a:moveTo>
                  <a:cubicBezTo>
                    <a:pt x="4082" y="658"/>
                    <a:pt x="4045" y="667"/>
                    <a:pt x="4012" y="686"/>
                  </a:cubicBezTo>
                  <a:cubicBezTo>
                    <a:pt x="3978" y="706"/>
                    <a:pt x="3949" y="731"/>
                    <a:pt x="3922" y="763"/>
                  </a:cubicBezTo>
                  <a:cubicBezTo>
                    <a:pt x="3895" y="795"/>
                    <a:pt x="3873" y="832"/>
                    <a:pt x="3853" y="873"/>
                  </a:cubicBezTo>
                  <a:cubicBezTo>
                    <a:pt x="3834" y="915"/>
                    <a:pt x="3818" y="957"/>
                    <a:pt x="3806" y="1002"/>
                  </a:cubicBezTo>
                  <a:cubicBezTo>
                    <a:pt x="3793" y="1046"/>
                    <a:pt x="3784" y="1089"/>
                    <a:pt x="3778" y="1132"/>
                  </a:cubicBezTo>
                  <a:cubicBezTo>
                    <a:pt x="3772" y="1175"/>
                    <a:pt x="3768" y="1215"/>
                    <a:pt x="3768" y="1251"/>
                  </a:cubicBezTo>
                  <a:cubicBezTo>
                    <a:pt x="3768" y="1326"/>
                    <a:pt x="3781" y="1384"/>
                    <a:pt x="3807" y="1425"/>
                  </a:cubicBezTo>
                  <a:cubicBezTo>
                    <a:pt x="3833" y="1465"/>
                    <a:pt x="3874" y="1485"/>
                    <a:pt x="3931" y="1485"/>
                  </a:cubicBezTo>
                  <a:cubicBezTo>
                    <a:pt x="3974" y="1485"/>
                    <a:pt x="4018" y="1473"/>
                    <a:pt x="4061" y="1450"/>
                  </a:cubicBezTo>
                  <a:cubicBezTo>
                    <a:pt x="4104" y="1426"/>
                    <a:pt x="4145" y="1394"/>
                    <a:pt x="4182" y="1353"/>
                  </a:cubicBezTo>
                  <a:cubicBezTo>
                    <a:pt x="4220" y="1311"/>
                    <a:pt x="4253" y="1262"/>
                    <a:pt x="4282" y="1205"/>
                  </a:cubicBezTo>
                  <a:cubicBezTo>
                    <a:pt x="4311" y="1148"/>
                    <a:pt x="4332" y="1085"/>
                    <a:pt x="4346" y="1017"/>
                  </a:cubicBezTo>
                  <a:lnTo>
                    <a:pt x="4386" y="823"/>
                  </a:lnTo>
                  <a:cubicBezTo>
                    <a:pt x="4349" y="769"/>
                    <a:pt x="4310" y="728"/>
                    <a:pt x="4267" y="700"/>
                  </a:cubicBezTo>
                  <a:cubicBezTo>
                    <a:pt x="4225" y="672"/>
                    <a:pt x="4177" y="658"/>
                    <a:pt x="4124" y="658"/>
                  </a:cubicBezTo>
                  <a:close/>
                  <a:moveTo>
                    <a:pt x="2940" y="653"/>
                  </a:moveTo>
                  <a:cubicBezTo>
                    <a:pt x="2893" y="653"/>
                    <a:pt x="2850" y="661"/>
                    <a:pt x="2812" y="678"/>
                  </a:cubicBezTo>
                  <a:cubicBezTo>
                    <a:pt x="2774" y="695"/>
                    <a:pt x="2739" y="718"/>
                    <a:pt x="2709" y="746"/>
                  </a:cubicBezTo>
                  <a:cubicBezTo>
                    <a:pt x="2679" y="775"/>
                    <a:pt x="2653" y="808"/>
                    <a:pt x="2631" y="846"/>
                  </a:cubicBezTo>
                  <a:cubicBezTo>
                    <a:pt x="2609" y="885"/>
                    <a:pt x="2590" y="925"/>
                    <a:pt x="2576" y="969"/>
                  </a:cubicBezTo>
                  <a:cubicBezTo>
                    <a:pt x="2561" y="1012"/>
                    <a:pt x="2551" y="1057"/>
                    <a:pt x="2544" y="1102"/>
                  </a:cubicBezTo>
                  <a:cubicBezTo>
                    <a:pt x="2536" y="1148"/>
                    <a:pt x="2533" y="1193"/>
                    <a:pt x="2533" y="1237"/>
                  </a:cubicBezTo>
                  <a:cubicBezTo>
                    <a:pt x="2533" y="1276"/>
                    <a:pt x="2537" y="1311"/>
                    <a:pt x="2546" y="1342"/>
                  </a:cubicBezTo>
                  <a:cubicBezTo>
                    <a:pt x="2554" y="1373"/>
                    <a:pt x="2568" y="1400"/>
                    <a:pt x="2587" y="1422"/>
                  </a:cubicBezTo>
                  <a:cubicBezTo>
                    <a:pt x="2607" y="1444"/>
                    <a:pt x="2631" y="1460"/>
                    <a:pt x="2662" y="1472"/>
                  </a:cubicBezTo>
                  <a:cubicBezTo>
                    <a:pt x="2692" y="1484"/>
                    <a:pt x="2729" y="1490"/>
                    <a:pt x="2773" y="1490"/>
                  </a:cubicBezTo>
                  <a:cubicBezTo>
                    <a:pt x="2821" y="1490"/>
                    <a:pt x="2864" y="1481"/>
                    <a:pt x="2902" y="1465"/>
                  </a:cubicBezTo>
                  <a:cubicBezTo>
                    <a:pt x="2939" y="1448"/>
                    <a:pt x="2973" y="1425"/>
                    <a:pt x="3003" y="1396"/>
                  </a:cubicBezTo>
                  <a:cubicBezTo>
                    <a:pt x="3034" y="1367"/>
                    <a:pt x="3060" y="1333"/>
                    <a:pt x="3082" y="1295"/>
                  </a:cubicBezTo>
                  <a:cubicBezTo>
                    <a:pt x="3104" y="1257"/>
                    <a:pt x="3123" y="1216"/>
                    <a:pt x="3137" y="1172"/>
                  </a:cubicBezTo>
                  <a:cubicBezTo>
                    <a:pt x="3152" y="1128"/>
                    <a:pt x="3162" y="1084"/>
                    <a:pt x="3169" y="1039"/>
                  </a:cubicBezTo>
                  <a:cubicBezTo>
                    <a:pt x="3176" y="993"/>
                    <a:pt x="3180" y="949"/>
                    <a:pt x="3180" y="905"/>
                  </a:cubicBezTo>
                  <a:cubicBezTo>
                    <a:pt x="3180" y="866"/>
                    <a:pt x="3176" y="831"/>
                    <a:pt x="3168" y="799"/>
                  </a:cubicBezTo>
                  <a:cubicBezTo>
                    <a:pt x="3159" y="768"/>
                    <a:pt x="3146" y="742"/>
                    <a:pt x="3127" y="720"/>
                  </a:cubicBezTo>
                  <a:cubicBezTo>
                    <a:pt x="3107" y="699"/>
                    <a:pt x="3082" y="682"/>
                    <a:pt x="3052" y="671"/>
                  </a:cubicBezTo>
                  <a:cubicBezTo>
                    <a:pt x="3021" y="659"/>
                    <a:pt x="2983" y="653"/>
                    <a:pt x="2940" y="653"/>
                  </a:cubicBezTo>
                  <a:close/>
                  <a:moveTo>
                    <a:pt x="1708" y="653"/>
                  </a:moveTo>
                  <a:cubicBezTo>
                    <a:pt x="1661" y="653"/>
                    <a:pt x="1618" y="661"/>
                    <a:pt x="1580" y="678"/>
                  </a:cubicBezTo>
                  <a:cubicBezTo>
                    <a:pt x="1542" y="695"/>
                    <a:pt x="1507" y="718"/>
                    <a:pt x="1477" y="746"/>
                  </a:cubicBezTo>
                  <a:cubicBezTo>
                    <a:pt x="1447" y="775"/>
                    <a:pt x="1421" y="808"/>
                    <a:pt x="1399" y="846"/>
                  </a:cubicBezTo>
                  <a:cubicBezTo>
                    <a:pt x="1377" y="885"/>
                    <a:pt x="1358" y="925"/>
                    <a:pt x="1344" y="969"/>
                  </a:cubicBezTo>
                  <a:cubicBezTo>
                    <a:pt x="1329" y="1012"/>
                    <a:pt x="1319" y="1057"/>
                    <a:pt x="1312" y="1102"/>
                  </a:cubicBezTo>
                  <a:cubicBezTo>
                    <a:pt x="1304" y="1148"/>
                    <a:pt x="1301" y="1193"/>
                    <a:pt x="1301" y="1237"/>
                  </a:cubicBezTo>
                  <a:cubicBezTo>
                    <a:pt x="1301" y="1276"/>
                    <a:pt x="1305" y="1311"/>
                    <a:pt x="1314" y="1342"/>
                  </a:cubicBezTo>
                  <a:cubicBezTo>
                    <a:pt x="1322" y="1373"/>
                    <a:pt x="1336" y="1400"/>
                    <a:pt x="1355" y="1422"/>
                  </a:cubicBezTo>
                  <a:cubicBezTo>
                    <a:pt x="1375" y="1444"/>
                    <a:pt x="1399" y="1460"/>
                    <a:pt x="1430" y="1472"/>
                  </a:cubicBezTo>
                  <a:cubicBezTo>
                    <a:pt x="1460" y="1484"/>
                    <a:pt x="1497" y="1490"/>
                    <a:pt x="1541" y="1490"/>
                  </a:cubicBezTo>
                  <a:cubicBezTo>
                    <a:pt x="1589" y="1490"/>
                    <a:pt x="1632" y="1481"/>
                    <a:pt x="1670" y="1465"/>
                  </a:cubicBezTo>
                  <a:cubicBezTo>
                    <a:pt x="1707" y="1448"/>
                    <a:pt x="1741" y="1425"/>
                    <a:pt x="1771" y="1396"/>
                  </a:cubicBezTo>
                  <a:cubicBezTo>
                    <a:pt x="1802" y="1367"/>
                    <a:pt x="1828" y="1333"/>
                    <a:pt x="1850" y="1295"/>
                  </a:cubicBezTo>
                  <a:cubicBezTo>
                    <a:pt x="1872" y="1257"/>
                    <a:pt x="1891" y="1216"/>
                    <a:pt x="1905" y="1172"/>
                  </a:cubicBezTo>
                  <a:cubicBezTo>
                    <a:pt x="1920" y="1128"/>
                    <a:pt x="1930" y="1084"/>
                    <a:pt x="1937" y="1039"/>
                  </a:cubicBezTo>
                  <a:cubicBezTo>
                    <a:pt x="1944" y="993"/>
                    <a:pt x="1948" y="949"/>
                    <a:pt x="1948" y="905"/>
                  </a:cubicBezTo>
                  <a:cubicBezTo>
                    <a:pt x="1948" y="866"/>
                    <a:pt x="1944" y="831"/>
                    <a:pt x="1936" y="799"/>
                  </a:cubicBezTo>
                  <a:cubicBezTo>
                    <a:pt x="1927" y="768"/>
                    <a:pt x="1914" y="742"/>
                    <a:pt x="1895" y="720"/>
                  </a:cubicBezTo>
                  <a:cubicBezTo>
                    <a:pt x="1875" y="699"/>
                    <a:pt x="1850" y="682"/>
                    <a:pt x="1820" y="671"/>
                  </a:cubicBezTo>
                  <a:cubicBezTo>
                    <a:pt x="1789" y="659"/>
                    <a:pt x="1751" y="653"/>
                    <a:pt x="1708" y="653"/>
                  </a:cubicBezTo>
                  <a:close/>
                  <a:moveTo>
                    <a:pt x="2957" y="491"/>
                  </a:moveTo>
                  <a:cubicBezTo>
                    <a:pt x="3032" y="491"/>
                    <a:pt x="3096" y="500"/>
                    <a:pt x="3150" y="519"/>
                  </a:cubicBezTo>
                  <a:cubicBezTo>
                    <a:pt x="3203" y="537"/>
                    <a:pt x="3248" y="564"/>
                    <a:pt x="3282" y="598"/>
                  </a:cubicBezTo>
                  <a:cubicBezTo>
                    <a:pt x="3317" y="632"/>
                    <a:pt x="3343" y="674"/>
                    <a:pt x="3359" y="724"/>
                  </a:cubicBezTo>
                  <a:cubicBezTo>
                    <a:pt x="3376" y="774"/>
                    <a:pt x="3384" y="831"/>
                    <a:pt x="3384" y="893"/>
                  </a:cubicBezTo>
                  <a:cubicBezTo>
                    <a:pt x="3384" y="951"/>
                    <a:pt x="3378" y="1010"/>
                    <a:pt x="3367" y="1070"/>
                  </a:cubicBezTo>
                  <a:cubicBezTo>
                    <a:pt x="3356" y="1130"/>
                    <a:pt x="3340" y="1188"/>
                    <a:pt x="3318" y="1244"/>
                  </a:cubicBezTo>
                  <a:cubicBezTo>
                    <a:pt x="3295" y="1300"/>
                    <a:pt x="3267" y="1353"/>
                    <a:pt x="3233" y="1402"/>
                  </a:cubicBezTo>
                  <a:cubicBezTo>
                    <a:pt x="3198" y="1451"/>
                    <a:pt x="3158" y="1494"/>
                    <a:pt x="3111" y="1531"/>
                  </a:cubicBezTo>
                  <a:cubicBezTo>
                    <a:pt x="3065" y="1567"/>
                    <a:pt x="3012" y="1597"/>
                    <a:pt x="2953" y="1618"/>
                  </a:cubicBezTo>
                  <a:cubicBezTo>
                    <a:pt x="2894" y="1640"/>
                    <a:pt x="2828" y="1650"/>
                    <a:pt x="2756" y="1650"/>
                  </a:cubicBezTo>
                  <a:cubicBezTo>
                    <a:pt x="2681" y="1650"/>
                    <a:pt x="2616" y="1641"/>
                    <a:pt x="2563" y="1623"/>
                  </a:cubicBezTo>
                  <a:cubicBezTo>
                    <a:pt x="2509" y="1605"/>
                    <a:pt x="2465" y="1579"/>
                    <a:pt x="2431" y="1545"/>
                  </a:cubicBezTo>
                  <a:cubicBezTo>
                    <a:pt x="2397" y="1510"/>
                    <a:pt x="2371" y="1468"/>
                    <a:pt x="2355" y="1418"/>
                  </a:cubicBezTo>
                  <a:cubicBezTo>
                    <a:pt x="2338" y="1368"/>
                    <a:pt x="2330" y="1312"/>
                    <a:pt x="2330" y="1248"/>
                  </a:cubicBezTo>
                  <a:cubicBezTo>
                    <a:pt x="2330" y="1190"/>
                    <a:pt x="2336" y="1132"/>
                    <a:pt x="2346" y="1071"/>
                  </a:cubicBezTo>
                  <a:cubicBezTo>
                    <a:pt x="2357" y="1011"/>
                    <a:pt x="2373" y="953"/>
                    <a:pt x="2396" y="898"/>
                  </a:cubicBezTo>
                  <a:cubicBezTo>
                    <a:pt x="2419" y="842"/>
                    <a:pt x="2447" y="790"/>
                    <a:pt x="2481" y="740"/>
                  </a:cubicBezTo>
                  <a:cubicBezTo>
                    <a:pt x="2515" y="691"/>
                    <a:pt x="2555" y="648"/>
                    <a:pt x="2602" y="611"/>
                  </a:cubicBezTo>
                  <a:cubicBezTo>
                    <a:pt x="2648" y="574"/>
                    <a:pt x="2701" y="545"/>
                    <a:pt x="2760" y="524"/>
                  </a:cubicBezTo>
                  <a:cubicBezTo>
                    <a:pt x="2819" y="502"/>
                    <a:pt x="2885" y="491"/>
                    <a:pt x="2957" y="491"/>
                  </a:cubicBezTo>
                  <a:close/>
                  <a:moveTo>
                    <a:pt x="1725" y="491"/>
                  </a:moveTo>
                  <a:cubicBezTo>
                    <a:pt x="1800" y="491"/>
                    <a:pt x="1864" y="500"/>
                    <a:pt x="1918" y="519"/>
                  </a:cubicBezTo>
                  <a:cubicBezTo>
                    <a:pt x="1971" y="537"/>
                    <a:pt x="2016" y="564"/>
                    <a:pt x="2050" y="598"/>
                  </a:cubicBezTo>
                  <a:cubicBezTo>
                    <a:pt x="2085" y="632"/>
                    <a:pt x="2111" y="674"/>
                    <a:pt x="2127" y="724"/>
                  </a:cubicBezTo>
                  <a:cubicBezTo>
                    <a:pt x="2144" y="774"/>
                    <a:pt x="2152" y="831"/>
                    <a:pt x="2152" y="893"/>
                  </a:cubicBezTo>
                  <a:cubicBezTo>
                    <a:pt x="2152" y="951"/>
                    <a:pt x="2146" y="1010"/>
                    <a:pt x="2135" y="1070"/>
                  </a:cubicBezTo>
                  <a:cubicBezTo>
                    <a:pt x="2124" y="1130"/>
                    <a:pt x="2108" y="1188"/>
                    <a:pt x="2086" y="1244"/>
                  </a:cubicBezTo>
                  <a:cubicBezTo>
                    <a:pt x="2063" y="1300"/>
                    <a:pt x="2035" y="1353"/>
                    <a:pt x="2001" y="1402"/>
                  </a:cubicBezTo>
                  <a:cubicBezTo>
                    <a:pt x="1966" y="1451"/>
                    <a:pt x="1926" y="1494"/>
                    <a:pt x="1879" y="1531"/>
                  </a:cubicBezTo>
                  <a:cubicBezTo>
                    <a:pt x="1833" y="1567"/>
                    <a:pt x="1780" y="1597"/>
                    <a:pt x="1721" y="1618"/>
                  </a:cubicBezTo>
                  <a:cubicBezTo>
                    <a:pt x="1662" y="1640"/>
                    <a:pt x="1596" y="1650"/>
                    <a:pt x="1524" y="1650"/>
                  </a:cubicBezTo>
                  <a:cubicBezTo>
                    <a:pt x="1449" y="1650"/>
                    <a:pt x="1384" y="1641"/>
                    <a:pt x="1331" y="1623"/>
                  </a:cubicBezTo>
                  <a:cubicBezTo>
                    <a:pt x="1277" y="1605"/>
                    <a:pt x="1233" y="1579"/>
                    <a:pt x="1199" y="1545"/>
                  </a:cubicBezTo>
                  <a:cubicBezTo>
                    <a:pt x="1165" y="1510"/>
                    <a:pt x="1139" y="1468"/>
                    <a:pt x="1123" y="1418"/>
                  </a:cubicBezTo>
                  <a:cubicBezTo>
                    <a:pt x="1106" y="1368"/>
                    <a:pt x="1098" y="1312"/>
                    <a:pt x="1098" y="1248"/>
                  </a:cubicBezTo>
                  <a:cubicBezTo>
                    <a:pt x="1098" y="1190"/>
                    <a:pt x="1104" y="1132"/>
                    <a:pt x="1114" y="1071"/>
                  </a:cubicBezTo>
                  <a:cubicBezTo>
                    <a:pt x="1125" y="1011"/>
                    <a:pt x="1141" y="953"/>
                    <a:pt x="1164" y="898"/>
                  </a:cubicBezTo>
                  <a:cubicBezTo>
                    <a:pt x="1187" y="842"/>
                    <a:pt x="1215" y="790"/>
                    <a:pt x="1249" y="740"/>
                  </a:cubicBezTo>
                  <a:cubicBezTo>
                    <a:pt x="1283" y="691"/>
                    <a:pt x="1323" y="648"/>
                    <a:pt x="1370" y="611"/>
                  </a:cubicBezTo>
                  <a:cubicBezTo>
                    <a:pt x="1416" y="574"/>
                    <a:pt x="1469" y="545"/>
                    <a:pt x="1528" y="524"/>
                  </a:cubicBezTo>
                  <a:cubicBezTo>
                    <a:pt x="1587" y="502"/>
                    <a:pt x="1653" y="491"/>
                    <a:pt x="1725" y="491"/>
                  </a:cubicBezTo>
                  <a:close/>
                  <a:moveTo>
                    <a:pt x="374" y="112"/>
                  </a:moveTo>
                  <a:lnTo>
                    <a:pt x="1055" y="112"/>
                  </a:lnTo>
                  <a:cubicBezTo>
                    <a:pt x="1066" y="112"/>
                    <a:pt x="1073" y="115"/>
                    <a:pt x="1076" y="123"/>
                  </a:cubicBezTo>
                  <a:cubicBezTo>
                    <a:pt x="1080" y="130"/>
                    <a:pt x="1082" y="140"/>
                    <a:pt x="1082" y="151"/>
                  </a:cubicBezTo>
                  <a:cubicBezTo>
                    <a:pt x="1082" y="156"/>
                    <a:pt x="1082" y="162"/>
                    <a:pt x="1081" y="170"/>
                  </a:cubicBezTo>
                  <a:cubicBezTo>
                    <a:pt x="1081" y="178"/>
                    <a:pt x="1080" y="187"/>
                    <a:pt x="1078" y="197"/>
                  </a:cubicBezTo>
                  <a:cubicBezTo>
                    <a:pt x="1076" y="206"/>
                    <a:pt x="1073" y="216"/>
                    <a:pt x="1070" y="226"/>
                  </a:cubicBezTo>
                  <a:cubicBezTo>
                    <a:pt x="1067" y="237"/>
                    <a:pt x="1063" y="246"/>
                    <a:pt x="1058" y="255"/>
                  </a:cubicBezTo>
                  <a:cubicBezTo>
                    <a:pt x="1054" y="263"/>
                    <a:pt x="1048" y="270"/>
                    <a:pt x="1042" y="275"/>
                  </a:cubicBezTo>
                  <a:cubicBezTo>
                    <a:pt x="1036" y="280"/>
                    <a:pt x="1029" y="283"/>
                    <a:pt x="1021" y="283"/>
                  </a:cubicBezTo>
                  <a:lnTo>
                    <a:pt x="467" y="283"/>
                  </a:lnTo>
                  <a:lnTo>
                    <a:pt x="363" y="798"/>
                  </a:lnTo>
                  <a:lnTo>
                    <a:pt x="888" y="798"/>
                  </a:lnTo>
                  <a:cubicBezTo>
                    <a:pt x="898" y="798"/>
                    <a:pt x="905" y="802"/>
                    <a:pt x="909" y="808"/>
                  </a:cubicBezTo>
                  <a:cubicBezTo>
                    <a:pt x="913" y="815"/>
                    <a:pt x="915" y="824"/>
                    <a:pt x="915" y="836"/>
                  </a:cubicBezTo>
                  <a:cubicBezTo>
                    <a:pt x="915" y="842"/>
                    <a:pt x="915" y="849"/>
                    <a:pt x="914" y="857"/>
                  </a:cubicBezTo>
                  <a:cubicBezTo>
                    <a:pt x="913" y="866"/>
                    <a:pt x="912" y="874"/>
                    <a:pt x="910" y="883"/>
                  </a:cubicBezTo>
                  <a:cubicBezTo>
                    <a:pt x="908" y="892"/>
                    <a:pt x="906" y="902"/>
                    <a:pt x="902" y="912"/>
                  </a:cubicBezTo>
                  <a:cubicBezTo>
                    <a:pt x="899" y="922"/>
                    <a:pt x="895" y="931"/>
                    <a:pt x="891" y="939"/>
                  </a:cubicBezTo>
                  <a:cubicBezTo>
                    <a:pt x="886" y="947"/>
                    <a:pt x="881" y="953"/>
                    <a:pt x="874" y="958"/>
                  </a:cubicBezTo>
                  <a:cubicBezTo>
                    <a:pt x="868" y="963"/>
                    <a:pt x="861" y="966"/>
                    <a:pt x="853" y="966"/>
                  </a:cubicBezTo>
                  <a:lnTo>
                    <a:pt x="329" y="966"/>
                  </a:lnTo>
                  <a:lnTo>
                    <a:pt x="203" y="1598"/>
                  </a:lnTo>
                  <a:cubicBezTo>
                    <a:pt x="202" y="1604"/>
                    <a:pt x="200" y="1609"/>
                    <a:pt x="195" y="1614"/>
                  </a:cubicBezTo>
                  <a:cubicBezTo>
                    <a:pt x="191" y="1619"/>
                    <a:pt x="185" y="1622"/>
                    <a:pt x="176" y="1625"/>
                  </a:cubicBezTo>
                  <a:cubicBezTo>
                    <a:pt x="168" y="1628"/>
                    <a:pt x="158" y="1630"/>
                    <a:pt x="144" y="1632"/>
                  </a:cubicBezTo>
                  <a:cubicBezTo>
                    <a:pt x="131" y="1634"/>
                    <a:pt x="115" y="1635"/>
                    <a:pt x="95" y="1635"/>
                  </a:cubicBezTo>
                  <a:cubicBezTo>
                    <a:pt x="75" y="1635"/>
                    <a:pt x="59" y="1634"/>
                    <a:pt x="46" y="1632"/>
                  </a:cubicBezTo>
                  <a:cubicBezTo>
                    <a:pt x="33" y="1630"/>
                    <a:pt x="24" y="1628"/>
                    <a:pt x="17" y="1625"/>
                  </a:cubicBezTo>
                  <a:cubicBezTo>
                    <a:pt x="9" y="1622"/>
                    <a:pt x="5" y="1619"/>
                    <a:pt x="2" y="1614"/>
                  </a:cubicBezTo>
                  <a:cubicBezTo>
                    <a:pt x="0" y="1609"/>
                    <a:pt x="0" y="1604"/>
                    <a:pt x="1" y="1598"/>
                  </a:cubicBezTo>
                  <a:lnTo>
                    <a:pt x="283" y="194"/>
                  </a:lnTo>
                  <a:cubicBezTo>
                    <a:pt x="288" y="163"/>
                    <a:pt x="300" y="142"/>
                    <a:pt x="319" y="130"/>
                  </a:cubicBezTo>
                  <a:cubicBezTo>
                    <a:pt x="338" y="118"/>
                    <a:pt x="356" y="112"/>
                    <a:pt x="374" y="112"/>
                  </a:cubicBezTo>
                  <a:close/>
                  <a:moveTo>
                    <a:pt x="4646" y="0"/>
                  </a:moveTo>
                  <a:cubicBezTo>
                    <a:pt x="4665" y="0"/>
                    <a:pt x="4680" y="1"/>
                    <a:pt x="4693" y="3"/>
                  </a:cubicBezTo>
                  <a:cubicBezTo>
                    <a:pt x="4705" y="5"/>
                    <a:pt x="4714" y="7"/>
                    <a:pt x="4721" y="10"/>
                  </a:cubicBezTo>
                  <a:cubicBezTo>
                    <a:pt x="4728" y="13"/>
                    <a:pt x="4733" y="17"/>
                    <a:pt x="4735" y="22"/>
                  </a:cubicBezTo>
                  <a:cubicBezTo>
                    <a:pt x="4737" y="27"/>
                    <a:pt x="4737" y="32"/>
                    <a:pt x="4735" y="38"/>
                  </a:cubicBezTo>
                  <a:lnTo>
                    <a:pt x="4424" y="1599"/>
                  </a:lnTo>
                  <a:cubicBezTo>
                    <a:pt x="4421" y="1612"/>
                    <a:pt x="4413" y="1621"/>
                    <a:pt x="4399" y="1627"/>
                  </a:cubicBezTo>
                  <a:cubicBezTo>
                    <a:pt x="4385" y="1632"/>
                    <a:pt x="4361" y="1635"/>
                    <a:pt x="4329" y="1635"/>
                  </a:cubicBezTo>
                  <a:cubicBezTo>
                    <a:pt x="4312" y="1635"/>
                    <a:pt x="4299" y="1634"/>
                    <a:pt x="4289" y="1633"/>
                  </a:cubicBezTo>
                  <a:cubicBezTo>
                    <a:pt x="4279" y="1631"/>
                    <a:pt x="4270" y="1629"/>
                    <a:pt x="4264" y="1626"/>
                  </a:cubicBezTo>
                  <a:cubicBezTo>
                    <a:pt x="4258" y="1624"/>
                    <a:pt x="4254" y="1620"/>
                    <a:pt x="4252" y="1616"/>
                  </a:cubicBezTo>
                  <a:cubicBezTo>
                    <a:pt x="4250" y="1611"/>
                    <a:pt x="4250" y="1606"/>
                    <a:pt x="4251" y="1599"/>
                  </a:cubicBezTo>
                  <a:lnTo>
                    <a:pt x="4289" y="1402"/>
                  </a:lnTo>
                  <a:cubicBezTo>
                    <a:pt x="4279" y="1428"/>
                    <a:pt x="4260" y="1455"/>
                    <a:pt x="4234" y="1484"/>
                  </a:cubicBezTo>
                  <a:cubicBezTo>
                    <a:pt x="4207" y="1514"/>
                    <a:pt x="4176" y="1541"/>
                    <a:pt x="4139" y="1565"/>
                  </a:cubicBezTo>
                  <a:cubicBezTo>
                    <a:pt x="4103" y="1590"/>
                    <a:pt x="4063" y="1610"/>
                    <a:pt x="4018" y="1626"/>
                  </a:cubicBezTo>
                  <a:cubicBezTo>
                    <a:pt x="3974" y="1642"/>
                    <a:pt x="3928" y="1650"/>
                    <a:pt x="3882" y="1650"/>
                  </a:cubicBezTo>
                  <a:cubicBezTo>
                    <a:pt x="3836" y="1650"/>
                    <a:pt x="3796" y="1644"/>
                    <a:pt x="3762" y="1632"/>
                  </a:cubicBezTo>
                  <a:cubicBezTo>
                    <a:pt x="3728" y="1620"/>
                    <a:pt x="3700" y="1604"/>
                    <a:pt x="3676" y="1583"/>
                  </a:cubicBezTo>
                  <a:cubicBezTo>
                    <a:pt x="3653" y="1563"/>
                    <a:pt x="3635" y="1540"/>
                    <a:pt x="3620" y="1513"/>
                  </a:cubicBezTo>
                  <a:cubicBezTo>
                    <a:pt x="3606" y="1486"/>
                    <a:pt x="3594" y="1458"/>
                    <a:pt x="3586" y="1429"/>
                  </a:cubicBezTo>
                  <a:cubicBezTo>
                    <a:pt x="3578" y="1401"/>
                    <a:pt x="3573" y="1372"/>
                    <a:pt x="3570" y="1343"/>
                  </a:cubicBezTo>
                  <a:cubicBezTo>
                    <a:pt x="3567" y="1314"/>
                    <a:pt x="3566" y="1288"/>
                    <a:pt x="3566" y="1264"/>
                  </a:cubicBezTo>
                  <a:cubicBezTo>
                    <a:pt x="3566" y="1218"/>
                    <a:pt x="3570" y="1167"/>
                    <a:pt x="3579" y="1111"/>
                  </a:cubicBezTo>
                  <a:cubicBezTo>
                    <a:pt x="3587" y="1055"/>
                    <a:pt x="3601" y="999"/>
                    <a:pt x="3620" y="942"/>
                  </a:cubicBezTo>
                  <a:cubicBezTo>
                    <a:pt x="3638" y="885"/>
                    <a:pt x="3662" y="830"/>
                    <a:pt x="3692" y="775"/>
                  </a:cubicBezTo>
                  <a:cubicBezTo>
                    <a:pt x="3721" y="721"/>
                    <a:pt x="3756" y="673"/>
                    <a:pt x="3798" y="631"/>
                  </a:cubicBezTo>
                  <a:cubicBezTo>
                    <a:pt x="3839" y="590"/>
                    <a:pt x="3887" y="556"/>
                    <a:pt x="3941" y="530"/>
                  </a:cubicBezTo>
                  <a:cubicBezTo>
                    <a:pt x="3996" y="504"/>
                    <a:pt x="4057" y="491"/>
                    <a:pt x="4126" y="491"/>
                  </a:cubicBezTo>
                  <a:cubicBezTo>
                    <a:pt x="4160" y="491"/>
                    <a:pt x="4191" y="495"/>
                    <a:pt x="4221" y="502"/>
                  </a:cubicBezTo>
                  <a:cubicBezTo>
                    <a:pt x="4251" y="510"/>
                    <a:pt x="4277" y="520"/>
                    <a:pt x="4302" y="533"/>
                  </a:cubicBezTo>
                  <a:cubicBezTo>
                    <a:pt x="4326" y="546"/>
                    <a:pt x="4348" y="561"/>
                    <a:pt x="4368" y="579"/>
                  </a:cubicBezTo>
                  <a:cubicBezTo>
                    <a:pt x="4389" y="597"/>
                    <a:pt x="4407" y="616"/>
                    <a:pt x="4424" y="635"/>
                  </a:cubicBezTo>
                  <a:lnTo>
                    <a:pt x="4543" y="38"/>
                  </a:lnTo>
                  <a:cubicBezTo>
                    <a:pt x="4544" y="32"/>
                    <a:pt x="4546" y="27"/>
                    <a:pt x="4550" y="22"/>
                  </a:cubicBezTo>
                  <a:cubicBezTo>
                    <a:pt x="4554" y="17"/>
                    <a:pt x="4560" y="13"/>
                    <a:pt x="4568" y="10"/>
                  </a:cubicBezTo>
                  <a:cubicBezTo>
                    <a:pt x="4576" y="7"/>
                    <a:pt x="4586" y="5"/>
                    <a:pt x="4598" y="3"/>
                  </a:cubicBezTo>
                  <a:cubicBezTo>
                    <a:pt x="4611" y="1"/>
                    <a:pt x="4627" y="0"/>
                    <a:pt x="464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77" name="Freeform 559">
              <a:extLst>
                <a:ext uri="{FF2B5EF4-FFF2-40B4-BE49-F238E27FC236}">
                  <a16:creationId xmlns:a16="http://schemas.microsoft.com/office/drawing/2014/main" id="{838E317E-5590-B8BB-54D4-9FD677F36357}"/>
                </a:ext>
              </a:extLst>
            </p:cNvPr>
            <p:cNvSpPr>
              <a:spLocks noEditPoints="1"/>
            </p:cNvSpPr>
            <p:nvPr/>
          </p:nvSpPr>
          <p:spPr bwMode="auto">
            <a:xfrm>
              <a:off x="1833563" y="4397375"/>
              <a:ext cx="128588" cy="149225"/>
            </a:xfrm>
            <a:custGeom>
              <a:avLst/>
              <a:gdLst>
                <a:gd name="T0" fmla="*/ 362 w 1345"/>
                <a:gd name="T1" fmla="*/ 437 h 1577"/>
                <a:gd name="T2" fmla="*/ 403 w 1345"/>
                <a:gd name="T3" fmla="*/ 456 h 1577"/>
                <a:gd name="T4" fmla="*/ 195 w 1345"/>
                <a:gd name="T5" fmla="*/ 1526 h 1577"/>
                <a:gd name="T6" fmla="*/ 170 w 1345"/>
                <a:gd name="T7" fmla="*/ 1553 h 1577"/>
                <a:gd name="T8" fmla="*/ 91 w 1345"/>
                <a:gd name="T9" fmla="*/ 1562 h 1577"/>
                <a:gd name="T10" fmla="*/ 15 w 1345"/>
                <a:gd name="T11" fmla="*/ 1553 h 1577"/>
                <a:gd name="T12" fmla="*/ 2 w 1345"/>
                <a:gd name="T13" fmla="*/ 1526 h 1577"/>
                <a:gd name="T14" fmla="*/ 219 w 1345"/>
                <a:gd name="T15" fmla="*/ 456 h 1577"/>
                <a:gd name="T16" fmla="*/ 267 w 1345"/>
                <a:gd name="T17" fmla="*/ 437 h 1577"/>
                <a:gd name="T18" fmla="*/ 1070 w 1345"/>
                <a:gd name="T19" fmla="*/ 418 h 1577"/>
                <a:gd name="T20" fmla="*/ 1233 w 1345"/>
                <a:gd name="T21" fmla="*/ 443 h 1577"/>
                <a:gd name="T22" fmla="*/ 1332 w 1345"/>
                <a:gd name="T23" fmla="*/ 492 h 1577"/>
                <a:gd name="T24" fmla="*/ 1342 w 1345"/>
                <a:gd name="T25" fmla="*/ 559 h 1577"/>
                <a:gd name="T26" fmla="*/ 1317 w 1345"/>
                <a:gd name="T27" fmla="*/ 629 h 1577"/>
                <a:gd name="T28" fmla="*/ 1264 w 1345"/>
                <a:gd name="T29" fmla="*/ 631 h 1577"/>
                <a:gd name="T30" fmla="*/ 1149 w 1345"/>
                <a:gd name="T31" fmla="*/ 580 h 1577"/>
                <a:gd name="T32" fmla="*/ 964 w 1345"/>
                <a:gd name="T33" fmla="*/ 583 h 1577"/>
                <a:gd name="T34" fmla="*/ 857 w 1345"/>
                <a:gd name="T35" fmla="*/ 680 h 1577"/>
                <a:gd name="T36" fmla="*/ 874 w 1345"/>
                <a:gd name="T37" fmla="*/ 826 h 1577"/>
                <a:gd name="T38" fmla="*/ 1053 w 1345"/>
                <a:gd name="T39" fmla="*/ 930 h 1577"/>
                <a:gd name="T40" fmla="*/ 1231 w 1345"/>
                <a:gd name="T41" fmla="*/ 1072 h 1577"/>
                <a:gd name="T42" fmla="*/ 1230 w 1345"/>
                <a:gd name="T43" fmla="*/ 1347 h 1577"/>
                <a:gd name="T44" fmla="*/ 991 w 1345"/>
                <a:gd name="T45" fmla="*/ 1549 h 1577"/>
                <a:gd name="T46" fmla="*/ 697 w 1345"/>
                <a:gd name="T47" fmla="*/ 1569 h 1577"/>
                <a:gd name="T48" fmla="*/ 541 w 1345"/>
                <a:gd name="T49" fmla="*/ 1519 h 1577"/>
                <a:gd name="T50" fmla="*/ 484 w 1345"/>
                <a:gd name="T51" fmla="*/ 1470 h 1577"/>
                <a:gd name="T52" fmla="*/ 482 w 1345"/>
                <a:gd name="T53" fmla="*/ 1424 h 1577"/>
                <a:gd name="T54" fmla="*/ 494 w 1345"/>
                <a:gd name="T55" fmla="*/ 1370 h 1577"/>
                <a:gd name="T56" fmla="*/ 516 w 1345"/>
                <a:gd name="T57" fmla="*/ 1329 h 1577"/>
                <a:gd name="T58" fmla="*/ 564 w 1345"/>
                <a:gd name="T59" fmla="*/ 1339 h 1577"/>
                <a:gd name="T60" fmla="*/ 696 w 1345"/>
                <a:gd name="T61" fmla="*/ 1407 h 1577"/>
                <a:gd name="T62" fmla="*/ 926 w 1345"/>
                <a:gd name="T63" fmla="*/ 1407 h 1577"/>
                <a:gd name="T64" fmla="*/ 1048 w 1345"/>
                <a:gd name="T65" fmla="*/ 1303 h 1577"/>
                <a:gd name="T66" fmla="*/ 1032 w 1345"/>
                <a:gd name="T67" fmla="*/ 1149 h 1577"/>
                <a:gd name="T68" fmla="*/ 855 w 1345"/>
                <a:gd name="T69" fmla="*/ 1043 h 1577"/>
                <a:gd name="T70" fmla="*/ 678 w 1345"/>
                <a:gd name="T71" fmla="*/ 903 h 1577"/>
                <a:gd name="T72" fmla="*/ 677 w 1345"/>
                <a:gd name="T73" fmla="*/ 636 h 1577"/>
                <a:gd name="T74" fmla="*/ 897 w 1345"/>
                <a:gd name="T75" fmla="*/ 445 h 1577"/>
                <a:gd name="T76" fmla="*/ 404 w 1345"/>
                <a:gd name="T77" fmla="*/ 0 h 1577"/>
                <a:gd name="T78" fmla="*/ 492 w 1345"/>
                <a:gd name="T79" fmla="*/ 25 h 1577"/>
                <a:gd name="T80" fmla="*/ 499 w 1345"/>
                <a:gd name="T81" fmla="*/ 116 h 1577"/>
                <a:gd name="T82" fmla="*/ 457 w 1345"/>
                <a:gd name="T83" fmla="*/ 207 h 1577"/>
                <a:gd name="T84" fmla="*/ 356 w 1345"/>
                <a:gd name="T85" fmla="*/ 232 h 1577"/>
                <a:gd name="T86" fmla="*/ 267 w 1345"/>
                <a:gd name="T87" fmla="*/ 207 h 1577"/>
                <a:gd name="T88" fmla="*/ 260 w 1345"/>
                <a:gd name="T89" fmla="*/ 116 h 1577"/>
                <a:gd name="T90" fmla="*/ 304 w 1345"/>
                <a:gd name="T91" fmla="*/ 25 h 1577"/>
                <a:gd name="T92" fmla="*/ 404 w 1345"/>
                <a:gd name="T93" fmla="*/ 0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5" h="1577">
                  <a:moveTo>
                    <a:pt x="316" y="435"/>
                  </a:moveTo>
                  <a:cubicBezTo>
                    <a:pt x="335" y="435"/>
                    <a:pt x="350" y="435"/>
                    <a:pt x="362" y="437"/>
                  </a:cubicBezTo>
                  <a:cubicBezTo>
                    <a:pt x="374" y="439"/>
                    <a:pt x="384" y="441"/>
                    <a:pt x="390" y="444"/>
                  </a:cubicBezTo>
                  <a:cubicBezTo>
                    <a:pt x="397" y="447"/>
                    <a:pt x="401" y="451"/>
                    <a:pt x="403" y="456"/>
                  </a:cubicBezTo>
                  <a:cubicBezTo>
                    <a:pt x="405" y="460"/>
                    <a:pt x="406" y="466"/>
                    <a:pt x="405" y="471"/>
                  </a:cubicBezTo>
                  <a:lnTo>
                    <a:pt x="195" y="1526"/>
                  </a:lnTo>
                  <a:cubicBezTo>
                    <a:pt x="194" y="1532"/>
                    <a:pt x="191" y="1537"/>
                    <a:pt x="187" y="1542"/>
                  </a:cubicBezTo>
                  <a:cubicBezTo>
                    <a:pt x="183" y="1546"/>
                    <a:pt x="177" y="1550"/>
                    <a:pt x="170" y="1553"/>
                  </a:cubicBezTo>
                  <a:cubicBezTo>
                    <a:pt x="162" y="1556"/>
                    <a:pt x="151" y="1558"/>
                    <a:pt x="139" y="1560"/>
                  </a:cubicBezTo>
                  <a:cubicBezTo>
                    <a:pt x="126" y="1561"/>
                    <a:pt x="110" y="1562"/>
                    <a:pt x="91" y="1562"/>
                  </a:cubicBezTo>
                  <a:cubicBezTo>
                    <a:pt x="72" y="1562"/>
                    <a:pt x="56" y="1561"/>
                    <a:pt x="44" y="1560"/>
                  </a:cubicBezTo>
                  <a:cubicBezTo>
                    <a:pt x="31" y="1558"/>
                    <a:pt x="22" y="1556"/>
                    <a:pt x="15" y="1553"/>
                  </a:cubicBezTo>
                  <a:cubicBezTo>
                    <a:pt x="9" y="1550"/>
                    <a:pt x="5" y="1546"/>
                    <a:pt x="3" y="1542"/>
                  </a:cubicBezTo>
                  <a:cubicBezTo>
                    <a:pt x="1" y="1537"/>
                    <a:pt x="0" y="1532"/>
                    <a:pt x="2" y="1526"/>
                  </a:cubicBezTo>
                  <a:lnTo>
                    <a:pt x="212" y="471"/>
                  </a:lnTo>
                  <a:cubicBezTo>
                    <a:pt x="213" y="466"/>
                    <a:pt x="215" y="460"/>
                    <a:pt x="219" y="456"/>
                  </a:cubicBezTo>
                  <a:cubicBezTo>
                    <a:pt x="223" y="451"/>
                    <a:pt x="229" y="447"/>
                    <a:pt x="236" y="444"/>
                  </a:cubicBezTo>
                  <a:cubicBezTo>
                    <a:pt x="244" y="441"/>
                    <a:pt x="255" y="439"/>
                    <a:pt x="267" y="437"/>
                  </a:cubicBezTo>
                  <a:cubicBezTo>
                    <a:pt x="280" y="435"/>
                    <a:pt x="297" y="435"/>
                    <a:pt x="316" y="435"/>
                  </a:cubicBezTo>
                  <a:close/>
                  <a:moveTo>
                    <a:pt x="1070" y="418"/>
                  </a:moveTo>
                  <a:cubicBezTo>
                    <a:pt x="1100" y="418"/>
                    <a:pt x="1128" y="421"/>
                    <a:pt x="1156" y="425"/>
                  </a:cubicBezTo>
                  <a:cubicBezTo>
                    <a:pt x="1184" y="430"/>
                    <a:pt x="1209" y="436"/>
                    <a:pt x="1233" y="443"/>
                  </a:cubicBezTo>
                  <a:cubicBezTo>
                    <a:pt x="1256" y="450"/>
                    <a:pt x="1276" y="458"/>
                    <a:pt x="1294" y="466"/>
                  </a:cubicBezTo>
                  <a:cubicBezTo>
                    <a:pt x="1311" y="475"/>
                    <a:pt x="1324" y="484"/>
                    <a:pt x="1332" y="492"/>
                  </a:cubicBezTo>
                  <a:cubicBezTo>
                    <a:pt x="1341" y="500"/>
                    <a:pt x="1345" y="512"/>
                    <a:pt x="1345" y="528"/>
                  </a:cubicBezTo>
                  <a:cubicBezTo>
                    <a:pt x="1345" y="536"/>
                    <a:pt x="1344" y="547"/>
                    <a:pt x="1342" y="559"/>
                  </a:cubicBezTo>
                  <a:cubicBezTo>
                    <a:pt x="1339" y="572"/>
                    <a:pt x="1336" y="585"/>
                    <a:pt x="1332" y="598"/>
                  </a:cubicBezTo>
                  <a:cubicBezTo>
                    <a:pt x="1327" y="610"/>
                    <a:pt x="1322" y="621"/>
                    <a:pt x="1317" y="629"/>
                  </a:cubicBezTo>
                  <a:cubicBezTo>
                    <a:pt x="1311" y="638"/>
                    <a:pt x="1304" y="642"/>
                    <a:pt x="1297" y="642"/>
                  </a:cubicBezTo>
                  <a:cubicBezTo>
                    <a:pt x="1288" y="642"/>
                    <a:pt x="1277" y="638"/>
                    <a:pt x="1264" y="631"/>
                  </a:cubicBezTo>
                  <a:cubicBezTo>
                    <a:pt x="1251" y="624"/>
                    <a:pt x="1235" y="615"/>
                    <a:pt x="1216" y="606"/>
                  </a:cubicBezTo>
                  <a:cubicBezTo>
                    <a:pt x="1198" y="596"/>
                    <a:pt x="1175" y="588"/>
                    <a:pt x="1149" y="580"/>
                  </a:cubicBezTo>
                  <a:cubicBezTo>
                    <a:pt x="1123" y="572"/>
                    <a:pt x="1092" y="568"/>
                    <a:pt x="1056" y="568"/>
                  </a:cubicBezTo>
                  <a:cubicBezTo>
                    <a:pt x="1021" y="568"/>
                    <a:pt x="991" y="573"/>
                    <a:pt x="964" y="583"/>
                  </a:cubicBezTo>
                  <a:cubicBezTo>
                    <a:pt x="938" y="593"/>
                    <a:pt x="916" y="606"/>
                    <a:pt x="898" y="623"/>
                  </a:cubicBezTo>
                  <a:cubicBezTo>
                    <a:pt x="880" y="640"/>
                    <a:pt x="866" y="659"/>
                    <a:pt x="857" y="680"/>
                  </a:cubicBezTo>
                  <a:cubicBezTo>
                    <a:pt x="847" y="702"/>
                    <a:pt x="842" y="724"/>
                    <a:pt x="842" y="748"/>
                  </a:cubicBezTo>
                  <a:cubicBezTo>
                    <a:pt x="842" y="779"/>
                    <a:pt x="853" y="805"/>
                    <a:pt x="874" y="826"/>
                  </a:cubicBezTo>
                  <a:cubicBezTo>
                    <a:pt x="894" y="846"/>
                    <a:pt x="920" y="865"/>
                    <a:pt x="951" y="881"/>
                  </a:cubicBezTo>
                  <a:cubicBezTo>
                    <a:pt x="983" y="898"/>
                    <a:pt x="1017" y="914"/>
                    <a:pt x="1053" y="930"/>
                  </a:cubicBezTo>
                  <a:cubicBezTo>
                    <a:pt x="1089" y="946"/>
                    <a:pt x="1123" y="965"/>
                    <a:pt x="1154" y="988"/>
                  </a:cubicBezTo>
                  <a:cubicBezTo>
                    <a:pt x="1184" y="1011"/>
                    <a:pt x="1210" y="1039"/>
                    <a:pt x="1231" y="1072"/>
                  </a:cubicBezTo>
                  <a:cubicBezTo>
                    <a:pt x="1252" y="1104"/>
                    <a:pt x="1262" y="1145"/>
                    <a:pt x="1262" y="1194"/>
                  </a:cubicBezTo>
                  <a:cubicBezTo>
                    <a:pt x="1262" y="1249"/>
                    <a:pt x="1251" y="1300"/>
                    <a:pt x="1230" y="1347"/>
                  </a:cubicBezTo>
                  <a:cubicBezTo>
                    <a:pt x="1208" y="1394"/>
                    <a:pt x="1177" y="1435"/>
                    <a:pt x="1137" y="1469"/>
                  </a:cubicBezTo>
                  <a:cubicBezTo>
                    <a:pt x="1097" y="1503"/>
                    <a:pt x="1048" y="1529"/>
                    <a:pt x="991" y="1549"/>
                  </a:cubicBezTo>
                  <a:cubicBezTo>
                    <a:pt x="934" y="1568"/>
                    <a:pt x="871" y="1577"/>
                    <a:pt x="800" y="1577"/>
                  </a:cubicBezTo>
                  <a:cubicBezTo>
                    <a:pt x="764" y="1577"/>
                    <a:pt x="729" y="1575"/>
                    <a:pt x="697" y="1569"/>
                  </a:cubicBezTo>
                  <a:cubicBezTo>
                    <a:pt x="664" y="1564"/>
                    <a:pt x="635" y="1557"/>
                    <a:pt x="609" y="1548"/>
                  </a:cubicBezTo>
                  <a:cubicBezTo>
                    <a:pt x="583" y="1539"/>
                    <a:pt x="560" y="1530"/>
                    <a:pt x="541" y="1519"/>
                  </a:cubicBezTo>
                  <a:cubicBezTo>
                    <a:pt x="523" y="1509"/>
                    <a:pt x="508" y="1499"/>
                    <a:pt x="498" y="1489"/>
                  </a:cubicBezTo>
                  <a:cubicBezTo>
                    <a:pt x="492" y="1483"/>
                    <a:pt x="487" y="1477"/>
                    <a:pt x="484" y="1470"/>
                  </a:cubicBezTo>
                  <a:cubicBezTo>
                    <a:pt x="482" y="1463"/>
                    <a:pt x="480" y="1455"/>
                    <a:pt x="480" y="1446"/>
                  </a:cubicBezTo>
                  <a:cubicBezTo>
                    <a:pt x="480" y="1440"/>
                    <a:pt x="481" y="1432"/>
                    <a:pt x="482" y="1424"/>
                  </a:cubicBezTo>
                  <a:cubicBezTo>
                    <a:pt x="482" y="1415"/>
                    <a:pt x="484" y="1406"/>
                    <a:pt x="486" y="1397"/>
                  </a:cubicBezTo>
                  <a:cubicBezTo>
                    <a:pt x="489" y="1387"/>
                    <a:pt x="491" y="1378"/>
                    <a:pt x="494" y="1370"/>
                  </a:cubicBezTo>
                  <a:cubicBezTo>
                    <a:pt x="497" y="1361"/>
                    <a:pt x="500" y="1353"/>
                    <a:pt x="504" y="1346"/>
                  </a:cubicBezTo>
                  <a:cubicBezTo>
                    <a:pt x="508" y="1339"/>
                    <a:pt x="512" y="1334"/>
                    <a:pt x="516" y="1329"/>
                  </a:cubicBezTo>
                  <a:cubicBezTo>
                    <a:pt x="519" y="1325"/>
                    <a:pt x="524" y="1323"/>
                    <a:pt x="530" y="1323"/>
                  </a:cubicBezTo>
                  <a:cubicBezTo>
                    <a:pt x="539" y="1323"/>
                    <a:pt x="550" y="1328"/>
                    <a:pt x="564" y="1339"/>
                  </a:cubicBezTo>
                  <a:cubicBezTo>
                    <a:pt x="577" y="1349"/>
                    <a:pt x="594" y="1361"/>
                    <a:pt x="616" y="1373"/>
                  </a:cubicBezTo>
                  <a:cubicBezTo>
                    <a:pt x="637" y="1385"/>
                    <a:pt x="664" y="1396"/>
                    <a:pt x="696" y="1407"/>
                  </a:cubicBezTo>
                  <a:cubicBezTo>
                    <a:pt x="728" y="1417"/>
                    <a:pt x="768" y="1423"/>
                    <a:pt x="816" y="1423"/>
                  </a:cubicBezTo>
                  <a:cubicBezTo>
                    <a:pt x="859" y="1423"/>
                    <a:pt x="895" y="1417"/>
                    <a:pt x="926" y="1407"/>
                  </a:cubicBezTo>
                  <a:cubicBezTo>
                    <a:pt x="957" y="1396"/>
                    <a:pt x="983" y="1382"/>
                    <a:pt x="1003" y="1365"/>
                  </a:cubicBezTo>
                  <a:cubicBezTo>
                    <a:pt x="1023" y="1347"/>
                    <a:pt x="1038" y="1326"/>
                    <a:pt x="1048" y="1303"/>
                  </a:cubicBezTo>
                  <a:cubicBezTo>
                    <a:pt x="1058" y="1280"/>
                    <a:pt x="1063" y="1255"/>
                    <a:pt x="1063" y="1229"/>
                  </a:cubicBezTo>
                  <a:cubicBezTo>
                    <a:pt x="1063" y="1196"/>
                    <a:pt x="1053" y="1170"/>
                    <a:pt x="1032" y="1149"/>
                  </a:cubicBezTo>
                  <a:cubicBezTo>
                    <a:pt x="1012" y="1128"/>
                    <a:pt x="986" y="1109"/>
                    <a:pt x="956" y="1093"/>
                  </a:cubicBezTo>
                  <a:cubicBezTo>
                    <a:pt x="925" y="1076"/>
                    <a:pt x="891" y="1059"/>
                    <a:pt x="855" y="1043"/>
                  </a:cubicBezTo>
                  <a:cubicBezTo>
                    <a:pt x="819" y="1026"/>
                    <a:pt x="786" y="1007"/>
                    <a:pt x="755" y="985"/>
                  </a:cubicBezTo>
                  <a:cubicBezTo>
                    <a:pt x="724" y="963"/>
                    <a:pt x="699" y="935"/>
                    <a:pt x="678" y="903"/>
                  </a:cubicBezTo>
                  <a:cubicBezTo>
                    <a:pt x="657" y="870"/>
                    <a:pt x="647" y="829"/>
                    <a:pt x="647" y="779"/>
                  </a:cubicBezTo>
                  <a:cubicBezTo>
                    <a:pt x="647" y="728"/>
                    <a:pt x="657" y="680"/>
                    <a:pt x="677" y="636"/>
                  </a:cubicBezTo>
                  <a:cubicBezTo>
                    <a:pt x="698" y="592"/>
                    <a:pt x="726" y="553"/>
                    <a:pt x="763" y="521"/>
                  </a:cubicBezTo>
                  <a:cubicBezTo>
                    <a:pt x="800" y="488"/>
                    <a:pt x="845" y="463"/>
                    <a:pt x="897" y="445"/>
                  </a:cubicBezTo>
                  <a:cubicBezTo>
                    <a:pt x="949" y="427"/>
                    <a:pt x="1007" y="418"/>
                    <a:pt x="1070" y="418"/>
                  </a:cubicBezTo>
                  <a:close/>
                  <a:moveTo>
                    <a:pt x="404" y="0"/>
                  </a:moveTo>
                  <a:cubicBezTo>
                    <a:pt x="427" y="0"/>
                    <a:pt x="445" y="2"/>
                    <a:pt x="460" y="5"/>
                  </a:cubicBezTo>
                  <a:cubicBezTo>
                    <a:pt x="474" y="9"/>
                    <a:pt x="485" y="15"/>
                    <a:pt x="492" y="25"/>
                  </a:cubicBezTo>
                  <a:cubicBezTo>
                    <a:pt x="500" y="35"/>
                    <a:pt x="504" y="47"/>
                    <a:pt x="505" y="61"/>
                  </a:cubicBezTo>
                  <a:cubicBezTo>
                    <a:pt x="506" y="76"/>
                    <a:pt x="504" y="94"/>
                    <a:pt x="499" y="116"/>
                  </a:cubicBezTo>
                  <a:cubicBezTo>
                    <a:pt x="495" y="138"/>
                    <a:pt x="490" y="156"/>
                    <a:pt x="483" y="171"/>
                  </a:cubicBezTo>
                  <a:cubicBezTo>
                    <a:pt x="476" y="186"/>
                    <a:pt x="468" y="198"/>
                    <a:pt x="457" y="207"/>
                  </a:cubicBezTo>
                  <a:cubicBezTo>
                    <a:pt x="446" y="216"/>
                    <a:pt x="432" y="222"/>
                    <a:pt x="416" y="226"/>
                  </a:cubicBezTo>
                  <a:cubicBezTo>
                    <a:pt x="399" y="230"/>
                    <a:pt x="379" y="232"/>
                    <a:pt x="356" y="232"/>
                  </a:cubicBezTo>
                  <a:cubicBezTo>
                    <a:pt x="333" y="232"/>
                    <a:pt x="315" y="230"/>
                    <a:pt x="300" y="226"/>
                  </a:cubicBezTo>
                  <a:cubicBezTo>
                    <a:pt x="285" y="222"/>
                    <a:pt x="274" y="216"/>
                    <a:pt x="267" y="207"/>
                  </a:cubicBezTo>
                  <a:cubicBezTo>
                    <a:pt x="260" y="198"/>
                    <a:pt x="256" y="186"/>
                    <a:pt x="255" y="171"/>
                  </a:cubicBezTo>
                  <a:cubicBezTo>
                    <a:pt x="254" y="156"/>
                    <a:pt x="256" y="138"/>
                    <a:pt x="260" y="116"/>
                  </a:cubicBezTo>
                  <a:cubicBezTo>
                    <a:pt x="265" y="94"/>
                    <a:pt x="270" y="76"/>
                    <a:pt x="277" y="61"/>
                  </a:cubicBezTo>
                  <a:cubicBezTo>
                    <a:pt x="284" y="47"/>
                    <a:pt x="293" y="35"/>
                    <a:pt x="304" y="25"/>
                  </a:cubicBezTo>
                  <a:cubicBezTo>
                    <a:pt x="314" y="15"/>
                    <a:pt x="328" y="9"/>
                    <a:pt x="344" y="5"/>
                  </a:cubicBezTo>
                  <a:cubicBezTo>
                    <a:pt x="361" y="2"/>
                    <a:pt x="381" y="0"/>
                    <a:pt x="40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78" name="Freeform 560">
              <a:extLst>
                <a:ext uri="{FF2B5EF4-FFF2-40B4-BE49-F238E27FC236}">
                  <a16:creationId xmlns:a16="http://schemas.microsoft.com/office/drawing/2014/main" id="{7DCCCB5A-DEF7-57E3-5085-908CBCF81062}"/>
                </a:ext>
              </a:extLst>
            </p:cNvPr>
            <p:cNvSpPr>
              <a:spLocks noEditPoints="1"/>
            </p:cNvSpPr>
            <p:nvPr/>
          </p:nvSpPr>
          <p:spPr bwMode="auto">
            <a:xfrm>
              <a:off x="2027238" y="4389438"/>
              <a:ext cx="347663" cy="157163"/>
            </a:xfrm>
            <a:custGeom>
              <a:avLst/>
              <a:gdLst>
                <a:gd name="T0" fmla="*/ 2842 w 3657"/>
                <a:gd name="T1" fmla="*/ 767 h 1654"/>
                <a:gd name="T2" fmla="*/ 2698 w 3657"/>
                <a:gd name="T3" fmla="*/ 1136 h 1654"/>
                <a:gd name="T4" fmla="*/ 2851 w 3657"/>
                <a:gd name="T5" fmla="*/ 1489 h 1654"/>
                <a:gd name="T6" fmla="*/ 3202 w 3657"/>
                <a:gd name="T7" fmla="*/ 1209 h 1654"/>
                <a:gd name="T8" fmla="*/ 3187 w 3657"/>
                <a:gd name="T9" fmla="*/ 704 h 1654"/>
                <a:gd name="T10" fmla="*/ 1697 w 3657"/>
                <a:gd name="T11" fmla="*/ 692 h 1654"/>
                <a:gd name="T12" fmla="*/ 1492 w 3657"/>
                <a:gd name="T13" fmla="*/ 1012 h 1654"/>
                <a:gd name="T14" fmla="*/ 1463 w 3657"/>
                <a:gd name="T15" fmla="*/ 1341 h 1654"/>
                <a:gd name="T16" fmla="*/ 1619 w 3657"/>
                <a:gd name="T17" fmla="*/ 1489 h 1654"/>
                <a:gd name="T18" fmla="*/ 1970 w 3657"/>
                <a:gd name="T19" fmla="*/ 1205 h 1654"/>
                <a:gd name="T20" fmla="*/ 1955 w 3657"/>
                <a:gd name="T21" fmla="*/ 702 h 1654"/>
                <a:gd name="T22" fmla="*/ 575 w 3657"/>
                <a:gd name="T23" fmla="*/ 698 h 1654"/>
                <a:gd name="T24" fmla="*/ 289 w 3657"/>
                <a:gd name="T25" fmla="*/ 1136 h 1654"/>
                <a:gd name="T26" fmla="*/ 512 w 3657"/>
                <a:gd name="T27" fmla="*/ 1489 h 1654"/>
                <a:gd name="T28" fmla="*/ 780 w 3657"/>
                <a:gd name="T29" fmla="*/ 1279 h 1654"/>
                <a:gd name="T30" fmla="*/ 868 w 3657"/>
                <a:gd name="T31" fmla="*/ 894 h 1654"/>
                <a:gd name="T32" fmla="*/ 790 w 3657"/>
                <a:gd name="T33" fmla="*/ 686 h 1654"/>
                <a:gd name="T34" fmla="*/ 1993 w 3657"/>
                <a:gd name="T35" fmla="*/ 537 h 1654"/>
                <a:gd name="T36" fmla="*/ 2175 w 3657"/>
                <a:gd name="T37" fmla="*/ 520 h 1654"/>
                <a:gd name="T38" fmla="*/ 2308 w 3657"/>
                <a:gd name="T39" fmla="*/ 520 h 1654"/>
                <a:gd name="T40" fmla="*/ 2110 w 3657"/>
                <a:gd name="T41" fmla="*/ 1603 h 1654"/>
                <a:gd name="T42" fmla="*/ 1976 w 3657"/>
                <a:gd name="T43" fmla="*/ 1637 h 1654"/>
                <a:gd name="T44" fmla="*/ 1938 w 3657"/>
                <a:gd name="T45" fmla="*/ 1603 h 1654"/>
                <a:gd name="T46" fmla="*/ 1827 w 3657"/>
                <a:gd name="T47" fmla="*/ 1568 h 1654"/>
                <a:gd name="T48" fmla="*/ 1415 w 3657"/>
                <a:gd name="T49" fmla="*/ 1621 h 1654"/>
                <a:gd name="T50" fmla="*/ 1254 w 3657"/>
                <a:gd name="T51" fmla="*/ 1273 h 1654"/>
                <a:gd name="T52" fmla="*/ 1377 w 3657"/>
                <a:gd name="T53" fmla="*/ 786 h 1654"/>
                <a:gd name="T54" fmla="*/ 1814 w 3657"/>
                <a:gd name="T55" fmla="*/ 495 h 1654"/>
                <a:gd name="T56" fmla="*/ 3641 w 3657"/>
                <a:gd name="T57" fmla="*/ 14 h 1654"/>
                <a:gd name="T58" fmla="*/ 3344 w 3657"/>
                <a:gd name="T59" fmla="*/ 1603 h 1654"/>
                <a:gd name="T60" fmla="*/ 3209 w 3657"/>
                <a:gd name="T61" fmla="*/ 1637 h 1654"/>
                <a:gd name="T62" fmla="*/ 3171 w 3657"/>
                <a:gd name="T63" fmla="*/ 1603 h 1654"/>
                <a:gd name="T64" fmla="*/ 3059 w 3657"/>
                <a:gd name="T65" fmla="*/ 1569 h 1654"/>
                <a:gd name="T66" fmla="*/ 2682 w 3657"/>
                <a:gd name="T67" fmla="*/ 1636 h 1654"/>
                <a:gd name="T68" fmla="*/ 2506 w 3657"/>
                <a:gd name="T69" fmla="*/ 1433 h 1654"/>
                <a:gd name="T70" fmla="*/ 2499 w 3657"/>
                <a:gd name="T71" fmla="*/ 1115 h 1654"/>
                <a:gd name="T72" fmla="*/ 2718 w 3657"/>
                <a:gd name="T73" fmla="*/ 635 h 1654"/>
                <a:gd name="T74" fmla="*/ 3141 w 3657"/>
                <a:gd name="T75" fmla="*/ 506 h 1654"/>
                <a:gd name="T76" fmla="*/ 3344 w 3657"/>
                <a:gd name="T77" fmla="*/ 639 h 1654"/>
                <a:gd name="T78" fmla="*/ 3488 w 3657"/>
                <a:gd name="T79" fmla="*/ 14 h 1654"/>
                <a:gd name="T80" fmla="*/ 420 w 3657"/>
                <a:gd name="T81" fmla="*/ 0 h 1654"/>
                <a:gd name="T82" fmla="*/ 507 w 3657"/>
                <a:gd name="T83" fmla="*/ 21 h 1654"/>
                <a:gd name="T84" fmla="*/ 400 w 3657"/>
                <a:gd name="T85" fmla="*/ 571 h 1654"/>
                <a:gd name="T86" fmla="*/ 350 w 3657"/>
                <a:gd name="T87" fmla="*/ 747 h 1654"/>
                <a:gd name="T88" fmla="*/ 623 w 3657"/>
                <a:gd name="T89" fmla="*/ 520 h 1654"/>
                <a:gd name="T90" fmla="*/ 959 w 3657"/>
                <a:gd name="T91" fmla="*/ 564 h 1654"/>
                <a:gd name="T92" fmla="*/ 1066 w 3657"/>
                <a:gd name="T93" fmla="*/ 801 h 1654"/>
                <a:gd name="T94" fmla="*/ 1016 w 3657"/>
                <a:gd name="T95" fmla="*/ 1204 h 1654"/>
                <a:gd name="T96" fmla="*/ 694 w 3657"/>
                <a:gd name="T97" fmla="*/ 1616 h 1654"/>
                <a:gd name="T98" fmla="*/ 196 w 3657"/>
                <a:gd name="T99" fmla="*/ 1500 h 1654"/>
                <a:gd name="T100" fmla="*/ 80 w 3657"/>
                <a:gd name="T101" fmla="*/ 1639 h 1654"/>
                <a:gd name="T102" fmla="*/ 315 w 3657"/>
                <a:gd name="T103" fmla="*/ 37 h 1654"/>
                <a:gd name="T104" fmla="*/ 372 w 3657"/>
                <a:gd name="T105" fmla="*/ 2 h 1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654">
                  <a:moveTo>
                    <a:pt x="3044" y="662"/>
                  </a:moveTo>
                  <a:cubicBezTo>
                    <a:pt x="3002" y="662"/>
                    <a:pt x="2965" y="671"/>
                    <a:pt x="2932" y="690"/>
                  </a:cubicBezTo>
                  <a:cubicBezTo>
                    <a:pt x="2898" y="710"/>
                    <a:pt x="2869" y="735"/>
                    <a:pt x="2842" y="767"/>
                  </a:cubicBezTo>
                  <a:cubicBezTo>
                    <a:pt x="2815" y="799"/>
                    <a:pt x="2793" y="836"/>
                    <a:pt x="2773" y="877"/>
                  </a:cubicBezTo>
                  <a:cubicBezTo>
                    <a:pt x="2754" y="919"/>
                    <a:pt x="2738" y="961"/>
                    <a:pt x="2726" y="1006"/>
                  </a:cubicBezTo>
                  <a:cubicBezTo>
                    <a:pt x="2713" y="1050"/>
                    <a:pt x="2704" y="1093"/>
                    <a:pt x="2698" y="1136"/>
                  </a:cubicBezTo>
                  <a:cubicBezTo>
                    <a:pt x="2692" y="1179"/>
                    <a:pt x="2688" y="1219"/>
                    <a:pt x="2688" y="1255"/>
                  </a:cubicBezTo>
                  <a:cubicBezTo>
                    <a:pt x="2688" y="1330"/>
                    <a:pt x="2701" y="1388"/>
                    <a:pt x="2727" y="1429"/>
                  </a:cubicBezTo>
                  <a:cubicBezTo>
                    <a:pt x="2753" y="1469"/>
                    <a:pt x="2794" y="1489"/>
                    <a:pt x="2851" y="1489"/>
                  </a:cubicBezTo>
                  <a:cubicBezTo>
                    <a:pt x="2894" y="1489"/>
                    <a:pt x="2938" y="1477"/>
                    <a:pt x="2981" y="1454"/>
                  </a:cubicBezTo>
                  <a:cubicBezTo>
                    <a:pt x="3024" y="1430"/>
                    <a:pt x="3065" y="1398"/>
                    <a:pt x="3102" y="1357"/>
                  </a:cubicBezTo>
                  <a:cubicBezTo>
                    <a:pt x="3140" y="1315"/>
                    <a:pt x="3173" y="1266"/>
                    <a:pt x="3202" y="1209"/>
                  </a:cubicBezTo>
                  <a:cubicBezTo>
                    <a:pt x="3231" y="1152"/>
                    <a:pt x="3252" y="1089"/>
                    <a:pt x="3266" y="1021"/>
                  </a:cubicBezTo>
                  <a:lnTo>
                    <a:pt x="3306" y="827"/>
                  </a:lnTo>
                  <a:cubicBezTo>
                    <a:pt x="3269" y="773"/>
                    <a:pt x="3230" y="732"/>
                    <a:pt x="3187" y="704"/>
                  </a:cubicBezTo>
                  <a:cubicBezTo>
                    <a:pt x="3145" y="676"/>
                    <a:pt x="3097" y="662"/>
                    <a:pt x="3044" y="662"/>
                  </a:cubicBezTo>
                  <a:close/>
                  <a:moveTo>
                    <a:pt x="1812" y="662"/>
                  </a:moveTo>
                  <a:cubicBezTo>
                    <a:pt x="1769" y="662"/>
                    <a:pt x="1731" y="672"/>
                    <a:pt x="1697" y="692"/>
                  </a:cubicBezTo>
                  <a:cubicBezTo>
                    <a:pt x="1663" y="711"/>
                    <a:pt x="1633" y="738"/>
                    <a:pt x="1607" y="771"/>
                  </a:cubicBezTo>
                  <a:cubicBezTo>
                    <a:pt x="1581" y="803"/>
                    <a:pt x="1558" y="841"/>
                    <a:pt x="1539" y="883"/>
                  </a:cubicBezTo>
                  <a:cubicBezTo>
                    <a:pt x="1520" y="924"/>
                    <a:pt x="1504" y="968"/>
                    <a:pt x="1492" y="1012"/>
                  </a:cubicBezTo>
                  <a:cubicBezTo>
                    <a:pt x="1480" y="1057"/>
                    <a:pt x="1471" y="1100"/>
                    <a:pt x="1465" y="1143"/>
                  </a:cubicBezTo>
                  <a:cubicBezTo>
                    <a:pt x="1459" y="1186"/>
                    <a:pt x="1456" y="1225"/>
                    <a:pt x="1456" y="1259"/>
                  </a:cubicBezTo>
                  <a:cubicBezTo>
                    <a:pt x="1456" y="1287"/>
                    <a:pt x="1459" y="1314"/>
                    <a:pt x="1463" y="1341"/>
                  </a:cubicBezTo>
                  <a:cubicBezTo>
                    <a:pt x="1467" y="1368"/>
                    <a:pt x="1475" y="1392"/>
                    <a:pt x="1488" y="1415"/>
                  </a:cubicBezTo>
                  <a:cubicBezTo>
                    <a:pt x="1500" y="1437"/>
                    <a:pt x="1516" y="1455"/>
                    <a:pt x="1537" y="1469"/>
                  </a:cubicBezTo>
                  <a:cubicBezTo>
                    <a:pt x="1558" y="1482"/>
                    <a:pt x="1586" y="1489"/>
                    <a:pt x="1619" y="1489"/>
                  </a:cubicBezTo>
                  <a:cubicBezTo>
                    <a:pt x="1662" y="1489"/>
                    <a:pt x="1706" y="1477"/>
                    <a:pt x="1749" y="1453"/>
                  </a:cubicBezTo>
                  <a:cubicBezTo>
                    <a:pt x="1792" y="1429"/>
                    <a:pt x="1833" y="1396"/>
                    <a:pt x="1870" y="1354"/>
                  </a:cubicBezTo>
                  <a:cubicBezTo>
                    <a:pt x="1908" y="1312"/>
                    <a:pt x="1941" y="1262"/>
                    <a:pt x="1970" y="1205"/>
                  </a:cubicBezTo>
                  <a:cubicBezTo>
                    <a:pt x="1999" y="1148"/>
                    <a:pt x="2020" y="1086"/>
                    <a:pt x="2034" y="1017"/>
                  </a:cubicBezTo>
                  <a:lnTo>
                    <a:pt x="2074" y="823"/>
                  </a:lnTo>
                  <a:cubicBezTo>
                    <a:pt x="2037" y="769"/>
                    <a:pt x="1998" y="729"/>
                    <a:pt x="1955" y="702"/>
                  </a:cubicBezTo>
                  <a:cubicBezTo>
                    <a:pt x="1913" y="675"/>
                    <a:pt x="1865" y="662"/>
                    <a:pt x="1812" y="662"/>
                  </a:cubicBezTo>
                  <a:close/>
                  <a:moveTo>
                    <a:pt x="704" y="662"/>
                  </a:moveTo>
                  <a:cubicBezTo>
                    <a:pt x="662" y="662"/>
                    <a:pt x="619" y="674"/>
                    <a:pt x="575" y="698"/>
                  </a:cubicBezTo>
                  <a:cubicBezTo>
                    <a:pt x="531" y="722"/>
                    <a:pt x="491" y="756"/>
                    <a:pt x="453" y="798"/>
                  </a:cubicBezTo>
                  <a:cubicBezTo>
                    <a:pt x="416" y="841"/>
                    <a:pt x="382" y="891"/>
                    <a:pt x="353" y="948"/>
                  </a:cubicBezTo>
                  <a:cubicBezTo>
                    <a:pt x="324" y="1006"/>
                    <a:pt x="302" y="1068"/>
                    <a:pt x="289" y="1136"/>
                  </a:cubicBezTo>
                  <a:lnTo>
                    <a:pt x="250" y="1331"/>
                  </a:lnTo>
                  <a:cubicBezTo>
                    <a:pt x="287" y="1385"/>
                    <a:pt x="326" y="1425"/>
                    <a:pt x="369" y="1450"/>
                  </a:cubicBezTo>
                  <a:cubicBezTo>
                    <a:pt x="411" y="1476"/>
                    <a:pt x="458" y="1489"/>
                    <a:pt x="512" y="1489"/>
                  </a:cubicBezTo>
                  <a:cubicBezTo>
                    <a:pt x="552" y="1489"/>
                    <a:pt x="589" y="1480"/>
                    <a:pt x="622" y="1461"/>
                  </a:cubicBezTo>
                  <a:cubicBezTo>
                    <a:pt x="655" y="1442"/>
                    <a:pt x="684" y="1417"/>
                    <a:pt x="711" y="1386"/>
                  </a:cubicBezTo>
                  <a:cubicBezTo>
                    <a:pt x="737" y="1355"/>
                    <a:pt x="760" y="1319"/>
                    <a:pt x="780" y="1279"/>
                  </a:cubicBezTo>
                  <a:cubicBezTo>
                    <a:pt x="799" y="1238"/>
                    <a:pt x="816" y="1196"/>
                    <a:pt x="829" y="1152"/>
                  </a:cubicBezTo>
                  <a:cubicBezTo>
                    <a:pt x="841" y="1108"/>
                    <a:pt x="851" y="1064"/>
                    <a:pt x="858" y="1019"/>
                  </a:cubicBezTo>
                  <a:cubicBezTo>
                    <a:pt x="865" y="975"/>
                    <a:pt x="868" y="933"/>
                    <a:pt x="868" y="894"/>
                  </a:cubicBezTo>
                  <a:cubicBezTo>
                    <a:pt x="868" y="873"/>
                    <a:pt x="866" y="848"/>
                    <a:pt x="862" y="821"/>
                  </a:cubicBezTo>
                  <a:cubicBezTo>
                    <a:pt x="858" y="794"/>
                    <a:pt x="850" y="768"/>
                    <a:pt x="839" y="745"/>
                  </a:cubicBezTo>
                  <a:cubicBezTo>
                    <a:pt x="828" y="721"/>
                    <a:pt x="811" y="702"/>
                    <a:pt x="790" y="686"/>
                  </a:cubicBezTo>
                  <a:cubicBezTo>
                    <a:pt x="768" y="670"/>
                    <a:pt x="740" y="662"/>
                    <a:pt x="704" y="662"/>
                  </a:cubicBezTo>
                  <a:close/>
                  <a:moveTo>
                    <a:pt x="1814" y="495"/>
                  </a:moveTo>
                  <a:cubicBezTo>
                    <a:pt x="1883" y="495"/>
                    <a:pt x="1943" y="509"/>
                    <a:pt x="1993" y="537"/>
                  </a:cubicBezTo>
                  <a:cubicBezTo>
                    <a:pt x="2042" y="566"/>
                    <a:pt x="2087" y="604"/>
                    <a:pt x="2126" y="653"/>
                  </a:cubicBezTo>
                  <a:lnTo>
                    <a:pt x="2148" y="547"/>
                  </a:lnTo>
                  <a:cubicBezTo>
                    <a:pt x="2151" y="534"/>
                    <a:pt x="2160" y="525"/>
                    <a:pt x="2175" y="520"/>
                  </a:cubicBezTo>
                  <a:cubicBezTo>
                    <a:pt x="2190" y="514"/>
                    <a:pt x="2213" y="512"/>
                    <a:pt x="2244" y="512"/>
                  </a:cubicBezTo>
                  <a:cubicBezTo>
                    <a:pt x="2260" y="512"/>
                    <a:pt x="2273" y="512"/>
                    <a:pt x="2283" y="513"/>
                  </a:cubicBezTo>
                  <a:cubicBezTo>
                    <a:pt x="2294" y="515"/>
                    <a:pt x="2302" y="517"/>
                    <a:pt x="2308" y="520"/>
                  </a:cubicBezTo>
                  <a:cubicBezTo>
                    <a:pt x="2315" y="523"/>
                    <a:pt x="2319" y="527"/>
                    <a:pt x="2320" y="532"/>
                  </a:cubicBezTo>
                  <a:cubicBezTo>
                    <a:pt x="2322" y="536"/>
                    <a:pt x="2322" y="541"/>
                    <a:pt x="2321" y="547"/>
                  </a:cubicBezTo>
                  <a:lnTo>
                    <a:pt x="2110" y="1603"/>
                  </a:lnTo>
                  <a:cubicBezTo>
                    <a:pt x="2107" y="1616"/>
                    <a:pt x="2099" y="1625"/>
                    <a:pt x="2085" y="1631"/>
                  </a:cubicBezTo>
                  <a:cubicBezTo>
                    <a:pt x="2071" y="1636"/>
                    <a:pt x="2047" y="1639"/>
                    <a:pt x="2014" y="1639"/>
                  </a:cubicBezTo>
                  <a:cubicBezTo>
                    <a:pt x="1999" y="1639"/>
                    <a:pt x="1986" y="1638"/>
                    <a:pt x="1976" y="1637"/>
                  </a:cubicBezTo>
                  <a:cubicBezTo>
                    <a:pt x="1965" y="1635"/>
                    <a:pt x="1957" y="1633"/>
                    <a:pt x="1951" y="1630"/>
                  </a:cubicBezTo>
                  <a:cubicBezTo>
                    <a:pt x="1945" y="1628"/>
                    <a:pt x="1940" y="1624"/>
                    <a:pt x="1938" y="1620"/>
                  </a:cubicBezTo>
                  <a:cubicBezTo>
                    <a:pt x="1936" y="1615"/>
                    <a:pt x="1936" y="1610"/>
                    <a:pt x="1938" y="1603"/>
                  </a:cubicBezTo>
                  <a:lnTo>
                    <a:pt x="1977" y="1403"/>
                  </a:lnTo>
                  <a:cubicBezTo>
                    <a:pt x="1967" y="1428"/>
                    <a:pt x="1948" y="1456"/>
                    <a:pt x="1922" y="1486"/>
                  </a:cubicBezTo>
                  <a:cubicBezTo>
                    <a:pt x="1895" y="1515"/>
                    <a:pt x="1864" y="1543"/>
                    <a:pt x="1827" y="1568"/>
                  </a:cubicBezTo>
                  <a:cubicBezTo>
                    <a:pt x="1791" y="1593"/>
                    <a:pt x="1751" y="1613"/>
                    <a:pt x="1706" y="1630"/>
                  </a:cubicBezTo>
                  <a:cubicBezTo>
                    <a:pt x="1662" y="1646"/>
                    <a:pt x="1616" y="1654"/>
                    <a:pt x="1570" y="1654"/>
                  </a:cubicBezTo>
                  <a:cubicBezTo>
                    <a:pt x="1508" y="1654"/>
                    <a:pt x="1456" y="1643"/>
                    <a:pt x="1415" y="1621"/>
                  </a:cubicBezTo>
                  <a:cubicBezTo>
                    <a:pt x="1374" y="1600"/>
                    <a:pt x="1341" y="1571"/>
                    <a:pt x="1317" y="1535"/>
                  </a:cubicBezTo>
                  <a:cubicBezTo>
                    <a:pt x="1293" y="1499"/>
                    <a:pt x="1276" y="1458"/>
                    <a:pt x="1267" y="1413"/>
                  </a:cubicBezTo>
                  <a:cubicBezTo>
                    <a:pt x="1258" y="1368"/>
                    <a:pt x="1254" y="1321"/>
                    <a:pt x="1254" y="1273"/>
                  </a:cubicBezTo>
                  <a:cubicBezTo>
                    <a:pt x="1254" y="1230"/>
                    <a:pt x="1258" y="1180"/>
                    <a:pt x="1266" y="1125"/>
                  </a:cubicBezTo>
                  <a:cubicBezTo>
                    <a:pt x="1274" y="1069"/>
                    <a:pt x="1288" y="1012"/>
                    <a:pt x="1306" y="955"/>
                  </a:cubicBezTo>
                  <a:cubicBezTo>
                    <a:pt x="1324" y="897"/>
                    <a:pt x="1348" y="841"/>
                    <a:pt x="1377" y="786"/>
                  </a:cubicBezTo>
                  <a:cubicBezTo>
                    <a:pt x="1407" y="731"/>
                    <a:pt x="1442" y="682"/>
                    <a:pt x="1483" y="639"/>
                  </a:cubicBezTo>
                  <a:cubicBezTo>
                    <a:pt x="1525" y="595"/>
                    <a:pt x="1573" y="561"/>
                    <a:pt x="1628" y="535"/>
                  </a:cubicBezTo>
                  <a:cubicBezTo>
                    <a:pt x="1682" y="508"/>
                    <a:pt x="1744" y="495"/>
                    <a:pt x="1814" y="495"/>
                  </a:cubicBezTo>
                  <a:close/>
                  <a:moveTo>
                    <a:pt x="3566" y="4"/>
                  </a:moveTo>
                  <a:cubicBezTo>
                    <a:pt x="3585" y="4"/>
                    <a:pt x="3600" y="5"/>
                    <a:pt x="3613" y="7"/>
                  </a:cubicBezTo>
                  <a:cubicBezTo>
                    <a:pt x="3625" y="9"/>
                    <a:pt x="3634" y="11"/>
                    <a:pt x="3641" y="14"/>
                  </a:cubicBezTo>
                  <a:cubicBezTo>
                    <a:pt x="3648" y="17"/>
                    <a:pt x="3653" y="21"/>
                    <a:pt x="3655" y="26"/>
                  </a:cubicBezTo>
                  <a:cubicBezTo>
                    <a:pt x="3657" y="31"/>
                    <a:pt x="3657" y="36"/>
                    <a:pt x="3655" y="42"/>
                  </a:cubicBezTo>
                  <a:lnTo>
                    <a:pt x="3344" y="1603"/>
                  </a:lnTo>
                  <a:cubicBezTo>
                    <a:pt x="3341" y="1616"/>
                    <a:pt x="3333" y="1625"/>
                    <a:pt x="3319" y="1631"/>
                  </a:cubicBezTo>
                  <a:cubicBezTo>
                    <a:pt x="3305" y="1636"/>
                    <a:pt x="3281" y="1639"/>
                    <a:pt x="3249" y="1639"/>
                  </a:cubicBezTo>
                  <a:cubicBezTo>
                    <a:pt x="3232" y="1639"/>
                    <a:pt x="3219" y="1638"/>
                    <a:pt x="3209" y="1637"/>
                  </a:cubicBezTo>
                  <a:cubicBezTo>
                    <a:pt x="3199" y="1635"/>
                    <a:pt x="3190" y="1633"/>
                    <a:pt x="3184" y="1630"/>
                  </a:cubicBezTo>
                  <a:cubicBezTo>
                    <a:pt x="3178" y="1628"/>
                    <a:pt x="3174" y="1624"/>
                    <a:pt x="3172" y="1620"/>
                  </a:cubicBezTo>
                  <a:cubicBezTo>
                    <a:pt x="3170" y="1615"/>
                    <a:pt x="3170" y="1610"/>
                    <a:pt x="3171" y="1603"/>
                  </a:cubicBezTo>
                  <a:lnTo>
                    <a:pt x="3209" y="1406"/>
                  </a:lnTo>
                  <a:cubicBezTo>
                    <a:pt x="3199" y="1432"/>
                    <a:pt x="3180" y="1459"/>
                    <a:pt x="3154" y="1488"/>
                  </a:cubicBezTo>
                  <a:cubicBezTo>
                    <a:pt x="3127" y="1518"/>
                    <a:pt x="3096" y="1545"/>
                    <a:pt x="3059" y="1569"/>
                  </a:cubicBezTo>
                  <a:cubicBezTo>
                    <a:pt x="3023" y="1594"/>
                    <a:pt x="2983" y="1614"/>
                    <a:pt x="2938" y="1630"/>
                  </a:cubicBezTo>
                  <a:cubicBezTo>
                    <a:pt x="2894" y="1646"/>
                    <a:pt x="2848" y="1654"/>
                    <a:pt x="2802" y="1654"/>
                  </a:cubicBezTo>
                  <a:cubicBezTo>
                    <a:pt x="2756" y="1654"/>
                    <a:pt x="2716" y="1648"/>
                    <a:pt x="2682" y="1636"/>
                  </a:cubicBezTo>
                  <a:cubicBezTo>
                    <a:pt x="2648" y="1624"/>
                    <a:pt x="2620" y="1608"/>
                    <a:pt x="2596" y="1587"/>
                  </a:cubicBezTo>
                  <a:cubicBezTo>
                    <a:pt x="2573" y="1567"/>
                    <a:pt x="2555" y="1544"/>
                    <a:pt x="2540" y="1517"/>
                  </a:cubicBezTo>
                  <a:cubicBezTo>
                    <a:pt x="2526" y="1490"/>
                    <a:pt x="2514" y="1462"/>
                    <a:pt x="2506" y="1433"/>
                  </a:cubicBezTo>
                  <a:cubicBezTo>
                    <a:pt x="2498" y="1405"/>
                    <a:pt x="2493" y="1376"/>
                    <a:pt x="2490" y="1347"/>
                  </a:cubicBezTo>
                  <a:cubicBezTo>
                    <a:pt x="2487" y="1318"/>
                    <a:pt x="2486" y="1292"/>
                    <a:pt x="2486" y="1268"/>
                  </a:cubicBezTo>
                  <a:cubicBezTo>
                    <a:pt x="2486" y="1222"/>
                    <a:pt x="2490" y="1171"/>
                    <a:pt x="2499" y="1115"/>
                  </a:cubicBezTo>
                  <a:cubicBezTo>
                    <a:pt x="2507" y="1059"/>
                    <a:pt x="2521" y="1003"/>
                    <a:pt x="2540" y="946"/>
                  </a:cubicBezTo>
                  <a:cubicBezTo>
                    <a:pt x="2558" y="889"/>
                    <a:pt x="2582" y="834"/>
                    <a:pt x="2612" y="779"/>
                  </a:cubicBezTo>
                  <a:cubicBezTo>
                    <a:pt x="2641" y="725"/>
                    <a:pt x="2676" y="677"/>
                    <a:pt x="2718" y="635"/>
                  </a:cubicBezTo>
                  <a:cubicBezTo>
                    <a:pt x="2759" y="594"/>
                    <a:pt x="2807" y="560"/>
                    <a:pt x="2861" y="534"/>
                  </a:cubicBezTo>
                  <a:cubicBezTo>
                    <a:pt x="2916" y="508"/>
                    <a:pt x="2977" y="495"/>
                    <a:pt x="3046" y="495"/>
                  </a:cubicBezTo>
                  <a:cubicBezTo>
                    <a:pt x="3080" y="495"/>
                    <a:pt x="3111" y="499"/>
                    <a:pt x="3141" y="506"/>
                  </a:cubicBezTo>
                  <a:cubicBezTo>
                    <a:pt x="3171" y="514"/>
                    <a:pt x="3197" y="524"/>
                    <a:pt x="3222" y="537"/>
                  </a:cubicBezTo>
                  <a:cubicBezTo>
                    <a:pt x="3246" y="550"/>
                    <a:pt x="3268" y="565"/>
                    <a:pt x="3288" y="583"/>
                  </a:cubicBezTo>
                  <a:cubicBezTo>
                    <a:pt x="3309" y="601"/>
                    <a:pt x="3327" y="620"/>
                    <a:pt x="3344" y="639"/>
                  </a:cubicBezTo>
                  <a:lnTo>
                    <a:pt x="3463" y="42"/>
                  </a:lnTo>
                  <a:cubicBezTo>
                    <a:pt x="3464" y="36"/>
                    <a:pt x="3466" y="31"/>
                    <a:pt x="3470" y="26"/>
                  </a:cubicBezTo>
                  <a:cubicBezTo>
                    <a:pt x="3474" y="21"/>
                    <a:pt x="3480" y="17"/>
                    <a:pt x="3488" y="14"/>
                  </a:cubicBezTo>
                  <a:cubicBezTo>
                    <a:pt x="3496" y="11"/>
                    <a:pt x="3506" y="9"/>
                    <a:pt x="3518" y="7"/>
                  </a:cubicBezTo>
                  <a:cubicBezTo>
                    <a:pt x="3531" y="5"/>
                    <a:pt x="3547" y="4"/>
                    <a:pt x="3566" y="4"/>
                  </a:cubicBezTo>
                  <a:close/>
                  <a:moveTo>
                    <a:pt x="420" y="0"/>
                  </a:moveTo>
                  <a:cubicBezTo>
                    <a:pt x="439" y="0"/>
                    <a:pt x="454" y="0"/>
                    <a:pt x="466" y="2"/>
                  </a:cubicBezTo>
                  <a:cubicBezTo>
                    <a:pt x="478" y="3"/>
                    <a:pt x="487" y="6"/>
                    <a:pt x="494" y="9"/>
                  </a:cubicBezTo>
                  <a:cubicBezTo>
                    <a:pt x="501" y="12"/>
                    <a:pt x="505" y="16"/>
                    <a:pt x="507" y="21"/>
                  </a:cubicBezTo>
                  <a:cubicBezTo>
                    <a:pt x="508" y="25"/>
                    <a:pt x="509" y="31"/>
                    <a:pt x="508" y="37"/>
                  </a:cubicBezTo>
                  <a:lnTo>
                    <a:pt x="414" y="508"/>
                  </a:lnTo>
                  <a:cubicBezTo>
                    <a:pt x="410" y="528"/>
                    <a:pt x="406" y="550"/>
                    <a:pt x="400" y="571"/>
                  </a:cubicBezTo>
                  <a:cubicBezTo>
                    <a:pt x="395" y="593"/>
                    <a:pt x="389" y="615"/>
                    <a:pt x="383" y="636"/>
                  </a:cubicBezTo>
                  <a:cubicBezTo>
                    <a:pt x="377" y="658"/>
                    <a:pt x="372" y="678"/>
                    <a:pt x="366" y="697"/>
                  </a:cubicBezTo>
                  <a:cubicBezTo>
                    <a:pt x="360" y="717"/>
                    <a:pt x="355" y="733"/>
                    <a:pt x="350" y="747"/>
                  </a:cubicBezTo>
                  <a:cubicBezTo>
                    <a:pt x="362" y="720"/>
                    <a:pt x="382" y="692"/>
                    <a:pt x="409" y="662"/>
                  </a:cubicBezTo>
                  <a:cubicBezTo>
                    <a:pt x="436" y="633"/>
                    <a:pt x="468" y="606"/>
                    <a:pt x="504" y="581"/>
                  </a:cubicBezTo>
                  <a:cubicBezTo>
                    <a:pt x="540" y="557"/>
                    <a:pt x="580" y="536"/>
                    <a:pt x="623" y="520"/>
                  </a:cubicBezTo>
                  <a:cubicBezTo>
                    <a:pt x="666" y="503"/>
                    <a:pt x="709" y="495"/>
                    <a:pt x="753" y="495"/>
                  </a:cubicBezTo>
                  <a:cubicBezTo>
                    <a:pt x="800" y="495"/>
                    <a:pt x="840" y="502"/>
                    <a:pt x="874" y="514"/>
                  </a:cubicBezTo>
                  <a:cubicBezTo>
                    <a:pt x="907" y="527"/>
                    <a:pt x="936" y="543"/>
                    <a:pt x="959" y="564"/>
                  </a:cubicBezTo>
                  <a:cubicBezTo>
                    <a:pt x="983" y="585"/>
                    <a:pt x="1002" y="608"/>
                    <a:pt x="1016" y="635"/>
                  </a:cubicBezTo>
                  <a:cubicBezTo>
                    <a:pt x="1031" y="661"/>
                    <a:pt x="1042" y="689"/>
                    <a:pt x="1049" y="717"/>
                  </a:cubicBezTo>
                  <a:cubicBezTo>
                    <a:pt x="1057" y="745"/>
                    <a:pt x="1063" y="773"/>
                    <a:pt x="1066" y="801"/>
                  </a:cubicBezTo>
                  <a:cubicBezTo>
                    <a:pt x="1069" y="828"/>
                    <a:pt x="1071" y="854"/>
                    <a:pt x="1071" y="877"/>
                  </a:cubicBezTo>
                  <a:cubicBezTo>
                    <a:pt x="1071" y="924"/>
                    <a:pt x="1066" y="976"/>
                    <a:pt x="1058" y="1033"/>
                  </a:cubicBezTo>
                  <a:cubicBezTo>
                    <a:pt x="1049" y="1089"/>
                    <a:pt x="1035" y="1146"/>
                    <a:pt x="1016" y="1204"/>
                  </a:cubicBezTo>
                  <a:cubicBezTo>
                    <a:pt x="997" y="1261"/>
                    <a:pt x="973" y="1317"/>
                    <a:pt x="944" y="1371"/>
                  </a:cubicBezTo>
                  <a:cubicBezTo>
                    <a:pt x="915" y="1426"/>
                    <a:pt x="880" y="1474"/>
                    <a:pt x="838" y="1515"/>
                  </a:cubicBezTo>
                  <a:cubicBezTo>
                    <a:pt x="796" y="1557"/>
                    <a:pt x="748" y="1591"/>
                    <a:pt x="694" y="1616"/>
                  </a:cubicBezTo>
                  <a:cubicBezTo>
                    <a:pt x="640" y="1642"/>
                    <a:pt x="578" y="1654"/>
                    <a:pt x="510" y="1654"/>
                  </a:cubicBezTo>
                  <a:cubicBezTo>
                    <a:pt x="440" y="1654"/>
                    <a:pt x="380" y="1641"/>
                    <a:pt x="330" y="1614"/>
                  </a:cubicBezTo>
                  <a:cubicBezTo>
                    <a:pt x="280" y="1588"/>
                    <a:pt x="235" y="1550"/>
                    <a:pt x="196" y="1500"/>
                  </a:cubicBezTo>
                  <a:lnTo>
                    <a:pt x="175" y="1603"/>
                  </a:lnTo>
                  <a:cubicBezTo>
                    <a:pt x="174" y="1616"/>
                    <a:pt x="165" y="1625"/>
                    <a:pt x="150" y="1631"/>
                  </a:cubicBezTo>
                  <a:cubicBezTo>
                    <a:pt x="135" y="1636"/>
                    <a:pt x="112" y="1639"/>
                    <a:pt x="80" y="1639"/>
                  </a:cubicBezTo>
                  <a:cubicBezTo>
                    <a:pt x="48" y="1639"/>
                    <a:pt x="26" y="1636"/>
                    <a:pt x="15" y="1630"/>
                  </a:cubicBezTo>
                  <a:cubicBezTo>
                    <a:pt x="4" y="1623"/>
                    <a:pt x="0" y="1614"/>
                    <a:pt x="3" y="1603"/>
                  </a:cubicBezTo>
                  <a:lnTo>
                    <a:pt x="315" y="37"/>
                  </a:lnTo>
                  <a:cubicBezTo>
                    <a:pt x="316" y="31"/>
                    <a:pt x="319" y="25"/>
                    <a:pt x="322" y="21"/>
                  </a:cubicBezTo>
                  <a:cubicBezTo>
                    <a:pt x="326" y="16"/>
                    <a:pt x="332" y="12"/>
                    <a:pt x="340" y="9"/>
                  </a:cubicBezTo>
                  <a:cubicBezTo>
                    <a:pt x="348" y="6"/>
                    <a:pt x="359" y="3"/>
                    <a:pt x="372" y="2"/>
                  </a:cubicBezTo>
                  <a:cubicBezTo>
                    <a:pt x="384" y="0"/>
                    <a:pt x="401" y="0"/>
                    <a:pt x="42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79" name="Freeform 561">
              <a:extLst>
                <a:ext uri="{FF2B5EF4-FFF2-40B4-BE49-F238E27FC236}">
                  <a16:creationId xmlns:a16="http://schemas.microsoft.com/office/drawing/2014/main" id="{5BEAF41A-E366-24D8-5DA9-3ACD6A41E056}"/>
                </a:ext>
              </a:extLst>
            </p:cNvPr>
            <p:cNvSpPr>
              <a:spLocks/>
            </p:cNvSpPr>
            <p:nvPr/>
          </p:nvSpPr>
          <p:spPr bwMode="auto">
            <a:xfrm>
              <a:off x="2376488" y="4519613"/>
              <a:ext cx="33338" cy="55563"/>
            </a:xfrm>
            <a:custGeom>
              <a:avLst/>
              <a:gdLst>
                <a:gd name="T0" fmla="*/ 129 w 350"/>
                <a:gd name="T1" fmla="*/ 0 h 595"/>
                <a:gd name="T2" fmla="*/ 334 w 350"/>
                <a:gd name="T3" fmla="*/ 0 h 595"/>
                <a:gd name="T4" fmla="*/ 350 w 350"/>
                <a:gd name="T5" fmla="*/ 162 h 595"/>
                <a:gd name="T6" fmla="*/ 322 w 350"/>
                <a:gd name="T7" fmla="*/ 312 h 595"/>
                <a:gd name="T8" fmla="*/ 233 w 350"/>
                <a:gd name="T9" fmla="*/ 447 h 595"/>
                <a:gd name="T10" fmla="*/ 63 w 350"/>
                <a:gd name="T11" fmla="*/ 595 h 595"/>
                <a:gd name="T12" fmla="*/ 0 w 350"/>
                <a:gd name="T13" fmla="*/ 524 h 595"/>
                <a:gd name="T14" fmla="*/ 87 w 350"/>
                <a:gd name="T15" fmla="*/ 423 h 595"/>
                <a:gd name="T16" fmla="*/ 125 w 350"/>
                <a:gd name="T17" fmla="*/ 320 h 595"/>
                <a:gd name="T18" fmla="*/ 137 w 350"/>
                <a:gd name="T19" fmla="*/ 176 h 595"/>
                <a:gd name="T20" fmla="*/ 129 w 350"/>
                <a:gd name="T21"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595">
                  <a:moveTo>
                    <a:pt x="129" y="0"/>
                  </a:moveTo>
                  <a:lnTo>
                    <a:pt x="334" y="0"/>
                  </a:lnTo>
                  <a:cubicBezTo>
                    <a:pt x="345" y="55"/>
                    <a:pt x="350" y="109"/>
                    <a:pt x="350" y="162"/>
                  </a:cubicBezTo>
                  <a:cubicBezTo>
                    <a:pt x="350" y="217"/>
                    <a:pt x="341" y="267"/>
                    <a:pt x="322" y="312"/>
                  </a:cubicBezTo>
                  <a:cubicBezTo>
                    <a:pt x="303" y="357"/>
                    <a:pt x="274" y="402"/>
                    <a:pt x="233" y="447"/>
                  </a:cubicBezTo>
                  <a:cubicBezTo>
                    <a:pt x="192" y="492"/>
                    <a:pt x="135" y="542"/>
                    <a:pt x="63" y="595"/>
                  </a:cubicBezTo>
                  <a:lnTo>
                    <a:pt x="0" y="524"/>
                  </a:lnTo>
                  <a:cubicBezTo>
                    <a:pt x="40" y="486"/>
                    <a:pt x="69" y="453"/>
                    <a:pt x="87" y="423"/>
                  </a:cubicBezTo>
                  <a:cubicBezTo>
                    <a:pt x="105" y="393"/>
                    <a:pt x="118" y="358"/>
                    <a:pt x="125" y="320"/>
                  </a:cubicBezTo>
                  <a:cubicBezTo>
                    <a:pt x="133" y="282"/>
                    <a:pt x="137" y="234"/>
                    <a:pt x="137" y="176"/>
                  </a:cubicBezTo>
                  <a:cubicBezTo>
                    <a:pt x="137" y="117"/>
                    <a:pt x="134" y="58"/>
                    <a:pt x="12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80" name="Freeform 562">
              <a:extLst>
                <a:ext uri="{FF2B5EF4-FFF2-40B4-BE49-F238E27FC236}">
                  <a16:creationId xmlns:a16="http://schemas.microsoft.com/office/drawing/2014/main" id="{B871FE98-1680-C8C9-C94B-AEF9D8E96312}"/>
                </a:ext>
              </a:extLst>
            </p:cNvPr>
            <p:cNvSpPr>
              <a:spLocks/>
            </p:cNvSpPr>
            <p:nvPr/>
          </p:nvSpPr>
          <p:spPr bwMode="auto">
            <a:xfrm>
              <a:off x="2479676" y="4400550"/>
              <a:ext cx="122238" cy="146050"/>
            </a:xfrm>
            <a:custGeom>
              <a:avLst/>
              <a:gdLst>
                <a:gd name="T0" fmla="*/ 98 w 1282"/>
                <a:gd name="T1" fmla="*/ 0 h 1530"/>
                <a:gd name="T2" fmla="*/ 154 w 1282"/>
                <a:gd name="T3" fmla="*/ 1 h 1530"/>
                <a:gd name="T4" fmla="*/ 186 w 1282"/>
                <a:gd name="T5" fmla="*/ 8 h 1530"/>
                <a:gd name="T6" fmla="*/ 202 w 1282"/>
                <a:gd name="T7" fmla="*/ 21 h 1530"/>
                <a:gd name="T8" fmla="*/ 209 w 1282"/>
                <a:gd name="T9" fmla="*/ 41 h 1530"/>
                <a:gd name="T10" fmla="*/ 386 w 1282"/>
                <a:gd name="T11" fmla="*/ 1316 h 1530"/>
                <a:gd name="T12" fmla="*/ 387 w 1282"/>
                <a:gd name="T13" fmla="*/ 1316 h 1530"/>
                <a:gd name="T14" fmla="*/ 1063 w 1282"/>
                <a:gd name="T15" fmla="*/ 39 h 1530"/>
                <a:gd name="T16" fmla="*/ 1076 w 1282"/>
                <a:gd name="T17" fmla="*/ 20 h 1530"/>
                <a:gd name="T18" fmla="*/ 1097 w 1282"/>
                <a:gd name="T19" fmla="*/ 8 h 1530"/>
                <a:gd name="T20" fmla="*/ 1131 w 1282"/>
                <a:gd name="T21" fmla="*/ 1 h 1530"/>
                <a:gd name="T22" fmla="*/ 1188 w 1282"/>
                <a:gd name="T23" fmla="*/ 0 h 1530"/>
                <a:gd name="T24" fmla="*/ 1246 w 1282"/>
                <a:gd name="T25" fmla="*/ 2 h 1530"/>
                <a:gd name="T26" fmla="*/ 1275 w 1282"/>
                <a:gd name="T27" fmla="*/ 14 h 1530"/>
                <a:gd name="T28" fmla="*/ 1280 w 1282"/>
                <a:gd name="T29" fmla="*/ 38 h 1530"/>
                <a:gd name="T30" fmla="*/ 1262 w 1282"/>
                <a:gd name="T31" fmla="*/ 79 h 1530"/>
                <a:gd name="T32" fmla="*/ 486 w 1282"/>
                <a:gd name="T33" fmla="*/ 1488 h 1530"/>
                <a:gd name="T34" fmla="*/ 469 w 1282"/>
                <a:gd name="T35" fmla="*/ 1509 h 1530"/>
                <a:gd name="T36" fmla="*/ 444 w 1282"/>
                <a:gd name="T37" fmla="*/ 1522 h 1530"/>
                <a:gd name="T38" fmla="*/ 405 w 1282"/>
                <a:gd name="T39" fmla="*/ 1528 h 1530"/>
                <a:gd name="T40" fmla="*/ 347 w 1282"/>
                <a:gd name="T41" fmla="*/ 1530 h 1530"/>
                <a:gd name="T42" fmla="*/ 285 w 1282"/>
                <a:gd name="T43" fmla="*/ 1528 h 1530"/>
                <a:gd name="T44" fmla="*/ 246 w 1282"/>
                <a:gd name="T45" fmla="*/ 1522 h 1530"/>
                <a:gd name="T46" fmla="*/ 226 w 1282"/>
                <a:gd name="T47" fmla="*/ 1508 h 1530"/>
                <a:gd name="T48" fmla="*/ 218 w 1282"/>
                <a:gd name="T49" fmla="*/ 1487 h 1530"/>
                <a:gd name="T50" fmla="*/ 4 w 1282"/>
                <a:gd name="T51" fmla="*/ 69 h 1530"/>
                <a:gd name="T52" fmla="*/ 1 w 1282"/>
                <a:gd name="T53" fmla="*/ 32 h 1530"/>
                <a:gd name="T54" fmla="*/ 11 w 1282"/>
                <a:gd name="T55" fmla="*/ 11 h 1530"/>
                <a:gd name="T56" fmla="*/ 42 w 1282"/>
                <a:gd name="T57" fmla="*/ 2 h 1530"/>
                <a:gd name="T58" fmla="*/ 98 w 1282"/>
                <a:gd name="T59" fmla="*/ 0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2" h="1530">
                  <a:moveTo>
                    <a:pt x="98" y="0"/>
                  </a:moveTo>
                  <a:cubicBezTo>
                    <a:pt x="122" y="0"/>
                    <a:pt x="140" y="0"/>
                    <a:pt x="154" y="1"/>
                  </a:cubicBezTo>
                  <a:cubicBezTo>
                    <a:pt x="168" y="2"/>
                    <a:pt x="179" y="5"/>
                    <a:pt x="186" y="8"/>
                  </a:cubicBezTo>
                  <a:cubicBezTo>
                    <a:pt x="194" y="11"/>
                    <a:pt x="199" y="15"/>
                    <a:pt x="202" y="21"/>
                  </a:cubicBezTo>
                  <a:cubicBezTo>
                    <a:pt x="205" y="26"/>
                    <a:pt x="207" y="33"/>
                    <a:pt x="209" y="41"/>
                  </a:cubicBezTo>
                  <a:lnTo>
                    <a:pt x="386" y="1316"/>
                  </a:lnTo>
                  <a:lnTo>
                    <a:pt x="387" y="1316"/>
                  </a:lnTo>
                  <a:lnTo>
                    <a:pt x="1063" y="39"/>
                  </a:lnTo>
                  <a:cubicBezTo>
                    <a:pt x="1067" y="32"/>
                    <a:pt x="1071" y="25"/>
                    <a:pt x="1076" y="20"/>
                  </a:cubicBezTo>
                  <a:cubicBezTo>
                    <a:pt x="1081" y="15"/>
                    <a:pt x="1088" y="11"/>
                    <a:pt x="1097" y="8"/>
                  </a:cubicBezTo>
                  <a:cubicBezTo>
                    <a:pt x="1105" y="5"/>
                    <a:pt x="1117" y="2"/>
                    <a:pt x="1131" y="1"/>
                  </a:cubicBezTo>
                  <a:cubicBezTo>
                    <a:pt x="1146" y="0"/>
                    <a:pt x="1165" y="0"/>
                    <a:pt x="1188" y="0"/>
                  </a:cubicBezTo>
                  <a:cubicBezTo>
                    <a:pt x="1213" y="0"/>
                    <a:pt x="1232" y="1"/>
                    <a:pt x="1246" y="2"/>
                  </a:cubicBezTo>
                  <a:cubicBezTo>
                    <a:pt x="1260" y="4"/>
                    <a:pt x="1270" y="8"/>
                    <a:pt x="1275" y="14"/>
                  </a:cubicBezTo>
                  <a:cubicBezTo>
                    <a:pt x="1280" y="19"/>
                    <a:pt x="1282" y="27"/>
                    <a:pt x="1280" y="38"/>
                  </a:cubicBezTo>
                  <a:cubicBezTo>
                    <a:pt x="1277" y="48"/>
                    <a:pt x="1271" y="62"/>
                    <a:pt x="1262" y="79"/>
                  </a:cubicBezTo>
                  <a:lnTo>
                    <a:pt x="486" y="1488"/>
                  </a:lnTo>
                  <a:cubicBezTo>
                    <a:pt x="481" y="1496"/>
                    <a:pt x="475" y="1503"/>
                    <a:pt x="469" y="1509"/>
                  </a:cubicBezTo>
                  <a:cubicBezTo>
                    <a:pt x="463" y="1514"/>
                    <a:pt x="454" y="1519"/>
                    <a:pt x="444" y="1522"/>
                  </a:cubicBezTo>
                  <a:cubicBezTo>
                    <a:pt x="434" y="1525"/>
                    <a:pt x="421" y="1527"/>
                    <a:pt x="405" y="1528"/>
                  </a:cubicBezTo>
                  <a:cubicBezTo>
                    <a:pt x="390" y="1529"/>
                    <a:pt x="370" y="1530"/>
                    <a:pt x="347" y="1530"/>
                  </a:cubicBezTo>
                  <a:cubicBezTo>
                    <a:pt x="322" y="1530"/>
                    <a:pt x="301" y="1529"/>
                    <a:pt x="285" y="1528"/>
                  </a:cubicBezTo>
                  <a:cubicBezTo>
                    <a:pt x="268" y="1527"/>
                    <a:pt x="255" y="1525"/>
                    <a:pt x="246" y="1522"/>
                  </a:cubicBezTo>
                  <a:cubicBezTo>
                    <a:pt x="237" y="1519"/>
                    <a:pt x="230" y="1514"/>
                    <a:pt x="226" y="1508"/>
                  </a:cubicBezTo>
                  <a:cubicBezTo>
                    <a:pt x="221" y="1502"/>
                    <a:pt x="219" y="1495"/>
                    <a:pt x="218" y="1487"/>
                  </a:cubicBezTo>
                  <a:lnTo>
                    <a:pt x="4" y="69"/>
                  </a:lnTo>
                  <a:cubicBezTo>
                    <a:pt x="1" y="54"/>
                    <a:pt x="0" y="42"/>
                    <a:pt x="1" y="32"/>
                  </a:cubicBezTo>
                  <a:cubicBezTo>
                    <a:pt x="1" y="23"/>
                    <a:pt x="4" y="16"/>
                    <a:pt x="11" y="11"/>
                  </a:cubicBezTo>
                  <a:cubicBezTo>
                    <a:pt x="18" y="7"/>
                    <a:pt x="28" y="3"/>
                    <a:pt x="42" y="2"/>
                  </a:cubicBezTo>
                  <a:cubicBezTo>
                    <a:pt x="55" y="0"/>
                    <a:pt x="74" y="0"/>
                    <a:pt x="9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81" name="Freeform 563">
              <a:extLst>
                <a:ext uri="{FF2B5EF4-FFF2-40B4-BE49-F238E27FC236}">
                  <a16:creationId xmlns:a16="http://schemas.microsoft.com/office/drawing/2014/main" id="{2A4379BB-E67A-675C-F3D7-5E7D5369CDA7}"/>
                </a:ext>
              </a:extLst>
            </p:cNvPr>
            <p:cNvSpPr>
              <a:spLocks noEditPoints="1"/>
            </p:cNvSpPr>
            <p:nvPr/>
          </p:nvSpPr>
          <p:spPr bwMode="auto">
            <a:xfrm>
              <a:off x="2606676" y="4498975"/>
              <a:ext cx="53975" cy="103188"/>
            </a:xfrm>
            <a:custGeom>
              <a:avLst/>
              <a:gdLst>
                <a:gd name="T0" fmla="*/ 140 w 558"/>
                <a:gd name="T1" fmla="*/ 906 h 1081"/>
                <a:gd name="T2" fmla="*/ 171 w 558"/>
                <a:gd name="T3" fmla="*/ 932 h 1081"/>
                <a:gd name="T4" fmla="*/ 171 w 558"/>
                <a:gd name="T5" fmla="*/ 977 h 1081"/>
                <a:gd name="T6" fmla="*/ 155 w 558"/>
                <a:gd name="T7" fmla="*/ 1037 h 1081"/>
                <a:gd name="T8" fmla="*/ 112 w 558"/>
                <a:gd name="T9" fmla="*/ 1075 h 1081"/>
                <a:gd name="T10" fmla="*/ 35 w 558"/>
                <a:gd name="T11" fmla="*/ 1078 h 1081"/>
                <a:gd name="T12" fmla="*/ 3 w 558"/>
                <a:gd name="T13" fmla="*/ 1053 h 1081"/>
                <a:gd name="T14" fmla="*/ 2 w 558"/>
                <a:gd name="T15" fmla="*/ 1007 h 1081"/>
                <a:gd name="T16" fmla="*/ 18 w 558"/>
                <a:gd name="T17" fmla="*/ 947 h 1081"/>
                <a:gd name="T18" fmla="*/ 62 w 558"/>
                <a:gd name="T19" fmla="*/ 907 h 1081"/>
                <a:gd name="T20" fmla="*/ 280 w 558"/>
                <a:gd name="T21" fmla="*/ 0 h 1081"/>
                <a:gd name="T22" fmla="*/ 442 w 558"/>
                <a:gd name="T23" fmla="*/ 35 h 1081"/>
                <a:gd name="T24" fmla="*/ 531 w 558"/>
                <a:gd name="T25" fmla="*/ 128 h 1081"/>
                <a:gd name="T26" fmla="*/ 558 w 558"/>
                <a:gd name="T27" fmla="*/ 253 h 1081"/>
                <a:gd name="T28" fmla="*/ 479 w 558"/>
                <a:gd name="T29" fmla="*/ 483 h 1081"/>
                <a:gd name="T30" fmla="*/ 227 w 558"/>
                <a:gd name="T31" fmla="*/ 596 h 1081"/>
                <a:gd name="T32" fmla="*/ 167 w 558"/>
                <a:gd name="T33" fmla="*/ 801 h 1081"/>
                <a:gd name="T34" fmla="*/ 94 w 558"/>
                <a:gd name="T35" fmla="*/ 805 h 1081"/>
                <a:gd name="T36" fmla="*/ 67 w 558"/>
                <a:gd name="T37" fmla="*/ 794 h 1081"/>
                <a:gd name="T38" fmla="*/ 104 w 558"/>
                <a:gd name="T39" fmla="*/ 567 h 1081"/>
                <a:gd name="T40" fmla="*/ 128 w 558"/>
                <a:gd name="T41" fmla="*/ 519 h 1081"/>
                <a:gd name="T42" fmla="*/ 174 w 558"/>
                <a:gd name="T43" fmla="*/ 506 h 1081"/>
                <a:gd name="T44" fmla="*/ 292 w 558"/>
                <a:gd name="T45" fmla="*/ 484 h 1081"/>
                <a:gd name="T46" fmla="*/ 409 w 558"/>
                <a:gd name="T47" fmla="*/ 353 h 1081"/>
                <a:gd name="T48" fmla="*/ 412 w 558"/>
                <a:gd name="T49" fmla="*/ 205 h 1081"/>
                <a:gd name="T50" fmla="*/ 331 w 558"/>
                <a:gd name="T51" fmla="*/ 120 h 1081"/>
                <a:gd name="T52" fmla="*/ 175 w 558"/>
                <a:gd name="T53" fmla="*/ 118 h 1081"/>
                <a:gd name="T54" fmla="*/ 65 w 558"/>
                <a:gd name="T55" fmla="*/ 164 h 1081"/>
                <a:gd name="T56" fmla="*/ 27 w 558"/>
                <a:gd name="T57" fmla="*/ 168 h 1081"/>
                <a:gd name="T58" fmla="*/ 26 w 558"/>
                <a:gd name="T59" fmla="*/ 125 h 1081"/>
                <a:gd name="T60" fmla="*/ 38 w 558"/>
                <a:gd name="T61" fmla="*/ 82 h 1081"/>
                <a:gd name="T62" fmla="*/ 83 w 558"/>
                <a:gd name="T63" fmla="*/ 44 h 1081"/>
                <a:gd name="T64" fmla="*/ 209 w 558"/>
                <a:gd name="T65" fmla="*/ 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8" h="1081">
                  <a:moveTo>
                    <a:pt x="104" y="903"/>
                  </a:moveTo>
                  <a:cubicBezTo>
                    <a:pt x="119" y="903"/>
                    <a:pt x="130" y="904"/>
                    <a:pt x="140" y="906"/>
                  </a:cubicBezTo>
                  <a:cubicBezTo>
                    <a:pt x="149" y="909"/>
                    <a:pt x="156" y="912"/>
                    <a:pt x="161" y="916"/>
                  </a:cubicBezTo>
                  <a:cubicBezTo>
                    <a:pt x="166" y="920"/>
                    <a:pt x="170" y="925"/>
                    <a:pt x="171" y="932"/>
                  </a:cubicBezTo>
                  <a:cubicBezTo>
                    <a:pt x="173" y="938"/>
                    <a:pt x="174" y="944"/>
                    <a:pt x="174" y="951"/>
                  </a:cubicBezTo>
                  <a:cubicBezTo>
                    <a:pt x="174" y="958"/>
                    <a:pt x="173" y="967"/>
                    <a:pt x="171" y="977"/>
                  </a:cubicBezTo>
                  <a:cubicBezTo>
                    <a:pt x="170" y="987"/>
                    <a:pt x="168" y="998"/>
                    <a:pt x="165" y="1008"/>
                  </a:cubicBezTo>
                  <a:cubicBezTo>
                    <a:pt x="162" y="1018"/>
                    <a:pt x="159" y="1028"/>
                    <a:pt x="155" y="1037"/>
                  </a:cubicBezTo>
                  <a:cubicBezTo>
                    <a:pt x="151" y="1046"/>
                    <a:pt x="146" y="1053"/>
                    <a:pt x="142" y="1058"/>
                  </a:cubicBezTo>
                  <a:cubicBezTo>
                    <a:pt x="133" y="1066"/>
                    <a:pt x="123" y="1072"/>
                    <a:pt x="112" y="1075"/>
                  </a:cubicBezTo>
                  <a:cubicBezTo>
                    <a:pt x="101" y="1079"/>
                    <a:pt x="87" y="1081"/>
                    <a:pt x="69" y="1081"/>
                  </a:cubicBezTo>
                  <a:cubicBezTo>
                    <a:pt x="55" y="1081"/>
                    <a:pt x="43" y="1080"/>
                    <a:pt x="35" y="1078"/>
                  </a:cubicBezTo>
                  <a:cubicBezTo>
                    <a:pt x="26" y="1076"/>
                    <a:pt x="19" y="1073"/>
                    <a:pt x="14" y="1069"/>
                  </a:cubicBezTo>
                  <a:cubicBezTo>
                    <a:pt x="9" y="1065"/>
                    <a:pt x="5" y="1060"/>
                    <a:pt x="3" y="1053"/>
                  </a:cubicBezTo>
                  <a:cubicBezTo>
                    <a:pt x="1" y="1047"/>
                    <a:pt x="0" y="1040"/>
                    <a:pt x="0" y="1032"/>
                  </a:cubicBezTo>
                  <a:cubicBezTo>
                    <a:pt x="0" y="1026"/>
                    <a:pt x="1" y="1017"/>
                    <a:pt x="2" y="1007"/>
                  </a:cubicBezTo>
                  <a:cubicBezTo>
                    <a:pt x="3" y="997"/>
                    <a:pt x="5" y="987"/>
                    <a:pt x="8" y="977"/>
                  </a:cubicBezTo>
                  <a:cubicBezTo>
                    <a:pt x="11" y="966"/>
                    <a:pt x="14" y="956"/>
                    <a:pt x="18" y="947"/>
                  </a:cubicBezTo>
                  <a:cubicBezTo>
                    <a:pt x="22" y="937"/>
                    <a:pt x="27" y="930"/>
                    <a:pt x="33" y="924"/>
                  </a:cubicBezTo>
                  <a:cubicBezTo>
                    <a:pt x="41" y="915"/>
                    <a:pt x="51" y="910"/>
                    <a:pt x="62" y="907"/>
                  </a:cubicBezTo>
                  <a:cubicBezTo>
                    <a:pt x="73" y="904"/>
                    <a:pt x="87" y="903"/>
                    <a:pt x="104" y="903"/>
                  </a:cubicBezTo>
                  <a:close/>
                  <a:moveTo>
                    <a:pt x="280" y="0"/>
                  </a:moveTo>
                  <a:cubicBezTo>
                    <a:pt x="314" y="0"/>
                    <a:pt x="344" y="3"/>
                    <a:pt x="371" y="9"/>
                  </a:cubicBezTo>
                  <a:cubicBezTo>
                    <a:pt x="398" y="15"/>
                    <a:pt x="421" y="24"/>
                    <a:pt x="442" y="35"/>
                  </a:cubicBezTo>
                  <a:cubicBezTo>
                    <a:pt x="463" y="46"/>
                    <a:pt x="480" y="60"/>
                    <a:pt x="495" y="76"/>
                  </a:cubicBezTo>
                  <a:cubicBezTo>
                    <a:pt x="509" y="92"/>
                    <a:pt x="521" y="109"/>
                    <a:pt x="531" y="128"/>
                  </a:cubicBezTo>
                  <a:cubicBezTo>
                    <a:pt x="541" y="146"/>
                    <a:pt x="548" y="166"/>
                    <a:pt x="552" y="188"/>
                  </a:cubicBezTo>
                  <a:cubicBezTo>
                    <a:pt x="556" y="209"/>
                    <a:pt x="558" y="231"/>
                    <a:pt x="558" y="253"/>
                  </a:cubicBezTo>
                  <a:cubicBezTo>
                    <a:pt x="558" y="296"/>
                    <a:pt x="552" y="337"/>
                    <a:pt x="539" y="376"/>
                  </a:cubicBezTo>
                  <a:cubicBezTo>
                    <a:pt x="526" y="416"/>
                    <a:pt x="506" y="451"/>
                    <a:pt x="479" y="483"/>
                  </a:cubicBezTo>
                  <a:cubicBezTo>
                    <a:pt x="453" y="514"/>
                    <a:pt x="418" y="540"/>
                    <a:pt x="377" y="560"/>
                  </a:cubicBezTo>
                  <a:cubicBezTo>
                    <a:pt x="335" y="581"/>
                    <a:pt x="285" y="593"/>
                    <a:pt x="227" y="596"/>
                  </a:cubicBezTo>
                  <a:lnTo>
                    <a:pt x="185" y="783"/>
                  </a:lnTo>
                  <a:cubicBezTo>
                    <a:pt x="183" y="791"/>
                    <a:pt x="177" y="797"/>
                    <a:pt x="167" y="801"/>
                  </a:cubicBezTo>
                  <a:cubicBezTo>
                    <a:pt x="157" y="805"/>
                    <a:pt x="142" y="807"/>
                    <a:pt x="122" y="807"/>
                  </a:cubicBezTo>
                  <a:cubicBezTo>
                    <a:pt x="111" y="807"/>
                    <a:pt x="102" y="806"/>
                    <a:pt x="94" y="805"/>
                  </a:cubicBezTo>
                  <a:cubicBezTo>
                    <a:pt x="87" y="805"/>
                    <a:pt x="81" y="803"/>
                    <a:pt x="76" y="802"/>
                  </a:cubicBezTo>
                  <a:cubicBezTo>
                    <a:pt x="72" y="800"/>
                    <a:pt x="69" y="797"/>
                    <a:pt x="67" y="794"/>
                  </a:cubicBezTo>
                  <a:cubicBezTo>
                    <a:pt x="66" y="791"/>
                    <a:pt x="66" y="787"/>
                    <a:pt x="67" y="783"/>
                  </a:cubicBezTo>
                  <a:lnTo>
                    <a:pt x="104" y="567"/>
                  </a:lnTo>
                  <a:cubicBezTo>
                    <a:pt x="106" y="555"/>
                    <a:pt x="109" y="545"/>
                    <a:pt x="113" y="537"/>
                  </a:cubicBezTo>
                  <a:cubicBezTo>
                    <a:pt x="117" y="530"/>
                    <a:pt x="122" y="524"/>
                    <a:pt x="128" y="519"/>
                  </a:cubicBezTo>
                  <a:cubicBezTo>
                    <a:pt x="134" y="514"/>
                    <a:pt x="141" y="510"/>
                    <a:pt x="148" y="509"/>
                  </a:cubicBezTo>
                  <a:cubicBezTo>
                    <a:pt x="155" y="507"/>
                    <a:pt x="164" y="506"/>
                    <a:pt x="174" y="506"/>
                  </a:cubicBezTo>
                  <a:lnTo>
                    <a:pt x="178" y="506"/>
                  </a:lnTo>
                  <a:cubicBezTo>
                    <a:pt x="224" y="506"/>
                    <a:pt x="262" y="499"/>
                    <a:pt x="292" y="484"/>
                  </a:cubicBezTo>
                  <a:cubicBezTo>
                    <a:pt x="323" y="470"/>
                    <a:pt x="348" y="452"/>
                    <a:pt x="367" y="429"/>
                  </a:cubicBezTo>
                  <a:cubicBezTo>
                    <a:pt x="387" y="406"/>
                    <a:pt x="401" y="381"/>
                    <a:pt x="409" y="353"/>
                  </a:cubicBezTo>
                  <a:cubicBezTo>
                    <a:pt x="418" y="325"/>
                    <a:pt x="422" y="298"/>
                    <a:pt x="422" y="271"/>
                  </a:cubicBezTo>
                  <a:cubicBezTo>
                    <a:pt x="422" y="247"/>
                    <a:pt x="419" y="225"/>
                    <a:pt x="412" y="205"/>
                  </a:cubicBezTo>
                  <a:cubicBezTo>
                    <a:pt x="405" y="185"/>
                    <a:pt x="395" y="168"/>
                    <a:pt x="382" y="154"/>
                  </a:cubicBezTo>
                  <a:cubicBezTo>
                    <a:pt x="369" y="140"/>
                    <a:pt x="352" y="128"/>
                    <a:pt x="331" y="120"/>
                  </a:cubicBezTo>
                  <a:cubicBezTo>
                    <a:pt x="311" y="112"/>
                    <a:pt x="287" y="107"/>
                    <a:pt x="259" y="107"/>
                  </a:cubicBezTo>
                  <a:cubicBezTo>
                    <a:pt x="227" y="107"/>
                    <a:pt x="199" y="111"/>
                    <a:pt x="175" y="118"/>
                  </a:cubicBezTo>
                  <a:cubicBezTo>
                    <a:pt x="150" y="125"/>
                    <a:pt x="129" y="133"/>
                    <a:pt x="110" y="141"/>
                  </a:cubicBezTo>
                  <a:cubicBezTo>
                    <a:pt x="92" y="150"/>
                    <a:pt x="77" y="158"/>
                    <a:pt x="65" y="164"/>
                  </a:cubicBezTo>
                  <a:cubicBezTo>
                    <a:pt x="54" y="171"/>
                    <a:pt x="45" y="175"/>
                    <a:pt x="38" y="175"/>
                  </a:cubicBezTo>
                  <a:cubicBezTo>
                    <a:pt x="33" y="175"/>
                    <a:pt x="30" y="172"/>
                    <a:pt x="27" y="168"/>
                  </a:cubicBezTo>
                  <a:cubicBezTo>
                    <a:pt x="25" y="163"/>
                    <a:pt x="24" y="156"/>
                    <a:pt x="24" y="144"/>
                  </a:cubicBezTo>
                  <a:cubicBezTo>
                    <a:pt x="24" y="139"/>
                    <a:pt x="25" y="132"/>
                    <a:pt x="26" y="125"/>
                  </a:cubicBezTo>
                  <a:cubicBezTo>
                    <a:pt x="26" y="117"/>
                    <a:pt x="28" y="110"/>
                    <a:pt x="30" y="103"/>
                  </a:cubicBezTo>
                  <a:cubicBezTo>
                    <a:pt x="32" y="95"/>
                    <a:pt x="35" y="88"/>
                    <a:pt x="38" y="82"/>
                  </a:cubicBezTo>
                  <a:cubicBezTo>
                    <a:pt x="41" y="75"/>
                    <a:pt x="44" y="70"/>
                    <a:pt x="49" y="66"/>
                  </a:cubicBezTo>
                  <a:cubicBezTo>
                    <a:pt x="55" y="59"/>
                    <a:pt x="67" y="52"/>
                    <a:pt x="83" y="44"/>
                  </a:cubicBezTo>
                  <a:cubicBezTo>
                    <a:pt x="99" y="36"/>
                    <a:pt x="118" y="29"/>
                    <a:pt x="140" y="23"/>
                  </a:cubicBezTo>
                  <a:cubicBezTo>
                    <a:pt x="161" y="16"/>
                    <a:pt x="184" y="11"/>
                    <a:pt x="209" y="6"/>
                  </a:cubicBezTo>
                  <a:cubicBezTo>
                    <a:pt x="233" y="2"/>
                    <a:pt x="257" y="0"/>
                    <a:pt x="28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18" name="Freeform 545">
              <a:extLst>
                <a:ext uri="{FF2B5EF4-FFF2-40B4-BE49-F238E27FC236}">
                  <a16:creationId xmlns:a16="http://schemas.microsoft.com/office/drawing/2014/main" id="{B25A9E90-9421-3738-70B3-D67877DAFC27}"/>
                </a:ext>
              </a:extLst>
            </p:cNvPr>
            <p:cNvSpPr>
              <a:spLocks noEditPoints="1"/>
            </p:cNvSpPr>
            <p:nvPr/>
          </p:nvSpPr>
          <p:spPr bwMode="auto">
            <a:xfrm>
              <a:off x="1222376" y="4110038"/>
              <a:ext cx="1057275" cy="157163"/>
            </a:xfrm>
            <a:custGeom>
              <a:avLst/>
              <a:gdLst>
                <a:gd name="T0" fmla="*/ 8896 w 11102"/>
                <a:gd name="T1" fmla="*/ 1362 h 1650"/>
                <a:gd name="T2" fmla="*/ 5645 w 11102"/>
                <a:gd name="T3" fmla="*/ 785 h 1650"/>
                <a:gd name="T4" fmla="*/ 5994 w 11102"/>
                <a:gd name="T5" fmla="*/ 1439 h 1650"/>
                <a:gd name="T6" fmla="*/ 10411 w 11102"/>
                <a:gd name="T7" fmla="*/ 741 h 1650"/>
                <a:gd name="T8" fmla="*/ 6923 w 11102"/>
                <a:gd name="T9" fmla="*/ 741 h 1650"/>
                <a:gd name="T10" fmla="*/ 4459 w 11102"/>
                <a:gd name="T11" fmla="*/ 741 h 1650"/>
                <a:gd name="T12" fmla="*/ 2251 w 11102"/>
                <a:gd name="T13" fmla="*/ 741 h 1650"/>
                <a:gd name="T14" fmla="*/ 9798 w 11102"/>
                <a:gd name="T15" fmla="*/ 526 h 1650"/>
                <a:gd name="T16" fmla="*/ 9911 w 11102"/>
                <a:gd name="T17" fmla="*/ 780 h 1650"/>
                <a:gd name="T18" fmla="*/ 9398 w 11102"/>
                <a:gd name="T19" fmla="*/ 1381 h 1650"/>
                <a:gd name="T20" fmla="*/ 9945 w 11102"/>
                <a:gd name="T21" fmla="*/ 1370 h 1650"/>
                <a:gd name="T22" fmla="*/ 9792 w 11102"/>
                <a:gd name="T23" fmla="*/ 1612 h 1650"/>
                <a:gd name="T24" fmla="*/ 9263 w 11102"/>
                <a:gd name="T25" fmla="*/ 633 h 1650"/>
                <a:gd name="T26" fmla="*/ 3981 w 11102"/>
                <a:gd name="T27" fmla="*/ 618 h 1650"/>
                <a:gd name="T28" fmla="*/ 3776 w 11102"/>
                <a:gd name="T29" fmla="*/ 675 h 1650"/>
                <a:gd name="T30" fmla="*/ 3780 w 11102"/>
                <a:gd name="T31" fmla="*/ 1462 h 1650"/>
                <a:gd name="T32" fmla="*/ 3999 w 11102"/>
                <a:gd name="T33" fmla="*/ 1473 h 1650"/>
                <a:gd name="T34" fmla="*/ 3437 w 11102"/>
                <a:gd name="T35" fmla="*/ 1613 h 1650"/>
                <a:gd name="T36" fmla="*/ 10638 w 11102"/>
                <a:gd name="T37" fmla="*/ 491 h 1650"/>
                <a:gd name="T38" fmla="*/ 10332 w 11102"/>
                <a:gd name="T39" fmla="*/ 1110 h 1650"/>
                <a:gd name="T40" fmla="*/ 11026 w 11102"/>
                <a:gd name="T41" fmla="*/ 1414 h 1650"/>
                <a:gd name="T42" fmla="*/ 11037 w 11102"/>
                <a:gd name="T43" fmla="*/ 1564 h 1650"/>
                <a:gd name="T44" fmla="*/ 10132 w 11102"/>
                <a:gd name="T45" fmla="*/ 1076 h 1650"/>
                <a:gd name="T46" fmla="*/ 8803 w 11102"/>
                <a:gd name="T47" fmla="*/ 763 h 1650"/>
                <a:gd name="T48" fmla="*/ 8649 w 11102"/>
                <a:gd name="T49" fmla="*/ 1626 h 1650"/>
                <a:gd name="T50" fmla="*/ 8260 w 11102"/>
                <a:gd name="T51" fmla="*/ 710 h 1650"/>
                <a:gd name="T52" fmla="*/ 7933 w 11102"/>
                <a:gd name="T53" fmla="*/ 1626 h 1650"/>
                <a:gd name="T54" fmla="*/ 8045 w 11102"/>
                <a:gd name="T55" fmla="*/ 509 h 1650"/>
                <a:gd name="T56" fmla="*/ 7362 w 11102"/>
                <a:gd name="T57" fmla="*/ 531 h 1650"/>
                <a:gd name="T58" fmla="*/ 6862 w 11102"/>
                <a:gd name="T59" fmla="*/ 1268 h 1650"/>
                <a:gd name="T60" fmla="*/ 7553 w 11102"/>
                <a:gd name="T61" fmla="*/ 1418 h 1650"/>
                <a:gd name="T62" fmla="*/ 7511 w 11102"/>
                <a:gd name="T63" fmla="*/ 1585 h 1650"/>
                <a:gd name="T64" fmla="*/ 6679 w 11102"/>
                <a:gd name="T65" fmla="*/ 832 h 1650"/>
                <a:gd name="T66" fmla="*/ 5150 w 11102"/>
                <a:gd name="T67" fmla="*/ 990 h 1650"/>
                <a:gd name="T68" fmla="*/ 4725 w 11102"/>
                <a:gd name="T69" fmla="*/ 1493 h 1650"/>
                <a:gd name="T70" fmla="*/ 5106 w 11102"/>
                <a:gd name="T71" fmla="*/ 1489 h 1650"/>
                <a:gd name="T72" fmla="*/ 4707 w 11102"/>
                <a:gd name="T73" fmla="*/ 1650 h 1650"/>
                <a:gd name="T74" fmla="*/ 4686 w 11102"/>
                <a:gd name="T75" fmla="*/ 491 h 1650"/>
                <a:gd name="T76" fmla="*/ 2867 w 11102"/>
                <a:gd name="T77" fmla="*/ 1110 h 1650"/>
                <a:gd name="T78" fmla="*/ 2824 w 11102"/>
                <a:gd name="T79" fmla="*/ 1426 h 1650"/>
                <a:gd name="T80" fmla="*/ 2888 w 11102"/>
                <a:gd name="T81" fmla="*/ 1551 h 1650"/>
                <a:gd name="T82" fmla="*/ 2006 w 11102"/>
                <a:gd name="T83" fmla="*/ 1327 h 1650"/>
                <a:gd name="T84" fmla="*/ 1748 w 11102"/>
                <a:gd name="T85" fmla="*/ 499 h 1650"/>
                <a:gd name="T86" fmla="*/ 1821 w 11102"/>
                <a:gd name="T87" fmla="*/ 684 h 1650"/>
                <a:gd name="T88" fmla="*/ 1544 w 11102"/>
                <a:gd name="T89" fmla="*/ 724 h 1650"/>
                <a:gd name="T90" fmla="*/ 1259 w 11102"/>
                <a:gd name="T91" fmla="*/ 1633 h 1650"/>
                <a:gd name="T92" fmla="*/ 1298 w 11102"/>
                <a:gd name="T93" fmla="*/ 508 h 1650"/>
                <a:gd name="T94" fmla="*/ 1606 w 11102"/>
                <a:gd name="T95" fmla="*/ 500 h 1650"/>
                <a:gd name="T96" fmla="*/ 720 w 11102"/>
                <a:gd name="T97" fmla="*/ 572 h 1650"/>
                <a:gd name="T98" fmla="*/ 499 w 11102"/>
                <a:gd name="T99" fmla="*/ 116 h 1650"/>
                <a:gd name="T100" fmla="*/ 616 w 11102"/>
                <a:gd name="T101" fmla="*/ 1016 h 1650"/>
                <a:gd name="T102" fmla="*/ 53 w 11102"/>
                <a:gd name="T103" fmla="*/ 1632 h 1650"/>
                <a:gd name="T104" fmla="*/ 6303 w 11102"/>
                <a:gd name="T105" fmla="*/ 3 h 1650"/>
                <a:gd name="T106" fmla="*/ 6269 w 11102"/>
                <a:gd name="T107" fmla="*/ 1635 h 1650"/>
                <a:gd name="T108" fmla="*/ 5614 w 11102"/>
                <a:gd name="T109" fmla="*/ 1605 h 1650"/>
                <a:gd name="T110" fmla="*/ 6007 w 11102"/>
                <a:gd name="T111" fmla="*/ 532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02" h="1650">
                  <a:moveTo>
                    <a:pt x="9018" y="1239"/>
                  </a:moveTo>
                  <a:lnTo>
                    <a:pt x="9130" y="1239"/>
                  </a:lnTo>
                  <a:lnTo>
                    <a:pt x="9110" y="1440"/>
                  </a:lnTo>
                  <a:lnTo>
                    <a:pt x="8999" y="1440"/>
                  </a:lnTo>
                  <a:cubicBezTo>
                    <a:pt x="8989" y="1440"/>
                    <a:pt x="8978" y="1439"/>
                    <a:pt x="8965" y="1435"/>
                  </a:cubicBezTo>
                  <a:cubicBezTo>
                    <a:pt x="8953" y="1432"/>
                    <a:pt x="8942" y="1427"/>
                    <a:pt x="8932" y="1420"/>
                  </a:cubicBezTo>
                  <a:cubicBezTo>
                    <a:pt x="8922" y="1413"/>
                    <a:pt x="8913" y="1405"/>
                    <a:pt x="8906" y="1395"/>
                  </a:cubicBezTo>
                  <a:cubicBezTo>
                    <a:pt x="8899" y="1386"/>
                    <a:pt x="8896" y="1374"/>
                    <a:pt x="8896" y="1362"/>
                  </a:cubicBezTo>
                  <a:lnTo>
                    <a:pt x="8896" y="1301"/>
                  </a:lnTo>
                  <a:cubicBezTo>
                    <a:pt x="8896" y="1290"/>
                    <a:pt x="8899" y="1281"/>
                    <a:pt x="8907" y="1273"/>
                  </a:cubicBezTo>
                  <a:cubicBezTo>
                    <a:pt x="8914" y="1265"/>
                    <a:pt x="8924" y="1259"/>
                    <a:pt x="8936" y="1254"/>
                  </a:cubicBezTo>
                  <a:cubicBezTo>
                    <a:pt x="8947" y="1249"/>
                    <a:pt x="8960" y="1245"/>
                    <a:pt x="8975" y="1242"/>
                  </a:cubicBezTo>
                  <a:cubicBezTo>
                    <a:pt x="8989" y="1240"/>
                    <a:pt x="9004" y="1239"/>
                    <a:pt x="9018" y="1239"/>
                  </a:cubicBezTo>
                  <a:close/>
                  <a:moveTo>
                    <a:pt x="5854" y="658"/>
                  </a:moveTo>
                  <a:cubicBezTo>
                    <a:pt x="5805" y="658"/>
                    <a:pt x="5763" y="669"/>
                    <a:pt x="5729" y="693"/>
                  </a:cubicBezTo>
                  <a:cubicBezTo>
                    <a:pt x="5695" y="716"/>
                    <a:pt x="5667" y="747"/>
                    <a:pt x="5645" y="785"/>
                  </a:cubicBezTo>
                  <a:cubicBezTo>
                    <a:pt x="5624" y="824"/>
                    <a:pt x="5608" y="867"/>
                    <a:pt x="5598" y="915"/>
                  </a:cubicBezTo>
                  <a:cubicBezTo>
                    <a:pt x="5589" y="964"/>
                    <a:pt x="5584" y="1013"/>
                    <a:pt x="5584" y="1063"/>
                  </a:cubicBezTo>
                  <a:cubicBezTo>
                    <a:pt x="5584" y="1116"/>
                    <a:pt x="5588" y="1168"/>
                    <a:pt x="5596" y="1219"/>
                  </a:cubicBezTo>
                  <a:cubicBezTo>
                    <a:pt x="5604" y="1270"/>
                    <a:pt x="5618" y="1315"/>
                    <a:pt x="5639" y="1354"/>
                  </a:cubicBezTo>
                  <a:cubicBezTo>
                    <a:pt x="5659" y="1394"/>
                    <a:pt x="5686" y="1425"/>
                    <a:pt x="5720" y="1449"/>
                  </a:cubicBezTo>
                  <a:cubicBezTo>
                    <a:pt x="5753" y="1473"/>
                    <a:pt x="5795" y="1485"/>
                    <a:pt x="5846" y="1485"/>
                  </a:cubicBezTo>
                  <a:cubicBezTo>
                    <a:pt x="5872" y="1485"/>
                    <a:pt x="5897" y="1482"/>
                    <a:pt x="5921" y="1474"/>
                  </a:cubicBezTo>
                  <a:cubicBezTo>
                    <a:pt x="5944" y="1467"/>
                    <a:pt x="5969" y="1456"/>
                    <a:pt x="5994" y="1439"/>
                  </a:cubicBezTo>
                  <a:cubicBezTo>
                    <a:pt x="6019" y="1423"/>
                    <a:pt x="6045" y="1402"/>
                    <a:pt x="6072" y="1375"/>
                  </a:cubicBezTo>
                  <a:cubicBezTo>
                    <a:pt x="6100" y="1349"/>
                    <a:pt x="6129" y="1317"/>
                    <a:pt x="6159" y="1279"/>
                  </a:cubicBezTo>
                  <a:lnTo>
                    <a:pt x="6159" y="857"/>
                  </a:lnTo>
                  <a:cubicBezTo>
                    <a:pt x="6107" y="792"/>
                    <a:pt x="6056" y="743"/>
                    <a:pt x="6007" y="709"/>
                  </a:cubicBezTo>
                  <a:cubicBezTo>
                    <a:pt x="5959" y="675"/>
                    <a:pt x="5908" y="658"/>
                    <a:pt x="5854" y="658"/>
                  </a:cubicBezTo>
                  <a:close/>
                  <a:moveTo>
                    <a:pt x="10628" y="642"/>
                  </a:moveTo>
                  <a:cubicBezTo>
                    <a:pt x="10580" y="642"/>
                    <a:pt x="10538" y="651"/>
                    <a:pt x="10502" y="669"/>
                  </a:cubicBezTo>
                  <a:cubicBezTo>
                    <a:pt x="10466" y="687"/>
                    <a:pt x="10436" y="711"/>
                    <a:pt x="10411" y="741"/>
                  </a:cubicBezTo>
                  <a:cubicBezTo>
                    <a:pt x="10387" y="771"/>
                    <a:pt x="10368" y="805"/>
                    <a:pt x="10355" y="845"/>
                  </a:cubicBezTo>
                  <a:cubicBezTo>
                    <a:pt x="10341" y="884"/>
                    <a:pt x="10334" y="925"/>
                    <a:pt x="10332" y="968"/>
                  </a:cubicBezTo>
                  <a:lnTo>
                    <a:pt x="10908" y="968"/>
                  </a:lnTo>
                  <a:cubicBezTo>
                    <a:pt x="10910" y="867"/>
                    <a:pt x="10887" y="787"/>
                    <a:pt x="10840" y="729"/>
                  </a:cubicBezTo>
                  <a:cubicBezTo>
                    <a:pt x="10792" y="671"/>
                    <a:pt x="10722" y="642"/>
                    <a:pt x="10628" y="642"/>
                  </a:cubicBezTo>
                  <a:close/>
                  <a:moveTo>
                    <a:pt x="7140" y="642"/>
                  </a:moveTo>
                  <a:cubicBezTo>
                    <a:pt x="7092" y="642"/>
                    <a:pt x="7050" y="651"/>
                    <a:pt x="7014" y="669"/>
                  </a:cubicBezTo>
                  <a:cubicBezTo>
                    <a:pt x="6978" y="687"/>
                    <a:pt x="6948" y="711"/>
                    <a:pt x="6923" y="741"/>
                  </a:cubicBezTo>
                  <a:cubicBezTo>
                    <a:pt x="6899" y="771"/>
                    <a:pt x="6880" y="805"/>
                    <a:pt x="6867" y="845"/>
                  </a:cubicBezTo>
                  <a:cubicBezTo>
                    <a:pt x="6853" y="884"/>
                    <a:pt x="6846" y="925"/>
                    <a:pt x="6844" y="968"/>
                  </a:cubicBezTo>
                  <a:lnTo>
                    <a:pt x="7420" y="968"/>
                  </a:lnTo>
                  <a:cubicBezTo>
                    <a:pt x="7422" y="867"/>
                    <a:pt x="7399" y="787"/>
                    <a:pt x="7352" y="729"/>
                  </a:cubicBezTo>
                  <a:cubicBezTo>
                    <a:pt x="7304" y="671"/>
                    <a:pt x="7234" y="642"/>
                    <a:pt x="7140" y="642"/>
                  </a:cubicBezTo>
                  <a:close/>
                  <a:moveTo>
                    <a:pt x="4676" y="642"/>
                  </a:moveTo>
                  <a:cubicBezTo>
                    <a:pt x="4628" y="642"/>
                    <a:pt x="4586" y="651"/>
                    <a:pt x="4550" y="669"/>
                  </a:cubicBezTo>
                  <a:cubicBezTo>
                    <a:pt x="4514" y="687"/>
                    <a:pt x="4484" y="711"/>
                    <a:pt x="4459" y="741"/>
                  </a:cubicBezTo>
                  <a:cubicBezTo>
                    <a:pt x="4435" y="771"/>
                    <a:pt x="4416" y="805"/>
                    <a:pt x="4403" y="845"/>
                  </a:cubicBezTo>
                  <a:cubicBezTo>
                    <a:pt x="4389" y="884"/>
                    <a:pt x="4382" y="925"/>
                    <a:pt x="4380" y="968"/>
                  </a:cubicBezTo>
                  <a:lnTo>
                    <a:pt x="4956" y="968"/>
                  </a:lnTo>
                  <a:cubicBezTo>
                    <a:pt x="4958" y="867"/>
                    <a:pt x="4935" y="787"/>
                    <a:pt x="4888" y="729"/>
                  </a:cubicBezTo>
                  <a:cubicBezTo>
                    <a:pt x="4840" y="671"/>
                    <a:pt x="4770" y="642"/>
                    <a:pt x="4676" y="642"/>
                  </a:cubicBezTo>
                  <a:close/>
                  <a:moveTo>
                    <a:pt x="2468" y="642"/>
                  </a:moveTo>
                  <a:cubicBezTo>
                    <a:pt x="2420" y="642"/>
                    <a:pt x="2378" y="651"/>
                    <a:pt x="2342" y="669"/>
                  </a:cubicBezTo>
                  <a:cubicBezTo>
                    <a:pt x="2306" y="687"/>
                    <a:pt x="2276" y="711"/>
                    <a:pt x="2251" y="741"/>
                  </a:cubicBezTo>
                  <a:cubicBezTo>
                    <a:pt x="2227" y="771"/>
                    <a:pt x="2208" y="805"/>
                    <a:pt x="2195" y="845"/>
                  </a:cubicBezTo>
                  <a:cubicBezTo>
                    <a:pt x="2181" y="884"/>
                    <a:pt x="2174" y="925"/>
                    <a:pt x="2172" y="968"/>
                  </a:cubicBezTo>
                  <a:lnTo>
                    <a:pt x="2748" y="968"/>
                  </a:lnTo>
                  <a:cubicBezTo>
                    <a:pt x="2750" y="867"/>
                    <a:pt x="2727" y="787"/>
                    <a:pt x="2680" y="729"/>
                  </a:cubicBezTo>
                  <a:cubicBezTo>
                    <a:pt x="2632" y="671"/>
                    <a:pt x="2562" y="642"/>
                    <a:pt x="2468" y="642"/>
                  </a:cubicBezTo>
                  <a:close/>
                  <a:moveTo>
                    <a:pt x="9612" y="492"/>
                  </a:moveTo>
                  <a:cubicBezTo>
                    <a:pt x="9646" y="492"/>
                    <a:pt x="9679" y="496"/>
                    <a:pt x="9710" y="502"/>
                  </a:cubicBezTo>
                  <a:cubicBezTo>
                    <a:pt x="9742" y="508"/>
                    <a:pt x="9771" y="516"/>
                    <a:pt x="9798" y="526"/>
                  </a:cubicBezTo>
                  <a:cubicBezTo>
                    <a:pt x="9824" y="537"/>
                    <a:pt x="9848" y="548"/>
                    <a:pt x="9869" y="562"/>
                  </a:cubicBezTo>
                  <a:cubicBezTo>
                    <a:pt x="9889" y="575"/>
                    <a:pt x="9904" y="586"/>
                    <a:pt x="9914" y="596"/>
                  </a:cubicBezTo>
                  <a:cubicBezTo>
                    <a:pt x="9923" y="605"/>
                    <a:pt x="9929" y="612"/>
                    <a:pt x="9933" y="618"/>
                  </a:cubicBezTo>
                  <a:cubicBezTo>
                    <a:pt x="9937" y="623"/>
                    <a:pt x="9939" y="630"/>
                    <a:pt x="9942" y="637"/>
                  </a:cubicBezTo>
                  <a:cubicBezTo>
                    <a:pt x="9944" y="645"/>
                    <a:pt x="9946" y="653"/>
                    <a:pt x="9946" y="662"/>
                  </a:cubicBezTo>
                  <a:cubicBezTo>
                    <a:pt x="9947" y="672"/>
                    <a:pt x="9948" y="683"/>
                    <a:pt x="9948" y="698"/>
                  </a:cubicBezTo>
                  <a:cubicBezTo>
                    <a:pt x="9948" y="728"/>
                    <a:pt x="9944" y="749"/>
                    <a:pt x="9937" y="761"/>
                  </a:cubicBezTo>
                  <a:cubicBezTo>
                    <a:pt x="9930" y="774"/>
                    <a:pt x="9921" y="780"/>
                    <a:pt x="9911" y="780"/>
                  </a:cubicBezTo>
                  <a:cubicBezTo>
                    <a:pt x="9900" y="780"/>
                    <a:pt x="9886" y="773"/>
                    <a:pt x="9871" y="760"/>
                  </a:cubicBezTo>
                  <a:cubicBezTo>
                    <a:pt x="9856" y="747"/>
                    <a:pt x="9836" y="733"/>
                    <a:pt x="9813" y="717"/>
                  </a:cubicBezTo>
                  <a:cubicBezTo>
                    <a:pt x="9789" y="702"/>
                    <a:pt x="9761" y="688"/>
                    <a:pt x="9728" y="675"/>
                  </a:cubicBezTo>
                  <a:cubicBezTo>
                    <a:pt x="9695" y="662"/>
                    <a:pt x="9655" y="655"/>
                    <a:pt x="9610" y="655"/>
                  </a:cubicBezTo>
                  <a:cubicBezTo>
                    <a:pt x="9517" y="655"/>
                    <a:pt x="9446" y="691"/>
                    <a:pt x="9396" y="763"/>
                  </a:cubicBezTo>
                  <a:cubicBezTo>
                    <a:pt x="9347" y="834"/>
                    <a:pt x="9322" y="938"/>
                    <a:pt x="9322" y="1074"/>
                  </a:cubicBezTo>
                  <a:cubicBezTo>
                    <a:pt x="9322" y="1142"/>
                    <a:pt x="9328" y="1201"/>
                    <a:pt x="9341" y="1252"/>
                  </a:cubicBezTo>
                  <a:cubicBezTo>
                    <a:pt x="9354" y="1304"/>
                    <a:pt x="9373" y="1346"/>
                    <a:pt x="9398" y="1381"/>
                  </a:cubicBezTo>
                  <a:cubicBezTo>
                    <a:pt x="9423" y="1415"/>
                    <a:pt x="9454" y="1441"/>
                    <a:pt x="9490" y="1457"/>
                  </a:cubicBezTo>
                  <a:cubicBezTo>
                    <a:pt x="9526" y="1474"/>
                    <a:pt x="9568" y="1483"/>
                    <a:pt x="9615" y="1483"/>
                  </a:cubicBezTo>
                  <a:cubicBezTo>
                    <a:pt x="9659" y="1483"/>
                    <a:pt x="9698" y="1476"/>
                    <a:pt x="9732" y="1462"/>
                  </a:cubicBezTo>
                  <a:cubicBezTo>
                    <a:pt x="9766" y="1448"/>
                    <a:pt x="9795" y="1432"/>
                    <a:pt x="9819" y="1415"/>
                  </a:cubicBezTo>
                  <a:cubicBezTo>
                    <a:pt x="9844" y="1399"/>
                    <a:pt x="9865" y="1383"/>
                    <a:pt x="9881" y="1370"/>
                  </a:cubicBezTo>
                  <a:cubicBezTo>
                    <a:pt x="9898" y="1356"/>
                    <a:pt x="9911" y="1349"/>
                    <a:pt x="9921" y="1349"/>
                  </a:cubicBezTo>
                  <a:cubicBezTo>
                    <a:pt x="9926" y="1349"/>
                    <a:pt x="9931" y="1351"/>
                    <a:pt x="9935" y="1354"/>
                  </a:cubicBezTo>
                  <a:cubicBezTo>
                    <a:pt x="9939" y="1357"/>
                    <a:pt x="9942" y="1362"/>
                    <a:pt x="9945" y="1370"/>
                  </a:cubicBezTo>
                  <a:cubicBezTo>
                    <a:pt x="9947" y="1377"/>
                    <a:pt x="9949" y="1386"/>
                    <a:pt x="9951" y="1398"/>
                  </a:cubicBezTo>
                  <a:cubicBezTo>
                    <a:pt x="9952" y="1409"/>
                    <a:pt x="9952" y="1423"/>
                    <a:pt x="9952" y="1438"/>
                  </a:cubicBezTo>
                  <a:cubicBezTo>
                    <a:pt x="9952" y="1451"/>
                    <a:pt x="9952" y="1463"/>
                    <a:pt x="9951" y="1473"/>
                  </a:cubicBezTo>
                  <a:cubicBezTo>
                    <a:pt x="9950" y="1482"/>
                    <a:pt x="9949" y="1491"/>
                    <a:pt x="9947" y="1497"/>
                  </a:cubicBezTo>
                  <a:cubicBezTo>
                    <a:pt x="9945" y="1504"/>
                    <a:pt x="9943" y="1510"/>
                    <a:pt x="9940" y="1515"/>
                  </a:cubicBezTo>
                  <a:cubicBezTo>
                    <a:pt x="9937" y="1520"/>
                    <a:pt x="9931" y="1527"/>
                    <a:pt x="9921" y="1537"/>
                  </a:cubicBezTo>
                  <a:cubicBezTo>
                    <a:pt x="9912" y="1547"/>
                    <a:pt x="9895" y="1559"/>
                    <a:pt x="9871" y="1574"/>
                  </a:cubicBezTo>
                  <a:cubicBezTo>
                    <a:pt x="9848" y="1588"/>
                    <a:pt x="9822" y="1601"/>
                    <a:pt x="9792" y="1612"/>
                  </a:cubicBezTo>
                  <a:cubicBezTo>
                    <a:pt x="9763" y="1624"/>
                    <a:pt x="9731" y="1633"/>
                    <a:pt x="9697" y="1640"/>
                  </a:cubicBezTo>
                  <a:cubicBezTo>
                    <a:pt x="9662" y="1647"/>
                    <a:pt x="9627" y="1650"/>
                    <a:pt x="9590" y="1650"/>
                  </a:cubicBezTo>
                  <a:cubicBezTo>
                    <a:pt x="9514" y="1650"/>
                    <a:pt x="9447" y="1638"/>
                    <a:pt x="9389" y="1613"/>
                  </a:cubicBezTo>
                  <a:cubicBezTo>
                    <a:pt x="9330" y="1588"/>
                    <a:pt x="9281" y="1551"/>
                    <a:pt x="9242" y="1503"/>
                  </a:cubicBezTo>
                  <a:cubicBezTo>
                    <a:pt x="9202" y="1455"/>
                    <a:pt x="9172" y="1396"/>
                    <a:pt x="9151" y="1326"/>
                  </a:cubicBezTo>
                  <a:cubicBezTo>
                    <a:pt x="9131" y="1256"/>
                    <a:pt x="9120" y="1176"/>
                    <a:pt x="9120" y="1084"/>
                  </a:cubicBezTo>
                  <a:cubicBezTo>
                    <a:pt x="9120" y="980"/>
                    <a:pt x="9133" y="891"/>
                    <a:pt x="9158" y="816"/>
                  </a:cubicBezTo>
                  <a:cubicBezTo>
                    <a:pt x="9184" y="742"/>
                    <a:pt x="9219" y="681"/>
                    <a:pt x="9263" y="633"/>
                  </a:cubicBezTo>
                  <a:cubicBezTo>
                    <a:pt x="9307" y="585"/>
                    <a:pt x="9359" y="550"/>
                    <a:pt x="9419" y="527"/>
                  </a:cubicBezTo>
                  <a:cubicBezTo>
                    <a:pt x="9478" y="504"/>
                    <a:pt x="9543" y="492"/>
                    <a:pt x="9612" y="492"/>
                  </a:cubicBezTo>
                  <a:close/>
                  <a:moveTo>
                    <a:pt x="3660" y="492"/>
                  </a:moveTo>
                  <a:cubicBezTo>
                    <a:pt x="3694" y="492"/>
                    <a:pt x="3727" y="496"/>
                    <a:pt x="3758" y="502"/>
                  </a:cubicBezTo>
                  <a:cubicBezTo>
                    <a:pt x="3790" y="508"/>
                    <a:pt x="3819" y="516"/>
                    <a:pt x="3846" y="526"/>
                  </a:cubicBezTo>
                  <a:cubicBezTo>
                    <a:pt x="3872" y="537"/>
                    <a:pt x="3896" y="548"/>
                    <a:pt x="3917" y="562"/>
                  </a:cubicBezTo>
                  <a:cubicBezTo>
                    <a:pt x="3937" y="575"/>
                    <a:pt x="3952" y="586"/>
                    <a:pt x="3962" y="596"/>
                  </a:cubicBezTo>
                  <a:cubicBezTo>
                    <a:pt x="3971" y="605"/>
                    <a:pt x="3977" y="612"/>
                    <a:pt x="3981" y="618"/>
                  </a:cubicBezTo>
                  <a:cubicBezTo>
                    <a:pt x="3985" y="623"/>
                    <a:pt x="3987" y="630"/>
                    <a:pt x="3990" y="637"/>
                  </a:cubicBezTo>
                  <a:cubicBezTo>
                    <a:pt x="3992" y="645"/>
                    <a:pt x="3994" y="653"/>
                    <a:pt x="3994" y="662"/>
                  </a:cubicBezTo>
                  <a:cubicBezTo>
                    <a:pt x="3995" y="672"/>
                    <a:pt x="3996" y="683"/>
                    <a:pt x="3996" y="698"/>
                  </a:cubicBezTo>
                  <a:cubicBezTo>
                    <a:pt x="3996" y="728"/>
                    <a:pt x="3992" y="749"/>
                    <a:pt x="3985" y="761"/>
                  </a:cubicBezTo>
                  <a:cubicBezTo>
                    <a:pt x="3978" y="774"/>
                    <a:pt x="3969" y="780"/>
                    <a:pt x="3959" y="780"/>
                  </a:cubicBezTo>
                  <a:cubicBezTo>
                    <a:pt x="3948" y="780"/>
                    <a:pt x="3934" y="773"/>
                    <a:pt x="3919" y="760"/>
                  </a:cubicBezTo>
                  <a:cubicBezTo>
                    <a:pt x="3904" y="747"/>
                    <a:pt x="3884" y="733"/>
                    <a:pt x="3861" y="717"/>
                  </a:cubicBezTo>
                  <a:cubicBezTo>
                    <a:pt x="3837" y="702"/>
                    <a:pt x="3809" y="688"/>
                    <a:pt x="3776" y="675"/>
                  </a:cubicBezTo>
                  <a:cubicBezTo>
                    <a:pt x="3743" y="662"/>
                    <a:pt x="3703" y="655"/>
                    <a:pt x="3658" y="655"/>
                  </a:cubicBezTo>
                  <a:cubicBezTo>
                    <a:pt x="3565" y="655"/>
                    <a:pt x="3494" y="691"/>
                    <a:pt x="3444" y="763"/>
                  </a:cubicBezTo>
                  <a:cubicBezTo>
                    <a:pt x="3395" y="834"/>
                    <a:pt x="3370" y="938"/>
                    <a:pt x="3370" y="1074"/>
                  </a:cubicBezTo>
                  <a:cubicBezTo>
                    <a:pt x="3370" y="1142"/>
                    <a:pt x="3376" y="1201"/>
                    <a:pt x="3389" y="1252"/>
                  </a:cubicBezTo>
                  <a:cubicBezTo>
                    <a:pt x="3402" y="1304"/>
                    <a:pt x="3421" y="1346"/>
                    <a:pt x="3446" y="1381"/>
                  </a:cubicBezTo>
                  <a:cubicBezTo>
                    <a:pt x="3471" y="1415"/>
                    <a:pt x="3502" y="1441"/>
                    <a:pt x="3538" y="1457"/>
                  </a:cubicBezTo>
                  <a:cubicBezTo>
                    <a:pt x="3574" y="1474"/>
                    <a:pt x="3616" y="1483"/>
                    <a:pt x="3663" y="1483"/>
                  </a:cubicBezTo>
                  <a:cubicBezTo>
                    <a:pt x="3707" y="1483"/>
                    <a:pt x="3746" y="1476"/>
                    <a:pt x="3780" y="1462"/>
                  </a:cubicBezTo>
                  <a:cubicBezTo>
                    <a:pt x="3814" y="1448"/>
                    <a:pt x="3843" y="1432"/>
                    <a:pt x="3867" y="1415"/>
                  </a:cubicBezTo>
                  <a:cubicBezTo>
                    <a:pt x="3892" y="1399"/>
                    <a:pt x="3913" y="1383"/>
                    <a:pt x="3929" y="1370"/>
                  </a:cubicBezTo>
                  <a:cubicBezTo>
                    <a:pt x="3946" y="1356"/>
                    <a:pt x="3959" y="1349"/>
                    <a:pt x="3969" y="1349"/>
                  </a:cubicBezTo>
                  <a:cubicBezTo>
                    <a:pt x="3974" y="1349"/>
                    <a:pt x="3979" y="1351"/>
                    <a:pt x="3983" y="1354"/>
                  </a:cubicBezTo>
                  <a:cubicBezTo>
                    <a:pt x="3987" y="1357"/>
                    <a:pt x="3990" y="1362"/>
                    <a:pt x="3993" y="1370"/>
                  </a:cubicBezTo>
                  <a:cubicBezTo>
                    <a:pt x="3995" y="1377"/>
                    <a:pt x="3997" y="1386"/>
                    <a:pt x="3999" y="1398"/>
                  </a:cubicBezTo>
                  <a:cubicBezTo>
                    <a:pt x="4000" y="1409"/>
                    <a:pt x="4000" y="1423"/>
                    <a:pt x="4000" y="1438"/>
                  </a:cubicBezTo>
                  <a:cubicBezTo>
                    <a:pt x="4000" y="1451"/>
                    <a:pt x="4000" y="1463"/>
                    <a:pt x="3999" y="1473"/>
                  </a:cubicBezTo>
                  <a:cubicBezTo>
                    <a:pt x="3998" y="1482"/>
                    <a:pt x="3997" y="1491"/>
                    <a:pt x="3995" y="1497"/>
                  </a:cubicBezTo>
                  <a:cubicBezTo>
                    <a:pt x="3993" y="1504"/>
                    <a:pt x="3991" y="1510"/>
                    <a:pt x="3988" y="1515"/>
                  </a:cubicBezTo>
                  <a:cubicBezTo>
                    <a:pt x="3985" y="1520"/>
                    <a:pt x="3979" y="1527"/>
                    <a:pt x="3969" y="1537"/>
                  </a:cubicBezTo>
                  <a:cubicBezTo>
                    <a:pt x="3960" y="1547"/>
                    <a:pt x="3943" y="1559"/>
                    <a:pt x="3919" y="1574"/>
                  </a:cubicBezTo>
                  <a:cubicBezTo>
                    <a:pt x="3896" y="1588"/>
                    <a:pt x="3870" y="1601"/>
                    <a:pt x="3840" y="1612"/>
                  </a:cubicBezTo>
                  <a:cubicBezTo>
                    <a:pt x="3811" y="1624"/>
                    <a:pt x="3779" y="1633"/>
                    <a:pt x="3745" y="1640"/>
                  </a:cubicBezTo>
                  <a:cubicBezTo>
                    <a:pt x="3710" y="1647"/>
                    <a:pt x="3675" y="1650"/>
                    <a:pt x="3638" y="1650"/>
                  </a:cubicBezTo>
                  <a:cubicBezTo>
                    <a:pt x="3562" y="1650"/>
                    <a:pt x="3495" y="1638"/>
                    <a:pt x="3437" y="1613"/>
                  </a:cubicBezTo>
                  <a:cubicBezTo>
                    <a:pt x="3378" y="1588"/>
                    <a:pt x="3329" y="1551"/>
                    <a:pt x="3290" y="1503"/>
                  </a:cubicBezTo>
                  <a:cubicBezTo>
                    <a:pt x="3250" y="1455"/>
                    <a:pt x="3220" y="1396"/>
                    <a:pt x="3199" y="1326"/>
                  </a:cubicBezTo>
                  <a:cubicBezTo>
                    <a:pt x="3179" y="1256"/>
                    <a:pt x="3168" y="1176"/>
                    <a:pt x="3168" y="1084"/>
                  </a:cubicBezTo>
                  <a:cubicBezTo>
                    <a:pt x="3168" y="980"/>
                    <a:pt x="3181" y="891"/>
                    <a:pt x="3206" y="816"/>
                  </a:cubicBezTo>
                  <a:cubicBezTo>
                    <a:pt x="3232" y="742"/>
                    <a:pt x="3267" y="681"/>
                    <a:pt x="3311" y="633"/>
                  </a:cubicBezTo>
                  <a:cubicBezTo>
                    <a:pt x="3355" y="585"/>
                    <a:pt x="3407" y="550"/>
                    <a:pt x="3467" y="527"/>
                  </a:cubicBezTo>
                  <a:cubicBezTo>
                    <a:pt x="3526" y="504"/>
                    <a:pt x="3591" y="492"/>
                    <a:pt x="3660" y="492"/>
                  </a:cubicBezTo>
                  <a:close/>
                  <a:moveTo>
                    <a:pt x="10638" y="491"/>
                  </a:moveTo>
                  <a:cubicBezTo>
                    <a:pt x="10721" y="491"/>
                    <a:pt x="10791" y="505"/>
                    <a:pt x="10850" y="531"/>
                  </a:cubicBezTo>
                  <a:cubicBezTo>
                    <a:pt x="10908" y="558"/>
                    <a:pt x="10956" y="593"/>
                    <a:pt x="10993" y="638"/>
                  </a:cubicBezTo>
                  <a:cubicBezTo>
                    <a:pt x="11031" y="683"/>
                    <a:pt x="11058" y="736"/>
                    <a:pt x="11076" y="797"/>
                  </a:cubicBezTo>
                  <a:cubicBezTo>
                    <a:pt x="11093" y="857"/>
                    <a:pt x="11102" y="922"/>
                    <a:pt x="11102" y="990"/>
                  </a:cubicBezTo>
                  <a:lnTo>
                    <a:pt x="11102" y="1026"/>
                  </a:lnTo>
                  <a:cubicBezTo>
                    <a:pt x="11102" y="1056"/>
                    <a:pt x="11094" y="1078"/>
                    <a:pt x="11079" y="1091"/>
                  </a:cubicBezTo>
                  <a:cubicBezTo>
                    <a:pt x="11064" y="1104"/>
                    <a:pt x="11046" y="1110"/>
                    <a:pt x="11027" y="1110"/>
                  </a:cubicBezTo>
                  <a:lnTo>
                    <a:pt x="10332" y="1110"/>
                  </a:lnTo>
                  <a:cubicBezTo>
                    <a:pt x="10332" y="1169"/>
                    <a:pt x="10338" y="1221"/>
                    <a:pt x="10350" y="1268"/>
                  </a:cubicBezTo>
                  <a:cubicBezTo>
                    <a:pt x="10362" y="1315"/>
                    <a:pt x="10381" y="1355"/>
                    <a:pt x="10409" y="1389"/>
                  </a:cubicBezTo>
                  <a:cubicBezTo>
                    <a:pt x="10436" y="1423"/>
                    <a:pt x="10472" y="1448"/>
                    <a:pt x="10516" y="1466"/>
                  </a:cubicBezTo>
                  <a:cubicBezTo>
                    <a:pt x="10560" y="1484"/>
                    <a:pt x="10614" y="1493"/>
                    <a:pt x="10677" y="1493"/>
                  </a:cubicBezTo>
                  <a:cubicBezTo>
                    <a:pt x="10727" y="1493"/>
                    <a:pt x="10772" y="1489"/>
                    <a:pt x="10811" y="1481"/>
                  </a:cubicBezTo>
                  <a:cubicBezTo>
                    <a:pt x="10851" y="1473"/>
                    <a:pt x="10885" y="1464"/>
                    <a:pt x="10913" y="1453"/>
                  </a:cubicBezTo>
                  <a:cubicBezTo>
                    <a:pt x="10942" y="1443"/>
                    <a:pt x="10966" y="1434"/>
                    <a:pt x="10984" y="1426"/>
                  </a:cubicBezTo>
                  <a:cubicBezTo>
                    <a:pt x="11002" y="1418"/>
                    <a:pt x="11016" y="1414"/>
                    <a:pt x="11026" y="1414"/>
                  </a:cubicBezTo>
                  <a:cubicBezTo>
                    <a:pt x="11031" y="1414"/>
                    <a:pt x="11036" y="1415"/>
                    <a:pt x="11041" y="1418"/>
                  </a:cubicBezTo>
                  <a:cubicBezTo>
                    <a:pt x="11045" y="1420"/>
                    <a:pt x="11048" y="1424"/>
                    <a:pt x="11051" y="1430"/>
                  </a:cubicBezTo>
                  <a:cubicBezTo>
                    <a:pt x="11053" y="1435"/>
                    <a:pt x="11055" y="1443"/>
                    <a:pt x="11056" y="1453"/>
                  </a:cubicBezTo>
                  <a:cubicBezTo>
                    <a:pt x="11057" y="1463"/>
                    <a:pt x="11058" y="1474"/>
                    <a:pt x="11058" y="1489"/>
                  </a:cubicBezTo>
                  <a:cubicBezTo>
                    <a:pt x="11058" y="1499"/>
                    <a:pt x="11057" y="1507"/>
                    <a:pt x="11056" y="1515"/>
                  </a:cubicBezTo>
                  <a:cubicBezTo>
                    <a:pt x="11056" y="1522"/>
                    <a:pt x="11055" y="1529"/>
                    <a:pt x="11053" y="1535"/>
                  </a:cubicBezTo>
                  <a:cubicBezTo>
                    <a:pt x="11052" y="1541"/>
                    <a:pt x="11050" y="1546"/>
                    <a:pt x="11048" y="1551"/>
                  </a:cubicBezTo>
                  <a:cubicBezTo>
                    <a:pt x="11045" y="1555"/>
                    <a:pt x="11041" y="1560"/>
                    <a:pt x="11037" y="1564"/>
                  </a:cubicBezTo>
                  <a:cubicBezTo>
                    <a:pt x="11033" y="1568"/>
                    <a:pt x="11020" y="1575"/>
                    <a:pt x="10999" y="1585"/>
                  </a:cubicBezTo>
                  <a:cubicBezTo>
                    <a:pt x="10978" y="1595"/>
                    <a:pt x="10951" y="1605"/>
                    <a:pt x="10917" y="1614"/>
                  </a:cubicBezTo>
                  <a:cubicBezTo>
                    <a:pt x="10883" y="1623"/>
                    <a:pt x="10845" y="1632"/>
                    <a:pt x="10800" y="1639"/>
                  </a:cubicBezTo>
                  <a:cubicBezTo>
                    <a:pt x="10756" y="1647"/>
                    <a:pt x="10709" y="1650"/>
                    <a:pt x="10659" y="1650"/>
                  </a:cubicBezTo>
                  <a:cubicBezTo>
                    <a:pt x="10572" y="1650"/>
                    <a:pt x="10496" y="1638"/>
                    <a:pt x="10431" y="1614"/>
                  </a:cubicBezTo>
                  <a:cubicBezTo>
                    <a:pt x="10366" y="1590"/>
                    <a:pt x="10311" y="1554"/>
                    <a:pt x="10267" y="1506"/>
                  </a:cubicBezTo>
                  <a:cubicBezTo>
                    <a:pt x="10222" y="1458"/>
                    <a:pt x="10188" y="1399"/>
                    <a:pt x="10166" y="1327"/>
                  </a:cubicBezTo>
                  <a:cubicBezTo>
                    <a:pt x="10143" y="1255"/>
                    <a:pt x="10132" y="1171"/>
                    <a:pt x="10132" y="1076"/>
                  </a:cubicBezTo>
                  <a:cubicBezTo>
                    <a:pt x="10132" y="985"/>
                    <a:pt x="10144" y="904"/>
                    <a:pt x="10167" y="832"/>
                  </a:cubicBezTo>
                  <a:cubicBezTo>
                    <a:pt x="10190" y="759"/>
                    <a:pt x="10224" y="698"/>
                    <a:pt x="10268" y="648"/>
                  </a:cubicBezTo>
                  <a:cubicBezTo>
                    <a:pt x="10312" y="597"/>
                    <a:pt x="10366" y="559"/>
                    <a:pt x="10428" y="532"/>
                  </a:cubicBezTo>
                  <a:cubicBezTo>
                    <a:pt x="10491" y="505"/>
                    <a:pt x="10561" y="491"/>
                    <a:pt x="10638" y="491"/>
                  </a:cubicBezTo>
                  <a:close/>
                  <a:moveTo>
                    <a:pt x="8445" y="491"/>
                  </a:moveTo>
                  <a:cubicBezTo>
                    <a:pt x="8515" y="491"/>
                    <a:pt x="8574" y="503"/>
                    <a:pt x="8623" y="527"/>
                  </a:cubicBezTo>
                  <a:cubicBezTo>
                    <a:pt x="8671" y="551"/>
                    <a:pt x="8709" y="583"/>
                    <a:pt x="8739" y="623"/>
                  </a:cubicBezTo>
                  <a:cubicBezTo>
                    <a:pt x="8769" y="662"/>
                    <a:pt x="8790" y="709"/>
                    <a:pt x="8803" y="763"/>
                  </a:cubicBezTo>
                  <a:cubicBezTo>
                    <a:pt x="8816" y="816"/>
                    <a:pt x="8822" y="880"/>
                    <a:pt x="8822" y="955"/>
                  </a:cubicBezTo>
                  <a:lnTo>
                    <a:pt x="8822" y="1599"/>
                  </a:lnTo>
                  <a:cubicBezTo>
                    <a:pt x="8822" y="1605"/>
                    <a:pt x="8821" y="1610"/>
                    <a:pt x="8818" y="1615"/>
                  </a:cubicBezTo>
                  <a:cubicBezTo>
                    <a:pt x="8815" y="1619"/>
                    <a:pt x="8809" y="1623"/>
                    <a:pt x="8802" y="1626"/>
                  </a:cubicBezTo>
                  <a:cubicBezTo>
                    <a:pt x="8795" y="1629"/>
                    <a:pt x="8786" y="1631"/>
                    <a:pt x="8773" y="1633"/>
                  </a:cubicBezTo>
                  <a:cubicBezTo>
                    <a:pt x="8761" y="1634"/>
                    <a:pt x="8745" y="1635"/>
                    <a:pt x="8726" y="1635"/>
                  </a:cubicBezTo>
                  <a:cubicBezTo>
                    <a:pt x="8707" y="1635"/>
                    <a:pt x="8691" y="1634"/>
                    <a:pt x="8678" y="1633"/>
                  </a:cubicBezTo>
                  <a:cubicBezTo>
                    <a:pt x="8666" y="1631"/>
                    <a:pt x="8656" y="1629"/>
                    <a:pt x="8649" y="1626"/>
                  </a:cubicBezTo>
                  <a:cubicBezTo>
                    <a:pt x="8642" y="1623"/>
                    <a:pt x="8637" y="1619"/>
                    <a:pt x="8634" y="1615"/>
                  </a:cubicBezTo>
                  <a:cubicBezTo>
                    <a:pt x="8631" y="1610"/>
                    <a:pt x="8629" y="1605"/>
                    <a:pt x="8629" y="1599"/>
                  </a:cubicBezTo>
                  <a:lnTo>
                    <a:pt x="8629" y="981"/>
                  </a:lnTo>
                  <a:cubicBezTo>
                    <a:pt x="8629" y="921"/>
                    <a:pt x="8624" y="873"/>
                    <a:pt x="8615" y="836"/>
                  </a:cubicBezTo>
                  <a:cubicBezTo>
                    <a:pt x="8606" y="799"/>
                    <a:pt x="8592" y="767"/>
                    <a:pt x="8574" y="741"/>
                  </a:cubicBezTo>
                  <a:cubicBezTo>
                    <a:pt x="8556" y="714"/>
                    <a:pt x="8533" y="694"/>
                    <a:pt x="8504" y="680"/>
                  </a:cubicBezTo>
                  <a:cubicBezTo>
                    <a:pt x="8476" y="666"/>
                    <a:pt x="8443" y="659"/>
                    <a:pt x="8405" y="659"/>
                  </a:cubicBezTo>
                  <a:cubicBezTo>
                    <a:pt x="8357" y="659"/>
                    <a:pt x="8308" y="676"/>
                    <a:pt x="8260" y="710"/>
                  </a:cubicBezTo>
                  <a:cubicBezTo>
                    <a:pt x="8211" y="745"/>
                    <a:pt x="8161" y="795"/>
                    <a:pt x="8107" y="862"/>
                  </a:cubicBezTo>
                  <a:lnTo>
                    <a:pt x="8107" y="1599"/>
                  </a:lnTo>
                  <a:cubicBezTo>
                    <a:pt x="8107" y="1605"/>
                    <a:pt x="8106" y="1610"/>
                    <a:pt x="8103" y="1615"/>
                  </a:cubicBezTo>
                  <a:cubicBezTo>
                    <a:pt x="8100" y="1619"/>
                    <a:pt x="8095" y="1623"/>
                    <a:pt x="8088" y="1626"/>
                  </a:cubicBezTo>
                  <a:cubicBezTo>
                    <a:pt x="8081" y="1629"/>
                    <a:pt x="8071" y="1631"/>
                    <a:pt x="8058" y="1633"/>
                  </a:cubicBezTo>
                  <a:cubicBezTo>
                    <a:pt x="8046" y="1634"/>
                    <a:pt x="8030" y="1635"/>
                    <a:pt x="8010" y="1635"/>
                  </a:cubicBezTo>
                  <a:cubicBezTo>
                    <a:pt x="7991" y="1635"/>
                    <a:pt x="7976" y="1634"/>
                    <a:pt x="7963" y="1633"/>
                  </a:cubicBezTo>
                  <a:cubicBezTo>
                    <a:pt x="7951" y="1631"/>
                    <a:pt x="7941" y="1629"/>
                    <a:pt x="7933" y="1626"/>
                  </a:cubicBezTo>
                  <a:cubicBezTo>
                    <a:pt x="7926" y="1623"/>
                    <a:pt x="7921" y="1619"/>
                    <a:pt x="7918" y="1615"/>
                  </a:cubicBezTo>
                  <a:cubicBezTo>
                    <a:pt x="7915" y="1610"/>
                    <a:pt x="7914" y="1605"/>
                    <a:pt x="7914" y="1599"/>
                  </a:cubicBezTo>
                  <a:lnTo>
                    <a:pt x="7914" y="544"/>
                  </a:lnTo>
                  <a:cubicBezTo>
                    <a:pt x="7914" y="538"/>
                    <a:pt x="7915" y="532"/>
                    <a:pt x="7918" y="528"/>
                  </a:cubicBezTo>
                  <a:cubicBezTo>
                    <a:pt x="7920" y="524"/>
                    <a:pt x="7925" y="520"/>
                    <a:pt x="7932" y="516"/>
                  </a:cubicBezTo>
                  <a:cubicBezTo>
                    <a:pt x="7939" y="513"/>
                    <a:pt x="7948" y="511"/>
                    <a:pt x="7959" y="509"/>
                  </a:cubicBezTo>
                  <a:cubicBezTo>
                    <a:pt x="7970" y="508"/>
                    <a:pt x="7984" y="508"/>
                    <a:pt x="8002" y="508"/>
                  </a:cubicBezTo>
                  <a:cubicBezTo>
                    <a:pt x="8019" y="508"/>
                    <a:pt x="8033" y="508"/>
                    <a:pt x="8045" y="509"/>
                  </a:cubicBezTo>
                  <a:cubicBezTo>
                    <a:pt x="8056" y="511"/>
                    <a:pt x="8065" y="513"/>
                    <a:pt x="8071" y="516"/>
                  </a:cubicBezTo>
                  <a:cubicBezTo>
                    <a:pt x="8077" y="520"/>
                    <a:pt x="8082" y="524"/>
                    <a:pt x="8085" y="528"/>
                  </a:cubicBezTo>
                  <a:cubicBezTo>
                    <a:pt x="8087" y="532"/>
                    <a:pt x="8089" y="538"/>
                    <a:pt x="8089" y="544"/>
                  </a:cubicBezTo>
                  <a:lnTo>
                    <a:pt x="8089" y="683"/>
                  </a:lnTo>
                  <a:cubicBezTo>
                    <a:pt x="8148" y="617"/>
                    <a:pt x="8207" y="568"/>
                    <a:pt x="8266" y="538"/>
                  </a:cubicBezTo>
                  <a:cubicBezTo>
                    <a:pt x="8325" y="507"/>
                    <a:pt x="8385" y="491"/>
                    <a:pt x="8445" y="491"/>
                  </a:cubicBezTo>
                  <a:close/>
                  <a:moveTo>
                    <a:pt x="7150" y="491"/>
                  </a:moveTo>
                  <a:cubicBezTo>
                    <a:pt x="7233" y="491"/>
                    <a:pt x="7303" y="505"/>
                    <a:pt x="7362" y="531"/>
                  </a:cubicBezTo>
                  <a:cubicBezTo>
                    <a:pt x="7420" y="558"/>
                    <a:pt x="7468" y="593"/>
                    <a:pt x="7505" y="638"/>
                  </a:cubicBezTo>
                  <a:cubicBezTo>
                    <a:pt x="7543" y="683"/>
                    <a:pt x="7570" y="736"/>
                    <a:pt x="7588" y="797"/>
                  </a:cubicBezTo>
                  <a:cubicBezTo>
                    <a:pt x="7605" y="857"/>
                    <a:pt x="7614" y="922"/>
                    <a:pt x="7614" y="990"/>
                  </a:cubicBezTo>
                  <a:lnTo>
                    <a:pt x="7614" y="1026"/>
                  </a:lnTo>
                  <a:cubicBezTo>
                    <a:pt x="7614" y="1056"/>
                    <a:pt x="7606" y="1078"/>
                    <a:pt x="7591" y="1091"/>
                  </a:cubicBezTo>
                  <a:cubicBezTo>
                    <a:pt x="7576" y="1104"/>
                    <a:pt x="7558" y="1110"/>
                    <a:pt x="7539" y="1110"/>
                  </a:cubicBezTo>
                  <a:lnTo>
                    <a:pt x="6844" y="1110"/>
                  </a:lnTo>
                  <a:cubicBezTo>
                    <a:pt x="6844" y="1169"/>
                    <a:pt x="6850" y="1221"/>
                    <a:pt x="6862" y="1268"/>
                  </a:cubicBezTo>
                  <a:cubicBezTo>
                    <a:pt x="6874" y="1315"/>
                    <a:pt x="6893" y="1355"/>
                    <a:pt x="6921" y="1389"/>
                  </a:cubicBezTo>
                  <a:cubicBezTo>
                    <a:pt x="6948" y="1423"/>
                    <a:pt x="6984" y="1448"/>
                    <a:pt x="7028" y="1466"/>
                  </a:cubicBezTo>
                  <a:cubicBezTo>
                    <a:pt x="7072" y="1484"/>
                    <a:pt x="7126" y="1493"/>
                    <a:pt x="7189" y="1493"/>
                  </a:cubicBezTo>
                  <a:cubicBezTo>
                    <a:pt x="7239" y="1493"/>
                    <a:pt x="7284" y="1489"/>
                    <a:pt x="7323" y="1481"/>
                  </a:cubicBezTo>
                  <a:cubicBezTo>
                    <a:pt x="7363" y="1473"/>
                    <a:pt x="7397" y="1464"/>
                    <a:pt x="7425" y="1453"/>
                  </a:cubicBezTo>
                  <a:cubicBezTo>
                    <a:pt x="7454" y="1443"/>
                    <a:pt x="7478" y="1434"/>
                    <a:pt x="7496" y="1426"/>
                  </a:cubicBezTo>
                  <a:cubicBezTo>
                    <a:pt x="7514" y="1418"/>
                    <a:pt x="7528" y="1414"/>
                    <a:pt x="7538" y="1414"/>
                  </a:cubicBezTo>
                  <a:cubicBezTo>
                    <a:pt x="7543" y="1414"/>
                    <a:pt x="7548" y="1415"/>
                    <a:pt x="7553" y="1418"/>
                  </a:cubicBezTo>
                  <a:cubicBezTo>
                    <a:pt x="7557" y="1420"/>
                    <a:pt x="7560" y="1424"/>
                    <a:pt x="7563" y="1430"/>
                  </a:cubicBezTo>
                  <a:cubicBezTo>
                    <a:pt x="7565" y="1435"/>
                    <a:pt x="7567" y="1443"/>
                    <a:pt x="7568" y="1453"/>
                  </a:cubicBezTo>
                  <a:cubicBezTo>
                    <a:pt x="7569" y="1463"/>
                    <a:pt x="7570" y="1474"/>
                    <a:pt x="7570" y="1489"/>
                  </a:cubicBezTo>
                  <a:cubicBezTo>
                    <a:pt x="7570" y="1499"/>
                    <a:pt x="7569" y="1507"/>
                    <a:pt x="7568" y="1515"/>
                  </a:cubicBezTo>
                  <a:cubicBezTo>
                    <a:pt x="7568" y="1522"/>
                    <a:pt x="7567" y="1529"/>
                    <a:pt x="7565" y="1535"/>
                  </a:cubicBezTo>
                  <a:cubicBezTo>
                    <a:pt x="7564" y="1541"/>
                    <a:pt x="7562" y="1546"/>
                    <a:pt x="7560" y="1551"/>
                  </a:cubicBezTo>
                  <a:cubicBezTo>
                    <a:pt x="7557" y="1555"/>
                    <a:pt x="7553" y="1560"/>
                    <a:pt x="7549" y="1564"/>
                  </a:cubicBezTo>
                  <a:cubicBezTo>
                    <a:pt x="7545" y="1568"/>
                    <a:pt x="7532" y="1575"/>
                    <a:pt x="7511" y="1585"/>
                  </a:cubicBezTo>
                  <a:cubicBezTo>
                    <a:pt x="7490" y="1595"/>
                    <a:pt x="7463" y="1605"/>
                    <a:pt x="7429" y="1614"/>
                  </a:cubicBezTo>
                  <a:cubicBezTo>
                    <a:pt x="7395" y="1623"/>
                    <a:pt x="7357" y="1632"/>
                    <a:pt x="7312" y="1639"/>
                  </a:cubicBezTo>
                  <a:cubicBezTo>
                    <a:pt x="7268" y="1647"/>
                    <a:pt x="7221" y="1650"/>
                    <a:pt x="7171" y="1650"/>
                  </a:cubicBezTo>
                  <a:cubicBezTo>
                    <a:pt x="7084" y="1650"/>
                    <a:pt x="7008" y="1638"/>
                    <a:pt x="6943" y="1614"/>
                  </a:cubicBezTo>
                  <a:cubicBezTo>
                    <a:pt x="6878" y="1590"/>
                    <a:pt x="6823" y="1554"/>
                    <a:pt x="6779" y="1506"/>
                  </a:cubicBezTo>
                  <a:cubicBezTo>
                    <a:pt x="6734" y="1458"/>
                    <a:pt x="6700" y="1399"/>
                    <a:pt x="6678" y="1327"/>
                  </a:cubicBezTo>
                  <a:cubicBezTo>
                    <a:pt x="6655" y="1255"/>
                    <a:pt x="6644" y="1171"/>
                    <a:pt x="6644" y="1076"/>
                  </a:cubicBezTo>
                  <a:cubicBezTo>
                    <a:pt x="6644" y="985"/>
                    <a:pt x="6656" y="904"/>
                    <a:pt x="6679" y="832"/>
                  </a:cubicBezTo>
                  <a:cubicBezTo>
                    <a:pt x="6702" y="759"/>
                    <a:pt x="6736" y="698"/>
                    <a:pt x="6780" y="648"/>
                  </a:cubicBezTo>
                  <a:cubicBezTo>
                    <a:pt x="6824" y="597"/>
                    <a:pt x="6878" y="559"/>
                    <a:pt x="6940" y="532"/>
                  </a:cubicBezTo>
                  <a:cubicBezTo>
                    <a:pt x="7003" y="505"/>
                    <a:pt x="7073" y="491"/>
                    <a:pt x="7150" y="491"/>
                  </a:cubicBezTo>
                  <a:close/>
                  <a:moveTo>
                    <a:pt x="4686" y="491"/>
                  </a:moveTo>
                  <a:cubicBezTo>
                    <a:pt x="4769" y="491"/>
                    <a:pt x="4839" y="505"/>
                    <a:pt x="4898" y="531"/>
                  </a:cubicBezTo>
                  <a:cubicBezTo>
                    <a:pt x="4956" y="558"/>
                    <a:pt x="5004" y="593"/>
                    <a:pt x="5041" y="638"/>
                  </a:cubicBezTo>
                  <a:cubicBezTo>
                    <a:pt x="5079" y="683"/>
                    <a:pt x="5106" y="736"/>
                    <a:pt x="5124" y="797"/>
                  </a:cubicBezTo>
                  <a:cubicBezTo>
                    <a:pt x="5141" y="857"/>
                    <a:pt x="5150" y="922"/>
                    <a:pt x="5150" y="990"/>
                  </a:cubicBezTo>
                  <a:lnTo>
                    <a:pt x="5150" y="1026"/>
                  </a:lnTo>
                  <a:cubicBezTo>
                    <a:pt x="5150" y="1056"/>
                    <a:pt x="5142" y="1078"/>
                    <a:pt x="5127" y="1091"/>
                  </a:cubicBezTo>
                  <a:cubicBezTo>
                    <a:pt x="5112" y="1104"/>
                    <a:pt x="5094" y="1110"/>
                    <a:pt x="5075" y="1110"/>
                  </a:cubicBezTo>
                  <a:lnTo>
                    <a:pt x="4380" y="1110"/>
                  </a:lnTo>
                  <a:cubicBezTo>
                    <a:pt x="4380" y="1169"/>
                    <a:pt x="4386" y="1221"/>
                    <a:pt x="4398" y="1268"/>
                  </a:cubicBezTo>
                  <a:cubicBezTo>
                    <a:pt x="4410" y="1315"/>
                    <a:pt x="4429" y="1355"/>
                    <a:pt x="4457" y="1389"/>
                  </a:cubicBezTo>
                  <a:cubicBezTo>
                    <a:pt x="4484" y="1423"/>
                    <a:pt x="4520" y="1448"/>
                    <a:pt x="4564" y="1466"/>
                  </a:cubicBezTo>
                  <a:cubicBezTo>
                    <a:pt x="4608" y="1484"/>
                    <a:pt x="4662" y="1493"/>
                    <a:pt x="4725" y="1493"/>
                  </a:cubicBezTo>
                  <a:cubicBezTo>
                    <a:pt x="4775" y="1493"/>
                    <a:pt x="4820" y="1489"/>
                    <a:pt x="4859" y="1481"/>
                  </a:cubicBezTo>
                  <a:cubicBezTo>
                    <a:pt x="4899" y="1473"/>
                    <a:pt x="4933" y="1464"/>
                    <a:pt x="4961" y="1453"/>
                  </a:cubicBezTo>
                  <a:cubicBezTo>
                    <a:pt x="4990" y="1443"/>
                    <a:pt x="5014" y="1434"/>
                    <a:pt x="5032" y="1426"/>
                  </a:cubicBezTo>
                  <a:cubicBezTo>
                    <a:pt x="5050" y="1418"/>
                    <a:pt x="5064" y="1414"/>
                    <a:pt x="5074" y="1414"/>
                  </a:cubicBezTo>
                  <a:cubicBezTo>
                    <a:pt x="5079" y="1414"/>
                    <a:pt x="5084" y="1415"/>
                    <a:pt x="5089" y="1418"/>
                  </a:cubicBezTo>
                  <a:cubicBezTo>
                    <a:pt x="5093" y="1420"/>
                    <a:pt x="5096" y="1424"/>
                    <a:pt x="5099" y="1430"/>
                  </a:cubicBezTo>
                  <a:cubicBezTo>
                    <a:pt x="5101" y="1435"/>
                    <a:pt x="5103" y="1443"/>
                    <a:pt x="5104" y="1453"/>
                  </a:cubicBezTo>
                  <a:cubicBezTo>
                    <a:pt x="5105" y="1463"/>
                    <a:pt x="5106" y="1474"/>
                    <a:pt x="5106" y="1489"/>
                  </a:cubicBezTo>
                  <a:cubicBezTo>
                    <a:pt x="5106" y="1499"/>
                    <a:pt x="5105" y="1507"/>
                    <a:pt x="5104" y="1515"/>
                  </a:cubicBezTo>
                  <a:cubicBezTo>
                    <a:pt x="5104" y="1522"/>
                    <a:pt x="5103" y="1529"/>
                    <a:pt x="5101" y="1535"/>
                  </a:cubicBezTo>
                  <a:cubicBezTo>
                    <a:pt x="5100" y="1541"/>
                    <a:pt x="5098" y="1546"/>
                    <a:pt x="5096" y="1551"/>
                  </a:cubicBezTo>
                  <a:cubicBezTo>
                    <a:pt x="5093" y="1555"/>
                    <a:pt x="5089" y="1560"/>
                    <a:pt x="5085" y="1564"/>
                  </a:cubicBezTo>
                  <a:cubicBezTo>
                    <a:pt x="5081" y="1568"/>
                    <a:pt x="5068" y="1575"/>
                    <a:pt x="5047" y="1585"/>
                  </a:cubicBezTo>
                  <a:cubicBezTo>
                    <a:pt x="5026" y="1595"/>
                    <a:pt x="4999" y="1605"/>
                    <a:pt x="4965" y="1614"/>
                  </a:cubicBezTo>
                  <a:cubicBezTo>
                    <a:pt x="4931" y="1623"/>
                    <a:pt x="4893" y="1632"/>
                    <a:pt x="4848" y="1639"/>
                  </a:cubicBezTo>
                  <a:cubicBezTo>
                    <a:pt x="4804" y="1647"/>
                    <a:pt x="4757" y="1650"/>
                    <a:pt x="4707" y="1650"/>
                  </a:cubicBezTo>
                  <a:cubicBezTo>
                    <a:pt x="4620" y="1650"/>
                    <a:pt x="4544" y="1638"/>
                    <a:pt x="4479" y="1614"/>
                  </a:cubicBezTo>
                  <a:cubicBezTo>
                    <a:pt x="4414" y="1590"/>
                    <a:pt x="4359" y="1554"/>
                    <a:pt x="4315" y="1506"/>
                  </a:cubicBezTo>
                  <a:cubicBezTo>
                    <a:pt x="4270" y="1458"/>
                    <a:pt x="4236" y="1399"/>
                    <a:pt x="4214" y="1327"/>
                  </a:cubicBezTo>
                  <a:cubicBezTo>
                    <a:pt x="4191" y="1255"/>
                    <a:pt x="4180" y="1171"/>
                    <a:pt x="4180" y="1076"/>
                  </a:cubicBezTo>
                  <a:cubicBezTo>
                    <a:pt x="4180" y="985"/>
                    <a:pt x="4192" y="904"/>
                    <a:pt x="4215" y="832"/>
                  </a:cubicBezTo>
                  <a:cubicBezTo>
                    <a:pt x="4238" y="759"/>
                    <a:pt x="4272" y="698"/>
                    <a:pt x="4316" y="648"/>
                  </a:cubicBezTo>
                  <a:cubicBezTo>
                    <a:pt x="4360" y="597"/>
                    <a:pt x="4414" y="559"/>
                    <a:pt x="4476" y="532"/>
                  </a:cubicBezTo>
                  <a:cubicBezTo>
                    <a:pt x="4539" y="505"/>
                    <a:pt x="4609" y="491"/>
                    <a:pt x="4686" y="491"/>
                  </a:cubicBezTo>
                  <a:close/>
                  <a:moveTo>
                    <a:pt x="2478" y="491"/>
                  </a:moveTo>
                  <a:cubicBezTo>
                    <a:pt x="2561" y="491"/>
                    <a:pt x="2631" y="505"/>
                    <a:pt x="2690" y="531"/>
                  </a:cubicBezTo>
                  <a:cubicBezTo>
                    <a:pt x="2748" y="558"/>
                    <a:pt x="2796" y="593"/>
                    <a:pt x="2833" y="638"/>
                  </a:cubicBezTo>
                  <a:cubicBezTo>
                    <a:pt x="2871" y="683"/>
                    <a:pt x="2898" y="736"/>
                    <a:pt x="2916" y="797"/>
                  </a:cubicBezTo>
                  <a:cubicBezTo>
                    <a:pt x="2933" y="857"/>
                    <a:pt x="2942" y="922"/>
                    <a:pt x="2942" y="990"/>
                  </a:cubicBezTo>
                  <a:lnTo>
                    <a:pt x="2942" y="1026"/>
                  </a:lnTo>
                  <a:cubicBezTo>
                    <a:pt x="2942" y="1056"/>
                    <a:pt x="2934" y="1078"/>
                    <a:pt x="2919" y="1091"/>
                  </a:cubicBezTo>
                  <a:cubicBezTo>
                    <a:pt x="2904" y="1104"/>
                    <a:pt x="2886" y="1110"/>
                    <a:pt x="2867" y="1110"/>
                  </a:cubicBezTo>
                  <a:lnTo>
                    <a:pt x="2172" y="1110"/>
                  </a:lnTo>
                  <a:cubicBezTo>
                    <a:pt x="2172" y="1169"/>
                    <a:pt x="2178" y="1221"/>
                    <a:pt x="2190" y="1268"/>
                  </a:cubicBezTo>
                  <a:cubicBezTo>
                    <a:pt x="2202" y="1315"/>
                    <a:pt x="2221" y="1355"/>
                    <a:pt x="2249" y="1389"/>
                  </a:cubicBezTo>
                  <a:cubicBezTo>
                    <a:pt x="2276" y="1423"/>
                    <a:pt x="2312" y="1448"/>
                    <a:pt x="2356" y="1466"/>
                  </a:cubicBezTo>
                  <a:cubicBezTo>
                    <a:pt x="2400" y="1484"/>
                    <a:pt x="2454" y="1493"/>
                    <a:pt x="2517" y="1493"/>
                  </a:cubicBezTo>
                  <a:cubicBezTo>
                    <a:pt x="2567" y="1493"/>
                    <a:pt x="2612" y="1489"/>
                    <a:pt x="2651" y="1481"/>
                  </a:cubicBezTo>
                  <a:cubicBezTo>
                    <a:pt x="2691" y="1473"/>
                    <a:pt x="2725" y="1464"/>
                    <a:pt x="2753" y="1453"/>
                  </a:cubicBezTo>
                  <a:cubicBezTo>
                    <a:pt x="2782" y="1443"/>
                    <a:pt x="2806" y="1434"/>
                    <a:pt x="2824" y="1426"/>
                  </a:cubicBezTo>
                  <a:cubicBezTo>
                    <a:pt x="2842" y="1418"/>
                    <a:pt x="2856" y="1414"/>
                    <a:pt x="2866" y="1414"/>
                  </a:cubicBezTo>
                  <a:cubicBezTo>
                    <a:pt x="2871" y="1414"/>
                    <a:pt x="2876" y="1415"/>
                    <a:pt x="2881" y="1418"/>
                  </a:cubicBezTo>
                  <a:cubicBezTo>
                    <a:pt x="2885" y="1420"/>
                    <a:pt x="2888" y="1424"/>
                    <a:pt x="2891" y="1430"/>
                  </a:cubicBezTo>
                  <a:cubicBezTo>
                    <a:pt x="2893" y="1435"/>
                    <a:pt x="2895" y="1443"/>
                    <a:pt x="2896" y="1453"/>
                  </a:cubicBezTo>
                  <a:cubicBezTo>
                    <a:pt x="2897" y="1463"/>
                    <a:pt x="2898" y="1474"/>
                    <a:pt x="2898" y="1489"/>
                  </a:cubicBezTo>
                  <a:cubicBezTo>
                    <a:pt x="2898" y="1499"/>
                    <a:pt x="2897" y="1507"/>
                    <a:pt x="2896" y="1515"/>
                  </a:cubicBezTo>
                  <a:cubicBezTo>
                    <a:pt x="2896" y="1522"/>
                    <a:pt x="2895" y="1529"/>
                    <a:pt x="2893" y="1535"/>
                  </a:cubicBezTo>
                  <a:cubicBezTo>
                    <a:pt x="2892" y="1541"/>
                    <a:pt x="2890" y="1546"/>
                    <a:pt x="2888" y="1551"/>
                  </a:cubicBezTo>
                  <a:cubicBezTo>
                    <a:pt x="2885" y="1555"/>
                    <a:pt x="2881" y="1560"/>
                    <a:pt x="2877" y="1564"/>
                  </a:cubicBezTo>
                  <a:cubicBezTo>
                    <a:pt x="2873" y="1568"/>
                    <a:pt x="2860" y="1575"/>
                    <a:pt x="2839" y="1585"/>
                  </a:cubicBezTo>
                  <a:cubicBezTo>
                    <a:pt x="2818" y="1595"/>
                    <a:pt x="2791" y="1605"/>
                    <a:pt x="2757" y="1614"/>
                  </a:cubicBezTo>
                  <a:cubicBezTo>
                    <a:pt x="2723" y="1623"/>
                    <a:pt x="2685" y="1632"/>
                    <a:pt x="2640" y="1639"/>
                  </a:cubicBezTo>
                  <a:cubicBezTo>
                    <a:pt x="2596" y="1647"/>
                    <a:pt x="2549" y="1650"/>
                    <a:pt x="2499" y="1650"/>
                  </a:cubicBezTo>
                  <a:cubicBezTo>
                    <a:pt x="2412" y="1650"/>
                    <a:pt x="2336" y="1638"/>
                    <a:pt x="2271" y="1614"/>
                  </a:cubicBezTo>
                  <a:cubicBezTo>
                    <a:pt x="2206" y="1590"/>
                    <a:pt x="2151" y="1554"/>
                    <a:pt x="2107" y="1506"/>
                  </a:cubicBezTo>
                  <a:cubicBezTo>
                    <a:pt x="2062" y="1458"/>
                    <a:pt x="2028" y="1399"/>
                    <a:pt x="2006" y="1327"/>
                  </a:cubicBezTo>
                  <a:cubicBezTo>
                    <a:pt x="1983" y="1255"/>
                    <a:pt x="1972" y="1171"/>
                    <a:pt x="1972" y="1076"/>
                  </a:cubicBezTo>
                  <a:cubicBezTo>
                    <a:pt x="1972" y="985"/>
                    <a:pt x="1984" y="904"/>
                    <a:pt x="2007" y="832"/>
                  </a:cubicBezTo>
                  <a:cubicBezTo>
                    <a:pt x="2030" y="759"/>
                    <a:pt x="2064" y="698"/>
                    <a:pt x="2108" y="648"/>
                  </a:cubicBezTo>
                  <a:cubicBezTo>
                    <a:pt x="2152" y="597"/>
                    <a:pt x="2206" y="559"/>
                    <a:pt x="2268" y="532"/>
                  </a:cubicBezTo>
                  <a:cubicBezTo>
                    <a:pt x="2331" y="505"/>
                    <a:pt x="2401" y="491"/>
                    <a:pt x="2478" y="491"/>
                  </a:cubicBezTo>
                  <a:close/>
                  <a:moveTo>
                    <a:pt x="1673" y="491"/>
                  </a:moveTo>
                  <a:cubicBezTo>
                    <a:pt x="1683" y="491"/>
                    <a:pt x="1695" y="492"/>
                    <a:pt x="1708" y="493"/>
                  </a:cubicBezTo>
                  <a:cubicBezTo>
                    <a:pt x="1720" y="494"/>
                    <a:pt x="1734" y="496"/>
                    <a:pt x="1748" y="499"/>
                  </a:cubicBezTo>
                  <a:cubicBezTo>
                    <a:pt x="1762" y="503"/>
                    <a:pt x="1775" y="506"/>
                    <a:pt x="1786" y="510"/>
                  </a:cubicBezTo>
                  <a:cubicBezTo>
                    <a:pt x="1797" y="514"/>
                    <a:pt x="1805" y="518"/>
                    <a:pt x="1810" y="522"/>
                  </a:cubicBezTo>
                  <a:cubicBezTo>
                    <a:pt x="1815" y="526"/>
                    <a:pt x="1818" y="529"/>
                    <a:pt x="1820" y="533"/>
                  </a:cubicBezTo>
                  <a:cubicBezTo>
                    <a:pt x="1821" y="536"/>
                    <a:pt x="1822" y="541"/>
                    <a:pt x="1824" y="546"/>
                  </a:cubicBezTo>
                  <a:cubicBezTo>
                    <a:pt x="1825" y="552"/>
                    <a:pt x="1826" y="560"/>
                    <a:pt x="1826" y="570"/>
                  </a:cubicBezTo>
                  <a:cubicBezTo>
                    <a:pt x="1826" y="581"/>
                    <a:pt x="1827" y="595"/>
                    <a:pt x="1827" y="613"/>
                  </a:cubicBezTo>
                  <a:cubicBezTo>
                    <a:pt x="1827" y="630"/>
                    <a:pt x="1826" y="645"/>
                    <a:pt x="1825" y="657"/>
                  </a:cubicBezTo>
                  <a:cubicBezTo>
                    <a:pt x="1825" y="668"/>
                    <a:pt x="1823" y="677"/>
                    <a:pt x="1821" y="684"/>
                  </a:cubicBezTo>
                  <a:cubicBezTo>
                    <a:pt x="1818" y="691"/>
                    <a:pt x="1815" y="696"/>
                    <a:pt x="1812" y="699"/>
                  </a:cubicBezTo>
                  <a:cubicBezTo>
                    <a:pt x="1808" y="703"/>
                    <a:pt x="1803" y="705"/>
                    <a:pt x="1797" y="705"/>
                  </a:cubicBezTo>
                  <a:cubicBezTo>
                    <a:pt x="1791" y="705"/>
                    <a:pt x="1783" y="703"/>
                    <a:pt x="1774" y="699"/>
                  </a:cubicBezTo>
                  <a:cubicBezTo>
                    <a:pt x="1765" y="696"/>
                    <a:pt x="1755" y="692"/>
                    <a:pt x="1744" y="689"/>
                  </a:cubicBezTo>
                  <a:cubicBezTo>
                    <a:pt x="1733" y="685"/>
                    <a:pt x="1720" y="682"/>
                    <a:pt x="1706" y="679"/>
                  </a:cubicBezTo>
                  <a:cubicBezTo>
                    <a:pt x="1692" y="676"/>
                    <a:pt x="1677" y="674"/>
                    <a:pt x="1660" y="674"/>
                  </a:cubicBezTo>
                  <a:cubicBezTo>
                    <a:pt x="1641" y="674"/>
                    <a:pt x="1621" y="678"/>
                    <a:pt x="1603" y="686"/>
                  </a:cubicBezTo>
                  <a:cubicBezTo>
                    <a:pt x="1584" y="694"/>
                    <a:pt x="1564" y="707"/>
                    <a:pt x="1544" y="724"/>
                  </a:cubicBezTo>
                  <a:cubicBezTo>
                    <a:pt x="1523" y="742"/>
                    <a:pt x="1501" y="766"/>
                    <a:pt x="1478" y="796"/>
                  </a:cubicBezTo>
                  <a:cubicBezTo>
                    <a:pt x="1456" y="826"/>
                    <a:pt x="1431" y="862"/>
                    <a:pt x="1403" y="905"/>
                  </a:cubicBezTo>
                  <a:lnTo>
                    <a:pt x="1403" y="1599"/>
                  </a:lnTo>
                  <a:cubicBezTo>
                    <a:pt x="1403" y="1605"/>
                    <a:pt x="1402" y="1610"/>
                    <a:pt x="1399" y="1615"/>
                  </a:cubicBezTo>
                  <a:cubicBezTo>
                    <a:pt x="1396" y="1619"/>
                    <a:pt x="1391" y="1623"/>
                    <a:pt x="1384" y="1626"/>
                  </a:cubicBezTo>
                  <a:cubicBezTo>
                    <a:pt x="1377" y="1629"/>
                    <a:pt x="1367" y="1631"/>
                    <a:pt x="1354" y="1633"/>
                  </a:cubicBezTo>
                  <a:cubicBezTo>
                    <a:pt x="1342" y="1634"/>
                    <a:pt x="1326" y="1635"/>
                    <a:pt x="1306" y="1635"/>
                  </a:cubicBezTo>
                  <a:cubicBezTo>
                    <a:pt x="1287" y="1635"/>
                    <a:pt x="1272" y="1634"/>
                    <a:pt x="1259" y="1633"/>
                  </a:cubicBezTo>
                  <a:cubicBezTo>
                    <a:pt x="1247" y="1631"/>
                    <a:pt x="1237" y="1629"/>
                    <a:pt x="1229" y="1626"/>
                  </a:cubicBezTo>
                  <a:cubicBezTo>
                    <a:pt x="1222" y="1623"/>
                    <a:pt x="1217" y="1619"/>
                    <a:pt x="1214" y="1615"/>
                  </a:cubicBezTo>
                  <a:cubicBezTo>
                    <a:pt x="1211" y="1610"/>
                    <a:pt x="1210" y="1605"/>
                    <a:pt x="1210" y="1599"/>
                  </a:cubicBezTo>
                  <a:lnTo>
                    <a:pt x="1210" y="544"/>
                  </a:lnTo>
                  <a:cubicBezTo>
                    <a:pt x="1210" y="538"/>
                    <a:pt x="1211" y="532"/>
                    <a:pt x="1214" y="528"/>
                  </a:cubicBezTo>
                  <a:cubicBezTo>
                    <a:pt x="1216" y="524"/>
                    <a:pt x="1221" y="520"/>
                    <a:pt x="1228" y="516"/>
                  </a:cubicBezTo>
                  <a:cubicBezTo>
                    <a:pt x="1235" y="513"/>
                    <a:pt x="1244" y="511"/>
                    <a:pt x="1255" y="509"/>
                  </a:cubicBezTo>
                  <a:cubicBezTo>
                    <a:pt x="1266" y="508"/>
                    <a:pt x="1280" y="508"/>
                    <a:pt x="1298" y="508"/>
                  </a:cubicBezTo>
                  <a:cubicBezTo>
                    <a:pt x="1315" y="508"/>
                    <a:pt x="1329" y="508"/>
                    <a:pt x="1341" y="509"/>
                  </a:cubicBezTo>
                  <a:cubicBezTo>
                    <a:pt x="1352" y="511"/>
                    <a:pt x="1361" y="513"/>
                    <a:pt x="1367" y="516"/>
                  </a:cubicBezTo>
                  <a:cubicBezTo>
                    <a:pt x="1373" y="520"/>
                    <a:pt x="1378" y="524"/>
                    <a:pt x="1381" y="528"/>
                  </a:cubicBezTo>
                  <a:cubicBezTo>
                    <a:pt x="1383" y="532"/>
                    <a:pt x="1385" y="538"/>
                    <a:pt x="1385" y="544"/>
                  </a:cubicBezTo>
                  <a:lnTo>
                    <a:pt x="1385" y="698"/>
                  </a:lnTo>
                  <a:cubicBezTo>
                    <a:pt x="1414" y="655"/>
                    <a:pt x="1441" y="621"/>
                    <a:pt x="1466" y="594"/>
                  </a:cubicBezTo>
                  <a:cubicBezTo>
                    <a:pt x="1492" y="568"/>
                    <a:pt x="1516" y="547"/>
                    <a:pt x="1538" y="532"/>
                  </a:cubicBezTo>
                  <a:cubicBezTo>
                    <a:pt x="1561" y="516"/>
                    <a:pt x="1583" y="506"/>
                    <a:pt x="1606" y="500"/>
                  </a:cubicBezTo>
                  <a:cubicBezTo>
                    <a:pt x="1628" y="494"/>
                    <a:pt x="1650" y="491"/>
                    <a:pt x="1673" y="491"/>
                  </a:cubicBezTo>
                  <a:close/>
                  <a:moveTo>
                    <a:pt x="202" y="278"/>
                  </a:moveTo>
                  <a:lnTo>
                    <a:pt x="202" y="886"/>
                  </a:lnTo>
                  <a:lnTo>
                    <a:pt x="384" y="886"/>
                  </a:lnTo>
                  <a:cubicBezTo>
                    <a:pt x="445" y="886"/>
                    <a:pt x="495" y="878"/>
                    <a:pt x="535" y="863"/>
                  </a:cubicBezTo>
                  <a:cubicBezTo>
                    <a:pt x="576" y="847"/>
                    <a:pt x="609" y="825"/>
                    <a:pt x="637" y="798"/>
                  </a:cubicBezTo>
                  <a:cubicBezTo>
                    <a:pt x="664" y="770"/>
                    <a:pt x="685" y="737"/>
                    <a:pt x="699" y="698"/>
                  </a:cubicBezTo>
                  <a:cubicBezTo>
                    <a:pt x="713" y="659"/>
                    <a:pt x="720" y="617"/>
                    <a:pt x="720" y="572"/>
                  </a:cubicBezTo>
                  <a:cubicBezTo>
                    <a:pt x="720" y="510"/>
                    <a:pt x="708" y="459"/>
                    <a:pt x="685" y="417"/>
                  </a:cubicBezTo>
                  <a:cubicBezTo>
                    <a:pt x="662" y="376"/>
                    <a:pt x="634" y="345"/>
                    <a:pt x="600" y="325"/>
                  </a:cubicBezTo>
                  <a:cubicBezTo>
                    <a:pt x="566" y="305"/>
                    <a:pt x="531" y="292"/>
                    <a:pt x="494" y="286"/>
                  </a:cubicBezTo>
                  <a:cubicBezTo>
                    <a:pt x="458" y="281"/>
                    <a:pt x="423" y="278"/>
                    <a:pt x="388" y="278"/>
                  </a:cubicBezTo>
                  <a:lnTo>
                    <a:pt x="202" y="278"/>
                  </a:lnTo>
                  <a:close/>
                  <a:moveTo>
                    <a:pt x="80" y="112"/>
                  </a:moveTo>
                  <a:lnTo>
                    <a:pt x="405" y="112"/>
                  </a:lnTo>
                  <a:cubicBezTo>
                    <a:pt x="438" y="112"/>
                    <a:pt x="469" y="113"/>
                    <a:pt x="499" y="116"/>
                  </a:cubicBezTo>
                  <a:cubicBezTo>
                    <a:pt x="529" y="118"/>
                    <a:pt x="565" y="124"/>
                    <a:pt x="606" y="133"/>
                  </a:cubicBezTo>
                  <a:cubicBezTo>
                    <a:pt x="647" y="142"/>
                    <a:pt x="688" y="159"/>
                    <a:pt x="731" y="184"/>
                  </a:cubicBezTo>
                  <a:cubicBezTo>
                    <a:pt x="774" y="208"/>
                    <a:pt x="810" y="239"/>
                    <a:pt x="839" y="274"/>
                  </a:cubicBezTo>
                  <a:cubicBezTo>
                    <a:pt x="869" y="310"/>
                    <a:pt x="892" y="352"/>
                    <a:pt x="908" y="399"/>
                  </a:cubicBezTo>
                  <a:cubicBezTo>
                    <a:pt x="924" y="447"/>
                    <a:pt x="932" y="499"/>
                    <a:pt x="932" y="556"/>
                  </a:cubicBezTo>
                  <a:cubicBezTo>
                    <a:pt x="932" y="632"/>
                    <a:pt x="920" y="700"/>
                    <a:pt x="895" y="761"/>
                  </a:cubicBezTo>
                  <a:cubicBezTo>
                    <a:pt x="870" y="822"/>
                    <a:pt x="834" y="874"/>
                    <a:pt x="787" y="917"/>
                  </a:cubicBezTo>
                  <a:cubicBezTo>
                    <a:pt x="741" y="960"/>
                    <a:pt x="684" y="993"/>
                    <a:pt x="616" y="1016"/>
                  </a:cubicBezTo>
                  <a:cubicBezTo>
                    <a:pt x="549" y="1040"/>
                    <a:pt x="468" y="1051"/>
                    <a:pt x="374" y="1051"/>
                  </a:cubicBezTo>
                  <a:lnTo>
                    <a:pt x="202" y="1051"/>
                  </a:lnTo>
                  <a:lnTo>
                    <a:pt x="202" y="1598"/>
                  </a:lnTo>
                  <a:cubicBezTo>
                    <a:pt x="202" y="1604"/>
                    <a:pt x="200" y="1609"/>
                    <a:pt x="197" y="1614"/>
                  </a:cubicBezTo>
                  <a:cubicBezTo>
                    <a:pt x="193" y="1619"/>
                    <a:pt x="188" y="1622"/>
                    <a:pt x="180" y="1625"/>
                  </a:cubicBezTo>
                  <a:cubicBezTo>
                    <a:pt x="173" y="1628"/>
                    <a:pt x="163" y="1630"/>
                    <a:pt x="150" y="1632"/>
                  </a:cubicBezTo>
                  <a:cubicBezTo>
                    <a:pt x="137" y="1634"/>
                    <a:pt x="121" y="1635"/>
                    <a:pt x="101" y="1635"/>
                  </a:cubicBezTo>
                  <a:cubicBezTo>
                    <a:pt x="82" y="1635"/>
                    <a:pt x="65" y="1634"/>
                    <a:pt x="53" y="1632"/>
                  </a:cubicBezTo>
                  <a:cubicBezTo>
                    <a:pt x="40" y="1630"/>
                    <a:pt x="29" y="1628"/>
                    <a:pt x="21" y="1625"/>
                  </a:cubicBezTo>
                  <a:cubicBezTo>
                    <a:pt x="14" y="1622"/>
                    <a:pt x="8" y="1619"/>
                    <a:pt x="5" y="1614"/>
                  </a:cubicBezTo>
                  <a:cubicBezTo>
                    <a:pt x="2" y="1609"/>
                    <a:pt x="0" y="1604"/>
                    <a:pt x="0" y="1598"/>
                  </a:cubicBezTo>
                  <a:lnTo>
                    <a:pt x="0" y="198"/>
                  </a:lnTo>
                  <a:cubicBezTo>
                    <a:pt x="0" y="167"/>
                    <a:pt x="9" y="145"/>
                    <a:pt x="25" y="132"/>
                  </a:cubicBezTo>
                  <a:cubicBezTo>
                    <a:pt x="41" y="118"/>
                    <a:pt x="60" y="112"/>
                    <a:pt x="80" y="112"/>
                  </a:cubicBezTo>
                  <a:close/>
                  <a:moveTo>
                    <a:pt x="6255" y="0"/>
                  </a:moveTo>
                  <a:cubicBezTo>
                    <a:pt x="6275" y="0"/>
                    <a:pt x="6291" y="1"/>
                    <a:pt x="6303" y="3"/>
                  </a:cubicBezTo>
                  <a:cubicBezTo>
                    <a:pt x="6316" y="5"/>
                    <a:pt x="6326" y="7"/>
                    <a:pt x="6333" y="10"/>
                  </a:cubicBezTo>
                  <a:cubicBezTo>
                    <a:pt x="6340" y="13"/>
                    <a:pt x="6345" y="17"/>
                    <a:pt x="6348" y="22"/>
                  </a:cubicBezTo>
                  <a:cubicBezTo>
                    <a:pt x="6352" y="27"/>
                    <a:pt x="6354" y="32"/>
                    <a:pt x="6354" y="38"/>
                  </a:cubicBezTo>
                  <a:lnTo>
                    <a:pt x="6354" y="1599"/>
                  </a:lnTo>
                  <a:cubicBezTo>
                    <a:pt x="6354" y="1605"/>
                    <a:pt x="6352" y="1610"/>
                    <a:pt x="6350" y="1615"/>
                  </a:cubicBezTo>
                  <a:cubicBezTo>
                    <a:pt x="6347" y="1620"/>
                    <a:pt x="6342" y="1624"/>
                    <a:pt x="6335" y="1626"/>
                  </a:cubicBezTo>
                  <a:cubicBezTo>
                    <a:pt x="6329" y="1629"/>
                    <a:pt x="6320" y="1631"/>
                    <a:pt x="6309" y="1633"/>
                  </a:cubicBezTo>
                  <a:cubicBezTo>
                    <a:pt x="6298" y="1634"/>
                    <a:pt x="6285" y="1635"/>
                    <a:pt x="6269" y="1635"/>
                  </a:cubicBezTo>
                  <a:cubicBezTo>
                    <a:pt x="6253" y="1635"/>
                    <a:pt x="6239" y="1634"/>
                    <a:pt x="6228" y="1633"/>
                  </a:cubicBezTo>
                  <a:cubicBezTo>
                    <a:pt x="6217" y="1631"/>
                    <a:pt x="6208" y="1629"/>
                    <a:pt x="6201" y="1626"/>
                  </a:cubicBezTo>
                  <a:cubicBezTo>
                    <a:pt x="6194" y="1624"/>
                    <a:pt x="6189" y="1620"/>
                    <a:pt x="6186" y="1615"/>
                  </a:cubicBezTo>
                  <a:cubicBezTo>
                    <a:pt x="6183" y="1610"/>
                    <a:pt x="6181" y="1605"/>
                    <a:pt x="6181" y="1599"/>
                  </a:cubicBezTo>
                  <a:lnTo>
                    <a:pt x="6181" y="1459"/>
                  </a:lnTo>
                  <a:cubicBezTo>
                    <a:pt x="6126" y="1519"/>
                    <a:pt x="6068" y="1566"/>
                    <a:pt x="6009" y="1600"/>
                  </a:cubicBezTo>
                  <a:cubicBezTo>
                    <a:pt x="5949" y="1633"/>
                    <a:pt x="5883" y="1650"/>
                    <a:pt x="5812" y="1650"/>
                  </a:cubicBezTo>
                  <a:cubicBezTo>
                    <a:pt x="5735" y="1650"/>
                    <a:pt x="5669" y="1635"/>
                    <a:pt x="5614" y="1605"/>
                  </a:cubicBezTo>
                  <a:cubicBezTo>
                    <a:pt x="5560" y="1575"/>
                    <a:pt x="5515" y="1534"/>
                    <a:pt x="5481" y="1483"/>
                  </a:cubicBezTo>
                  <a:cubicBezTo>
                    <a:pt x="5447" y="1432"/>
                    <a:pt x="5422" y="1372"/>
                    <a:pt x="5407" y="1303"/>
                  </a:cubicBezTo>
                  <a:cubicBezTo>
                    <a:pt x="5391" y="1234"/>
                    <a:pt x="5383" y="1161"/>
                    <a:pt x="5383" y="1084"/>
                  </a:cubicBezTo>
                  <a:cubicBezTo>
                    <a:pt x="5383" y="994"/>
                    <a:pt x="5393" y="912"/>
                    <a:pt x="5413" y="839"/>
                  </a:cubicBezTo>
                  <a:cubicBezTo>
                    <a:pt x="5432" y="766"/>
                    <a:pt x="5461" y="703"/>
                    <a:pt x="5499" y="652"/>
                  </a:cubicBezTo>
                  <a:cubicBezTo>
                    <a:pt x="5538" y="600"/>
                    <a:pt x="5585" y="561"/>
                    <a:pt x="5642" y="533"/>
                  </a:cubicBezTo>
                  <a:cubicBezTo>
                    <a:pt x="5698" y="505"/>
                    <a:pt x="5764" y="491"/>
                    <a:pt x="5838" y="491"/>
                  </a:cubicBezTo>
                  <a:cubicBezTo>
                    <a:pt x="5900" y="491"/>
                    <a:pt x="5956" y="505"/>
                    <a:pt x="6007" y="532"/>
                  </a:cubicBezTo>
                  <a:cubicBezTo>
                    <a:pt x="6059" y="559"/>
                    <a:pt x="6109" y="598"/>
                    <a:pt x="6159" y="651"/>
                  </a:cubicBezTo>
                  <a:lnTo>
                    <a:pt x="6159" y="38"/>
                  </a:lnTo>
                  <a:cubicBezTo>
                    <a:pt x="6159" y="32"/>
                    <a:pt x="6160" y="27"/>
                    <a:pt x="6163" y="22"/>
                  </a:cubicBezTo>
                  <a:cubicBezTo>
                    <a:pt x="6166" y="17"/>
                    <a:pt x="6171" y="13"/>
                    <a:pt x="6179" y="10"/>
                  </a:cubicBezTo>
                  <a:cubicBezTo>
                    <a:pt x="6187" y="7"/>
                    <a:pt x="6197" y="5"/>
                    <a:pt x="6209" y="3"/>
                  </a:cubicBezTo>
                  <a:cubicBezTo>
                    <a:pt x="6221" y="1"/>
                    <a:pt x="6236" y="0"/>
                    <a:pt x="625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dirty="0"/>
            </a:p>
          </p:txBody>
        </p:sp>
      </p:grpSp>
      <p:sp>
        <p:nvSpPr>
          <p:cNvPr id="8" name="TextBox 7">
            <a:extLst>
              <a:ext uri="{FF2B5EF4-FFF2-40B4-BE49-F238E27FC236}">
                <a16:creationId xmlns:a16="http://schemas.microsoft.com/office/drawing/2014/main" id="{8F1E2667-E835-6C62-DD2D-9AFFFFE627C9}"/>
              </a:ext>
            </a:extLst>
          </p:cNvPr>
          <p:cNvSpPr txBox="1"/>
          <p:nvPr/>
        </p:nvSpPr>
        <p:spPr>
          <a:xfrm>
            <a:off x="-1" y="6590913"/>
            <a:ext cx="11074401" cy="276999"/>
          </a:xfrm>
          <a:prstGeom prst="rect">
            <a:avLst/>
          </a:prstGeom>
          <a:noFill/>
        </p:spPr>
        <p:txBody>
          <a:bodyPr wrap="square">
            <a:spAutoFit/>
          </a:bodyPr>
          <a:lstStyle/>
          <a:p>
            <a:r>
              <a:rPr lang="en-HK" sz="1200" dirty="0"/>
              <a:t>Jiaxin Bai, Xin Liu, Weiqi Wang, Chen Luo, Yangqiu Song: Complex Query Answering on Eventuality Knowledge Graph with Implicit Logical Constraints. </a:t>
            </a:r>
            <a:r>
              <a:rPr lang="en-HK" sz="1200" dirty="0" err="1"/>
              <a:t>NeurIPS</a:t>
            </a:r>
            <a:r>
              <a:rPr lang="en-HK" sz="1200" dirty="0"/>
              <a:t>, 2023</a:t>
            </a:r>
          </a:p>
        </p:txBody>
      </p:sp>
    </p:spTree>
    <p:extLst>
      <p:ext uri="{BB962C8B-B14F-4D97-AF65-F5344CB8AC3E}">
        <p14:creationId xmlns:p14="http://schemas.microsoft.com/office/powerpoint/2010/main" val="331872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4415-8F68-29A1-5ED9-67D4E04C4B49}"/>
              </a:ext>
            </a:extLst>
          </p:cNvPr>
          <p:cNvSpPr>
            <a:spLocks noGrp="1"/>
          </p:cNvSpPr>
          <p:nvPr>
            <p:ph type="title"/>
          </p:nvPr>
        </p:nvSpPr>
        <p:spPr>
          <a:xfrm>
            <a:off x="389543" y="86156"/>
            <a:ext cx="11317637" cy="1325563"/>
          </a:xfrm>
        </p:spPr>
        <p:txBody>
          <a:bodyPr/>
          <a:lstStyle/>
          <a:p>
            <a:r>
              <a:rPr lang="en-US" dirty="0"/>
              <a:t>Discourse Relations and</a:t>
            </a:r>
            <a:r>
              <a:rPr lang="en-US" sz="4400" dirty="0"/>
              <a:t> Implicit Constraints</a:t>
            </a:r>
            <a:r>
              <a:rPr lang="en-US" dirty="0"/>
              <a:t> </a:t>
            </a:r>
            <a:endParaRPr lang="en-HK" dirty="0"/>
          </a:p>
        </p:txBody>
      </p:sp>
      <p:sp>
        <p:nvSpPr>
          <p:cNvPr id="3" name="Content Placeholder 2">
            <a:extLst>
              <a:ext uri="{FF2B5EF4-FFF2-40B4-BE49-F238E27FC236}">
                <a16:creationId xmlns:a16="http://schemas.microsoft.com/office/drawing/2014/main" id="{C392EFAF-5B0D-303F-DBF2-8F7FC7B96976}"/>
              </a:ext>
            </a:extLst>
          </p:cNvPr>
          <p:cNvSpPr>
            <a:spLocks noGrp="1"/>
          </p:cNvSpPr>
          <p:nvPr>
            <p:ph idx="1"/>
          </p:nvPr>
        </p:nvSpPr>
        <p:spPr>
          <a:xfrm>
            <a:off x="838200" y="1708365"/>
            <a:ext cx="10515600" cy="4351338"/>
          </a:xfrm>
        </p:spPr>
        <p:txBody>
          <a:bodyPr/>
          <a:lstStyle/>
          <a:p>
            <a:r>
              <a:rPr lang="en-US" altLang="zh-CN" sz="2800" dirty="0" err="1"/>
              <a:t>PersonX</a:t>
            </a:r>
            <a:r>
              <a:rPr lang="en-US" altLang="zh-CN" sz="2800" dirty="0"/>
              <a:t> did not eat anything because </a:t>
            </a:r>
            <a:r>
              <a:rPr lang="en-US" altLang="zh-CN" sz="2800" dirty="0" err="1"/>
              <a:t>PersonX</a:t>
            </a:r>
            <a:r>
              <a:rPr lang="en-US" altLang="zh-CN" sz="2800" dirty="0"/>
              <a:t> was full</a:t>
            </a:r>
            <a:endParaRPr lang="en-HK" dirty="0"/>
          </a:p>
        </p:txBody>
      </p:sp>
      <p:sp>
        <p:nvSpPr>
          <p:cNvPr id="5" name="Date Placeholder 4">
            <a:extLst>
              <a:ext uri="{FF2B5EF4-FFF2-40B4-BE49-F238E27FC236}">
                <a16:creationId xmlns:a16="http://schemas.microsoft.com/office/drawing/2014/main" id="{1FAD1B72-2704-D93D-D205-9D10CD822644}"/>
              </a:ext>
            </a:extLst>
          </p:cNvPr>
          <p:cNvSpPr>
            <a:spLocks noGrp="1"/>
          </p:cNvSpPr>
          <p:nvPr>
            <p:ph type="dt" sz="half" idx="10"/>
          </p:nvPr>
        </p:nvSpPr>
        <p:spPr/>
        <p:txBody>
          <a:bodyPr/>
          <a:lstStyle/>
          <a:p>
            <a:fld id="{56A971DE-A0CE-491A-A0A1-0BA818FDB7FD}" type="datetime1">
              <a:rPr lang="en-HK" smtClean="0"/>
              <a:t>12/5/2024</a:t>
            </a:fld>
            <a:endParaRPr lang="en-HK"/>
          </a:p>
        </p:txBody>
      </p:sp>
      <p:sp>
        <p:nvSpPr>
          <p:cNvPr id="4" name="Slide Number Placeholder 3">
            <a:extLst>
              <a:ext uri="{FF2B5EF4-FFF2-40B4-BE49-F238E27FC236}">
                <a16:creationId xmlns:a16="http://schemas.microsoft.com/office/drawing/2014/main" id="{7F18B305-0577-564D-75DC-3E265E8AF9F0}"/>
              </a:ext>
            </a:extLst>
          </p:cNvPr>
          <p:cNvSpPr>
            <a:spLocks noGrp="1"/>
          </p:cNvSpPr>
          <p:nvPr>
            <p:ph type="sldNum" sz="quarter" idx="12"/>
          </p:nvPr>
        </p:nvSpPr>
        <p:spPr>
          <a:xfrm>
            <a:off x="8610600" y="6366078"/>
            <a:ext cx="2743200" cy="365125"/>
          </a:xfrm>
        </p:spPr>
        <p:txBody>
          <a:bodyPr/>
          <a:lstStyle/>
          <a:p>
            <a:fld id="{360D54F1-1E69-41BF-8A89-6B497D4E24EC}" type="slidenum">
              <a:rPr lang="en-US" smtClean="0"/>
              <a:t>13</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0F5351-109E-983B-856C-C766A4C2A91D}"/>
                  </a:ext>
                </a:extLst>
              </p:cNvPr>
              <p:cNvSpPr txBox="1"/>
              <p:nvPr/>
            </p:nvSpPr>
            <p:spPr>
              <a:xfrm>
                <a:off x="1268278" y="2613921"/>
                <a:ext cx="96554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800" dirty="0">
                    <a:latin typeface="Consolas" panose="020B0609020204030204" pitchFamily="49" charset="0"/>
                    <a:cs typeface="Consolas" panose="020B0609020204030204" pitchFamily="49" charset="0"/>
                  </a:rPr>
                  <a:t>Reason</a:t>
                </a:r>
                <a:r>
                  <a:rPr lang="en-US" sz="2800" dirty="0"/>
                  <a:t>(</a:t>
                </a:r>
                <a14:m>
                  <m:oMath xmlns:m="http://schemas.openxmlformats.org/officeDocument/2006/math">
                    <m:r>
                      <m:rPr>
                        <m:nor/>
                      </m:rPr>
                      <a:rPr lang="en-HK" altLang="zh-CN" sz="2800" i="1">
                        <a:latin typeface="Cambria Math" panose="02040503050406030204" pitchFamily="18" charset="0"/>
                      </a:rPr>
                      <m:t>PersonX</m:t>
                    </m:r>
                  </m:oMath>
                </a14:m>
                <a:r>
                  <a:rPr lang="en-US" altLang="zh-CN" sz="2800" i="1" dirty="0"/>
                  <a:t> did not eat anything</a:t>
                </a:r>
                <a:r>
                  <a:rPr lang="en-US" sz="2800" i="1" dirty="0"/>
                  <a:t>, </a:t>
                </a:r>
                <a14:m>
                  <m:oMath xmlns:m="http://schemas.openxmlformats.org/officeDocument/2006/math">
                    <m:r>
                      <m:rPr>
                        <m:nor/>
                      </m:rPr>
                      <a:rPr lang="en-HK" altLang="zh-CN" sz="2800" i="1" smtClean="0">
                        <a:latin typeface="Cambria Math" panose="02040503050406030204" pitchFamily="18" charset="0"/>
                      </a:rPr>
                      <m:t>PersonX</m:t>
                    </m:r>
                  </m:oMath>
                </a14:m>
                <a:r>
                  <a:rPr lang="en-US" altLang="zh-CN" sz="2800" i="1" dirty="0"/>
                  <a:t> was full</a:t>
                </a:r>
                <a:r>
                  <a:rPr lang="en-US" sz="2800" dirty="0"/>
                  <a:t>) </a:t>
                </a:r>
                <a:endParaRPr lang="en-HK" sz="2800" dirty="0"/>
              </a:p>
            </p:txBody>
          </p:sp>
        </mc:Choice>
        <mc:Fallback xmlns="">
          <p:sp>
            <p:nvSpPr>
              <p:cNvPr id="6" name="TextBox 5">
                <a:extLst>
                  <a:ext uri="{FF2B5EF4-FFF2-40B4-BE49-F238E27FC236}">
                    <a16:creationId xmlns:a16="http://schemas.microsoft.com/office/drawing/2014/main" id="{570F5351-109E-983B-856C-C766A4C2A91D}"/>
                  </a:ext>
                </a:extLst>
              </p:cNvPr>
              <p:cNvSpPr txBox="1">
                <a:spLocks noRot="1" noChangeAspect="1" noMove="1" noResize="1" noEditPoints="1" noAdjustHandles="1" noChangeArrowheads="1" noChangeShapeType="1" noTextEdit="1"/>
              </p:cNvSpPr>
              <p:nvPr/>
            </p:nvSpPr>
            <p:spPr>
              <a:xfrm>
                <a:off x="1268278" y="2613921"/>
                <a:ext cx="9655444" cy="523220"/>
              </a:xfrm>
              <a:prstGeom prst="rect">
                <a:avLst/>
              </a:prstGeom>
              <a:blipFill>
                <a:blip r:embed="rId3"/>
                <a:stretch>
                  <a:fillRect t="-12644" b="-31034"/>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9A680B-6D87-479D-8FC2-A4D18897F440}"/>
                  </a:ext>
                </a:extLst>
              </p:cNvPr>
              <p:cNvSpPr txBox="1"/>
              <p:nvPr/>
            </p:nvSpPr>
            <p:spPr>
              <a:xfrm>
                <a:off x="1955369" y="5030058"/>
                <a:ext cx="8968353"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14:m>
                  <m:oMath xmlns:m="http://schemas.openxmlformats.org/officeDocument/2006/math">
                    <m:r>
                      <a:rPr lang="zh-CN" altLang="en-US" sz="2800" b="0" i="1" smtClean="0">
                        <a:latin typeface="Cambria Math" panose="02040503050406030204" pitchFamily="18" charset="0"/>
                      </a:rPr>
                      <m:t>𝜏</m:t>
                    </m:r>
                  </m:oMath>
                </a14:m>
                <a:r>
                  <a:rPr lang="en-US" altLang="zh-CN" sz="2800" dirty="0"/>
                  <a:t>(</a:t>
                </a:r>
                <a14:m>
                  <m:oMath xmlns:m="http://schemas.openxmlformats.org/officeDocument/2006/math">
                    <m:r>
                      <m:rPr>
                        <m:nor/>
                      </m:rPr>
                      <a:rPr lang="en-HK" altLang="zh-CN" sz="2800" i="1">
                        <a:latin typeface="Cambria Math" panose="02040503050406030204" pitchFamily="18" charset="0"/>
                      </a:rPr>
                      <m:t>PersonX</m:t>
                    </m:r>
                  </m:oMath>
                </a14:m>
                <a:r>
                  <a:rPr lang="en-US" altLang="zh-CN" sz="2800" i="1" dirty="0"/>
                  <a:t> did not eat anything</a:t>
                </a:r>
                <a:r>
                  <a:rPr lang="en-US" altLang="zh-CN" sz="2800" dirty="0"/>
                  <a:t>)</a:t>
                </a:r>
                <a:r>
                  <a:rPr lang="en-US" sz="2800" dirty="0"/>
                  <a:t> </a:t>
                </a:r>
                <a14:m>
                  <m:oMath xmlns:m="http://schemas.openxmlformats.org/officeDocument/2006/math">
                    <m:r>
                      <a:rPr lang="en-US" sz="2800" smtClean="0">
                        <a:latin typeface="Cambria Math" panose="02040503050406030204" pitchFamily="18" charset="0"/>
                      </a:rPr>
                      <m:t>≻</m:t>
                    </m:r>
                    <m:r>
                      <a:rPr lang="zh-CN" altLang="en-US" sz="2800" b="0" i="1">
                        <a:latin typeface="Cambria Math" panose="02040503050406030204" pitchFamily="18" charset="0"/>
                      </a:rPr>
                      <m:t>𝜏</m:t>
                    </m:r>
                  </m:oMath>
                </a14:m>
                <a:r>
                  <a:rPr lang="en-US" altLang="zh-CN" sz="2800" dirty="0"/>
                  <a:t>(</a:t>
                </a:r>
                <a14:m>
                  <m:oMath xmlns:m="http://schemas.openxmlformats.org/officeDocument/2006/math">
                    <m:r>
                      <m:rPr>
                        <m:nor/>
                      </m:rPr>
                      <a:rPr lang="en-HK" altLang="zh-CN" sz="2800" i="1">
                        <a:latin typeface="Cambria Math" panose="02040503050406030204" pitchFamily="18" charset="0"/>
                      </a:rPr>
                      <m:t>PersonX</m:t>
                    </m:r>
                  </m:oMath>
                </a14:m>
                <a:r>
                  <a:rPr lang="en-US" altLang="zh-CN" sz="2800" i="1" dirty="0"/>
                  <a:t> was full</a:t>
                </a:r>
                <a:r>
                  <a:rPr lang="en-US" altLang="zh-CN" sz="2800" dirty="0"/>
                  <a:t>)</a:t>
                </a:r>
                <a:endParaRPr lang="en-HK" sz="2800" dirty="0"/>
              </a:p>
            </p:txBody>
          </p:sp>
        </mc:Choice>
        <mc:Fallback xmlns="">
          <p:sp>
            <p:nvSpPr>
              <p:cNvPr id="8" name="TextBox 7">
                <a:extLst>
                  <a:ext uri="{FF2B5EF4-FFF2-40B4-BE49-F238E27FC236}">
                    <a16:creationId xmlns:a16="http://schemas.microsoft.com/office/drawing/2014/main" id="{769A680B-6D87-479D-8FC2-A4D18897F440}"/>
                  </a:ext>
                </a:extLst>
              </p:cNvPr>
              <p:cNvSpPr txBox="1">
                <a:spLocks noRot="1" noChangeAspect="1" noMove="1" noResize="1" noEditPoints="1" noAdjustHandles="1" noChangeArrowheads="1" noChangeShapeType="1" noTextEdit="1"/>
              </p:cNvSpPr>
              <p:nvPr/>
            </p:nvSpPr>
            <p:spPr>
              <a:xfrm>
                <a:off x="1955369" y="5030058"/>
                <a:ext cx="8968353" cy="523220"/>
              </a:xfrm>
              <a:prstGeom prst="rect">
                <a:avLst/>
              </a:prstGeom>
              <a:blipFill>
                <a:blip r:embed="rId4"/>
                <a:stretch>
                  <a:fillRect t="-10227" b="-29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0234EEB-E432-00EF-32EC-F7A915B21911}"/>
                  </a:ext>
                </a:extLst>
              </p:cNvPr>
              <p:cNvSpPr txBox="1"/>
              <p:nvPr/>
            </p:nvSpPr>
            <p:spPr>
              <a:xfrm>
                <a:off x="1819943" y="3606546"/>
                <a:ext cx="9103779"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14:m>
                  <m:oMath xmlns:m="http://schemas.openxmlformats.org/officeDocument/2006/math">
                    <m:r>
                      <a:rPr lang="zh-CN" altLang="en-US" sz="2800" b="0" i="1" smtClean="0">
                        <a:latin typeface="Cambria Math" panose="02040503050406030204" pitchFamily="18" charset="0"/>
                      </a:rPr>
                      <m:t>𝜂</m:t>
                    </m:r>
                    <m:r>
                      <m:rPr>
                        <m:nor/>
                      </m:rPr>
                      <a:rPr lang="en-US" altLang="zh-CN" sz="2800" dirty="0"/>
                      <m:t>(</m:t>
                    </m:r>
                    <m:r>
                      <m:rPr>
                        <m:nor/>
                      </m:rPr>
                      <a:rPr lang="en-HK" altLang="zh-CN" sz="2800" i="1">
                        <a:latin typeface="Cambria Math" panose="02040503050406030204" pitchFamily="18" charset="0"/>
                      </a:rPr>
                      <m:t>PersonX</m:t>
                    </m:r>
                    <m:r>
                      <m:rPr>
                        <m:nor/>
                      </m:rPr>
                      <a:rPr lang="en-HK" altLang="zh-CN" sz="2800" b="0" i="1" smtClean="0">
                        <a:latin typeface="Cambria Math" panose="02040503050406030204" pitchFamily="18" charset="0"/>
                      </a:rPr>
                      <m:t> </m:t>
                    </m:r>
                    <m:r>
                      <m:rPr>
                        <m:nor/>
                      </m:rPr>
                      <a:rPr lang="en-US" altLang="zh-CN" sz="2800" i="1" dirty="0"/>
                      <m:t>did</m:t>
                    </m:r>
                    <m:r>
                      <m:rPr>
                        <m:nor/>
                      </m:rPr>
                      <a:rPr lang="en-US" altLang="zh-CN" sz="2800" i="1" dirty="0"/>
                      <m:t> </m:t>
                    </m:r>
                    <m:r>
                      <m:rPr>
                        <m:nor/>
                      </m:rPr>
                      <a:rPr lang="en-US" altLang="zh-CN" sz="2800" i="1" dirty="0"/>
                      <m:t>not</m:t>
                    </m:r>
                    <m:r>
                      <m:rPr>
                        <m:nor/>
                      </m:rPr>
                      <a:rPr lang="en-US" altLang="zh-CN" sz="2800" i="1" dirty="0"/>
                      <m:t> </m:t>
                    </m:r>
                    <m:r>
                      <m:rPr>
                        <m:nor/>
                      </m:rPr>
                      <a:rPr lang="en-US" altLang="zh-CN" sz="2800" i="1" dirty="0"/>
                      <m:t>eat</m:t>
                    </m:r>
                    <m:r>
                      <m:rPr>
                        <m:nor/>
                      </m:rPr>
                      <a:rPr lang="en-US" altLang="zh-CN" sz="2800" i="1" dirty="0"/>
                      <m:t> </m:t>
                    </m:r>
                    <m:r>
                      <m:rPr>
                        <m:nor/>
                      </m:rPr>
                      <a:rPr lang="en-US" altLang="zh-CN" sz="2800" i="1" dirty="0"/>
                      <m:t>anything</m:t>
                    </m:r>
                    <m:r>
                      <m:rPr>
                        <m:nor/>
                      </m:rPr>
                      <a:rPr lang="en-US" altLang="zh-CN" sz="2800" dirty="0"/>
                      <m:t>)</m:t>
                    </m:r>
                    <m:r>
                      <a:rPr lang="en-US" altLang="zh-CN" sz="2800" b="0" i="1">
                        <a:latin typeface="Cambria Math" panose="02040503050406030204" pitchFamily="18" charset="0"/>
                      </a:rPr>
                      <m:t>∧</m:t>
                    </m:r>
                    <m:r>
                      <a:rPr lang="zh-CN" altLang="en-US" sz="2800" b="0" i="1">
                        <a:latin typeface="Cambria Math" panose="02040503050406030204" pitchFamily="18" charset="0"/>
                      </a:rPr>
                      <m:t>𝜂</m:t>
                    </m:r>
                    <m:r>
                      <m:rPr>
                        <m:nor/>
                      </m:rPr>
                      <a:rPr lang="en-US" altLang="zh-CN" sz="2800" dirty="0"/>
                      <m:t>(</m:t>
                    </m:r>
                    <m:r>
                      <m:rPr>
                        <m:nor/>
                      </m:rPr>
                      <a:rPr lang="en-HK" altLang="zh-CN" sz="2800" i="1">
                        <a:latin typeface="Cambria Math" panose="02040503050406030204" pitchFamily="18" charset="0"/>
                      </a:rPr>
                      <m:t>PersonX</m:t>
                    </m:r>
                    <m:r>
                      <m:rPr>
                        <m:nor/>
                      </m:rPr>
                      <a:rPr lang="en-HK" altLang="zh-CN" sz="2800" b="0" i="1" smtClean="0">
                        <a:latin typeface="Cambria Math" panose="02040503050406030204" pitchFamily="18" charset="0"/>
                      </a:rPr>
                      <m:t> </m:t>
                    </m:r>
                    <m:r>
                      <m:rPr>
                        <m:nor/>
                      </m:rPr>
                      <a:rPr lang="en-US" altLang="zh-CN" sz="2800" i="1" dirty="0"/>
                      <m:t>was</m:t>
                    </m:r>
                    <m:r>
                      <m:rPr>
                        <m:nor/>
                      </m:rPr>
                      <a:rPr lang="en-US" altLang="zh-CN" sz="2800" i="1" dirty="0"/>
                      <m:t> </m:t>
                    </m:r>
                    <m:r>
                      <m:rPr>
                        <m:nor/>
                      </m:rPr>
                      <a:rPr lang="en-US" altLang="zh-CN" sz="2800" i="1" dirty="0"/>
                      <m:t>full</m:t>
                    </m:r>
                    <m:r>
                      <m:rPr>
                        <m:nor/>
                      </m:rPr>
                      <a:rPr lang="en-US" altLang="zh-CN" sz="2800" dirty="0"/>
                      <m:t>)</m:t>
                    </m:r>
                  </m:oMath>
                </a14:m>
                <a:r>
                  <a:rPr lang="en-US" altLang="zh-CN" sz="2800" dirty="0"/>
                  <a:t>  </a:t>
                </a:r>
              </a:p>
              <a:p>
                <a:pPr algn="ctr"/>
                <a:r>
                  <a:rPr lang="en-US" sz="2800" dirty="0"/>
                  <a:t>∧ 𝜂(</a:t>
                </a:r>
                <a14:m>
                  <m:oMath xmlns:m="http://schemas.openxmlformats.org/officeDocument/2006/math">
                    <m:r>
                      <m:rPr>
                        <m:nor/>
                      </m:rPr>
                      <a:rPr lang="en-HK" altLang="zh-CN" sz="2800" i="1">
                        <a:latin typeface="Cambria Math" panose="02040503050406030204" pitchFamily="18" charset="0"/>
                      </a:rPr>
                      <m:t>PersonX</m:t>
                    </m:r>
                    <m:r>
                      <m:rPr>
                        <m:nor/>
                      </m:rPr>
                      <a:rPr lang="en-HK" altLang="zh-CN" sz="2800" b="0" i="1" smtClean="0">
                        <a:latin typeface="Cambria Math" panose="02040503050406030204" pitchFamily="18" charset="0"/>
                      </a:rPr>
                      <m:t> </m:t>
                    </m:r>
                    <m:r>
                      <m:rPr>
                        <m:nor/>
                      </m:rPr>
                      <a:rPr lang="en-US" altLang="zh-CN" sz="2800" i="1" dirty="0"/>
                      <m:t>did</m:t>
                    </m:r>
                    <m:r>
                      <m:rPr>
                        <m:nor/>
                      </m:rPr>
                      <a:rPr lang="en-US" altLang="zh-CN" sz="2800" i="1" dirty="0"/>
                      <m:t> </m:t>
                    </m:r>
                    <m:r>
                      <m:rPr>
                        <m:nor/>
                      </m:rPr>
                      <a:rPr lang="en-US" altLang="zh-CN" sz="2800" i="1" dirty="0"/>
                      <m:t>not</m:t>
                    </m:r>
                    <m:r>
                      <m:rPr>
                        <m:nor/>
                      </m:rPr>
                      <a:rPr lang="en-US" altLang="zh-CN" sz="2800" i="1" dirty="0"/>
                      <m:t> </m:t>
                    </m:r>
                    <m:r>
                      <m:rPr>
                        <m:nor/>
                      </m:rPr>
                      <a:rPr lang="en-US" altLang="zh-CN" sz="2800" i="1" dirty="0"/>
                      <m:t>eat</m:t>
                    </m:r>
                    <m:r>
                      <m:rPr>
                        <m:nor/>
                      </m:rPr>
                      <a:rPr lang="en-US" altLang="zh-CN" sz="2800" i="1" dirty="0"/>
                      <m:t> </m:t>
                    </m:r>
                    <m:r>
                      <m:rPr>
                        <m:nor/>
                      </m:rPr>
                      <a:rPr lang="en-US" altLang="zh-CN" sz="2800" i="1" dirty="0"/>
                      <m:t>anything</m:t>
                    </m:r>
                  </m:oMath>
                </a14:m>
                <a:r>
                  <a:rPr lang="en-US" sz="2800" dirty="0"/>
                  <a:t>) </a:t>
                </a:r>
                <a14:m>
                  <m:oMath xmlns:m="http://schemas.openxmlformats.org/officeDocument/2006/math">
                    <m:r>
                      <a:rPr lang="en-US" sz="2800">
                        <a:latin typeface="Cambria Math" panose="02040503050406030204" pitchFamily="18" charset="0"/>
                      </a:rPr>
                      <m:t>←</m:t>
                    </m:r>
                    <m:r>
                      <m:rPr>
                        <m:nor/>
                      </m:rPr>
                      <a:rPr lang="en-US" sz="2800" dirty="0"/>
                      <m:t>𝜂</m:t>
                    </m:r>
                    <m:r>
                      <m:rPr>
                        <m:nor/>
                      </m:rPr>
                      <a:rPr lang="en-US" sz="2800" dirty="0"/>
                      <m:t>(</m:t>
                    </m:r>
                    <m:r>
                      <m:rPr>
                        <m:nor/>
                      </m:rPr>
                      <a:rPr lang="en-HK" altLang="zh-CN" sz="2800" i="1">
                        <a:latin typeface="Cambria Math" panose="02040503050406030204" pitchFamily="18" charset="0"/>
                      </a:rPr>
                      <m:t>PersonX</m:t>
                    </m:r>
                    <m:r>
                      <m:rPr>
                        <m:nor/>
                      </m:rPr>
                      <a:rPr lang="en-HK" altLang="zh-CN" sz="2800" b="0" i="1" smtClean="0">
                        <a:latin typeface="Cambria Math" panose="02040503050406030204" pitchFamily="18" charset="0"/>
                      </a:rPr>
                      <m:t> </m:t>
                    </m:r>
                    <m:r>
                      <m:rPr>
                        <m:nor/>
                      </m:rPr>
                      <a:rPr lang="en-US" altLang="zh-CN" sz="2800" i="1" dirty="0"/>
                      <m:t>was</m:t>
                    </m:r>
                    <m:r>
                      <m:rPr>
                        <m:nor/>
                      </m:rPr>
                      <a:rPr lang="en-US" altLang="zh-CN" sz="2800" i="1" dirty="0"/>
                      <m:t> </m:t>
                    </m:r>
                    <m:r>
                      <m:rPr>
                        <m:nor/>
                      </m:rPr>
                      <a:rPr lang="en-US" altLang="zh-CN" sz="2800" i="1" dirty="0"/>
                      <m:t>full</m:t>
                    </m:r>
                  </m:oMath>
                </a14:m>
                <a:r>
                  <a:rPr lang="en-US" sz="2800" dirty="0"/>
                  <a:t>) </a:t>
                </a:r>
                <a:r>
                  <a:rPr lang="en-US" altLang="zh-CN" sz="2800" dirty="0"/>
                  <a:t> </a:t>
                </a:r>
                <a:endParaRPr lang="en-HK" sz="2800" dirty="0"/>
              </a:p>
            </p:txBody>
          </p:sp>
        </mc:Choice>
        <mc:Fallback xmlns="">
          <p:sp>
            <p:nvSpPr>
              <p:cNvPr id="10" name="TextBox 9">
                <a:extLst>
                  <a:ext uri="{FF2B5EF4-FFF2-40B4-BE49-F238E27FC236}">
                    <a16:creationId xmlns:a16="http://schemas.microsoft.com/office/drawing/2014/main" id="{50234EEB-E432-00EF-32EC-F7A915B21911}"/>
                  </a:ext>
                </a:extLst>
              </p:cNvPr>
              <p:cNvSpPr txBox="1">
                <a:spLocks noRot="1" noChangeAspect="1" noMove="1" noResize="1" noEditPoints="1" noAdjustHandles="1" noChangeArrowheads="1" noChangeShapeType="1" noTextEdit="1"/>
              </p:cNvSpPr>
              <p:nvPr/>
            </p:nvSpPr>
            <p:spPr>
              <a:xfrm>
                <a:off x="1819943" y="3606546"/>
                <a:ext cx="9103779" cy="954107"/>
              </a:xfrm>
              <a:prstGeom prst="rect">
                <a:avLst/>
              </a:prstGeom>
              <a:blipFill>
                <a:blip r:embed="rId5"/>
                <a:stretch>
                  <a:fillRect r="-803" b="-164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1999D6B-BF4E-4512-2F6D-E58B4BEC8970}"/>
                  </a:ext>
                </a:extLst>
              </p:cNvPr>
              <p:cNvSpPr txBox="1"/>
              <p:nvPr/>
            </p:nvSpPr>
            <p:spPr>
              <a:xfrm>
                <a:off x="3757844" y="5947267"/>
                <a:ext cx="425786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r>
                      <a:rPr lang="zh-CN" altLang="en-US" sz="2400" b="0" i="1" smtClean="0">
                        <a:latin typeface="Cambria Math" panose="02040503050406030204" pitchFamily="18" charset="0"/>
                      </a:rPr>
                      <m:t>𝜂</m:t>
                    </m:r>
                    <m:r>
                      <a:rPr lang="en-HK" altLang="zh-CN" sz="2400" b="0" i="1" smtClean="0">
                        <a:latin typeface="Cambria Math" panose="02040503050406030204" pitchFamily="18" charset="0"/>
                      </a:rPr>
                      <m:t>(</m:t>
                    </m:r>
                    <m:r>
                      <a:rPr lang="en-HK" altLang="zh-CN" sz="2400" b="0" i="1" smtClean="0">
                        <a:latin typeface="Cambria Math" panose="02040503050406030204" pitchFamily="18" charset="0"/>
                      </a:rPr>
                      <m:t>𝐴</m:t>
                    </m:r>
                    <m:r>
                      <a:rPr lang="en-HK" altLang="zh-CN" sz="2400" b="0" i="1" smtClean="0">
                        <a:latin typeface="Cambria Math" panose="02040503050406030204" pitchFamily="18" charset="0"/>
                      </a:rPr>
                      <m:t>)</m:t>
                    </m:r>
                  </m:oMath>
                </a14:m>
                <a:r>
                  <a:rPr lang="en-HK" sz="2400" dirty="0"/>
                  <a:t> = 1 if and only if it </a:t>
                </a:r>
                <a:r>
                  <a:rPr lang="en-US" altLang="zh-CN" sz="2400" dirty="0"/>
                  <a:t>occurs</a:t>
                </a:r>
              </a:p>
              <a:p>
                <a14:m>
                  <m:oMath xmlns:m="http://schemas.openxmlformats.org/officeDocument/2006/math">
                    <m:r>
                      <a:rPr lang="en-US" sz="2400" dirty="0">
                        <a:latin typeface="Cambria Math" panose="02040503050406030204" pitchFamily="18" charset="0"/>
                      </a:rPr>
                      <m:t>𝜏</m:t>
                    </m:r>
                  </m:oMath>
                </a14:m>
                <a:r>
                  <a:rPr lang="en-US" sz="2400" dirty="0"/>
                  <a:t>(</a:t>
                </a:r>
                <a14:m>
                  <m:oMath xmlns:m="http://schemas.openxmlformats.org/officeDocument/2006/math">
                    <m:r>
                      <a:rPr lang="en-HK" altLang="zh-CN" sz="2400" i="1">
                        <a:latin typeface="Cambria Math" panose="02040503050406030204" pitchFamily="18" charset="0"/>
                      </a:rPr>
                      <m:t>𝐴</m:t>
                    </m:r>
                  </m:oMath>
                </a14:m>
                <a:r>
                  <a:rPr lang="en-US" sz="2400" dirty="0"/>
                  <a:t>)</a:t>
                </a:r>
                <a14:m>
                  <m:oMath xmlns:m="http://schemas.openxmlformats.org/officeDocument/2006/math">
                    <m:r>
                      <a:rPr lang="en-US" sz="2400">
                        <a:latin typeface="Cambria Math" panose="02040503050406030204" pitchFamily="18" charset="0"/>
                      </a:rPr>
                      <m:t>≻</m:t>
                    </m:r>
                  </m:oMath>
                </a14:m>
                <a:r>
                  <a:rPr lang="en-US" sz="2400" dirty="0"/>
                  <a:t>𝜏(</a:t>
                </a:r>
                <a14:m>
                  <m:oMath xmlns:m="http://schemas.openxmlformats.org/officeDocument/2006/math">
                    <m:r>
                      <m:rPr>
                        <m:sty m:val="p"/>
                      </m:rPr>
                      <a:rPr lang="en-US" altLang="zh-CN" sz="2400" i="1" dirty="0">
                        <a:latin typeface="Cambria Math" panose="02040503050406030204" pitchFamily="18" charset="0"/>
                      </a:rPr>
                      <m:t>B</m:t>
                    </m:r>
                  </m:oMath>
                </a14:m>
                <a:r>
                  <a:rPr lang="en-US" sz="2400" dirty="0"/>
                  <a:t>) : A happens after B</a:t>
                </a:r>
              </a:p>
            </p:txBody>
          </p:sp>
        </mc:Choice>
        <mc:Fallback xmlns="">
          <p:sp>
            <p:nvSpPr>
              <p:cNvPr id="11" name="TextBox 10">
                <a:extLst>
                  <a:ext uri="{FF2B5EF4-FFF2-40B4-BE49-F238E27FC236}">
                    <a16:creationId xmlns:a16="http://schemas.microsoft.com/office/drawing/2014/main" id="{C1999D6B-BF4E-4512-2F6D-E58B4BEC8970}"/>
                  </a:ext>
                </a:extLst>
              </p:cNvPr>
              <p:cNvSpPr txBox="1">
                <a:spLocks noRot="1" noChangeAspect="1" noMove="1" noResize="1" noEditPoints="1" noAdjustHandles="1" noChangeArrowheads="1" noChangeShapeType="1" noTextEdit="1"/>
              </p:cNvSpPr>
              <p:nvPr/>
            </p:nvSpPr>
            <p:spPr>
              <a:xfrm>
                <a:off x="3757844" y="5947267"/>
                <a:ext cx="4257860" cy="830997"/>
              </a:xfrm>
              <a:prstGeom prst="rect">
                <a:avLst/>
              </a:prstGeom>
              <a:blipFill>
                <a:blip r:embed="rId6"/>
                <a:stretch>
                  <a:fillRect l="-285" t="-5072" b="-15217"/>
                </a:stretch>
              </a:blipFill>
            </p:spPr>
            <p:txBody>
              <a:bodyPr/>
              <a:lstStyle/>
              <a:p>
                <a:r>
                  <a:rPr lang="en-HK">
                    <a:noFill/>
                  </a:rPr>
                  <a:t> </a:t>
                </a:r>
              </a:p>
            </p:txBody>
          </p:sp>
        </mc:Fallback>
      </mc:AlternateContent>
      <p:sp>
        <p:nvSpPr>
          <p:cNvPr id="13" name="TextBox 12">
            <a:extLst>
              <a:ext uri="{FF2B5EF4-FFF2-40B4-BE49-F238E27FC236}">
                <a16:creationId xmlns:a16="http://schemas.microsoft.com/office/drawing/2014/main" id="{CAB4D426-4827-51FA-1049-6F86C05E8035}"/>
              </a:ext>
            </a:extLst>
          </p:cNvPr>
          <p:cNvSpPr txBox="1"/>
          <p:nvPr/>
        </p:nvSpPr>
        <p:spPr>
          <a:xfrm>
            <a:off x="0" y="3609456"/>
            <a:ext cx="2087105" cy="830997"/>
          </a:xfrm>
          <a:prstGeom prst="rect">
            <a:avLst/>
          </a:prstGeom>
          <a:noFill/>
        </p:spPr>
        <p:txBody>
          <a:bodyPr wrap="square">
            <a:spAutoFit/>
          </a:bodyPr>
          <a:lstStyle/>
          <a:p>
            <a:pPr algn="ctr"/>
            <a:r>
              <a:rPr lang="en-US" sz="2400" dirty="0"/>
              <a:t>Occurrence Constraint</a:t>
            </a:r>
          </a:p>
        </p:txBody>
      </p:sp>
      <p:sp>
        <p:nvSpPr>
          <p:cNvPr id="15" name="TextBox 14">
            <a:extLst>
              <a:ext uri="{FF2B5EF4-FFF2-40B4-BE49-F238E27FC236}">
                <a16:creationId xmlns:a16="http://schemas.microsoft.com/office/drawing/2014/main" id="{63CFEB65-5256-CB6C-8E90-30BDDF5EB455}"/>
              </a:ext>
            </a:extLst>
          </p:cNvPr>
          <p:cNvSpPr txBox="1"/>
          <p:nvPr/>
        </p:nvSpPr>
        <p:spPr>
          <a:xfrm>
            <a:off x="-36163" y="4857437"/>
            <a:ext cx="2087105" cy="830997"/>
          </a:xfrm>
          <a:prstGeom prst="rect">
            <a:avLst/>
          </a:prstGeom>
          <a:noFill/>
        </p:spPr>
        <p:txBody>
          <a:bodyPr wrap="square">
            <a:spAutoFit/>
          </a:bodyPr>
          <a:lstStyle/>
          <a:p>
            <a:pPr algn="ctr"/>
            <a:r>
              <a:rPr lang="en-US" sz="2400" dirty="0"/>
              <a:t>Temporal Constraints</a:t>
            </a:r>
          </a:p>
        </p:txBody>
      </p:sp>
    </p:spTree>
    <p:extLst>
      <p:ext uri="{BB962C8B-B14F-4D97-AF65-F5344CB8AC3E}">
        <p14:creationId xmlns:p14="http://schemas.microsoft.com/office/powerpoint/2010/main" val="3848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2EFAF-5B0D-303F-DBF2-8F7FC7B96976}"/>
              </a:ext>
            </a:extLst>
          </p:cNvPr>
          <p:cNvSpPr>
            <a:spLocks noGrp="1"/>
          </p:cNvSpPr>
          <p:nvPr>
            <p:ph idx="1"/>
          </p:nvPr>
        </p:nvSpPr>
        <p:spPr>
          <a:xfrm>
            <a:off x="838200" y="1607911"/>
            <a:ext cx="10515600" cy="4351338"/>
          </a:xfrm>
        </p:spPr>
        <p:txBody>
          <a:bodyPr/>
          <a:lstStyle/>
          <a:p>
            <a:r>
              <a:rPr lang="en-US" sz="2800" dirty="0"/>
              <a:t>Food</a:t>
            </a:r>
            <a:r>
              <a:rPr lang="en-US" sz="2800" baseline="0" dirty="0"/>
              <a:t> is bad before </a:t>
            </a:r>
            <a:r>
              <a:rPr lang="en-US" sz="2800" baseline="0" dirty="0" err="1"/>
              <a:t>PersonX</a:t>
            </a:r>
            <a:r>
              <a:rPr lang="en-US" sz="2800" baseline="0" dirty="0"/>
              <a:t> add soy sauce</a:t>
            </a:r>
            <a:endParaRPr lang="en-HK" dirty="0"/>
          </a:p>
        </p:txBody>
      </p:sp>
      <p:sp>
        <p:nvSpPr>
          <p:cNvPr id="5" name="Date Placeholder 4">
            <a:extLst>
              <a:ext uri="{FF2B5EF4-FFF2-40B4-BE49-F238E27FC236}">
                <a16:creationId xmlns:a16="http://schemas.microsoft.com/office/drawing/2014/main" id="{ACD0BC13-8220-B254-A4AA-61573457B80D}"/>
              </a:ext>
            </a:extLst>
          </p:cNvPr>
          <p:cNvSpPr>
            <a:spLocks noGrp="1"/>
          </p:cNvSpPr>
          <p:nvPr>
            <p:ph type="dt" sz="half" idx="10"/>
          </p:nvPr>
        </p:nvSpPr>
        <p:spPr/>
        <p:txBody>
          <a:bodyPr/>
          <a:lstStyle/>
          <a:p>
            <a:fld id="{187E1981-6A62-49F6-A923-44CA77DDD6F9}" type="datetime1">
              <a:rPr lang="en-HK" smtClean="0"/>
              <a:t>12/5/2024</a:t>
            </a:fld>
            <a:endParaRPr lang="en-HK"/>
          </a:p>
        </p:txBody>
      </p:sp>
      <p:sp>
        <p:nvSpPr>
          <p:cNvPr id="4" name="Slide Number Placeholder 3">
            <a:extLst>
              <a:ext uri="{FF2B5EF4-FFF2-40B4-BE49-F238E27FC236}">
                <a16:creationId xmlns:a16="http://schemas.microsoft.com/office/drawing/2014/main" id="{7F18B305-0577-564D-75DC-3E265E8AF9F0}"/>
              </a:ext>
            </a:extLst>
          </p:cNvPr>
          <p:cNvSpPr>
            <a:spLocks noGrp="1"/>
          </p:cNvSpPr>
          <p:nvPr>
            <p:ph type="sldNum" sz="quarter" idx="12"/>
          </p:nvPr>
        </p:nvSpPr>
        <p:spPr/>
        <p:txBody>
          <a:bodyPr/>
          <a:lstStyle/>
          <a:p>
            <a:fld id="{360D54F1-1E69-41BF-8A89-6B497D4E24EC}" type="slidenum">
              <a:rPr lang="en-US" smtClean="0"/>
              <a:t>14</a:t>
            </a:fld>
            <a:endParaRPr lang="en-US"/>
          </a:p>
        </p:txBody>
      </p:sp>
      <p:sp>
        <p:nvSpPr>
          <p:cNvPr id="6" name="TextBox 5">
            <a:extLst>
              <a:ext uri="{FF2B5EF4-FFF2-40B4-BE49-F238E27FC236}">
                <a16:creationId xmlns:a16="http://schemas.microsoft.com/office/drawing/2014/main" id="{570F5351-109E-983B-856C-C766A4C2A91D}"/>
              </a:ext>
            </a:extLst>
          </p:cNvPr>
          <p:cNvSpPr txBox="1"/>
          <p:nvPr/>
        </p:nvSpPr>
        <p:spPr>
          <a:xfrm>
            <a:off x="2056108" y="2635211"/>
            <a:ext cx="8944683"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800" dirty="0">
                <a:latin typeface="Consolas" panose="020B0609020204030204" pitchFamily="49" charset="0"/>
                <a:cs typeface="Consolas" panose="020B0609020204030204" pitchFamily="49" charset="0"/>
              </a:rPr>
              <a:t>Precedence</a:t>
            </a:r>
            <a:r>
              <a:rPr lang="en-US" sz="2800" dirty="0"/>
              <a:t>(</a:t>
            </a:r>
            <a:r>
              <a:rPr lang="en-US" sz="2800" i="1" dirty="0"/>
              <a:t>Food is bad, </a:t>
            </a:r>
            <a:r>
              <a:rPr lang="en-US" sz="2800" i="1" dirty="0" err="1"/>
              <a:t>PersonX</a:t>
            </a:r>
            <a:r>
              <a:rPr lang="en-US" sz="2800" i="1" dirty="0"/>
              <a:t> adds soy sauce</a:t>
            </a:r>
            <a:r>
              <a:rPr lang="en-US" sz="2800" dirty="0"/>
              <a:t>) </a:t>
            </a:r>
            <a:endParaRPr lang="en-HK" sz="2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9A680B-6D87-479D-8FC2-A4D18897F440}"/>
                  </a:ext>
                </a:extLst>
              </p:cNvPr>
              <p:cNvSpPr txBox="1"/>
              <p:nvPr/>
            </p:nvSpPr>
            <p:spPr>
              <a:xfrm>
                <a:off x="2360909" y="4653148"/>
                <a:ext cx="863988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14:m>
                  <m:oMath xmlns:m="http://schemas.openxmlformats.org/officeDocument/2006/math">
                    <m:r>
                      <a:rPr lang="zh-CN" altLang="en-US" sz="2800" b="0" i="1" smtClean="0">
                        <a:latin typeface="Cambria Math" panose="02040503050406030204" pitchFamily="18" charset="0"/>
                      </a:rPr>
                      <m:t>𝜏</m:t>
                    </m:r>
                  </m:oMath>
                </a14:m>
                <a:r>
                  <a:rPr lang="en-US" altLang="zh-CN" sz="2800" dirty="0"/>
                  <a:t>(</a:t>
                </a:r>
                <a:r>
                  <a:rPr lang="en-US" altLang="zh-CN" sz="2800" i="1" dirty="0"/>
                  <a:t>Food is bad</a:t>
                </a:r>
                <a:r>
                  <a:rPr lang="en-US" altLang="zh-CN" sz="2800" dirty="0"/>
                  <a:t>) </a:t>
                </a:r>
                <a14:m>
                  <m:oMath xmlns:m="http://schemas.openxmlformats.org/officeDocument/2006/math">
                    <m:r>
                      <a:rPr lang="en-US" altLang="zh-CN" sz="2800" b="0" i="1">
                        <a:latin typeface="Cambria Math" panose="02040503050406030204" pitchFamily="18" charset="0"/>
                        <a:ea typeface="Cambria Math" panose="02040503050406030204" pitchFamily="18" charset="0"/>
                      </a:rPr>
                      <m:t>≺</m:t>
                    </m:r>
                    <m:r>
                      <a:rPr lang="zh-CN" altLang="en-US" sz="2800" b="0" i="1">
                        <a:latin typeface="Cambria Math" panose="02040503050406030204" pitchFamily="18" charset="0"/>
                      </a:rPr>
                      <m:t>𝜏</m:t>
                    </m:r>
                  </m:oMath>
                </a14:m>
                <a:r>
                  <a:rPr lang="en-US" altLang="zh-CN" sz="2800" dirty="0"/>
                  <a:t>(</a:t>
                </a:r>
                <a:r>
                  <a:rPr lang="en-US" sz="2800" i="1" dirty="0"/>
                  <a:t>PersonX</a:t>
                </a:r>
                <a:r>
                  <a:rPr lang="en-US" altLang="zh-CN" sz="2800" i="1" dirty="0"/>
                  <a:t> adds soy sauce</a:t>
                </a:r>
                <a:r>
                  <a:rPr lang="en-US" altLang="zh-CN" sz="2800" dirty="0"/>
                  <a:t>) </a:t>
                </a:r>
                <a:endParaRPr lang="en-HK" sz="2800" dirty="0"/>
              </a:p>
            </p:txBody>
          </p:sp>
        </mc:Choice>
        <mc:Fallback xmlns="">
          <p:sp>
            <p:nvSpPr>
              <p:cNvPr id="8" name="TextBox 7">
                <a:extLst>
                  <a:ext uri="{FF2B5EF4-FFF2-40B4-BE49-F238E27FC236}">
                    <a16:creationId xmlns:a16="http://schemas.microsoft.com/office/drawing/2014/main" id="{769A680B-6D87-479D-8FC2-A4D18897F440}"/>
                  </a:ext>
                </a:extLst>
              </p:cNvPr>
              <p:cNvSpPr txBox="1">
                <a:spLocks noRot="1" noChangeAspect="1" noMove="1" noResize="1" noEditPoints="1" noAdjustHandles="1" noChangeArrowheads="1" noChangeShapeType="1" noTextEdit="1"/>
              </p:cNvSpPr>
              <p:nvPr/>
            </p:nvSpPr>
            <p:spPr>
              <a:xfrm>
                <a:off x="2360909" y="4653148"/>
                <a:ext cx="8639882" cy="523220"/>
              </a:xfrm>
              <a:prstGeom prst="rect">
                <a:avLst/>
              </a:prstGeom>
              <a:blipFill>
                <a:blip r:embed="rId3"/>
                <a:stretch>
                  <a:fillRect t="-10227" b="-29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0234EEB-E432-00EF-32EC-F7A915B21911}"/>
                  </a:ext>
                </a:extLst>
              </p:cNvPr>
              <p:cNvSpPr txBox="1"/>
              <p:nvPr/>
            </p:nvSpPr>
            <p:spPr>
              <a:xfrm>
                <a:off x="2360908" y="3615507"/>
                <a:ext cx="8639883"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14:m>
                  <m:oMathPara xmlns:m="http://schemas.openxmlformats.org/officeDocument/2006/math">
                    <m:oMathParaPr>
                      <m:jc m:val="center"/>
                    </m:oMathParaPr>
                    <m:oMath xmlns:m="http://schemas.openxmlformats.org/officeDocument/2006/math">
                      <m:r>
                        <a:rPr lang="zh-CN" altLang="en-US" sz="2800" b="0" i="1" smtClean="0">
                          <a:latin typeface="Cambria Math" panose="02040503050406030204" pitchFamily="18" charset="0"/>
                        </a:rPr>
                        <m:t>𝜂</m:t>
                      </m:r>
                      <m:r>
                        <m:rPr>
                          <m:nor/>
                        </m:rPr>
                        <a:rPr lang="en-US" altLang="zh-CN" sz="2800" dirty="0"/>
                        <m:t>(</m:t>
                      </m:r>
                      <m:r>
                        <m:rPr>
                          <m:nor/>
                        </m:rPr>
                        <a:rPr lang="en-US" altLang="zh-CN" sz="2800" i="1" dirty="0"/>
                        <m:t>Food</m:t>
                      </m:r>
                      <m:r>
                        <m:rPr>
                          <m:nor/>
                        </m:rPr>
                        <a:rPr lang="en-US" altLang="zh-CN" sz="2800" i="1" dirty="0"/>
                        <m:t> </m:t>
                      </m:r>
                      <m:r>
                        <m:rPr>
                          <m:nor/>
                        </m:rPr>
                        <a:rPr lang="en-US" altLang="zh-CN" sz="2800" i="1" dirty="0"/>
                        <m:t>is</m:t>
                      </m:r>
                      <m:r>
                        <m:rPr>
                          <m:nor/>
                        </m:rPr>
                        <a:rPr lang="en-US" altLang="zh-CN" sz="2800" i="1" dirty="0"/>
                        <m:t> </m:t>
                      </m:r>
                      <m:r>
                        <m:rPr>
                          <m:nor/>
                        </m:rPr>
                        <a:rPr lang="en-US" altLang="zh-CN" sz="2800" i="1" dirty="0"/>
                        <m:t>bad</m:t>
                      </m:r>
                      <m:r>
                        <m:rPr>
                          <m:nor/>
                        </m:rPr>
                        <a:rPr lang="en-US" altLang="zh-CN" sz="2800" dirty="0"/>
                        <m:t>) </m:t>
                      </m:r>
                      <m:r>
                        <a:rPr lang="en-US" altLang="zh-CN" sz="2800" b="0" i="1">
                          <a:latin typeface="Cambria Math" panose="02040503050406030204" pitchFamily="18" charset="0"/>
                        </a:rPr>
                        <m:t>∧</m:t>
                      </m:r>
                      <m:r>
                        <a:rPr lang="zh-CN" altLang="en-US" sz="2800" b="0" i="1">
                          <a:latin typeface="Cambria Math" panose="02040503050406030204" pitchFamily="18" charset="0"/>
                        </a:rPr>
                        <m:t>𝜂</m:t>
                      </m:r>
                      <m:r>
                        <m:rPr>
                          <m:nor/>
                        </m:rPr>
                        <a:rPr lang="en-US" altLang="zh-CN" sz="2800" dirty="0"/>
                        <m:t>(</m:t>
                      </m:r>
                      <m:r>
                        <m:rPr>
                          <m:nor/>
                        </m:rPr>
                        <a:rPr lang="en-US" sz="2800" i="1" dirty="0"/>
                        <m:t>PersonX</m:t>
                      </m:r>
                      <m:r>
                        <m:rPr>
                          <m:nor/>
                        </m:rPr>
                        <a:rPr lang="en-HK" sz="2800" i="1" dirty="0" smtClean="0"/>
                        <m:t> </m:t>
                      </m:r>
                      <m:r>
                        <m:rPr>
                          <m:nor/>
                        </m:rPr>
                        <a:rPr lang="en-US" altLang="zh-CN" sz="2800" i="1" dirty="0"/>
                        <m:t>adds</m:t>
                      </m:r>
                      <m:r>
                        <m:rPr>
                          <m:nor/>
                        </m:rPr>
                        <a:rPr lang="en-US" altLang="zh-CN" sz="2800" i="1" dirty="0"/>
                        <m:t> </m:t>
                      </m:r>
                      <m:r>
                        <m:rPr>
                          <m:nor/>
                        </m:rPr>
                        <a:rPr lang="en-US" altLang="zh-CN" sz="2800" i="1" dirty="0"/>
                        <m:t>soy</m:t>
                      </m:r>
                      <m:r>
                        <m:rPr>
                          <m:nor/>
                        </m:rPr>
                        <a:rPr lang="en-US" altLang="zh-CN" sz="2800" i="1" dirty="0"/>
                        <m:t> </m:t>
                      </m:r>
                      <m:r>
                        <m:rPr>
                          <m:nor/>
                        </m:rPr>
                        <a:rPr lang="en-US" altLang="zh-CN" sz="2800" i="1" dirty="0"/>
                        <m:t>sauce</m:t>
                      </m:r>
                      <m:r>
                        <m:rPr>
                          <m:nor/>
                        </m:rPr>
                        <a:rPr lang="en-US" altLang="zh-CN" sz="2800" dirty="0"/>
                        <m:t>)</m:t>
                      </m:r>
                    </m:oMath>
                  </m:oMathPara>
                </a14:m>
                <a:endParaRPr lang="en-HK" sz="2800" dirty="0"/>
              </a:p>
            </p:txBody>
          </p:sp>
        </mc:Choice>
        <mc:Fallback xmlns="">
          <p:sp>
            <p:nvSpPr>
              <p:cNvPr id="10" name="TextBox 9">
                <a:extLst>
                  <a:ext uri="{FF2B5EF4-FFF2-40B4-BE49-F238E27FC236}">
                    <a16:creationId xmlns:a16="http://schemas.microsoft.com/office/drawing/2014/main" id="{50234EEB-E432-00EF-32EC-F7A915B21911}"/>
                  </a:ext>
                </a:extLst>
              </p:cNvPr>
              <p:cNvSpPr txBox="1">
                <a:spLocks noRot="1" noChangeAspect="1" noMove="1" noResize="1" noEditPoints="1" noAdjustHandles="1" noChangeArrowheads="1" noChangeShapeType="1" noTextEdit="1"/>
              </p:cNvSpPr>
              <p:nvPr/>
            </p:nvSpPr>
            <p:spPr>
              <a:xfrm>
                <a:off x="2360908" y="3615507"/>
                <a:ext cx="863988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1999D6B-BF4E-4512-2F6D-E58B4BEC8970}"/>
                  </a:ext>
                </a:extLst>
              </p:cNvPr>
              <p:cNvSpPr txBox="1"/>
              <p:nvPr/>
            </p:nvSpPr>
            <p:spPr>
              <a:xfrm>
                <a:off x="3783674" y="5851158"/>
                <a:ext cx="517371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r>
                      <a:rPr lang="en-US" sz="2400" dirty="0" smtClean="0">
                        <a:latin typeface="Cambria Math" panose="02040503050406030204" pitchFamily="18" charset="0"/>
                      </a:rPr>
                      <m:t>𝜏</m:t>
                    </m:r>
                  </m:oMath>
                </a14:m>
                <a:r>
                  <a:rPr lang="en-US" sz="2400" dirty="0"/>
                  <a:t>(</a:t>
                </a:r>
                <a14:m>
                  <m:oMath xmlns:m="http://schemas.openxmlformats.org/officeDocument/2006/math">
                    <m:r>
                      <a:rPr lang="en-HK" altLang="zh-CN" sz="2400" i="1">
                        <a:latin typeface="Cambria Math" panose="02040503050406030204" pitchFamily="18" charset="0"/>
                      </a:rPr>
                      <m:t>𝐴</m:t>
                    </m:r>
                  </m:oMath>
                </a14:m>
                <a:r>
                  <a:rPr lang="en-US" sz="2400" dirty="0"/>
                  <a:t>) </a:t>
                </a:r>
                <a14:m>
                  <m:oMath xmlns:m="http://schemas.openxmlformats.org/officeDocument/2006/math">
                    <m:r>
                      <a:rPr lang="en-US" sz="2400" dirty="0" smtClean="0">
                        <a:latin typeface="Cambria Math" panose="02040503050406030204" pitchFamily="18" charset="0"/>
                      </a:rPr>
                      <m:t>≺</m:t>
                    </m:r>
                  </m:oMath>
                </a14:m>
                <a:r>
                  <a:rPr lang="en-US" sz="2400" dirty="0"/>
                  <a:t>𝜏(</a:t>
                </a:r>
                <a14:m>
                  <m:oMath xmlns:m="http://schemas.openxmlformats.org/officeDocument/2006/math">
                    <m:r>
                      <m:rPr>
                        <m:sty m:val="p"/>
                      </m:rPr>
                      <a:rPr lang="en-US" altLang="zh-CN" sz="2400" i="1" dirty="0">
                        <a:latin typeface="Cambria Math" panose="02040503050406030204" pitchFamily="18" charset="0"/>
                      </a:rPr>
                      <m:t>B</m:t>
                    </m:r>
                  </m:oMath>
                </a14:m>
                <a:r>
                  <a:rPr lang="en-US" sz="2400" dirty="0"/>
                  <a:t>) : A happens before B</a:t>
                </a:r>
              </a:p>
              <a:p>
                <a14:m>
                  <m:oMath xmlns:m="http://schemas.openxmlformats.org/officeDocument/2006/math">
                    <m:r>
                      <a:rPr lang="zh-CN" altLang="en-US" sz="2400" b="0" i="1" smtClean="0">
                        <a:latin typeface="Cambria Math" panose="02040503050406030204" pitchFamily="18" charset="0"/>
                      </a:rPr>
                      <m:t>𝜂</m:t>
                    </m:r>
                    <m:r>
                      <a:rPr lang="en-HK" altLang="zh-CN" sz="2400" b="0" i="1" smtClean="0">
                        <a:latin typeface="Cambria Math" panose="02040503050406030204" pitchFamily="18" charset="0"/>
                      </a:rPr>
                      <m:t>(</m:t>
                    </m:r>
                    <m:r>
                      <a:rPr lang="en-HK" altLang="zh-CN" sz="2400" b="0" i="1" smtClean="0">
                        <a:latin typeface="Cambria Math" panose="02040503050406030204" pitchFamily="18" charset="0"/>
                      </a:rPr>
                      <m:t>𝐴</m:t>
                    </m:r>
                    <m:r>
                      <a:rPr lang="en-HK" altLang="zh-CN" sz="2400" b="0" i="1" smtClean="0">
                        <a:latin typeface="Cambria Math" panose="02040503050406030204" pitchFamily="18" charset="0"/>
                      </a:rPr>
                      <m:t>)</m:t>
                    </m:r>
                  </m:oMath>
                </a14:m>
                <a:r>
                  <a:rPr lang="en-HK" sz="2400" dirty="0"/>
                  <a:t> = 1 if and only if it </a:t>
                </a:r>
                <a:r>
                  <a:rPr lang="en-US" altLang="zh-CN" sz="2400" dirty="0"/>
                  <a:t>occurs</a:t>
                </a:r>
                <a:endParaRPr lang="en-HK" sz="2400" dirty="0"/>
              </a:p>
            </p:txBody>
          </p:sp>
        </mc:Choice>
        <mc:Fallback xmlns="">
          <p:sp>
            <p:nvSpPr>
              <p:cNvPr id="11" name="TextBox 10">
                <a:extLst>
                  <a:ext uri="{FF2B5EF4-FFF2-40B4-BE49-F238E27FC236}">
                    <a16:creationId xmlns:a16="http://schemas.microsoft.com/office/drawing/2014/main" id="{C1999D6B-BF4E-4512-2F6D-E58B4BEC8970}"/>
                  </a:ext>
                </a:extLst>
              </p:cNvPr>
              <p:cNvSpPr txBox="1">
                <a:spLocks noRot="1" noChangeAspect="1" noMove="1" noResize="1" noEditPoints="1" noAdjustHandles="1" noChangeArrowheads="1" noChangeShapeType="1" noTextEdit="1"/>
              </p:cNvSpPr>
              <p:nvPr/>
            </p:nvSpPr>
            <p:spPr>
              <a:xfrm>
                <a:off x="3783674" y="5851158"/>
                <a:ext cx="5173714" cy="830997"/>
              </a:xfrm>
              <a:prstGeom prst="rect">
                <a:avLst/>
              </a:prstGeom>
              <a:blipFill>
                <a:blip r:embed="rId5"/>
                <a:stretch>
                  <a:fillRect l="-235" t="-5036" b="-15108"/>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AB4D426-4827-51FA-1049-6F86C05E8035}"/>
              </a:ext>
            </a:extLst>
          </p:cNvPr>
          <p:cNvSpPr txBox="1"/>
          <p:nvPr/>
        </p:nvSpPr>
        <p:spPr>
          <a:xfrm>
            <a:off x="0" y="3509002"/>
            <a:ext cx="2087105" cy="830997"/>
          </a:xfrm>
          <a:prstGeom prst="rect">
            <a:avLst/>
          </a:prstGeom>
          <a:noFill/>
        </p:spPr>
        <p:txBody>
          <a:bodyPr wrap="square">
            <a:spAutoFit/>
          </a:bodyPr>
          <a:lstStyle/>
          <a:p>
            <a:pPr algn="ctr"/>
            <a:r>
              <a:rPr lang="en-US" sz="2400" dirty="0"/>
              <a:t>Occurrence Constraint</a:t>
            </a:r>
          </a:p>
        </p:txBody>
      </p:sp>
      <p:sp>
        <p:nvSpPr>
          <p:cNvPr id="15" name="TextBox 14">
            <a:extLst>
              <a:ext uri="{FF2B5EF4-FFF2-40B4-BE49-F238E27FC236}">
                <a16:creationId xmlns:a16="http://schemas.microsoft.com/office/drawing/2014/main" id="{63CFEB65-5256-CB6C-8E90-30BDDF5EB455}"/>
              </a:ext>
            </a:extLst>
          </p:cNvPr>
          <p:cNvSpPr txBox="1"/>
          <p:nvPr/>
        </p:nvSpPr>
        <p:spPr>
          <a:xfrm>
            <a:off x="-1" y="4595803"/>
            <a:ext cx="2087105" cy="830997"/>
          </a:xfrm>
          <a:prstGeom prst="rect">
            <a:avLst/>
          </a:prstGeom>
          <a:noFill/>
        </p:spPr>
        <p:txBody>
          <a:bodyPr wrap="square">
            <a:spAutoFit/>
          </a:bodyPr>
          <a:lstStyle/>
          <a:p>
            <a:pPr algn="ctr"/>
            <a:r>
              <a:rPr lang="en-US" sz="2400" dirty="0"/>
              <a:t>Temporal Constraints</a:t>
            </a:r>
          </a:p>
        </p:txBody>
      </p:sp>
      <p:sp>
        <p:nvSpPr>
          <p:cNvPr id="12" name="Title 1">
            <a:extLst>
              <a:ext uri="{FF2B5EF4-FFF2-40B4-BE49-F238E27FC236}">
                <a16:creationId xmlns:a16="http://schemas.microsoft.com/office/drawing/2014/main" id="{97ED8402-59B2-143E-C339-279E0BCD74D2}"/>
              </a:ext>
            </a:extLst>
          </p:cNvPr>
          <p:cNvSpPr txBox="1">
            <a:spLocks/>
          </p:cNvSpPr>
          <p:nvPr/>
        </p:nvSpPr>
        <p:spPr>
          <a:xfrm>
            <a:off x="389543" y="86156"/>
            <a:ext cx="113176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Discourse Relations and Implicit Constraints </a:t>
            </a:r>
            <a:endParaRPr lang="en-HK" dirty="0"/>
          </a:p>
        </p:txBody>
      </p:sp>
    </p:spTree>
    <p:extLst>
      <p:ext uri="{BB962C8B-B14F-4D97-AF65-F5344CB8AC3E}">
        <p14:creationId xmlns:p14="http://schemas.microsoft.com/office/powerpoint/2010/main" val="176432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2EFAF-5B0D-303F-DBF2-8F7FC7B96976}"/>
              </a:ext>
            </a:extLst>
          </p:cNvPr>
          <p:cNvSpPr>
            <a:spLocks noGrp="1"/>
          </p:cNvSpPr>
          <p:nvPr>
            <p:ph idx="1"/>
          </p:nvPr>
        </p:nvSpPr>
        <p:spPr>
          <a:xfrm>
            <a:off x="838200" y="1708365"/>
            <a:ext cx="10515600" cy="4351338"/>
          </a:xfrm>
        </p:spPr>
        <p:txBody>
          <a:bodyPr/>
          <a:lstStyle/>
          <a:p>
            <a:r>
              <a:rPr lang="en-US" sz="2800" dirty="0"/>
              <a:t>Instead</a:t>
            </a:r>
            <a:r>
              <a:rPr lang="en-US" sz="2800" baseline="0" dirty="0"/>
              <a:t> of buying an umbrella, </a:t>
            </a:r>
            <a:r>
              <a:rPr lang="en-US" sz="2800" baseline="0" dirty="0" err="1"/>
              <a:t>PersonX</a:t>
            </a:r>
            <a:r>
              <a:rPr lang="en-US" sz="2800" baseline="0" dirty="0"/>
              <a:t> go home</a:t>
            </a:r>
            <a:endParaRPr lang="en-HK" dirty="0"/>
          </a:p>
        </p:txBody>
      </p:sp>
      <p:sp>
        <p:nvSpPr>
          <p:cNvPr id="8" name="Date Placeholder 7">
            <a:extLst>
              <a:ext uri="{FF2B5EF4-FFF2-40B4-BE49-F238E27FC236}">
                <a16:creationId xmlns:a16="http://schemas.microsoft.com/office/drawing/2014/main" id="{168C72C9-FD05-462E-13C0-81E03B8666EE}"/>
              </a:ext>
            </a:extLst>
          </p:cNvPr>
          <p:cNvSpPr>
            <a:spLocks noGrp="1"/>
          </p:cNvSpPr>
          <p:nvPr>
            <p:ph type="dt" sz="half" idx="10"/>
          </p:nvPr>
        </p:nvSpPr>
        <p:spPr/>
        <p:txBody>
          <a:bodyPr/>
          <a:lstStyle/>
          <a:p>
            <a:fld id="{A880A1B9-3467-44A5-9E84-FBF8678868D1}" type="datetime1">
              <a:rPr lang="en-HK" smtClean="0"/>
              <a:t>12/5/2024</a:t>
            </a:fld>
            <a:endParaRPr lang="en-HK"/>
          </a:p>
        </p:txBody>
      </p:sp>
      <p:sp>
        <p:nvSpPr>
          <p:cNvPr id="9" name="Footer Placeholder 8">
            <a:extLst>
              <a:ext uri="{FF2B5EF4-FFF2-40B4-BE49-F238E27FC236}">
                <a16:creationId xmlns:a16="http://schemas.microsoft.com/office/drawing/2014/main" id="{8E761834-3E6D-3803-B532-E1914230C7D5}"/>
              </a:ext>
            </a:extLst>
          </p:cNvPr>
          <p:cNvSpPr>
            <a:spLocks noGrp="1"/>
          </p:cNvSpPr>
          <p:nvPr>
            <p:ph type="ftr" sz="quarter" idx="11"/>
          </p:nvPr>
        </p:nvSpPr>
        <p:spPr/>
        <p:txBody>
          <a:bodyPr/>
          <a:lstStyle/>
          <a:p>
            <a:r>
              <a:rPr lang="en-HK"/>
              <a:t>Jiaxin Bai, KnowComp, HKUST</a:t>
            </a:r>
          </a:p>
        </p:txBody>
      </p:sp>
      <p:sp>
        <p:nvSpPr>
          <p:cNvPr id="4" name="Slide Number Placeholder 3">
            <a:extLst>
              <a:ext uri="{FF2B5EF4-FFF2-40B4-BE49-F238E27FC236}">
                <a16:creationId xmlns:a16="http://schemas.microsoft.com/office/drawing/2014/main" id="{7F18B305-0577-564D-75DC-3E265E8AF9F0}"/>
              </a:ext>
            </a:extLst>
          </p:cNvPr>
          <p:cNvSpPr>
            <a:spLocks noGrp="1"/>
          </p:cNvSpPr>
          <p:nvPr>
            <p:ph type="sldNum" sz="quarter" idx="12"/>
          </p:nvPr>
        </p:nvSpPr>
        <p:spPr>
          <a:xfrm>
            <a:off x="8610600" y="6406719"/>
            <a:ext cx="2743200" cy="365125"/>
          </a:xfrm>
        </p:spPr>
        <p:txBody>
          <a:bodyPr/>
          <a:lstStyle/>
          <a:p>
            <a:fld id="{360D54F1-1E69-41BF-8A89-6B497D4E24EC}" type="slidenum">
              <a:rPr lang="en-US" smtClean="0"/>
              <a:t>15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0F5351-109E-983B-856C-C766A4C2A91D}"/>
                  </a:ext>
                </a:extLst>
              </p:cNvPr>
              <p:cNvSpPr txBox="1"/>
              <p:nvPr/>
            </p:nvSpPr>
            <p:spPr>
              <a:xfrm>
                <a:off x="476655" y="2731181"/>
                <a:ext cx="10913307"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14:m>
                  <m:oMath xmlns:m="http://schemas.openxmlformats.org/officeDocument/2006/math">
                    <m:r>
                      <m:rPr>
                        <m:nor/>
                      </m:rPr>
                      <a:rPr lang="en-US" altLang="zh-CN" sz="2800" dirty="0" smtClean="0"/>
                      <m:t>ChosenAlternative</m:t>
                    </m:r>
                  </m:oMath>
                </a14:m>
                <a:r>
                  <a:rPr lang="en-US" sz="2800" dirty="0"/>
                  <a:t>(</a:t>
                </a:r>
                <a:r>
                  <a:rPr lang="en-US" sz="2800" baseline="0" dirty="0"/>
                  <a:t>buying an umbrella</a:t>
                </a:r>
                <a:r>
                  <a:rPr lang="en-US" sz="2800" i="1" dirty="0"/>
                  <a:t>, </a:t>
                </a:r>
                <a14:m>
                  <m:oMath xmlns:m="http://schemas.openxmlformats.org/officeDocument/2006/math">
                    <m:r>
                      <m:rPr>
                        <m:nor/>
                      </m:rPr>
                      <a:rPr lang="en-HK" altLang="zh-CN" sz="2800" i="1">
                        <a:latin typeface="Cambria Math" panose="02040503050406030204" pitchFamily="18" charset="0"/>
                      </a:rPr>
                      <m:t>PersonX</m:t>
                    </m:r>
                  </m:oMath>
                </a14:m>
                <a:r>
                  <a:rPr lang="en-US" sz="2800" baseline="0" dirty="0"/>
                  <a:t> go home</a:t>
                </a:r>
                <a:r>
                  <a:rPr lang="en-US" sz="2800" dirty="0"/>
                  <a:t>) </a:t>
                </a:r>
                <a:endParaRPr lang="en-HK" sz="2800" dirty="0"/>
              </a:p>
            </p:txBody>
          </p:sp>
        </mc:Choice>
        <mc:Fallback xmlns="">
          <p:sp>
            <p:nvSpPr>
              <p:cNvPr id="6" name="TextBox 5">
                <a:extLst>
                  <a:ext uri="{FF2B5EF4-FFF2-40B4-BE49-F238E27FC236}">
                    <a16:creationId xmlns:a16="http://schemas.microsoft.com/office/drawing/2014/main" id="{570F5351-109E-983B-856C-C766A4C2A91D}"/>
                  </a:ext>
                </a:extLst>
              </p:cNvPr>
              <p:cNvSpPr txBox="1">
                <a:spLocks noRot="1" noChangeAspect="1" noMove="1" noResize="1" noEditPoints="1" noAdjustHandles="1" noChangeArrowheads="1" noChangeShapeType="1" noTextEdit="1"/>
              </p:cNvSpPr>
              <p:nvPr/>
            </p:nvSpPr>
            <p:spPr>
              <a:xfrm>
                <a:off x="476655" y="2731181"/>
                <a:ext cx="10913307" cy="523220"/>
              </a:xfrm>
              <a:prstGeom prst="rect">
                <a:avLst/>
              </a:prstGeom>
              <a:blipFill>
                <a:blip r:embed="rId3"/>
                <a:stretch>
                  <a:fillRect t="-10345" b="-31034"/>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1999D6B-BF4E-4512-2F6D-E58B4BEC8970}"/>
                  </a:ext>
                </a:extLst>
              </p:cNvPr>
              <p:cNvSpPr txBox="1"/>
              <p:nvPr/>
            </p:nvSpPr>
            <p:spPr>
              <a:xfrm>
                <a:off x="3757844" y="5677360"/>
                <a:ext cx="425786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r>
                      <a:rPr lang="zh-CN" altLang="en-US" sz="2400" b="0" i="1" smtClean="0">
                        <a:latin typeface="Cambria Math" panose="02040503050406030204" pitchFamily="18" charset="0"/>
                      </a:rPr>
                      <m:t>𝜂</m:t>
                    </m:r>
                    <m:r>
                      <a:rPr lang="en-HK" altLang="zh-CN" sz="2400" b="0" i="1" smtClean="0">
                        <a:latin typeface="Cambria Math" panose="02040503050406030204" pitchFamily="18" charset="0"/>
                      </a:rPr>
                      <m:t>(</m:t>
                    </m:r>
                    <m:r>
                      <a:rPr lang="en-HK" altLang="zh-CN" sz="2400" b="0" i="1" smtClean="0">
                        <a:latin typeface="Cambria Math" panose="02040503050406030204" pitchFamily="18" charset="0"/>
                      </a:rPr>
                      <m:t>𝐴</m:t>
                    </m:r>
                    <m:r>
                      <a:rPr lang="en-HK" altLang="zh-CN" sz="2400" b="0" i="1" smtClean="0">
                        <a:latin typeface="Cambria Math" panose="02040503050406030204" pitchFamily="18" charset="0"/>
                      </a:rPr>
                      <m:t>)</m:t>
                    </m:r>
                  </m:oMath>
                </a14:m>
                <a:r>
                  <a:rPr lang="en-HK" sz="2400" dirty="0"/>
                  <a:t> = 1 if and only if it </a:t>
                </a:r>
                <a:r>
                  <a:rPr lang="en-US" altLang="zh-CN" sz="2400" dirty="0"/>
                  <a:t>occurs</a:t>
                </a:r>
                <a:endParaRPr lang="en-HK" sz="2400" dirty="0"/>
              </a:p>
            </p:txBody>
          </p:sp>
        </mc:Choice>
        <mc:Fallback xmlns="">
          <p:sp>
            <p:nvSpPr>
              <p:cNvPr id="11" name="TextBox 10">
                <a:extLst>
                  <a:ext uri="{FF2B5EF4-FFF2-40B4-BE49-F238E27FC236}">
                    <a16:creationId xmlns:a16="http://schemas.microsoft.com/office/drawing/2014/main" id="{C1999D6B-BF4E-4512-2F6D-E58B4BEC8970}"/>
                  </a:ext>
                </a:extLst>
              </p:cNvPr>
              <p:cNvSpPr txBox="1">
                <a:spLocks noRot="1" noChangeAspect="1" noMove="1" noResize="1" noEditPoints="1" noAdjustHandles="1" noChangeArrowheads="1" noChangeShapeType="1" noTextEdit="1"/>
              </p:cNvSpPr>
              <p:nvPr/>
            </p:nvSpPr>
            <p:spPr>
              <a:xfrm>
                <a:off x="3757844" y="5677360"/>
                <a:ext cx="4257860" cy="461665"/>
              </a:xfrm>
              <a:prstGeom prst="rect">
                <a:avLst/>
              </a:prstGeom>
              <a:blipFill>
                <a:blip r:embed="rId4"/>
                <a:stretch>
                  <a:fillRect l="-285" t="-8974" b="-26923"/>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27CC6F-8304-72C0-BF88-82A3AA5B3F37}"/>
                  </a:ext>
                </a:extLst>
              </p:cNvPr>
              <p:cNvSpPr txBox="1"/>
              <p:nvPr/>
            </p:nvSpPr>
            <p:spPr>
              <a:xfrm>
                <a:off x="1991533" y="4133674"/>
                <a:ext cx="939843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𝜂</m:t>
                      </m:r>
                      <m:d>
                        <m:dPr>
                          <m:ctrlPr>
                            <a:rPr lang="en-US" altLang="zh-CN" sz="2800" i="1">
                              <a:latin typeface="Cambria Math" panose="02040503050406030204" pitchFamily="18" charset="0"/>
                            </a:rPr>
                          </m:ctrlPr>
                        </m:dPr>
                        <m:e>
                          <m:r>
                            <m:rPr>
                              <m:nor/>
                            </m:rPr>
                            <a:rPr lang="en-HK" altLang="zh-CN" sz="2800" i="1">
                              <a:latin typeface="Cambria Math" panose="02040503050406030204" pitchFamily="18" charset="0"/>
                            </a:rPr>
                            <m:t>PersonX</m:t>
                          </m:r>
                          <m:r>
                            <m:rPr>
                              <m:nor/>
                            </m:rPr>
                            <a:rPr lang="en-HK" altLang="zh-CN" sz="2800" i="1">
                              <a:latin typeface="Cambria Math" panose="02040503050406030204" pitchFamily="18" charset="0"/>
                            </a:rPr>
                            <m:t> </m:t>
                          </m:r>
                          <m:r>
                            <m:rPr>
                              <m:nor/>
                            </m:rPr>
                            <a:rPr lang="en-US" altLang="zh-CN" sz="2800" i="1" dirty="0"/>
                            <m:t>go</m:t>
                          </m:r>
                          <m:r>
                            <m:rPr>
                              <m:nor/>
                            </m:rPr>
                            <a:rPr lang="en-US" altLang="zh-CN" sz="2800" i="1" dirty="0"/>
                            <m:t> </m:t>
                          </m:r>
                          <m:r>
                            <m:rPr>
                              <m:nor/>
                            </m:rPr>
                            <a:rPr lang="en-US" altLang="zh-CN" sz="2800" i="1" dirty="0"/>
                            <m:t>home</m:t>
                          </m:r>
                        </m:e>
                      </m:d>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 </m:t>
                      </m:r>
                      <m:r>
                        <a:rPr lang="zh-CN" altLang="en-US" sz="2800" i="1">
                          <a:latin typeface="Cambria Math" panose="02040503050406030204" pitchFamily="18" charset="0"/>
                        </a:rPr>
                        <m:t>𝜂</m:t>
                      </m:r>
                      <m:d>
                        <m:dPr>
                          <m:ctrlPr>
                            <a:rPr lang="en-US" altLang="zh-CN" sz="2800" i="1">
                              <a:latin typeface="Cambria Math" panose="02040503050406030204" pitchFamily="18" charset="0"/>
                            </a:rPr>
                          </m:ctrlPr>
                        </m:dPr>
                        <m:e>
                          <m:r>
                            <m:rPr>
                              <m:nor/>
                            </m:rPr>
                            <a:rPr lang="en-HK" altLang="zh-CN" sz="2800" i="1">
                              <a:latin typeface="Cambria Math" panose="02040503050406030204" pitchFamily="18" charset="0"/>
                            </a:rPr>
                            <m:t>PersonX</m:t>
                          </m:r>
                          <m:r>
                            <m:rPr>
                              <m:nor/>
                            </m:rPr>
                            <a:rPr lang="en-HK" altLang="zh-CN" sz="2800" i="1">
                              <a:latin typeface="Cambria Math" panose="02040503050406030204" pitchFamily="18" charset="0"/>
                            </a:rPr>
                            <m:t>  </m:t>
                          </m:r>
                          <m:r>
                            <m:rPr>
                              <m:nor/>
                            </m:rPr>
                            <a:rPr lang="en-US" altLang="zh-CN" sz="2800" i="1" dirty="0"/>
                            <m:t>buy</m:t>
                          </m:r>
                          <m:r>
                            <m:rPr>
                              <m:nor/>
                            </m:rPr>
                            <a:rPr lang="en-US" altLang="zh-CN" sz="2800" i="1" dirty="0"/>
                            <m:t> </m:t>
                          </m:r>
                          <m:r>
                            <m:rPr>
                              <m:nor/>
                            </m:rPr>
                            <a:rPr lang="en-US" altLang="zh-CN" sz="2800" i="1" dirty="0"/>
                            <m:t>an</m:t>
                          </m:r>
                          <m:r>
                            <m:rPr>
                              <m:nor/>
                            </m:rPr>
                            <a:rPr lang="en-US" altLang="zh-CN" sz="2800" i="1" dirty="0"/>
                            <m:t> </m:t>
                          </m:r>
                          <m:r>
                            <m:rPr>
                              <m:nor/>
                            </m:rPr>
                            <a:rPr lang="en-US" altLang="zh-CN" sz="2800" i="1" dirty="0"/>
                            <m:t>umbrella</m:t>
                          </m:r>
                        </m:e>
                      </m:d>
                    </m:oMath>
                  </m:oMathPara>
                </a14:m>
                <a:endParaRPr lang="en-HK" sz="2800" dirty="0"/>
              </a:p>
            </p:txBody>
          </p:sp>
        </mc:Choice>
        <mc:Fallback xmlns="">
          <p:sp>
            <p:nvSpPr>
              <p:cNvPr id="5" name="TextBox 4">
                <a:extLst>
                  <a:ext uri="{FF2B5EF4-FFF2-40B4-BE49-F238E27FC236}">
                    <a16:creationId xmlns:a16="http://schemas.microsoft.com/office/drawing/2014/main" id="{CD27CC6F-8304-72C0-BF88-82A3AA5B3F37}"/>
                  </a:ext>
                </a:extLst>
              </p:cNvPr>
              <p:cNvSpPr txBox="1">
                <a:spLocks noRot="1" noChangeAspect="1" noMove="1" noResize="1" noEditPoints="1" noAdjustHandles="1" noChangeArrowheads="1" noChangeShapeType="1" noTextEdit="1"/>
              </p:cNvSpPr>
              <p:nvPr/>
            </p:nvSpPr>
            <p:spPr>
              <a:xfrm>
                <a:off x="1991533" y="4133674"/>
                <a:ext cx="9398430" cy="523220"/>
              </a:xfrm>
              <a:prstGeom prst="rect">
                <a:avLst/>
              </a:prstGeom>
              <a:blipFill>
                <a:blip r:embed="rId5"/>
                <a:stretch>
                  <a:fillRect/>
                </a:stretch>
              </a:blipFill>
            </p:spPr>
            <p:txBody>
              <a:bodyPr/>
              <a:lstStyle/>
              <a:p>
                <a:r>
                  <a:rPr lang="en-HK">
                    <a:noFill/>
                  </a:rPr>
                  <a:t> </a:t>
                </a:r>
              </a:p>
            </p:txBody>
          </p:sp>
        </mc:Fallback>
      </mc:AlternateContent>
      <p:sp>
        <p:nvSpPr>
          <p:cNvPr id="7" name="TextBox 6">
            <a:extLst>
              <a:ext uri="{FF2B5EF4-FFF2-40B4-BE49-F238E27FC236}">
                <a16:creationId xmlns:a16="http://schemas.microsoft.com/office/drawing/2014/main" id="{5A4B93D4-845C-1800-B0F1-E010EB1B47EB}"/>
              </a:ext>
            </a:extLst>
          </p:cNvPr>
          <p:cNvSpPr txBox="1"/>
          <p:nvPr/>
        </p:nvSpPr>
        <p:spPr>
          <a:xfrm>
            <a:off x="0" y="4015650"/>
            <a:ext cx="2087105" cy="830997"/>
          </a:xfrm>
          <a:prstGeom prst="rect">
            <a:avLst/>
          </a:prstGeom>
          <a:noFill/>
        </p:spPr>
        <p:txBody>
          <a:bodyPr wrap="square">
            <a:spAutoFit/>
          </a:bodyPr>
          <a:lstStyle/>
          <a:p>
            <a:pPr algn="ctr"/>
            <a:r>
              <a:rPr lang="en-US" sz="2400" dirty="0"/>
              <a:t>Occurrence Constraint</a:t>
            </a:r>
          </a:p>
        </p:txBody>
      </p:sp>
      <p:sp>
        <p:nvSpPr>
          <p:cNvPr id="13" name="Title 1">
            <a:extLst>
              <a:ext uri="{FF2B5EF4-FFF2-40B4-BE49-F238E27FC236}">
                <a16:creationId xmlns:a16="http://schemas.microsoft.com/office/drawing/2014/main" id="{D269D883-5359-CC3C-3C87-07F567D86473}"/>
              </a:ext>
            </a:extLst>
          </p:cNvPr>
          <p:cNvSpPr txBox="1">
            <a:spLocks/>
          </p:cNvSpPr>
          <p:nvPr/>
        </p:nvSpPr>
        <p:spPr>
          <a:xfrm>
            <a:off x="389543" y="86156"/>
            <a:ext cx="113176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Discourse Relations and Implicit Constraints </a:t>
            </a:r>
            <a:endParaRPr lang="en-HK" dirty="0"/>
          </a:p>
        </p:txBody>
      </p:sp>
    </p:spTree>
    <p:extLst>
      <p:ext uri="{BB962C8B-B14F-4D97-AF65-F5344CB8AC3E}">
        <p14:creationId xmlns:p14="http://schemas.microsoft.com/office/powerpoint/2010/main" val="403980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1695-C80B-99C6-53D2-994884DFCF58}"/>
              </a:ext>
            </a:extLst>
          </p:cNvPr>
          <p:cNvSpPr>
            <a:spLocks noGrp="1"/>
          </p:cNvSpPr>
          <p:nvPr>
            <p:ph type="title"/>
          </p:nvPr>
        </p:nvSpPr>
        <p:spPr>
          <a:xfrm>
            <a:off x="83976" y="-229"/>
            <a:ext cx="11918553" cy="1325563"/>
          </a:xfrm>
        </p:spPr>
        <p:txBody>
          <a:bodyPr>
            <a:normAutofit/>
          </a:bodyPr>
          <a:lstStyle/>
          <a:p>
            <a:r>
              <a:rPr lang="en-US" dirty="0"/>
              <a:t>Logical Constraints behind Discourse Relations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43E2155A-4935-D080-7C58-8E467809CFBB}"/>
                  </a:ext>
                </a:extLst>
              </p:cNvPr>
              <p:cNvGraphicFramePr>
                <a:graphicFrameLocks noGrp="1"/>
              </p:cNvGraphicFramePr>
              <p:nvPr>
                <p:ph idx="1"/>
              </p:nvPr>
            </p:nvGraphicFramePr>
            <p:xfrm>
              <a:off x="189470" y="1006496"/>
              <a:ext cx="11813060" cy="5071327"/>
            </p:xfrm>
            <a:graphic>
              <a:graphicData uri="http://schemas.openxmlformats.org/drawingml/2006/table">
                <a:tbl>
                  <a:tblPr firstRow="1" bandRow="1">
                    <a:tableStyleId>{3B4B98B0-60AC-42C2-AFA5-B58CD77FA1E5}</a:tableStyleId>
                  </a:tblPr>
                  <a:tblGrid>
                    <a:gridCol w="2589241">
                      <a:extLst>
                        <a:ext uri="{9D8B030D-6E8A-4147-A177-3AD203B41FA5}">
                          <a16:colId xmlns:a16="http://schemas.microsoft.com/office/drawing/2014/main" val="1214908949"/>
                        </a:ext>
                      </a:extLst>
                    </a:gridCol>
                    <a:gridCol w="3622089">
                      <a:extLst>
                        <a:ext uri="{9D8B030D-6E8A-4147-A177-3AD203B41FA5}">
                          <a16:colId xmlns:a16="http://schemas.microsoft.com/office/drawing/2014/main" val="3534280327"/>
                        </a:ext>
                      </a:extLst>
                    </a:gridCol>
                    <a:gridCol w="3317210">
                      <a:extLst>
                        <a:ext uri="{9D8B030D-6E8A-4147-A177-3AD203B41FA5}">
                          <a16:colId xmlns:a16="http://schemas.microsoft.com/office/drawing/2014/main" val="34223008"/>
                        </a:ext>
                      </a:extLst>
                    </a:gridCol>
                    <a:gridCol w="2284520">
                      <a:extLst>
                        <a:ext uri="{9D8B030D-6E8A-4147-A177-3AD203B41FA5}">
                          <a16:colId xmlns:a16="http://schemas.microsoft.com/office/drawing/2014/main" val="379597444"/>
                        </a:ext>
                      </a:extLst>
                    </a:gridCol>
                  </a:tblGrid>
                  <a:tr h="210464">
                    <a:tc rowSpan="2">
                      <a:txBody>
                        <a:bodyPr/>
                        <a:lstStyle/>
                        <a:p>
                          <a:pPr algn="ctr"/>
                          <a:r>
                            <a:rPr lang="en-US" sz="2000" dirty="0"/>
                            <a:t>Discourse Relations</a:t>
                          </a:r>
                        </a:p>
                      </a:txBody>
                      <a:tcPr/>
                    </a:tc>
                    <a:tc rowSpan="2">
                      <a:txBody>
                        <a:bodyPr/>
                        <a:lstStyle/>
                        <a:p>
                          <a:pPr algn="ctr"/>
                          <a:r>
                            <a:rPr lang="en-US" sz="2000" dirty="0"/>
                            <a:t>Semantics</a:t>
                          </a:r>
                        </a:p>
                      </a:txBody>
                      <a:tcPr/>
                    </a:tc>
                    <a:tc gridSpan="2">
                      <a:txBody>
                        <a:bodyPr/>
                        <a:lstStyle/>
                        <a:p>
                          <a:pPr algn="ctr"/>
                          <a:r>
                            <a:rPr lang="en-US" sz="1800" dirty="0"/>
                            <a:t>Implicit Constraints</a:t>
                          </a:r>
                        </a:p>
                      </a:txBody>
                      <a:tcPr/>
                    </a:tc>
                    <a:tc hMerge="1">
                      <a:txBody>
                        <a:bodyPr/>
                        <a:lstStyle/>
                        <a:p>
                          <a:endParaRPr lang="en-US" sz="1200" dirty="0"/>
                        </a:p>
                      </a:txBody>
                      <a:tcPr/>
                    </a:tc>
                    <a:extLst>
                      <a:ext uri="{0D108BD9-81ED-4DB2-BD59-A6C34878D82A}">
                        <a16:rowId xmlns:a16="http://schemas.microsoft.com/office/drawing/2014/main" val="2668459989"/>
                      </a:ext>
                    </a:extLst>
                  </a:tr>
                  <a:tr h="210464">
                    <a:tc vMerge="1">
                      <a:txBody>
                        <a:bodyPr/>
                        <a:lstStyle/>
                        <a:p>
                          <a:endParaRPr lang="en-US" sz="1200" dirty="0"/>
                        </a:p>
                      </a:txBody>
                      <a:tcPr/>
                    </a:tc>
                    <a:tc vMerge="1">
                      <a:txBody>
                        <a:bodyPr/>
                        <a:lstStyle/>
                        <a:p>
                          <a:endParaRPr lang="en-US" sz="1200" dirty="0"/>
                        </a:p>
                      </a:txBody>
                      <a:tcPr/>
                    </a:tc>
                    <a:tc>
                      <a:txBody>
                        <a:bodyPr/>
                        <a:lstStyle/>
                        <a:p>
                          <a:pPr algn="ctr"/>
                          <a:r>
                            <a:rPr lang="en-US" sz="1800" dirty="0"/>
                            <a:t>Occurrence Constraints</a:t>
                          </a:r>
                        </a:p>
                      </a:txBody>
                      <a:tcPr/>
                    </a:tc>
                    <a:tc>
                      <a:txBody>
                        <a:bodyPr/>
                        <a:lstStyle/>
                        <a:p>
                          <a:pPr algn="ctr"/>
                          <a:r>
                            <a:rPr lang="en-US" sz="1800" dirty="0"/>
                            <a:t>Temporal Constraints</a:t>
                          </a:r>
                        </a:p>
                      </a:txBody>
                      <a:tcPr/>
                    </a:tc>
                    <a:extLst>
                      <a:ext uri="{0D108BD9-81ED-4DB2-BD59-A6C34878D82A}">
                        <a16:rowId xmlns:a16="http://schemas.microsoft.com/office/drawing/2014/main" val="3895704132"/>
                      </a:ext>
                    </a:extLst>
                  </a:tr>
                  <a:tr h="210464">
                    <a:tc>
                      <a:txBody>
                        <a:bodyPr/>
                        <a:lstStyle/>
                        <a:p>
                          <a:r>
                            <a:rPr lang="en-US" sz="1400" dirty="0"/>
                            <a:t>Precedence(A, B)</a:t>
                          </a:r>
                        </a:p>
                      </a:txBody>
                      <a:tcPr/>
                    </a:tc>
                    <a:tc>
                      <a:txBody>
                        <a:bodyPr/>
                        <a:lstStyle/>
                        <a:p>
                          <a:r>
                            <a:rPr lang="en-US" sz="1400" dirty="0"/>
                            <a:t>A occurs before B. </a:t>
                          </a:r>
                        </a:p>
                      </a:txBody>
                      <a:tcPr/>
                    </a:tc>
                    <a:tc>
                      <a:txBody>
                        <a:bodyPr/>
                        <a:lstStyle/>
                        <a:p>
                          <a:r>
                            <a:rPr lang="en-US" sz="1400" dirty="0"/>
                            <a:t>𝜂(A) ∧ 𝜂(B)</a:t>
                          </a:r>
                        </a:p>
                      </a:txBody>
                      <a:tcPr/>
                    </a:tc>
                    <a:tc>
                      <a:txBody>
                        <a:bodyPr/>
                        <a:lstStyle/>
                        <a:p>
                          <a14:m>
                            <m:oMath xmlns:m="http://schemas.openxmlformats.org/officeDocument/2006/math">
                              <m:r>
                                <a:rPr lang="en-US" sz="1400" dirty="0" smtClean="0">
                                  <a:latin typeface="Cambria Math" panose="02040503050406030204" pitchFamily="18" charset="0"/>
                                </a:rPr>
                                <m:t>𝜏</m:t>
                              </m:r>
                            </m:oMath>
                          </a14:m>
                          <a:r>
                            <a:rPr lang="en-US" sz="1400" dirty="0"/>
                            <a:t>(A) </a:t>
                          </a:r>
                          <a14:m>
                            <m:oMath xmlns:m="http://schemas.openxmlformats.org/officeDocument/2006/math">
                              <m:r>
                                <a:rPr lang="en-US" sz="1400" dirty="0" smtClean="0">
                                  <a:latin typeface="Cambria Math" panose="02040503050406030204" pitchFamily="18" charset="0"/>
                                </a:rPr>
                                <m:t>≺</m:t>
                              </m:r>
                            </m:oMath>
                          </a14:m>
                          <a:r>
                            <a:rPr lang="en-US" sz="1400" dirty="0"/>
                            <a:t>𝜏(B)</a:t>
                          </a:r>
                        </a:p>
                      </a:txBody>
                      <a:tcPr/>
                    </a:tc>
                    <a:extLst>
                      <a:ext uri="{0D108BD9-81ED-4DB2-BD59-A6C34878D82A}">
                        <a16:rowId xmlns:a16="http://schemas.microsoft.com/office/drawing/2014/main" val="2101474763"/>
                      </a:ext>
                    </a:extLst>
                  </a:tr>
                  <a:tr h="210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Succession(A,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occurs after B happens.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𝜂(A)  ∧ 𝜂(B)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𝜏(A) </a:t>
                          </a:r>
                          <a14:m>
                            <m:oMath xmlns:m="http://schemas.openxmlformats.org/officeDocument/2006/math">
                              <m:r>
                                <a:rPr lang="en-US" sz="1400" smtClean="0">
                                  <a:latin typeface="Cambria Math" panose="02040503050406030204" pitchFamily="18" charset="0"/>
                                </a:rPr>
                                <m:t>≻</m:t>
                              </m:r>
                            </m:oMath>
                          </a14:m>
                          <a:r>
                            <a:rPr lang="en-US" sz="1400" dirty="0"/>
                            <a:t> 𝜏(B)</a:t>
                          </a:r>
                        </a:p>
                      </a:txBody>
                      <a:tcPr/>
                    </a:tc>
                    <a:extLst>
                      <a:ext uri="{0D108BD9-81ED-4DB2-BD59-A6C34878D82A}">
                        <a16:rowId xmlns:a16="http://schemas.microsoft.com/office/drawing/2014/main" val="1765275706"/>
                      </a:ext>
                    </a:extLst>
                  </a:tr>
                  <a:tr h="210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Synchronous(A,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occurs at the same time as B.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𝜂(A)  ∧ 𝜂(B)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𝜏(A) = 𝜏(B)</a:t>
                          </a:r>
                        </a:p>
                      </a:txBody>
                      <a:tcPr/>
                    </a:tc>
                    <a:extLst>
                      <a:ext uri="{0D108BD9-81ED-4DB2-BD59-A6C34878D82A}">
                        <a16:rowId xmlns:a16="http://schemas.microsoft.com/office/drawing/2014/main" val="1524808601"/>
                      </a:ext>
                    </a:extLst>
                  </a:tr>
                  <a:tr h="210464">
                    <a:tc>
                      <a:txBody>
                        <a:bodyPr/>
                        <a:lstStyle/>
                        <a:p>
                          <a:r>
                            <a:rPr lang="en-US" sz="1400" dirty="0"/>
                            <a:t>Reason(A, B)</a:t>
                          </a:r>
                        </a:p>
                      </a:txBody>
                      <a:tcPr/>
                    </a:tc>
                    <a:tc>
                      <a:txBody>
                        <a:bodyPr/>
                        <a:lstStyle/>
                        <a:p>
                          <a:r>
                            <a:rPr lang="en-US" sz="1400" dirty="0"/>
                            <a:t>A occurs because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𝜂(A)  ∧ 𝜂(B) ∧ (𝜂(A) </a:t>
                          </a:r>
                          <a14:m>
                            <m:oMath xmlns:m="http://schemas.openxmlformats.org/officeDocument/2006/math">
                              <m:r>
                                <a:rPr lang="en-US" sz="1400" smtClean="0">
                                  <a:latin typeface="Cambria Math" panose="02040503050406030204" pitchFamily="18" charset="0"/>
                                </a:rPr>
                                <m:t>←</m:t>
                              </m:r>
                            </m:oMath>
                          </a14:m>
                          <a:r>
                            <a:rPr lang="en-US" sz="1400" dirty="0"/>
                            <a:t> 𝜂(B))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𝜏 (A) </a:t>
                          </a:r>
                          <a14:m>
                            <m:oMath xmlns:m="http://schemas.openxmlformats.org/officeDocument/2006/math">
                              <m:r>
                                <a:rPr lang="en-US" sz="1400" smtClean="0">
                                  <a:latin typeface="Cambria Math" panose="02040503050406030204" pitchFamily="18" charset="0"/>
                                </a:rPr>
                                <m:t>≻</m:t>
                              </m:r>
                            </m:oMath>
                          </a14:m>
                          <a:r>
                            <a:rPr lang="en-US" sz="1400" dirty="0"/>
                            <a:t>  𝜏 (B) </a:t>
                          </a:r>
                        </a:p>
                      </a:txBody>
                      <a:tcPr/>
                    </a:tc>
                    <a:extLst>
                      <a:ext uri="{0D108BD9-81ED-4DB2-BD59-A6C34878D82A}">
                        <a16:rowId xmlns:a16="http://schemas.microsoft.com/office/drawing/2014/main" val="812088774"/>
                      </a:ext>
                    </a:extLst>
                  </a:tr>
                  <a:tr h="210464">
                    <a:tc>
                      <a:txBody>
                        <a:bodyPr/>
                        <a:lstStyle/>
                        <a:p>
                          <a:r>
                            <a:rPr lang="en-US" sz="1400" dirty="0"/>
                            <a:t>Result(A,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occurs as a result B.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𝜂(A) ∧ 𝜂(B)  ∧ (𝜂(A) </a:t>
                          </a:r>
                          <a14:m>
                            <m:oMath xmlns:m="http://schemas.openxmlformats.org/officeDocument/2006/math">
                              <m:r>
                                <a:rPr lang="en-US" sz="1400" smtClean="0">
                                  <a:latin typeface="Cambria Math" panose="02040503050406030204" pitchFamily="18" charset="0"/>
                                </a:rPr>
                                <m:t>→</m:t>
                              </m:r>
                            </m:oMath>
                          </a14:m>
                          <a:r>
                            <a:rPr lang="en-US" sz="1400" dirty="0"/>
                            <a:t> 𝜂(B))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𝜏 (A) </a:t>
                          </a:r>
                          <a14:m>
                            <m:oMath xmlns:m="http://schemas.openxmlformats.org/officeDocument/2006/math">
                              <m:r>
                                <a:rPr lang="en-US" sz="1400" dirty="0" smtClean="0">
                                  <a:latin typeface="Cambria Math" panose="02040503050406030204" pitchFamily="18" charset="0"/>
                                </a:rPr>
                                <m:t>≺</m:t>
                              </m:r>
                            </m:oMath>
                          </a14:m>
                          <a:r>
                            <a:rPr lang="en-US" sz="1400" dirty="0"/>
                            <a:t>  𝜏 (B) </a:t>
                          </a:r>
                        </a:p>
                      </a:txBody>
                      <a:tcPr/>
                    </a:tc>
                    <a:extLst>
                      <a:ext uri="{0D108BD9-81ED-4DB2-BD59-A6C34878D82A}">
                        <a16:rowId xmlns:a16="http://schemas.microsoft.com/office/drawing/2014/main" val="3338416887"/>
                      </a:ext>
                    </a:extLst>
                  </a:tr>
                  <a:tr h="210464">
                    <a:tc>
                      <a:txBody>
                        <a:bodyPr/>
                        <a:lstStyle/>
                        <a:p>
                          <a:r>
                            <a:rPr lang="en-US" sz="1400" dirty="0"/>
                            <a:t>Condition(A, B)</a:t>
                          </a:r>
                        </a:p>
                      </a:txBody>
                      <a:tcPr/>
                    </a:tc>
                    <a:tc>
                      <a:txBody>
                        <a:bodyPr/>
                        <a:lstStyle/>
                        <a:p>
                          <a:r>
                            <a:rPr lang="en-US" sz="1400" dirty="0"/>
                            <a:t>If B occurs, 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𝜂(A)  </a:t>
                          </a:r>
                          <a14:m>
                            <m:oMath xmlns:m="http://schemas.openxmlformats.org/officeDocument/2006/math">
                              <m:r>
                                <a:rPr lang="en-US" sz="1400" smtClean="0">
                                  <a:latin typeface="Cambria Math" panose="02040503050406030204" pitchFamily="18" charset="0"/>
                                </a:rPr>
                                <m:t>→</m:t>
                              </m:r>
                            </m:oMath>
                          </a14:m>
                          <a:r>
                            <a:rPr lang="en-US" sz="1400" dirty="0"/>
                            <a:t> 𝜂(B)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𝜏 (A) </a:t>
                          </a:r>
                          <a14:m>
                            <m:oMath xmlns:m="http://schemas.openxmlformats.org/officeDocument/2006/math">
                              <m:r>
                                <a:rPr lang="en-US" sz="1400" smtClean="0">
                                  <a:latin typeface="Cambria Math" panose="02040503050406030204" pitchFamily="18" charset="0"/>
                                </a:rPr>
                                <m:t>≻</m:t>
                              </m:r>
                            </m:oMath>
                          </a14:m>
                          <a:r>
                            <a:rPr lang="en-US" sz="1400" dirty="0"/>
                            <a:t>  𝜏 (B) </a:t>
                          </a:r>
                        </a:p>
                      </a:txBody>
                      <a:tcPr/>
                    </a:tc>
                    <a:extLst>
                      <a:ext uri="{0D108BD9-81ED-4DB2-BD59-A6C34878D82A}">
                        <a16:rowId xmlns:a16="http://schemas.microsoft.com/office/drawing/2014/main" val="2685581541"/>
                      </a:ext>
                    </a:extLst>
                  </a:tr>
                  <a:tr h="210464">
                    <a:tc>
                      <a:txBody>
                        <a:bodyPr/>
                        <a:lstStyle/>
                        <a:p>
                          <a:r>
                            <a:rPr lang="en-US" sz="1400" dirty="0"/>
                            <a:t>Concession(A, B)</a:t>
                          </a:r>
                        </a:p>
                      </a:txBody>
                      <a:tcPr/>
                    </a:tc>
                    <a:tc>
                      <a:txBody>
                        <a:bodyPr/>
                        <a:lstStyle/>
                        <a:p>
                          <a:r>
                            <a:rPr lang="en-US" sz="1400" dirty="0"/>
                            <a:t>B occurs, although A.</a:t>
                          </a:r>
                        </a:p>
                      </a:txBody>
                      <a:tcPr/>
                    </a:tc>
                    <a:tc>
                      <a:txBody>
                        <a:bodyPr/>
                        <a:lstStyle/>
                        <a:p>
                          <a:r>
                            <a:rPr lang="en-US" sz="1400" dirty="0"/>
                            <a:t>𝜂(A)  ∧ 𝜂(B) </a:t>
                          </a:r>
                        </a:p>
                      </a:txBody>
                      <a:tcPr/>
                    </a:tc>
                    <a:tc>
                      <a:txBody>
                        <a:bodyPr/>
                        <a:lstStyle/>
                        <a:p>
                          <a:r>
                            <a:rPr lang="en-US" sz="1400" dirty="0"/>
                            <a:t>-</a:t>
                          </a:r>
                        </a:p>
                      </a:txBody>
                      <a:tcPr/>
                    </a:tc>
                    <a:extLst>
                      <a:ext uri="{0D108BD9-81ED-4DB2-BD59-A6C34878D82A}">
                        <a16:rowId xmlns:a16="http://schemas.microsoft.com/office/drawing/2014/main" val="564230851"/>
                      </a:ext>
                    </a:extLst>
                  </a:tr>
                  <a:tr h="210464">
                    <a:tc>
                      <a:txBody>
                        <a:bodyPr/>
                        <a:lstStyle/>
                        <a:p>
                          <a:r>
                            <a:rPr lang="en-US" sz="1400" dirty="0" err="1"/>
                            <a:t>Constrast</a:t>
                          </a:r>
                          <a:r>
                            <a:rPr lang="en-US" sz="1400" dirty="0"/>
                            <a:t>(A, B)</a:t>
                          </a:r>
                        </a:p>
                      </a:txBody>
                      <a:tcPr/>
                    </a:tc>
                    <a:tc>
                      <a:txBody>
                        <a:bodyPr/>
                        <a:lstStyle/>
                        <a:p>
                          <a:r>
                            <a:rPr lang="en-US" sz="1400" dirty="0"/>
                            <a:t>B occurs, but A.</a:t>
                          </a:r>
                        </a:p>
                      </a:txBody>
                      <a:tcPr/>
                    </a:tc>
                    <a:tc>
                      <a:txBody>
                        <a:bodyPr/>
                        <a:lstStyle/>
                        <a:p>
                          <a:r>
                            <a:rPr lang="en-US" sz="1400" dirty="0"/>
                            <a:t>𝜂(A)  ∧ 𝜂(B) </a:t>
                          </a:r>
                        </a:p>
                      </a:txBody>
                      <a:tcPr/>
                    </a:tc>
                    <a:tc>
                      <a:txBody>
                        <a:bodyPr/>
                        <a:lstStyle/>
                        <a:p>
                          <a:r>
                            <a:rPr lang="en-US" sz="1400" dirty="0"/>
                            <a:t>-</a:t>
                          </a:r>
                        </a:p>
                      </a:txBody>
                      <a:tcPr/>
                    </a:tc>
                    <a:extLst>
                      <a:ext uri="{0D108BD9-81ED-4DB2-BD59-A6C34878D82A}">
                        <a16:rowId xmlns:a16="http://schemas.microsoft.com/office/drawing/2014/main" val="3224355767"/>
                      </a:ext>
                    </a:extLst>
                  </a:tr>
                  <a:tr h="210464">
                    <a:tc>
                      <a:txBody>
                        <a:bodyPr/>
                        <a:lstStyle/>
                        <a:p>
                          <a:r>
                            <a:rPr lang="en-US" sz="1400" dirty="0"/>
                            <a:t>Conjunction(A,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and B both occur.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𝜂(A)  ∧ 𝜂(B)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t>
                          </a:r>
                        </a:p>
                      </a:txBody>
                      <a:tcPr/>
                    </a:tc>
                    <a:extLst>
                      <a:ext uri="{0D108BD9-81ED-4DB2-BD59-A6C34878D82A}">
                        <a16:rowId xmlns:a16="http://schemas.microsoft.com/office/drawing/2014/main" val="528333173"/>
                      </a:ext>
                    </a:extLst>
                  </a:tr>
                  <a:tr h="210464">
                    <a:tc>
                      <a:txBody>
                        <a:bodyPr/>
                        <a:lstStyle/>
                        <a:p>
                          <a:r>
                            <a:rPr lang="en-US" sz="1400" dirty="0"/>
                            <a:t>Instantiation(A, B)</a:t>
                          </a:r>
                        </a:p>
                      </a:txBody>
                      <a:tcPr/>
                    </a:tc>
                    <a:tc>
                      <a:txBody>
                        <a:bodyPr/>
                        <a:lstStyle/>
                        <a:p>
                          <a:r>
                            <a:rPr lang="en-US" sz="1400" dirty="0"/>
                            <a:t>B is a more detailed description of A.</a:t>
                          </a:r>
                        </a:p>
                      </a:txBody>
                      <a:tcPr/>
                    </a:tc>
                    <a:tc>
                      <a:txBody>
                        <a:bodyPr/>
                        <a:lstStyle/>
                        <a:p>
                          <a:r>
                            <a:rPr lang="en-US" sz="1400" dirty="0"/>
                            <a:t>𝜂(A)  ∧ 𝜂(B) </a:t>
                          </a:r>
                        </a:p>
                      </a:txBody>
                      <a:tcPr/>
                    </a:tc>
                    <a:tc>
                      <a:txBody>
                        <a:bodyPr/>
                        <a:lstStyle/>
                        <a:p>
                          <a:r>
                            <a:rPr lang="en-US" sz="1400" dirty="0"/>
                            <a:t>-</a:t>
                          </a:r>
                        </a:p>
                      </a:txBody>
                      <a:tcPr/>
                    </a:tc>
                    <a:extLst>
                      <a:ext uri="{0D108BD9-81ED-4DB2-BD59-A6C34878D82A}">
                        <a16:rowId xmlns:a16="http://schemas.microsoft.com/office/drawing/2014/main" val="1406684519"/>
                      </a:ext>
                    </a:extLst>
                  </a:tr>
                  <a:tr h="210464">
                    <a:tc>
                      <a:txBody>
                        <a:bodyPr/>
                        <a:lstStyle/>
                        <a:p>
                          <a:r>
                            <a:rPr lang="en-US" sz="1400" dirty="0"/>
                            <a:t>Restatement(A, B)</a:t>
                          </a:r>
                        </a:p>
                      </a:txBody>
                      <a:tcPr/>
                    </a:tc>
                    <a:tc>
                      <a:txBody>
                        <a:bodyPr/>
                        <a:lstStyle/>
                        <a:p>
                          <a:r>
                            <a:rPr lang="en-US" sz="1400" dirty="0"/>
                            <a:t>A restates the semantics of B.</a:t>
                          </a:r>
                        </a:p>
                      </a:txBody>
                      <a:tcPr/>
                    </a:tc>
                    <a:tc>
                      <a:txBody>
                        <a:bodyPr/>
                        <a:lstStyle/>
                        <a:p>
                          <a:r>
                            <a:rPr lang="en-US" sz="1400" dirty="0"/>
                            <a:t>𝜂(A)  </a:t>
                          </a:r>
                          <a14:m>
                            <m:oMath xmlns:m="http://schemas.openxmlformats.org/officeDocument/2006/math">
                              <m:r>
                                <a:rPr lang="en-US" sz="1400" smtClean="0">
                                  <a:latin typeface="Cambria Math" panose="02040503050406030204" pitchFamily="18" charset="0"/>
                                </a:rPr>
                                <m:t>↔</m:t>
                              </m:r>
                            </m:oMath>
                          </a14:m>
                          <a:r>
                            <a:rPr lang="en-US" sz="1400" dirty="0"/>
                            <a:t> 𝜂(B)  </a:t>
                          </a:r>
                        </a:p>
                      </a:txBody>
                      <a:tcPr/>
                    </a:tc>
                    <a:tc>
                      <a:txBody>
                        <a:bodyPr/>
                        <a:lstStyle/>
                        <a:p>
                          <a:r>
                            <a:rPr lang="en-US" sz="1400" dirty="0"/>
                            <a:t>-</a:t>
                          </a:r>
                        </a:p>
                      </a:txBody>
                      <a:tcPr/>
                    </a:tc>
                    <a:extLst>
                      <a:ext uri="{0D108BD9-81ED-4DB2-BD59-A6C34878D82A}">
                        <a16:rowId xmlns:a16="http://schemas.microsoft.com/office/drawing/2014/main" val="3419018326"/>
                      </a:ext>
                    </a:extLst>
                  </a:tr>
                  <a:tr h="210464">
                    <a:tc>
                      <a:txBody>
                        <a:bodyPr/>
                        <a:lstStyle/>
                        <a:p>
                          <a:r>
                            <a:rPr lang="en-US" sz="1400" dirty="0"/>
                            <a:t>Alternative(A, B)</a:t>
                          </a:r>
                        </a:p>
                      </a:txBody>
                      <a:tcPr/>
                    </a:tc>
                    <a:tc>
                      <a:txBody>
                        <a:bodyPr/>
                        <a:lstStyle/>
                        <a:p>
                          <a:r>
                            <a:rPr lang="en-US" sz="1400" dirty="0"/>
                            <a:t>A and B are alternative situations.</a:t>
                          </a:r>
                        </a:p>
                      </a:txBody>
                      <a:tcPr/>
                    </a:tc>
                    <a:tc>
                      <a:txBody>
                        <a:bodyPr/>
                        <a:lstStyle/>
                        <a:p>
                          <a:r>
                            <a:rPr lang="en-US" sz="1400" dirty="0"/>
                            <a:t>𝜂(A)  </a:t>
                          </a:r>
                          <a14:m>
                            <m:oMath xmlns:m="http://schemas.openxmlformats.org/officeDocument/2006/math">
                              <m:r>
                                <a:rPr lang="en-US" sz="1400" smtClean="0">
                                  <a:latin typeface="Cambria Math" panose="02040503050406030204" pitchFamily="18" charset="0"/>
                                </a:rPr>
                                <m:t>∨</m:t>
                              </m:r>
                            </m:oMath>
                          </a14:m>
                          <a:r>
                            <a:rPr lang="en-US" sz="1400" dirty="0"/>
                            <a:t> 𝜂(B)  </a:t>
                          </a:r>
                        </a:p>
                      </a:txBody>
                      <a:tcPr/>
                    </a:tc>
                    <a:tc>
                      <a:txBody>
                        <a:bodyPr/>
                        <a:lstStyle/>
                        <a:p>
                          <a:r>
                            <a:rPr lang="en-US" sz="1400" dirty="0"/>
                            <a:t>-</a:t>
                          </a:r>
                        </a:p>
                      </a:txBody>
                      <a:tcPr/>
                    </a:tc>
                    <a:extLst>
                      <a:ext uri="{0D108BD9-81ED-4DB2-BD59-A6C34878D82A}">
                        <a16:rowId xmlns:a16="http://schemas.microsoft.com/office/drawing/2014/main" val="3323763076"/>
                      </a:ext>
                    </a:extLst>
                  </a:tr>
                  <a:tr h="210464">
                    <a:tc>
                      <a:txBody>
                        <a:bodyPr/>
                        <a:lstStyle/>
                        <a:p>
                          <a:r>
                            <a:rPr lang="en-US" sz="1400" dirty="0" err="1"/>
                            <a:t>ChosenAlternative</a:t>
                          </a:r>
                          <a:r>
                            <a:rPr lang="en-US" sz="1400" dirty="0"/>
                            <a:t>(A, B)</a:t>
                          </a:r>
                        </a:p>
                      </a:txBody>
                      <a:tcPr/>
                    </a:tc>
                    <a:tc>
                      <a:txBody>
                        <a:bodyPr/>
                        <a:lstStyle/>
                        <a:p>
                          <a:r>
                            <a:rPr lang="en-US" sz="1400" dirty="0"/>
                            <a:t>Instead of B occurs, A.</a:t>
                          </a:r>
                        </a:p>
                      </a:txBody>
                      <a:tcPr/>
                    </a:tc>
                    <a:tc>
                      <a:txBody>
                        <a:bodyPr/>
                        <a:lstStyle/>
                        <a:p>
                          <a:r>
                            <a:rPr lang="en-US" sz="1400" dirty="0"/>
                            <a:t> 𝜂(A)  ∧ </a:t>
                          </a:r>
                          <a14:m>
                            <m:oMath xmlns:m="http://schemas.openxmlformats.org/officeDocument/2006/math">
                              <m:r>
                                <a:rPr lang="en-US" sz="1400" smtClean="0">
                                  <a:latin typeface="Cambria Math" panose="02040503050406030204" pitchFamily="18" charset="0"/>
                                </a:rPr>
                                <m:t>¬</m:t>
                              </m:r>
                            </m:oMath>
                          </a14:m>
                          <a:r>
                            <a:rPr lang="en-US" sz="1400" dirty="0"/>
                            <a:t> 𝜂(B) </a:t>
                          </a:r>
                        </a:p>
                      </a:txBody>
                      <a:tcPr/>
                    </a:tc>
                    <a:tc>
                      <a:txBody>
                        <a:bodyPr/>
                        <a:lstStyle/>
                        <a:p>
                          <a:r>
                            <a:rPr lang="en-US" sz="1400" dirty="0"/>
                            <a:t>-</a:t>
                          </a:r>
                        </a:p>
                      </a:txBody>
                      <a:tcPr/>
                    </a:tc>
                    <a:extLst>
                      <a:ext uri="{0D108BD9-81ED-4DB2-BD59-A6C34878D82A}">
                        <a16:rowId xmlns:a16="http://schemas.microsoft.com/office/drawing/2014/main" val="2412367700"/>
                      </a:ext>
                    </a:extLst>
                  </a:tr>
                  <a:tr h="377407">
                    <a:tc>
                      <a:txBody>
                        <a:bodyPr/>
                        <a:lstStyle/>
                        <a:p>
                          <a:r>
                            <a:rPr lang="en-US" sz="1400" dirty="0"/>
                            <a:t>Exception(A, B)</a:t>
                          </a:r>
                        </a:p>
                      </a:txBody>
                      <a:tcPr/>
                    </a:tc>
                    <a:tc>
                      <a:txBody>
                        <a:bodyPr/>
                        <a:lstStyle/>
                        <a:p>
                          <a:r>
                            <a:rPr lang="en-US" sz="1400" dirty="0"/>
                            <a:t>A, except B.</a:t>
                          </a:r>
                        </a:p>
                      </a:txBody>
                      <a:tcPr/>
                    </a:tc>
                    <a:tc>
                      <a:txBody>
                        <a:bodyPr/>
                        <a:lstStyle/>
                        <a:p>
                          <a14:m>
                            <m:oMath xmlns:m="http://schemas.openxmlformats.org/officeDocument/2006/math">
                              <m:r>
                                <a:rPr lang="en-US" sz="1400" smtClean="0">
                                  <a:latin typeface="Cambria Math" panose="02040503050406030204" pitchFamily="18" charset="0"/>
                                </a:rPr>
                                <m:t>¬</m:t>
                              </m:r>
                            </m:oMath>
                          </a14:m>
                          <a:r>
                            <a:rPr lang="en-US" sz="1400" dirty="0"/>
                            <a:t> 𝜂(A)  ∧ 𝜂(B)  ∧ (</a:t>
                          </a:r>
                          <a14:m>
                            <m:oMath xmlns:m="http://schemas.openxmlformats.org/officeDocument/2006/math">
                              <m:r>
                                <a:rPr lang="en-US" sz="1400" smtClean="0">
                                  <a:latin typeface="Cambria Math" panose="02040503050406030204" pitchFamily="18" charset="0"/>
                                </a:rPr>
                                <m:t>¬</m:t>
                              </m:r>
                            </m:oMath>
                          </a14:m>
                          <a:r>
                            <a:rPr lang="en-US" sz="1400" dirty="0"/>
                            <a:t> 𝜂(B) </a:t>
                          </a:r>
                          <a14:m>
                            <m:oMath xmlns:m="http://schemas.openxmlformats.org/officeDocument/2006/math">
                              <m:r>
                                <a:rPr lang="en-US" sz="1400" smtClean="0">
                                  <a:latin typeface="Cambria Math" panose="02040503050406030204" pitchFamily="18" charset="0"/>
                                </a:rPr>
                                <m:t>→</m:t>
                              </m:r>
                            </m:oMath>
                          </a14:m>
                          <a:r>
                            <a:rPr lang="en-US" sz="1400" dirty="0"/>
                            <a:t> 𝜂(A) )</a:t>
                          </a:r>
                        </a:p>
                      </a:txBody>
                      <a:tcPr/>
                    </a:tc>
                    <a:tc>
                      <a:txBody>
                        <a:bodyPr/>
                        <a:lstStyle/>
                        <a:p>
                          <a:r>
                            <a:rPr lang="en-US" sz="1400" dirty="0"/>
                            <a:t>-</a:t>
                          </a:r>
                        </a:p>
                      </a:txBody>
                      <a:tcPr/>
                    </a:tc>
                    <a:extLst>
                      <a:ext uri="{0D108BD9-81ED-4DB2-BD59-A6C34878D82A}">
                        <a16:rowId xmlns:a16="http://schemas.microsoft.com/office/drawing/2014/main" val="1032080649"/>
                      </a:ext>
                    </a:extLst>
                  </a:tr>
                </a:tbl>
              </a:graphicData>
            </a:graphic>
          </p:graphicFrame>
        </mc:Choice>
        <mc:Fallback xmlns="">
          <p:graphicFrame>
            <p:nvGraphicFramePr>
              <p:cNvPr id="4" name="Table 4">
                <a:extLst>
                  <a:ext uri="{FF2B5EF4-FFF2-40B4-BE49-F238E27FC236}">
                    <a16:creationId xmlns:a16="http://schemas.microsoft.com/office/drawing/2014/main" id="{43E2155A-4935-D080-7C58-8E467809CFBB}"/>
                  </a:ext>
                </a:extLst>
              </p:cNvPr>
              <p:cNvGraphicFramePr>
                <a:graphicFrameLocks noGrp="1"/>
              </p:cNvGraphicFramePr>
              <p:nvPr>
                <p:ph idx="1"/>
                <p:extLst>
                  <p:ext uri="{D42A27DB-BD31-4B8C-83A1-F6EECF244321}">
                    <p14:modId xmlns:p14="http://schemas.microsoft.com/office/powerpoint/2010/main" val="235993999"/>
                  </p:ext>
                </p:extLst>
              </p:nvPr>
            </p:nvGraphicFramePr>
            <p:xfrm>
              <a:off x="189470" y="1006496"/>
              <a:ext cx="11813060" cy="5345647"/>
            </p:xfrm>
            <a:graphic>
              <a:graphicData uri="http://schemas.openxmlformats.org/drawingml/2006/table">
                <a:tbl>
                  <a:tblPr firstRow="1" bandRow="1">
                    <a:tableStyleId>{3B4B98B0-60AC-42C2-AFA5-B58CD77FA1E5}</a:tableStyleId>
                  </a:tblPr>
                  <a:tblGrid>
                    <a:gridCol w="2589241">
                      <a:extLst>
                        <a:ext uri="{9D8B030D-6E8A-4147-A177-3AD203B41FA5}">
                          <a16:colId xmlns:a16="http://schemas.microsoft.com/office/drawing/2014/main" val="1214908949"/>
                        </a:ext>
                      </a:extLst>
                    </a:gridCol>
                    <a:gridCol w="3622089">
                      <a:extLst>
                        <a:ext uri="{9D8B030D-6E8A-4147-A177-3AD203B41FA5}">
                          <a16:colId xmlns:a16="http://schemas.microsoft.com/office/drawing/2014/main" val="3534280327"/>
                        </a:ext>
                      </a:extLst>
                    </a:gridCol>
                    <a:gridCol w="3317210">
                      <a:extLst>
                        <a:ext uri="{9D8B030D-6E8A-4147-A177-3AD203B41FA5}">
                          <a16:colId xmlns:a16="http://schemas.microsoft.com/office/drawing/2014/main" val="34223008"/>
                        </a:ext>
                      </a:extLst>
                    </a:gridCol>
                    <a:gridCol w="2284520">
                      <a:extLst>
                        <a:ext uri="{9D8B030D-6E8A-4147-A177-3AD203B41FA5}">
                          <a16:colId xmlns:a16="http://schemas.microsoft.com/office/drawing/2014/main" val="379597444"/>
                        </a:ext>
                      </a:extLst>
                    </a:gridCol>
                  </a:tblGrid>
                  <a:tr h="365760">
                    <a:tc rowSpan="2">
                      <a:txBody>
                        <a:bodyPr/>
                        <a:lstStyle/>
                        <a:p>
                          <a:pPr algn="ctr"/>
                          <a:r>
                            <a:rPr lang="en-US" sz="2000" dirty="0"/>
                            <a:t>Discourse Relations</a:t>
                          </a:r>
                        </a:p>
                      </a:txBody>
                      <a:tcPr/>
                    </a:tc>
                    <a:tc rowSpan="2">
                      <a:txBody>
                        <a:bodyPr/>
                        <a:lstStyle/>
                        <a:p>
                          <a:pPr algn="ctr"/>
                          <a:r>
                            <a:rPr lang="en-US" sz="2000" dirty="0"/>
                            <a:t>Semantics</a:t>
                          </a:r>
                        </a:p>
                      </a:txBody>
                      <a:tcPr/>
                    </a:tc>
                    <a:tc gridSpan="2">
                      <a:txBody>
                        <a:bodyPr/>
                        <a:lstStyle/>
                        <a:p>
                          <a:pPr algn="ctr"/>
                          <a:r>
                            <a:rPr lang="en-US" sz="1800" dirty="0"/>
                            <a:t>Implicit Constraints</a:t>
                          </a:r>
                        </a:p>
                      </a:txBody>
                      <a:tcPr/>
                    </a:tc>
                    <a:tc hMerge="1">
                      <a:txBody>
                        <a:bodyPr/>
                        <a:lstStyle/>
                        <a:p>
                          <a:endParaRPr lang="en-US" sz="1200" dirty="0"/>
                        </a:p>
                      </a:txBody>
                      <a:tcPr/>
                    </a:tc>
                    <a:extLst>
                      <a:ext uri="{0D108BD9-81ED-4DB2-BD59-A6C34878D82A}">
                        <a16:rowId xmlns:a16="http://schemas.microsoft.com/office/drawing/2014/main" val="2668459989"/>
                      </a:ext>
                    </a:extLst>
                  </a:tr>
                  <a:tr h="640080">
                    <a:tc vMerge="1">
                      <a:txBody>
                        <a:bodyPr/>
                        <a:lstStyle/>
                        <a:p>
                          <a:endParaRPr lang="en-US" sz="1200" dirty="0"/>
                        </a:p>
                      </a:txBody>
                      <a:tcPr/>
                    </a:tc>
                    <a:tc vMerge="1">
                      <a:txBody>
                        <a:bodyPr/>
                        <a:lstStyle/>
                        <a:p>
                          <a:endParaRPr lang="en-US" sz="1200" dirty="0"/>
                        </a:p>
                      </a:txBody>
                      <a:tcPr/>
                    </a:tc>
                    <a:tc>
                      <a:txBody>
                        <a:bodyPr/>
                        <a:lstStyle/>
                        <a:p>
                          <a:pPr algn="ctr"/>
                          <a:r>
                            <a:rPr lang="en-US" sz="1800" dirty="0"/>
                            <a:t>Occurrence Constraints</a:t>
                          </a:r>
                        </a:p>
                      </a:txBody>
                      <a:tcPr/>
                    </a:tc>
                    <a:tc>
                      <a:txBody>
                        <a:bodyPr/>
                        <a:lstStyle/>
                        <a:p>
                          <a:pPr algn="ctr"/>
                          <a:r>
                            <a:rPr lang="en-US" sz="1800" dirty="0"/>
                            <a:t>Temporal Constraints</a:t>
                          </a:r>
                        </a:p>
                      </a:txBody>
                      <a:tcPr/>
                    </a:tc>
                    <a:extLst>
                      <a:ext uri="{0D108BD9-81ED-4DB2-BD59-A6C34878D82A}">
                        <a16:rowId xmlns:a16="http://schemas.microsoft.com/office/drawing/2014/main" val="3895704132"/>
                      </a:ext>
                    </a:extLst>
                  </a:tr>
                  <a:tr h="304800">
                    <a:tc>
                      <a:txBody>
                        <a:bodyPr/>
                        <a:lstStyle/>
                        <a:p>
                          <a:r>
                            <a:rPr lang="en-US" sz="1400" dirty="0"/>
                            <a:t>Precedence(A, B)</a:t>
                          </a:r>
                        </a:p>
                      </a:txBody>
                      <a:tcPr/>
                    </a:tc>
                    <a:tc>
                      <a:txBody>
                        <a:bodyPr/>
                        <a:lstStyle/>
                        <a:p>
                          <a:r>
                            <a:rPr lang="en-US" sz="1400" dirty="0"/>
                            <a:t>A occurs before B. </a:t>
                          </a:r>
                        </a:p>
                      </a:txBody>
                      <a:tcPr/>
                    </a:tc>
                    <a:tc>
                      <a:txBody>
                        <a:bodyPr/>
                        <a:lstStyle/>
                        <a:p>
                          <a:r>
                            <a:rPr lang="en-US" sz="1400" dirty="0"/>
                            <a:t>𝜂(A) ∧ 𝜂(B)</a:t>
                          </a:r>
                        </a:p>
                      </a:txBody>
                      <a:tcPr/>
                    </a:tc>
                    <a:tc>
                      <a:txBody>
                        <a:bodyPr/>
                        <a:lstStyle/>
                        <a:p>
                          <a:endParaRPr lang="en-US"/>
                        </a:p>
                      </a:txBody>
                      <a:tcPr>
                        <a:blipFill>
                          <a:blip r:embed="rId3"/>
                          <a:stretch>
                            <a:fillRect l="-416800" t="-340000" r="-267" b="-1328000"/>
                          </a:stretch>
                        </a:blipFill>
                      </a:tcPr>
                    </a:tc>
                    <a:extLst>
                      <a:ext uri="{0D108BD9-81ED-4DB2-BD59-A6C34878D82A}">
                        <a16:rowId xmlns:a16="http://schemas.microsoft.com/office/drawing/2014/main" val="2101474763"/>
                      </a:ext>
                    </a:extLst>
                  </a:tr>
                  <a:tr h="30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Succession(A,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occurs after B happens.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𝜂(A)  ∧ 𝜂(B)</a:t>
                          </a:r>
                        </a:p>
                      </a:txBody>
                      <a:tcPr/>
                    </a:tc>
                    <a:tc>
                      <a:txBody>
                        <a:bodyPr/>
                        <a:lstStyle/>
                        <a:p>
                          <a:endParaRPr lang="en-US"/>
                        </a:p>
                      </a:txBody>
                      <a:tcPr>
                        <a:blipFill>
                          <a:blip r:embed="rId3"/>
                          <a:stretch>
                            <a:fillRect l="-416800" t="-440000" r="-267" b="-1228000"/>
                          </a:stretch>
                        </a:blipFill>
                      </a:tcPr>
                    </a:tc>
                    <a:extLst>
                      <a:ext uri="{0D108BD9-81ED-4DB2-BD59-A6C34878D82A}">
                        <a16:rowId xmlns:a16="http://schemas.microsoft.com/office/drawing/2014/main" val="1765275706"/>
                      </a:ext>
                    </a:extLst>
                  </a:tr>
                  <a:tr h="30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Synchronous(A,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occurs at the same time as B.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𝜂(A)  ∧ 𝜂(B)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𝜏(A) = 𝜏(B)</a:t>
                          </a:r>
                        </a:p>
                      </a:txBody>
                      <a:tcPr/>
                    </a:tc>
                    <a:extLst>
                      <a:ext uri="{0D108BD9-81ED-4DB2-BD59-A6C34878D82A}">
                        <a16:rowId xmlns:a16="http://schemas.microsoft.com/office/drawing/2014/main" val="1524808601"/>
                      </a:ext>
                    </a:extLst>
                  </a:tr>
                  <a:tr h="304800">
                    <a:tc>
                      <a:txBody>
                        <a:bodyPr/>
                        <a:lstStyle/>
                        <a:p>
                          <a:r>
                            <a:rPr lang="en-US" sz="1400" dirty="0"/>
                            <a:t>Reason(A, B)</a:t>
                          </a:r>
                        </a:p>
                      </a:txBody>
                      <a:tcPr/>
                    </a:tc>
                    <a:tc>
                      <a:txBody>
                        <a:bodyPr/>
                        <a:lstStyle/>
                        <a:p>
                          <a:r>
                            <a:rPr lang="en-US" sz="1400" dirty="0"/>
                            <a:t>A occurs because B.</a:t>
                          </a:r>
                        </a:p>
                      </a:txBody>
                      <a:tcPr/>
                    </a:tc>
                    <a:tc>
                      <a:txBody>
                        <a:bodyPr/>
                        <a:lstStyle/>
                        <a:p>
                          <a:endParaRPr lang="en-US"/>
                        </a:p>
                      </a:txBody>
                      <a:tcPr>
                        <a:blipFill>
                          <a:blip r:embed="rId3"/>
                          <a:stretch>
                            <a:fillRect l="-187316" t="-640000" r="-69118" b="-1028000"/>
                          </a:stretch>
                        </a:blipFill>
                      </a:tcPr>
                    </a:tc>
                    <a:tc>
                      <a:txBody>
                        <a:bodyPr/>
                        <a:lstStyle/>
                        <a:p>
                          <a:endParaRPr lang="en-US"/>
                        </a:p>
                      </a:txBody>
                      <a:tcPr>
                        <a:blipFill>
                          <a:blip r:embed="rId3"/>
                          <a:stretch>
                            <a:fillRect l="-416800" t="-640000" r="-267" b="-1028000"/>
                          </a:stretch>
                        </a:blipFill>
                      </a:tcPr>
                    </a:tc>
                    <a:extLst>
                      <a:ext uri="{0D108BD9-81ED-4DB2-BD59-A6C34878D82A}">
                        <a16:rowId xmlns:a16="http://schemas.microsoft.com/office/drawing/2014/main" val="812088774"/>
                      </a:ext>
                    </a:extLst>
                  </a:tr>
                  <a:tr h="304800">
                    <a:tc>
                      <a:txBody>
                        <a:bodyPr/>
                        <a:lstStyle/>
                        <a:p>
                          <a:r>
                            <a:rPr lang="en-US" sz="1400" dirty="0"/>
                            <a:t>Result(A,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occurs as a result B. </a:t>
                          </a:r>
                        </a:p>
                      </a:txBody>
                      <a:tcPr/>
                    </a:tc>
                    <a:tc>
                      <a:txBody>
                        <a:bodyPr/>
                        <a:lstStyle/>
                        <a:p>
                          <a:endParaRPr lang="en-US"/>
                        </a:p>
                      </a:txBody>
                      <a:tcPr>
                        <a:blipFill>
                          <a:blip r:embed="rId3"/>
                          <a:stretch>
                            <a:fillRect l="-187316" t="-725490" r="-69118" b="-907843"/>
                          </a:stretch>
                        </a:blipFill>
                      </a:tcPr>
                    </a:tc>
                    <a:tc>
                      <a:txBody>
                        <a:bodyPr/>
                        <a:lstStyle/>
                        <a:p>
                          <a:endParaRPr lang="en-US"/>
                        </a:p>
                      </a:txBody>
                      <a:tcPr>
                        <a:blipFill>
                          <a:blip r:embed="rId3"/>
                          <a:stretch>
                            <a:fillRect l="-416800" t="-725490" r="-267" b="-907843"/>
                          </a:stretch>
                        </a:blipFill>
                      </a:tcPr>
                    </a:tc>
                    <a:extLst>
                      <a:ext uri="{0D108BD9-81ED-4DB2-BD59-A6C34878D82A}">
                        <a16:rowId xmlns:a16="http://schemas.microsoft.com/office/drawing/2014/main" val="3338416887"/>
                      </a:ext>
                    </a:extLst>
                  </a:tr>
                  <a:tr h="304800">
                    <a:tc>
                      <a:txBody>
                        <a:bodyPr/>
                        <a:lstStyle/>
                        <a:p>
                          <a:r>
                            <a:rPr lang="en-US" sz="1400" dirty="0"/>
                            <a:t>Condition(A, B)</a:t>
                          </a:r>
                        </a:p>
                      </a:txBody>
                      <a:tcPr/>
                    </a:tc>
                    <a:tc>
                      <a:txBody>
                        <a:bodyPr/>
                        <a:lstStyle/>
                        <a:p>
                          <a:r>
                            <a:rPr lang="en-US" sz="1400" dirty="0"/>
                            <a:t>If B occurs, A.</a:t>
                          </a:r>
                        </a:p>
                      </a:txBody>
                      <a:tcPr/>
                    </a:tc>
                    <a:tc>
                      <a:txBody>
                        <a:bodyPr/>
                        <a:lstStyle/>
                        <a:p>
                          <a:endParaRPr lang="en-US"/>
                        </a:p>
                      </a:txBody>
                      <a:tcPr>
                        <a:blipFill>
                          <a:blip r:embed="rId3"/>
                          <a:stretch>
                            <a:fillRect l="-187316" t="-842000" r="-69118" b="-826000"/>
                          </a:stretch>
                        </a:blipFill>
                      </a:tcPr>
                    </a:tc>
                    <a:tc>
                      <a:txBody>
                        <a:bodyPr/>
                        <a:lstStyle/>
                        <a:p>
                          <a:endParaRPr lang="en-US"/>
                        </a:p>
                      </a:txBody>
                      <a:tcPr>
                        <a:blipFill>
                          <a:blip r:embed="rId3"/>
                          <a:stretch>
                            <a:fillRect l="-416800" t="-842000" r="-267" b="-826000"/>
                          </a:stretch>
                        </a:blipFill>
                      </a:tcPr>
                    </a:tc>
                    <a:extLst>
                      <a:ext uri="{0D108BD9-81ED-4DB2-BD59-A6C34878D82A}">
                        <a16:rowId xmlns:a16="http://schemas.microsoft.com/office/drawing/2014/main" val="2685581541"/>
                      </a:ext>
                    </a:extLst>
                  </a:tr>
                  <a:tr h="304800">
                    <a:tc>
                      <a:txBody>
                        <a:bodyPr/>
                        <a:lstStyle/>
                        <a:p>
                          <a:r>
                            <a:rPr lang="en-US" sz="1400" dirty="0"/>
                            <a:t>Concession(A, B)</a:t>
                          </a:r>
                        </a:p>
                      </a:txBody>
                      <a:tcPr/>
                    </a:tc>
                    <a:tc>
                      <a:txBody>
                        <a:bodyPr/>
                        <a:lstStyle/>
                        <a:p>
                          <a:r>
                            <a:rPr lang="en-US" sz="1400" dirty="0"/>
                            <a:t>B occurs, although A.</a:t>
                          </a:r>
                        </a:p>
                      </a:txBody>
                      <a:tcPr/>
                    </a:tc>
                    <a:tc>
                      <a:txBody>
                        <a:bodyPr/>
                        <a:lstStyle/>
                        <a:p>
                          <a:r>
                            <a:rPr lang="en-US" sz="1400" dirty="0"/>
                            <a:t>𝜂(A)  ∧ 𝜂(B) </a:t>
                          </a:r>
                        </a:p>
                      </a:txBody>
                      <a:tcPr/>
                    </a:tc>
                    <a:tc>
                      <a:txBody>
                        <a:bodyPr/>
                        <a:lstStyle/>
                        <a:p>
                          <a:r>
                            <a:rPr lang="en-US" sz="1400" dirty="0"/>
                            <a:t>-</a:t>
                          </a:r>
                        </a:p>
                      </a:txBody>
                      <a:tcPr/>
                    </a:tc>
                    <a:extLst>
                      <a:ext uri="{0D108BD9-81ED-4DB2-BD59-A6C34878D82A}">
                        <a16:rowId xmlns:a16="http://schemas.microsoft.com/office/drawing/2014/main" val="564230851"/>
                      </a:ext>
                    </a:extLst>
                  </a:tr>
                  <a:tr h="304800">
                    <a:tc>
                      <a:txBody>
                        <a:bodyPr/>
                        <a:lstStyle/>
                        <a:p>
                          <a:r>
                            <a:rPr lang="en-US" sz="1400" dirty="0" err="1"/>
                            <a:t>Constrast</a:t>
                          </a:r>
                          <a:r>
                            <a:rPr lang="en-US" sz="1400" dirty="0"/>
                            <a:t>(A, B)</a:t>
                          </a:r>
                        </a:p>
                      </a:txBody>
                      <a:tcPr/>
                    </a:tc>
                    <a:tc>
                      <a:txBody>
                        <a:bodyPr/>
                        <a:lstStyle/>
                        <a:p>
                          <a:r>
                            <a:rPr lang="en-US" sz="1400" dirty="0"/>
                            <a:t>B occurs, but A.</a:t>
                          </a:r>
                        </a:p>
                      </a:txBody>
                      <a:tcPr/>
                    </a:tc>
                    <a:tc>
                      <a:txBody>
                        <a:bodyPr/>
                        <a:lstStyle/>
                        <a:p>
                          <a:r>
                            <a:rPr lang="en-US" sz="1400" dirty="0"/>
                            <a:t>𝜂(A)  ∧ 𝜂(B) </a:t>
                          </a:r>
                        </a:p>
                      </a:txBody>
                      <a:tcPr/>
                    </a:tc>
                    <a:tc>
                      <a:txBody>
                        <a:bodyPr/>
                        <a:lstStyle/>
                        <a:p>
                          <a:r>
                            <a:rPr lang="en-US" sz="1400" dirty="0"/>
                            <a:t>-</a:t>
                          </a:r>
                        </a:p>
                      </a:txBody>
                      <a:tcPr/>
                    </a:tc>
                    <a:extLst>
                      <a:ext uri="{0D108BD9-81ED-4DB2-BD59-A6C34878D82A}">
                        <a16:rowId xmlns:a16="http://schemas.microsoft.com/office/drawing/2014/main" val="3224355767"/>
                      </a:ext>
                    </a:extLst>
                  </a:tr>
                  <a:tr h="304800">
                    <a:tc>
                      <a:txBody>
                        <a:bodyPr/>
                        <a:lstStyle/>
                        <a:p>
                          <a:r>
                            <a:rPr lang="en-US" sz="1400" dirty="0"/>
                            <a:t>Conjunction(A,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and B both occur.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𝜂(A)  ∧ 𝜂(B)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t>
                          </a:r>
                        </a:p>
                      </a:txBody>
                      <a:tcPr/>
                    </a:tc>
                    <a:extLst>
                      <a:ext uri="{0D108BD9-81ED-4DB2-BD59-A6C34878D82A}">
                        <a16:rowId xmlns:a16="http://schemas.microsoft.com/office/drawing/2014/main" val="528333173"/>
                      </a:ext>
                    </a:extLst>
                  </a:tr>
                  <a:tr h="304800">
                    <a:tc>
                      <a:txBody>
                        <a:bodyPr/>
                        <a:lstStyle/>
                        <a:p>
                          <a:r>
                            <a:rPr lang="en-US" sz="1400" dirty="0"/>
                            <a:t>Instantiation(A, B)</a:t>
                          </a:r>
                        </a:p>
                      </a:txBody>
                      <a:tcPr/>
                    </a:tc>
                    <a:tc>
                      <a:txBody>
                        <a:bodyPr/>
                        <a:lstStyle/>
                        <a:p>
                          <a:r>
                            <a:rPr lang="en-US" sz="1400" dirty="0"/>
                            <a:t>B is a more detailed description of A.</a:t>
                          </a:r>
                        </a:p>
                      </a:txBody>
                      <a:tcPr/>
                    </a:tc>
                    <a:tc>
                      <a:txBody>
                        <a:bodyPr/>
                        <a:lstStyle/>
                        <a:p>
                          <a:r>
                            <a:rPr lang="en-US" sz="1400" dirty="0"/>
                            <a:t>𝜂(A)  ∧ 𝜂(B) </a:t>
                          </a:r>
                        </a:p>
                      </a:txBody>
                      <a:tcPr/>
                    </a:tc>
                    <a:tc>
                      <a:txBody>
                        <a:bodyPr/>
                        <a:lstStyle/>
                        <a:p>
                          <a:r>
                            <a:rPr lang="en-US" sz="1400" dirty="0"/>
                            <a:t>-</a:t>
                          </a:r>
                        </a:p>
                      </a:txBody>
                      <a:tcPr/>
                    </a:tc>
                    <a:extLst>
                      <a:ext uri="{0D108BD9-81ED-4DB2-BD59-A6C34878D82A}">
                        <a16:rowId xmlns:a16="http://schemas.microsoft.com/office/drawing/2014/main" val="1406684519"/>
                      </a:ext>
                    </a:extLst>
                  </a:tr>
                  <a:tr h="304800">
                    <a:tc>
                      <a:txBody>
                        <a:bodyPr/>
                        <a:lstStyle/>
                        <a:p>
                          <a:r>
                            <a:rPr lang="en-US" sz="1400" dirty="0"/>
                            <a:t>Restatement(A, B)</a:t>
                          </a:r>
                        </a:p>
                      </a:txBody>
                      <a:tcPr/>
                    </a:tc>
                    <a:tc>
                      <a:txBody>
                        <a:bodyPr/>
                        <a:lstStyle/>
                        <a:p>
                          <a:r>
                            <a:rPr lang="en-US" sz="1400" dirty="0"/>
                            <a:t>A restates the semantics of B.</a:t>
                          </a:r>
                        </a:p>
                      </a:txBody>
                      <a:tcPr/>
                    </a:tc>
                    <a:tc>
                      <a:txBody>
                        <a:bodyPr/>
                        <a:lstStyle/>
                        <a:p>
                          <a:endParaRPr lang="en-US"/>
                        </a:p>
                      </a:txBody>
                      <a:tcPr>
                        <a:blipFill>
                          <a:blip r:embed="rId3"/>
                          <a:stretch>
                            <a:fillRect l="-187316" t="-1342000" r="-69118" b="-326000"/>
                          </a:stretch>
                        </a:blipFill>
                      </a:tcPr>
                    </a:tc>
                    <a:tc>
                      <a:txBody>
                        <a:bodyPr/>
                        <a:lstStyle/>
                        <a:p>
                          <a:r>
                            <a:rPr lang="en-US" sz="1400" dirty="0"/>
                            <a:t>-</a:t>
                          </a:r>
                        </a:p>
                      </a:txBody>
                      <a:tcPr/>
                    </a:tc>
                    <a:extLst>
                      <a:ext uri="{0D108BD9-81ED-4DB2-BD59-A6C34878D82A}">
                        <a16:rowId xmlns:a16="http://schemas.microsoft.com/office/drawing/2014/main" val="3419018326"/>
                      </a:ext>
                    </a:extLst>
                  </a:tr>
                  <a:tr h="304800">
                    <a:tc>
                      <a:txBody>
                        <a:bodyPr/>
                        <a:lstStyle/>
                        <a:p>
                          <a:r>
                            <a:rPr lang="en-US" sz="1400" dirty="0"/>
                            <a:t>Alternative(A, B)</a:t>
                          </a:r>
                        </a:p>
                      </a:txBody>
                      <a:tcPr/>
                    </a:tc>
                    <a:tc>
                      <a:txBody>
                        <a:bodyPr/>
                        <a:lstStyle/>
                        <a:p>
                          <a:r>
                            <a:rPr lang="en-US" sz="1400" dirty="0"/>
                            <a:t>A and B are alternative situations.</a:t>
                          </a:r>
                        </a:p>
                      </a:txBody>
                      <a:tcPr/>
                    </a:tc>
                    <a:tc>
                      <a:txBody>
                        <a:bodyPr/>
                        <a:lstStyle/>
                        <a:p>
                          <a:endParaRPr lang="en-US"/>
                        </a:p>
                      </a:txBody>
                      <a:tcPr>
                        <a:blipFill>
                          <a:blip r:embed="rId3"/>
                          <a:stretch>
                            <a:fillRect l="-187316" t="-1442000" r="-69118" b="-226000"/>
                          </a:stretch>
                        </a:blipFill>
                      </a:tcPr>
                    </a:tc>
                    <a:tc>
                      <a:txBody>
                        <a:bodyPr/>
                        <a:lstStyle/>
                        <a:p>
                          <a:r>
                            <a:rPr lang="en-US" sz="1400" dirty="0"/>
                            <a:t>-</a:t>
                          </a:r>
                        </a:p>
                      </a:txBody>
                      <a:tcPr/>
                    </a:tc>
                    <a:extLst>
                      <a:ext uri="{0D108BD9-81ED-4DB2-BD59-A6C34878D82A}">
                        <a16:rowId xmlns:a16="http://schemas.microsoft.com/office/drawing/2014/main" val="3323763076"/>
                      </a:ext>
                    </a:extLst>
                  </a:tr>
                  <a:tr h="304800">
                    <a:tc>
                      <a:txBody>
                        <a:bodyPr/>
                        <a:lstStyle/>
                        <a:p>
                          <a:r>
                            <a:rPr lang="en-US" sz="1400" dirty="0" err="1"/>
                            <a:t>ChosenAlternative</a:t>
                          </a:r>
                          <a:r>
                            <a:rPr lang="en-US" sz="1400" dirty="0"/>
                            <a:t>(A, B)</a:t>
                          </a:r>
                        </a:p>
                      </a:txBody>
                      <a:tcPr/>
                    </a:tc>
                    <a:tc>
                      <a:txBody>
                        <a:bodyPr/>
                        <a:lstStyle/>
                        <a:p>
                          <a:r>
                            <a:rPr lang="en-US" sz="1400" dirty="0"/>
                            <a:t>Instead of B occurs, A.</a:t>
                          </a:r>
                        </a:p>
                      </a:txBody>
                      <a:tcPr/>
                    </a:tc>
                    <a:tc>
                      <a:txBody>
                        <a:bodyPr/>
                        <a:lstStyle/>
                        <a:p>
                          <a:endParaRPr lang="en-US"/>
                        </a:p>
                      </a:txBody>
                      <a:tcPr>
                        <a:blipFill>
                          <a:blip r:embed="rId3"/>
                          <a:stretch>
                            <a:fillRect l="-187316" t="-1542000" r="-69118" b="-126000"/>
                          </a:stretch>
                        </a:blipFill>
                      </a:tcPr>
                    </a:tc>
                    <a:tc>
                      <a:txBody>
                        <a:bodyPr/>
                        <a:lstStyle/>
                        <a:p>
                          <a:r>
                            <a:rPr lang="en-US" sz="1400" dirty="0"/>
                            <a:t>-</a:t>
                          </a:r>
                        </a:p>
                      </a:txBody>
                      <a:tcPr/>
                    </a:tc>
                    <a:extLst>
                      <a:ext uri="{0D108BD9-81ED-4DB2-BD59-A6C34878D82A}">
                        <a16:rowId xmlns:a16="http://schemas.microsoft.com/office/drawing/2014/main" val="2412367700"/>
                      </a:ext>
                    </a:extLst>
                  </a:tr>
                  <a:tr h="377407">
                    <a:tc>
                      <a:txBody>
                        <a:bodyPr/>
                        <a:lstStyle/>
                        <a:p>
                          <a:r>
                            <a:rPr lang="en-US" sz="1400" dirty="0"/>
                            <a:t>Exception(A, B)</a:t>
                          </a:r>
                        </a:p>
                      </a:txBody>
                      <a:tcPr/>
                    </a:tc>
                    <a:tc>
                      <a:txBody>
                        <a:bodyPr/>
                        <a:lstStyle/>
                        <a:p>
                          <a:r>
                            <a:rPr lang="en-US" sz="1400" dirty="0"/>
                            <a:t>A, except B.</a:t>
                          </a:r>
                        </a:p>
                      </a:txBody>
                      <a:tcPr/>
                    </a:tc>
                    <a:tc>
                      <a:txBody>
                        <a:bodyPr/>
                        <a:lstStyle/>
                        <a:p>
                          <a:endParaRPr lang="en-US"/>
                        </a:p>
                      </a:txBody>
                      <a:tcPr>
                        <a:blipFill>
                          <a:blip r:embed="rId3"/>
                          <a:stretch>
                            <a:fillRect l="-187316" t="-1324194" r="-69118" b="-1613"/>
                          </a:stretch>
                        </a:blipFill>
                      </a:tcPr>
                    </a:tc>
                    <a:tc>
                      <a:txBody>
                        <a:bodyPr/>
                        <a:lstStyle/>
                        <a:p>
                          <a:r>
                            <a:rPr lang="en-US" sz="1400" dirty="0"/>
                            <a:t>-</a:t>
                          </a:r>
                        </a:p>
                      </a:txBody>
                      <a:tcPr/>
                    </a:tc>
                    <a:extLst>
                      <a:ext uri="{0D108BD9-81ED-4DB2-BD59-A6C34878D82A}">
                        <a16:rowId xmlns:a16="http://schemas.microsoft.com/office/drawing/2014/main" val="1032080649"/>
                      </a:ext>
                    </a:extLst>
                  </a:tr>
                </a:tbl>
              </a:graphicData>
            </a:graphic>
          </p:graphicFrame>
        </mc:Fallback>
      </mc:AlternateContent>
      <p:sp>
        <p:nvSpPr>
          <p:cNvPr id="6" name="Date Placeholder 5">
            <a:extLst>
              <a:ext uri="{FF2B5EF4-FFF2-40B4-BE49-F238E27FC236}">
                <a16:creationId xmlns:a16="http://schemas.microsoft.com/office/drawing/2014/main" id="{304B7385-E4E8-26B3-AD80-BDC2893BB4C7}"/>
              </a:ext>
            </a:extLst>
          </p:cNvPr>
          <p:cNvSpPr>
            <a:spLocks noGrp="1"/>
          </p:cNvSpPr>
          <p:nvPr>
            <p:ph type="dt" sz="half" idx="10"/>
          </p:nvPr>
        </p:nvSpPr>
        <p:spPr/>
        <p:txBody>
          <a:bodyPr/>
          <a:lstStyle/>
          <a:p>
            <a:fld id="{670EF910-54E3-4692-9A0E-3154D0BC9822}" type="datetime1">
              <a:rPr lang="en-HK" smtClean="0"/>
              <a:t>12/5/2024</a:t>
            </a:fld>
            <a:endParaRPr lang="en-HK"/>
          </a:p>
        </p:txBody>
      </p:sp>
      <p:sp>
        <p:nvSpPr>
          <p:cNvPr id="7" name="Footer Placeholder 6">
            <a:extLst>
              <a:ext uri="{FF2B5EF4-FFF2-40B4-BE49-F238E27FC236}">
                <a16:creationId xmlns:a16="http://schemas.microsoft.com/office/drawing/2014/main" id="{012CA0B3-7266-2827-D500-2CCAEFA5DD35}"/>
              </a:ext>
            </a:extLst>
          </p:cNvPr>
          <p:cNvSpPr>
            <a:spLocks noGrp="1"/>
          </p:cNvSpPr>
          <p:nvPr>
            <p:ph type="ftr" sz="quarter" idx="11"/>
          </p:nvPr>
        </p:nvSpPr>
        <p:spPr/>
        <p:txBody>
          <a:bodyPr/>
          <a:lstStyle/>
          <a:p>
            <a:r>
              <a:rPr lang="en-HK"/>
              <a:t>Jiaxin Bai, KnowComp, HKUST</a:t>
            </a:r>
          </a:p>
        </p:txBody>
      </p:sp>
      <p:sp>
        <p:nvSpPr>
          <p:cNvPr id="5" name="Slide Number Placeholder 4">
            <a:extLst>
              <a:ext uri="{FF2B5EF4-FFF2-40B4-BE49-F238E27FC236}">
                <a16:creationId xmlns:a16="http://schemas.microsoft.com/office/drawing/2014/main" id="{7E2549B5-BD7C-AA58-3754-66FC4611BB11}"/>
              </a:ext>
            </a:extLst>
          </p:cNvPr>
          <p:cNvSpPr>
            <a:spLocks noGrp="1"/>
          </p:cNvSpPr>
          <p:nvPr>
            <p:ph type="sldNum" sz="quarter" idx="12"/>
          </p:nvPr>
        </p:nvSpPr>
        <p:spPr/>
        <p:txBody>
          <a:bodyPr/>
          <a:lstStyle/>
          <a:p>
            <a:fld id="{AB4510BC-A1D5-4B44-925C-78FB2FCED2D1}" type="slidenum">
              <a:rPr lang="en-US" smtClean="0"/>
              <a:t>16</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1DAD8E-CCF3-1F17-4C6F-465D6A708241}"/>
                  </a:ext>
                </a:extLst>
              </p:cNvPr>
              <p:cNvSpPr txBox="1"/>
              <p:nvPr/>
            </p:nvSpPr>
            <p:spPr>
              <a:xfrm>
                <a:off x="5107021" y="6488668"/>
                <a:ext cx="7084979" cy="369332"/>
              </a:xfrm>
              <a:prstGeom prst="rect">
                <a:avLst/>
              </a:prstGeom>
              <a:noFill/>
            </p:spPr>
            <p:txBody>
              <a:bodyPr wrap="square" rtlCol="0">
                <a:spAutoFit/>
              </a:bodyPr>
              <a:lstStyle/>
              <a:p>
                <a14:m>
                  <m:oMath xmlns:m="http://schemas.openxmlformats.org/officeDocument/2006/math">
                    <m:r>
                      <a:rPr lang="en-US" sz="1800" dirty="0" smtClean="0">
                        <a:latin typeface="Cambria Math" panose="02040503050406030204" pitchFamily="18" charset="0"/>
                      </a:rPr>
                      <m:t>𝜏</m:t>
                    </m:r>
                  </m:oMath>
                </a14:m>
                <a:r>
                  <a:rPr lang="en-US" sz="1800" dirty="0"/>
                  <a:t>(</a:t>
                </a:r>
                <a14:m>
                  <m:oMath xmlns:m="http://schemas.openxmlformats.org/officeDocument/2006/math">
                    <m:r>
                      <a:rPr lang="en-HK" altLang="zh-CN" i="1">
                        <a:latin typeface="Cambria Math" panose="02040503050406030204" pitchFamily="18" charset="0"/>
                      </a:rPr>
                      <m:t>𝐴</m:t>
                    </m:r>
                  </m:oMath>
                </a14:m>
                <a:r>
                  <a:rPr lang="en-US" sz="1800" dirty="0"/>
                  <a:t>) </a:t>
                </a:r>
                <a14:m>
                  <m:oMath xmlns:m="http://schemas.openxmlformats.org/officeDocument/2006/math">
                    <m:r>
                      <a:rPr lang="en-US" sz="1800" dirty="0" smtClean="0">
                        <a:latin typeface="Cambria Math" panose="02040503050406030204" pitchFamily="18" charset="0"/>
                      </a:rPr>
                      <m:t>≺</m:t>
                    </m:r>
                  </m:oMath>
                </a14:m>
                <a:r>
                  <a:rPr lang="en-US" sz="1800" dirty="0"/>
                  <a:t>𝜏(</a:t>
                </a:r>
                <a14:m>
                  <m:oMath xmlns:m="http://schemas.openxmlformats.org/officeDocument/2006/math">
                    <m:r>
                      <m:rPr>
                        <m:sty m:val="p"/>
                      </m:rPr>
                      <a:rPr lang="en-US" altLang="zh-CN" i="1" dirty="0">
                        <a:latin typeface="Cambria Math" panose="02040503050406030204" pitchFamily="18" charset="0"/>
                      </a:rPr>
                      <m:t>B</m:t>
                    </m:r>
                  </m:oMath>
                </a14:m>
                <a:r>
                  <a:rPr lang="en-US" sz="1800" dirty="0"/>
                  <a:t>) : A happens before B</a:t>
                </a:r>
                <a:r>
                  <a:rPr lang="en-HK" dirty="0"/>
                  <a:t>, </a:t>
                </a:r>
                <a14:m>
                  <m:oMath xmlns:m="http://schemas.openxmlformats.org/officeDocument/2006/math">
                    <m:r>
                      <a:rPr lang="zh-CN" altLang="en-US" sz="1800" b="0" i="1" smtClean="0">
                        <a:latin typeface="Cambria Math" panose="02040503050406030204" pitchFamily="18" charset="0"/>
                      </a:rPr>
                      <m:t>𝜂</m:t>
                    </m:r>
                    <m:r>
                      <a:rPr lang="en-HK" altLang="zh-CN" sz="1800" b="0" i="1" smtClean="0">
                        <a:latin typeface="Cambria Math" panose="02040503050406030204" pitchFamily="18" charset="0"/>
                      </a:rPr>
                      <m:t>(</m:t>
                    </m:r>
                    <m:r>
                      <a:rPr lang="en-HK" altLang="zh-CN" sz="1800" b="0" i="1" smtClean="0">
                        <a:latin typeface="Cambria Math" panose="02040503050406030204" pitchFamily="18" charset="0"/>
                      </a:rPr>
                      <m:t>𝐴</m:t>
                    </m:r>
                    <m:r>
                      <a:rPr lang="en-HK" altLang="zh-CN" sz="1800" b="0" i="1" smtClean="0">
                        <a:latin typeface="Cambria Math" panose="02040503050406030204" pitchFamily="18" charset="0"/>
                      </a:rPr>
                      <m:t>)</m:t>
                    </m:r>
                  </m:oMath>
                </a14:m>
                <a:r>
                  <a:rPr lang="en-HK" dirty="0"/>
                  <a:t> = 1 if and only if it </a:t>
                </a:r>
                <a:r>
                  <a:rPr lang="en-US" altLang="zh-CN" dirty="0"/>
                  <a:t>occurs</a:t>
                </a:r>
                <a:endParaRPr lang="en-HK" dirty="0"/>
              </a:p>
            </p:txBody>
          </p:sp>
        </mc:Choice>
        <mc:Fallback xmlns="">
          <p:sp>
            <p:nvSpPr>
              <p:cNvPr id="3" name="TextBox 2">
                <a:extLst>
                  <a:ext uri="{FF2B5EF4-FFF2-40B4-BE49-F238E27FC236}">
                    <a16:creationId xmlns:a16="http://schemas.microsoft.com/office/drawing/2014/main" id="{EB1DAD8E-CCF3-1F17-4C6F-465D6A708241}"/>
                  </a:ext>
                </a:extLst>
              </p:cNvPr>
              <p:cNvSpPr txBox="1">
                <a:spLocks noRot="1" noChangeAspect="1" noMove="1" noResize="1" noEditPoints="1" noAdjustHandles="1" noChangeArrowheads="1" noChangeShapeType="1" noTextEdit="1"/>
              </p:cNvSpPr>
              <p:nvPr/>
            </p:nvSpPr>
            <p:spPr>
              <a:xfrm>
                <a:off x="5107021" y="6488668"/>
                <a:ext cx="7084979" cy="369332"/>
              </a:xfrm>
              <a:prstGeom prst="rect">
                <a:avLst/>
              </a:prstGeom>
              <a:blipFill>
                <a:blip r:embed="rId4"/>
                <a:stretch>
                  <a:fillRect t="-11475" b="-26230"/>
                </a:stretch>
              </a:blipFill>
            </p:spPr>
            <p:txBody>
              <a:bodyPr/>
              <a:lstStyle/>
              <a:p>
                <a:r>
                  <a:rPr lang="en-HK">
                    <a:noFill/>
                  </a:rPr>
                  <a:t> </a:t>
                </a:r>
              </a:p>
            </p:txBody>
          </p:sp>
        </mc:Fallback>
      </mc:AlternateContent>
    </p:spTree>
    <p:extLst>
      <p:ext uri="{BB962C8B-B14F-4D97-AF65-F5344CB8AC3E}">
        <p14:creationId xmlns:p14="http://schemas.microsoft.com/office/powerpoint/2010/main" val="1818660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5749-C80C-C74A-F3B6-D38B65EB9D9C}"/>
              </a:ext>
            </a:extLst>
          </p:cNvPr>
          <p:cNvSpPr>
            <a:spLocks noGrp="1"/>
          </p:cNvSpPr>
          <p:nvPr>
            <p:ph type="title"/>
          </p:nvPr>
        </p:nvSpPr>
        <p:spPr>
          <a:xfrm>
            <a:off x="785592" y="9544"/>
            <a:ext cx="10515600" cy="1006527"/>
          </a:xfrm>
        </p:spPr>
        <p:txBody>
          <a:bodyPr/>
          <a:lstStyle/>
          <a:p>
            <a:r>
              <a:rPr lang="en-US" dirty="0"/>
              <a:t>Query Encoding with Constraint Memory</a:t>
            </a:r>
          </a:p>
        </p:txBody>
      </p:sp>
      <p:sp>
        <p:nvSpPr>
          <p:cNvPr id="114" name="Date Placeholder 113">
            <a:extLst>
              <a:ext uri="{FF2B5EF4-FFF2-40B4-BE49-F238E27FC236}">
                <a16:creationId xmlns:a16="http://schemas.microsoft.com/office/drawing/2014/main" id="{FAD04973-6524-E27E-757E-3391BC666B29}"/>
              </a:ext>
            </a:extLst>
          </p:cNvPr>
          <p:cNvSpPr>
            <a:spLocks noGrp="1"/>
          </p:cNvSpPr>
          <p:nvPr>
            <p:ph type="dt" sz="half" idx="10"/>
          </p:nvPr>
        </p:nvSpPr>
        <p:spPr/>
        <p:txBody>
          <a:bodyPr/>
          <a:lstStyle/>
          <a:p>
            <a:fld id="{2EBD66C8-101B-4E3B-B2A9-3B9C965257E1}" type="datetime1">
              <a:rPr lang="en-HK" smtClean="0"/>
              <a:t>12/5/2024</a:t>
            </a:fld>
            <a:endParaRPr lang="en-HK"/>
          </a:p>
        </p:txBody>
      </p:sp>
      <p:sp>
        <p:nvSpPr>
          <p:cNvPr id="121" name="Footer Placeholder 120">
            <a:extLst>
              <a:ext uri="{FF2B5EF4-FFF2-40B4-BE49-F238E27FC236}">
                <a16:creationId xmlns:a16="http://schemas.microsoft.com/office/drawing/2014/main" id="{1CE57BD6-B25B-D516-4319-CC99CCE53986}"/>
              </a:ext>
            </a:extLst>
          </p:cNvPr>
          <p:cNvSpPr>
            <a:spLocks noGrp="1"/>
          </p:cNvSpPr>
          <p:nvPr>
            <p:ph type="ftr" sz="quarter" idx="11"/>
          </p:nvPr>
        </p:nvSpPr>
        <p:spPr/>
        <p:txBody>
          <a:bodyPr/>
          <a:lstStyle/>
          <a:p>
            <a:r>
              <a:rPr lang="en-HK"/>
              <a:t>Jiaxin Bai, KnowComp, HKUST</a:t>
            </a:r>
          </a:p>
        </p:txBody>
      </p:sp>
      <p:sp>
        <p:nvSpPr>
          <p:cNvPr id="3" name="Slide Number Placeholder 2">
            <a:extLst>
              <a:ext uri="{FF2B5EF4-FFF2-40B4-BE49-F238E27FC236}">
                <a16:creationId xmlns:a16="http://schemas.microsoft.com/office/drawing/2014/main" id="{6A96D90A-7497-B002-48A4-E980FED08A1D}"/>
              </a:ext>
            </a:extLst>
          </p:cNvPr>
          <p:cNvSpPr>
            <a:spLocks noGrp="1"/>
          </p:cNvSpPr>
          <p:nvPr>
            <p:ph type="sldNum" sz="quarter" idx="12"/>
          </p:nvPr>
        </p:nvSpPr>
        <p:spPr/>
        <p:txBody>
          <a:bodyPr/>
          <a:lstStyle/>
          <a:p>
            <a:fld id="{AB4510BC-A1D5-4B44-925C-78FB2FCED2D1}" type="slidenum">
              <a:rPr lang="en-US" smtClean="0"/>
              <a:t>17</a:t>
            </a:fld>
            <a:endParaRPr lang="en-US"/>
          </a:p>
        </p:txBody>
      </p:sp>
      <p:sp>
        <p:nvSpPr>
          <p:cNvPr id="4" name="TextBox 3">
            <a:extLst>
              <a:ext uri="{FF2B5EF4-FFF2-40B4-BE49-F238E27FC236}">
                <a16:creationId xmlns:a16="http://schemas.microsoft.com/office/drawing/2014/main" id="{89FDB6CF-C0AE-FD8D-B669-B625A3AA5A1D}"/>
              </a:ext>
            </a:extLst>
          </p:cNvPr>
          <p:cNvSpPr txBox="1"/>
          <p:nvPr/>
        </p:nvSpPr>
        <p:spPr>
          <a:xfrm>
            <a:off x="3492272" y="1733517"/>
            <a:ext cx="796746" cy="400110"/>
          </a:xfrm>
          <a:prstGeom prst="rect">
            <a:avLst/>
          </a:prstGeom>
          <a:noFill/>
        </p:spPr>
        <p:txBody>
          <a:bodyPr wrap="square">
            <a:spAutoFit/>
          </a:bodyPr>
          <a:lstStyle/>
          <a:p>
            <a:r>
              <a:rPr lang="en-US" sz="2000" i="1" dirty="0">
                <a:latin typeface="Cambria Math" panose="02040503050406030204" pitchFamily="18" charset="0"/>
                <a:ea typeface="Cambria Math" panose="02040503050406030204" pitchFamily="18" charset="0"/>
              </a:rPr>
              <a:t>V</a:t>
            </a:r>
            <a:r>
              <a:rPr lang="en-US" sz="2000" i="1" baseline="-25000" dirty="0">
                <a:latin typeface="Cambria Math" panose="02040503050406030204" pitchFamily="18" charset="0"/>
                <a:ea typeface="Cambria Math" panose="02040503050406030204" pitchFamily="18" charset="0"/>
              </a:rPr>
              <a:t>?</a:t>
            </a:r>
            <a:endParaRPr lang="en-US" sz="2000" i="1" dirty="0">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02BB7539-940C-6E99-BDAA-A89BF2011F3D}"/>
              </a:ext>
            </a:extLst>
          </p:cNvPr>
          <p:cNvSpPr txBox="1"/>
          <p:nvPr/>
        </p:nvSpPr>
        <p:spPr>
          <a:xfrm>
            <a:off x="1215973" y="4396732"/>
            <a:ext cx="1473852" cy="646331"/>
          </a:xfrm>
          <a:prstGeom prst="rect">
            <a:avLst/>
          </a:prstGeom>
          <a:noFill/>
        </p:spPr>
        <p:txBody>
          <a:bodyPr wrap="square" rtlCol="0">
            <a:spAutoFit/>
          </a:bodyPr>
          <a:lstStyle/>
          <a:p>
            <a:pPr algn="ctr"/>
            <a:r>
              <a:rPr lang="en-US" i="1" dirty="0" err="1">
                <a:latin typeface="Cambria Math" panose="02040503050406030204" pitchFamily="18" charset="0"/>
                <a:ea typeface="Cambria Math" panose="02040503050406030204" pitchFamily="18" charset="0"/>
                <a:cs typeface="Times New Roman" panose="02020603050405020304" pitchFamily="18" charset="0"/>
              </a:rPr>
              <a:t>PersonX</a:t>
            </a:r>
            <a:r>
              <a:rPr lang="en-US" i="1" dirty="0">
                <a:latin typeface="Cambria Math" panose="02040503050406030204" pitchFamily="18" charset="0"/>
                <a:ea typeface="Cambria Math" panose="02040503050406030204" pitchFamily="18" charset="0"/>
                <a:cs typeface="Times New Roman" panose="02020603050405020304" pitchFamily="18" charset="0"/>
              </a:rPr>
              <a:t> </a:t>
            </a:r>
          </a:p>
          <a:p>
            <a:pPr algn="ctr"/>
            <a:r>
              <a:rPr lang="en-US" i="1" dirty="0">
                <a:latin typeface="Cambria Math" panose="02040503050406030204" pitchFamily="18" charset="0"/>
                <a:ea typeface="Cambria Math" panose="02040503050406030204" pitchFamily="18" charset="0"/>
                <a:cs typeface="Times New Roman" panose="02020603050405020304" pitchFamily="18" charset="0"/>
              </a:rPr>
              <a:t>complains</a:t>
            </a:r>
          </a:p>
        </p:txBody>
      </p:sp>
      <p:sp>
        <p:nvSpPr>
          <p:cNvPr id="6" name="TextBox 5">
            <a:extLst>
              <a:ext uri="{FF2B5EF4-FFF2-40B4-BE49-F238E27FC236}">
                <a16:creationId xmlns:a16="http://schemas.microsoft.com/office/drawing/2014/main" id="{DCDACEB7-C702-F568-0A0F-205DBC5B0A7D}"/>
              </a:ext>
            </a:extLst>
          </p:cNvPr>
          <p:cNvSpPr txBox="1"/>
          <p:nvPr/>
        </p:nvSpPr>
        <p:spPr>
          <a:xfrm>
            <a:off x="2438175" y="4403185"/>
            <a:ext cx="2904941" cy="646331"/>
          </a:xfrm>
          <a:prstGeom prst="rect">
            <a:avLst/>
          </a:prstGeom>
          <a:noFill/>
        </p:spPr>
        <p:txBody>
          <a:bodyPr wrap="square" rtlCol="0">
            <a:spAutoFit/>
          </a:bodyPr>
          <a:lstStyle/>
          <a:p>
            <a:pPr algn="ctr"/>
            <a:r>
              <a:rPr lang="en-US" i="1" dirty="0" err="1">
                <a:latin typeface="Cambria Math" panose="02040503050406030204" pitchFamily="18" charset="0"/>
                <a:ea typeface="Cambria Math" panose="02040503050406030204" pitchFamily="18" charset="0"/>
                <a:cs typeface="Times New Roman" panose="02020603050405020304" pitchFamily="18" charset="0"/>
              </a:rPr>
              <a:t>PersonX</a:t>
            </a:r>
            <a:r>
              <a:rPr lang="en-US" i="1" dirty="0">
                <a:latin typeface="Cambria Math" panose="02040503050406030204" pitchFamily="18" charset="0"/>
                <a:ea typeface="Cambria Math" panose="02040503050406030204" pitchFamily="18" charset="0"/>
                <a:cs typeface="Times New Roman" panose="02020603050405020304" pitchFamily="18" charset="0"/>
              </a:rPr>
              <a:t> leaves </a:t>
            </a:r>
          </a:p>
          <a:p>
            <a:pPr algn="ctr"/>
            <a:r>
              <a:rPr lang="en-US" i="1" dirty="0">
                <a:latin typeface="Cambria Math" panose="02040503050406030204" pitchFamily="18" charset="0"/>
                <a:ea typeface="Cambria Math" panose="02040503050406030204" pitchFamily="18" charset="0"/>
                <a:cs typeface="Times New Roman" panose="02020603050405020304" pitchFamily="18" charset="0"/>
              </a:rPr>
              <a:t>restaurant</a:t>
            </a:r>
          </a:p>
        </p:txBody>
      </p:sp>
      <p:sp>
        <p:nvSpPr>
          <p:cNvPr id="7" name="TextBox 6">
            <a:extLst>
              <a:ext uri="{FF2B5EF4-FFF2-40B4-BE49-F238E27FC236}">
                <a16:creationId xmlns:a16="http://schemas.microsoft.com/office/drawing/2014/main" id="{5A4DAC1A-B9D4-CB9C-8616-05B53A17BCB9}"/>
              </a:ext>
            </a:extLst>
          </p:cNvPr>
          <p:cNvSpPr txBox="1"/>
          <p:nvPr/>
        </p:nvSpPr>
        <p:spPr>
          <a:xfrm>
            <a:off x="3774333" y="3667692"/>
            <a:ext cx="1466465" cy="369332"/>
          </a:xfrm>
          <a:prstGeom prst="rect">
            <a:avLst/>
          </a:prstGeom>
          <a:noFill/>
        </p:spPr>
        <p:txBody>
          <a:bodyPr wrap="square" rtlCol="0">
            <a:spAutoFit/>
          </a:bodyPr>
          <a:lstStyle/>
          <a:p>
            <a:r>
              <a:rPr lang="en-US" dirty="0">
                <a:latin typeface="Consolas" panose="020B0609020204030204" pitchFamily="49" charset="0"/>
                <a:ea typeface="Cambria Math" panose="02040503050406030204" pitchFamily="18" charset="0"/>
                <a:cs typeface="Consolas" panose="020B0609020204030204" pitchFamily="49" charset="0"/>
              </a:rPr>
              <a:t>Succession</a:t>
            </a:r>
          </a:p>
        </p:txBody>
      </p:sp>
      <p:sp>
        <p:nvSpPr>
          <p:cNvPr id="8" name="TextBox 7">
            <a:extLst>
              <a:ext uri="{FF2B5EF4-FFF2-40B4-BE49-F238E27FC236}">
                <a16:creationId xmlns:a16="http://schemas.microsoft.com/office/drawing/2014/main" id="{FC2A526F-8CC6-F476-750D-0663E73AC8A7}"/>
              </a:ext>
            </a:extLst>
          </p:cNvPr>
          <p:cNvSpPr txBox="1"/>
          <p:nvPr/>
        </p:nvSpPr>
        <p:spPr>
          <a:xfrm>
            <a:off x="5750760" y="3357292"/>
            <a:ext cx="1689323" cy="646331"/>
          </a:xfrm>
          <a:prstGeom prst="rect">
            <a:avLst/>
          </a:prstGeom>
          <a:noFill/>
        </p:spPr>
        <p:txBody>
          <a:bodyPr wrap="square" rtlCol="0">
            <a:spAutoFit/>
          </a:bodyPr>
          <a:lstStyle/>
          <a:p>
            <a:pPr algn="ctr"/>
            <a:r>
              <a:rPr lang="en-US" i="1" dirty="0" err="1">
                <a:latin typeface="Cambria Math" panose="02040503050406030204" pitchFamily="18" charset="0"/>
                <a:ea typeface="Cambria Math" panose="02040503050406030204" pitchFamily="18" charset="0"/>
                <a:cs typeface="Times New Roman" panose="02020603050405020304" pitchFamily="18" charset="0"/>
              </a:rPr>
              <a:t>PersonY</a:t>
            </a:r>
            <a:r>
              <a:rPr lang="en-US" i="1" dirty="0">
                <a:latin typeface="Cambria Math" panose="02040503050406030204" pitchFamily="18" charset="0"/>
                <a:ea typeface="Cambria Math" panose="02040503050406030204" pitchFamily="18" charset="0"/>
                <a:cs typeface="Times New Roman" panose="02020603050405020304" pitchFamily="18" charset="0"/>
              </a:rPr>
              <a:t> </a:t>
            </a:r>
          </a:p>
          <a:p>
            <a:pPr algn="ctr"/>
            <a:r>
              <a:rPr lang="en-US" i="1" dirty="0">
                <a:latin typeface="Cambria Math" panose="02040503050406030204" pitchFamily="18" charset="0"/>
                <a:ea typeface="Cambria Math" panose="02040503050406030204" pitchFamily="18" charset="0"/>
                <a:cs typeface="Times New Roman" panose="02020603050405020304" pitchFamily="18" charset="0"/>
              </a:rPr>
              <a:t>adds ketchup</a:t>
            </a:r>
          </a:p>
        </p:txBody>
      </p:sp>
      <p:sp>
        <p:nvSpPr>
          <p:cNvPr id="9" name="TextBox 8">
            <a:extLst>
              <a:ext uri="{FF2B5EF4-FFF2-40B4-BE49-F238E27FC236}">
                <a16:creationId xmlns:a16="http://schemas.microsoft.com/office/drawing/2014/main" id="{D2844F2F-0CCE-8DF5-EDC6-972D2B9A5530}"/>
              </a:ext>
            </a:extLst>
          </p:cNvPr>
          <p:cNvSpPr txBox="1"/>
          <p:nvPr/>
        </p:nvSpPr>
        <p:spPr>
          <a:xfrm>
            <a:off x="1351803" y="1082958"/>
            <a:ext cx="3408471" cy="461665"/>
          </a:xfrm>
          <a:prstGeom prst="rect">
            <a:avLst/>
          </a:prstGeom>
          <a:noFill/>
        </p:spPr>
        <p:txBody>
          <a:bodyPr wrap="square" rtlCol="0">
            <a:spAutoFit/>
          </a:bodyPr>
          <a:lstStyle/>
          <a:p>
            <a:r>
              <a:rPr lang="en-US" sz="2400" dirty="0"/>
              <a:t>Computational Graph</a:t>
            </a:r>
          </a:p>
        </p:txBody>
      </p:sp>
      <p:sp>
        <p:nvSpPr>
          <p:cNvPr id="10" name="Rounded Rectangle 9">
            <a:extLst>
              <a:ext uri="{FF2B5EF4-FFF2-40B4-BE49-F238E27FC236}">
                <a16:creationId xmlns:a16="http://schemas.microsoft.com/office/drawing/2014/main" id="{34452FA1-5082-BB1B-3ECF-AA90FDD46D21}"/>
              </a:ext>
            </a:extLst>
          </p:cNvPr>
          <p:cNvSpPr/>
          <p:nvPr/>
        </p:nvSpPr>
        <p:spPr>
          <a:xfrm>
            <a:off x="5613941" y="1093455"/>
            <a:ext cx="5993318" cy="3897312"/>
          </a:xfrm>
          <a:prstGeom prst="roundRect">
            <a:avLst>
              <a:gd name="adj" fmla="val 14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DAE4872-6C77-C829-DD83-31F803AF8483}"/>
              </a:ext>
            </a:extLst>
          </p:cNvPr>
          <p:cNvSpPr txBox="1"/>
          <p:nvPr/>
        </p:nvSpPr>
        <p:spPr>
          <a:xfrm>
            <a:off x="7047405" y="1050337"/>
            <a:ext cx="3078402" cy="461665"/>
          </a:xfrm>
          <a:prstGeom prst="rect">
            <a:avLst/>
          </a:prstGeom>
          <a:noFill/>
        </p:spPr>
        <p:txBody>
          <a:bodyPr wrap="square" rtlCol="0">
            <a:spAutoFit/>
          </a:bodyPr>
          <a:lstStyle/>
          <a:p>
            <a:r>
              <a:rPr lang="en-US" sz="2400" dirty="0"/>
              <a:t>Constraint Memory</a:t>
            </a:r>
          </a:p>
        </p:txBody>
      </p:sp>
      <p:sp>
        <p:nvSpPr>
          <p:cNvPr id="12" name="Rounded Rectangle 11">
            <a:extLst>
              <a:ext uri="{FF2B5EF4-FFF2-40B4-BE49-F238E27FC236}">
                <a16:creationId xmlns:a16="http://schemas.microsoft.com/office/drawing/2014/main" id="{8515B51E-64E8-8B93-ABD8-F56D4E78FF3D}"/>
              </a:ext>
            </a:extLst>
          </p:cNvPr>
          <p:cNvSpPr/>
          <p:nvPr/>
        </p:nvSpPr>
        <p:spPr>
          <a:xfrm>
            <a:off x="5713620" y="1997445"/>
            <a:ext cx="1871632" cy="2802822"/>
          </a:xfrm>
          <a:prstGeom prst="roundRect">
            <a:avLst>
              <a:gd name="adj" fmla="val 765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07AA64E-4106-0C36-0467-7E86062A11D8}"/>
              </a:ext>
            </a:extLst>
          </p:cNvPr>
          <p:cNvGrpSpPr/>
          <p:nvPr/>
        </p:nvGrpSpPr>
        <p:grpSpPr>
          <a:xfrm>
            <a:off x="1559031" y="4127183"/>
            <a:ext cx="1037489" cy="324171"/>
            <a:chOff x="1374407" y="2103515"/>
            <a:chExt cx="1037489" cy="324171"/>
          </a:xfrm>
        </p:grpSpPr>
        <p:sp>
          <p:nvSpPr>
            <p:cNvPr id="14" name="Rounded Rectangle 13">
              <a:extLst>
                <a:ext uri="{FF2B5EF4-FFF2-40B4-BE49-F238E27FC236}">
                  <a16:creationId xmlns:a16="http://schemas.microsoft.com/office/drawing/2014/main" id="{C39F8F01-F0FC-9A95-BCBD-7184866F9EE9}"/>
                </a:ext>
              </a:extLst>
            </p:cNvPr>
            <p:cNvSpPr/>
            <p:nvPr/>
          </p:nvSpPr>
          <p:spPr>
            <a:xfrm>
              <a:off x="1374407" y="2103515"/>
              <a:ext cx="1037489" cy="324171"/>
            </a:xfrm>
            <a:prstGeom prst="roundRect">
              <a:avLst/>
            </a:prstGeom>
            <a:gradFill flip="none" rotWithShape="1">
              <a:gsLst>
                <a:gs pos="0">
                  <a:srgbClr val="A6C3EF"/>
                </a:gs>
                <a:gs pos="50000">
                  <a:schemeClr val="accent1">
                    <a:tint val="44500"/>
                    <a:satMod val="160000"/>
                  </a:schemeClr>
                </a:gs>
                <a:gs pos="100000">
                  <a:srgbClr val="B1D0C0"/>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Google Shape;109;p18">
              <a:extLst>
                <a:ext uri="{FF2B5EF4-FFF2-40B4-BE49-F238E27FC236}">
                  <a16:creationId xmlns:a16="http://schemas.microsoft.com/office/drawing/2014/main" id="{5F4F01DB-7831-C118-10D0-4E62F472C1B1}"/>
                </a:ext>
              </a:extLst>
            </p:cNvPr>
            <p:cNvSpPr/>
            <p:nvPr/>
          </p:nvSpPr>
          <p:spPr>
            <a:xfrm>
              <a:off x="143959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6" name="Google Shape;109;p18">
              <a:extLst>
                <a:ext uri="{FF2B5EF4-FFF2-40B4-BE49-F238E27FC236}">
                  <a16:creationId xmlns:a16="http://schemas.microsoft.com/office/drawing/2014/main" id="{E5FA4E02-F6D5-85C8-7C85-6F1D73DF5D30}"/>
                </a:ext>
              </a:extLst>
            </p:cNvPr>
            <p:cNvSpPr/>
            <p:nvPr/>
          </p:nvSpPr>
          <p:spPr>
            <a:xfrm>
              <a:off x="176040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7" name="Google Shape;109;p18">
              <a:extLst>
                <a:ext uri="{FF2B5EF4-FFF2-40B4-BE49-F238E27FC236}">
                  <a16:creationId xmlns:a16="http://schemas.microsoft.com/office/drawing/2014/main" id="{5A8E83F5-F58A-02F8-7E2E-CA0B95264F1A}"/>
                </a:ext>
              </a:extLst>
            </p:cNvPr>
            <p:cNvSpPr/>
            <p:nvPr/>
          </p:nvSpPr>
          <p:spPr>
            <a:xfrm>
              <a:off x="208121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E7027821-AE0E-CE85-A024-0906F4D29697}"/>
              </a:ext>
            </a:extLst>
          </p:cNvPr>
          <p:cNvGrpSpPr/>
          <p:nvPr/>
        </p:nvGrpSpPr>
        <p:grpSpPr>
          <a:xfrm>
            <a:off x="1564221" y="3244297"/>
            <a:ext cx="1037489" cy="324171"/>
            <a:chOff x="1307731" y="1827208"/>
            <a:chExt cx="1037489" cy="324171"/>
          </a:xfrm>
        </p:grpSpPr>
        <p:sp>
          <p:nvSpPr>
            <p:cNvPr id="19" name="Rounded Rectangle 18">
              <a:extLst>
                <a:ext uri="{FF2B5EF4-FFF2-40B4-BE49-F238E27FC236}">
                  <a16:creationId xmlns:a16="http://schemas.microsoft.com/office/drawing/2014/main" id="{9490BBE3-B95A-EA8D-D5DA-24990F72569C}"/>
                </a:ext>
              </a:extLst>
            </p:cNvPr>
            <p:cNvSpPr/>
            <p:nvPr/>
          </p:nvSpPr>
          <p:spPr>
            <a:xfrm>
              <a:off x="1307731" y="1827208"/>
              <a:ext cx="1037489" cy="324171"/>
            </a:xfrm>
            <a:prstGeom prst="roundRect">
              <a:avLst/>
            </a:prstGeom>
            <a:gradFill flip="none" rotWithShape="1">
              <a:gsLst>
                <a:gs pos="0">
                  <a:srgbClr val="EDCC83"/>
                </a:gs>
                <a:gs pos="50000">
                  <a:srgbClr val="F1D9A6"/>
                </a:gs>
                <a:gs pos="100000">
                  <a:srgbClr val="F7E6CC"/>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Google Shape;109;p18">
              <a:extLst>
                <a:ext uri="{FF2B5EF4-FFF2-40B4-BE49-F238E27FC236}">
                  <a16:creationId xmlns:a16="http://schemas.microsoft.com/office/drawing/2014/main" id="{D4F62EC3-F062-9005-B911-6227BA3B1B61}"/>
                </a:ext>
              </a:extLst>
            </p:cNvPr>
            <p:cNvSpPr/>
            <p:nvPr/>
          </p:nvSpPr>
          <p:spPr>
            <a:xfrm>
              <a:off x="137291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1" name="Google Shape;109;p18">
              <a:extLst>
                <a:ext uri="{FF2B5EF4-FFF2-40B4-BE49-F238E27FC236}">
                  <a16:creationId xmlns:a16="http://schemas.microsoft.com/office/drawing/2014/main" id="{556EC38F-0D90-8C37-0407-12702859A8E9}"/>
                </a:ext>
              </a:extLst>
            </p:cNvPr>
            <p:cNvSpPr/>
            <p:nvPr/>
          </p:nvSpPr>
          <p:spPr>
            <a:xfrm>
              <a:off x="169372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2" name="Google Shape;109;p18">
              <a:extLst>
                <a:ext uri="{FF2B5EF4-FFF2-40B4-BE49-F238E27FC236}">
                  <a16:creationId xmlns:a16="http://schemas.microsoft.com/office/drawing/2014/main" id="{641B03F8-F0A3-FC50-EEB3-A29C543209ED}"/>
                </a:ext>
              </a:extLst>
            </p:cNvPr>
            <p:cNvSpPr/>
            <p:nvPr/>
          </p:nvSpPr>
          <p:spPr>
            <a:xfrm>
              <a:off x="201453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3FBD4699-D1D6-07AC-5136-E35D50E9B13A}"/>
              </a:ext>
            </a:extLst>
          </p:cNvPr>
          <p:cNvGrpSpPr/>
          <p:nvPr/>
        </p:nvGrpSpPr>
        <p:grpSpPr>
          <a:xfrm>
            <a:off x="3306837" y="4128830"/>
            <a:ext cx="1037489" cy="324171"/>
            <a:chOff x="1374407" y="2103515"/>
            <a:chExt cx="1037489" cy="324171"/>
          </a:xfrm>
        </p:grpSpPr>
        <p:sp>
          <p:nvSpPr>
            <p:cNvPr id="24" name="Rounded Rectangle 23">
              <a:extLst>
                <a:ext uri="{FF2B5EF4-FFF2-40B4-BE49-F238E27FC236}">
                  <a16:creationId xmlns:a16="http://schemas.microsoft.com/office/drawing/2014/main" id="{2164CEFE-1867-0957-7BB1-363A21EB5AE1}"/>
                </a:ext>
              </a:extLst>
            </p:cNvPr>
            <p:cNvSpPr/>
            <p:nvPr/>
          </p:nvSpPr>
          <p:spPr>
            <a:xfrm>
              <a:off x="1374407" y="2103515"/>
              <a:ext cx="1037489" cy="324171"/>
            </a:xfrm>
            <a:prstGeom prst="roundRect">
              <a:avLst/>
            </a:prstGeom>
            <a:gradFill flip="none" rotWithShape="1">
              <a:gsLst>
                <a:gs pos="0">
                  <a:srgbClr val="A6C3EF"/>
                </a:gs>
                <a:gs pos="50000">
                  <a:schemeClr val="accent1">
                    <a:tint val="44500"/>
                    <a:satMod val="160000"/>
                  </a:schemeClr>
                </a:gs>
                <a:gs pos="100000">
                  <a:srgbClr val="B1D0C0"/>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Google Shape;109;p18">
              <a:extLst>
                <a:ext uri="{FF2B5EF4-FFF2-40B4-BE49-F238E27FC236}">
                  <a16:creationId xmlns:a16="http://schemas.microsoft.com/office/drawing/2014/main" id="{5C50BF40-F969-0CF3-0CBA-C1B23670B6A4}"/>
                </a:ext>
              </a:extLst>
            </p:cNvPr>
            <p:cNvSpPr/>
            <p:nvPr/>
          </p:nvSpPr>
          <p:spPr>
            <a:xfrm>
              <a:off x="143959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6" name="Google Shape;109;p18">
              <a:extLst>
                <a:ext uri="{FF2B5EF4-FFF2-40B4-BE49-F238E27FC236}">
                  <a16:creationId xmlns:a16="http://schemas.microsoft.com/office/drawing/2014/main" id="{40787E44-6234-A74E-5F11-EF1C130E1259}"/>
                </a:ext>
              </a:extLst>
            </p:cNvPr>
            <p:cNvSpPr/>
            <p:nvPr/>
          </p:nvSpPr>
          <p:spPr>
            <a:xfrm>
              <a:off x="176040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7" name="Google Shape;109;p18">
              <a:extLst>
                <a:ext uri="{FF2B5EF4-FFF2-40B4-BE49-F238E27FC236}">
                  <a16:creationId xmlns:a16="http://schemas.microsoft.com/office/drawing/2014/main" id="{1F96DACC-0A3A-0A6E-0255-1C1C7246F614}"/>
                </a:ext>
              </a:extLst>
            </p:cNvPr>
            <p:cNvSpPr/>
            <p:nvPr/>
          </p:nvSpPr>
          <p:spPr>
            <a:xfrm>
              <a:off x="208121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28" name="Group 27">
            <a:extLst>
              <a:ext uri="{FF2B5EF4-FFF2-40B4-BE49-F238E27FC236}">
                <a16:creationId xmlns:a16="http://schemas.microsoft.com/office/drawing/2014/main" id="{6FF68E0E-DD9F-9615-E36F-F0DA56B2FB15}"/>
              </a:ext>
            </a:extLst>
          </p:cNvPr>
          <p:cNvGrpSpPr/>
          <p:nvPr/>
        </p:nvGrpSpPr>
        <p:grpSpPr>
          <a:xfrm>
            <a:off x="3308567" y="3239904"/>
            <a:ext cx="1037489" cy="324171"/>
            <a:chOff x="1307731" y="1827208"/>
            <a:chExt cx="1037489" cy="324171"/>
          </a:xfrm>
        </p:grpSpPr>
        <p:sp>
          <p:nvSpPr>
            <p:cNvPr id="29" name="Rounded Rectangle 28">
              <a:extLst>
                <a:ext uri="{FF2B5EF4-FFF2-40B4-BE49-F238E27FC236}">
                  <a16:creationId xmlns:a16="http://schemas.microsoft.com/office/drawing/2014/main" id="{46227B82-3245-52B4-4D12-27B815BC0B53}"/>
                </a:ext>
              </a:extLst>
            </p:cNvPr>
            <p:cNvSpPr/>
            <p:nvPr/>
          </p:nvSpPr>
          <p:spPr>
            <a:xfrm>
              <a:off x="1307731" y="1827208"/>
              <a:ext cx="1037489" cy="324171"/>
            </a:xfrm>
            <a:prstGeom prst="roundRect">
              <a:avLst/>
            </a:prstGeom>
            <a:gradFill flip="none" rotWithShape="1">
              <a:gsLst>
                <a:gs pos="0">
                  <a:srgbClr val="EDCC83"/>
                </a:gs>
                <a:gs pos="50000">
                  <a:srgbClr val="F1D9A6"/>
                </a:gs>
                <a:gs pos="100000">
                  <a:srgbClr val="F7E6CC"/>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Google Shape;109;p18">
              <a:extLst>
                <a:ext uri="{FF2B5EF4-FFF2-40B4-BE49-F238E27FC236}">
                  <a16:creationId xmlns:a16="http://schemas.microsoft.com/office/drawing/2014/main" id="{88FCCA75-0C1B-5D8F-0DEE-D6CA6DDD8581}"/>
                </a:ext>
              </a:extLst>
            </p:cNvPr>
            <p:cNvSpPr/>
            <p:nvPr/>
          </p:nvSpPr>
          <p:spPr>
            <a:xfrm>
              <a:off x="137291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1" name="Google Shape;109;p18">
              <a:extLst>
                <a:ext uri="{FF2B5EF4-FFF2-40B4-BE49-F238E27FC236}">
                  <a16:creationId xmlns:a16="http://schemas.microsoft.com/office/drawing/2014/main" id="{8811451B-D685-B022-B19E-9141A61C6D75}"/>
                </a:ext>
              </a:extLst>
            </p:cNvPr>
            <p:cNvSpPr/>
            <p:nvPr/>
          </p:nvSpPr>
          <p:spPr>
            <a:xfrm>
              <a:off x="169372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2" name="Google Shape;109;p18">
              <a:extLst>
                <a:ext uri="{FF2B5EF4-FFF2-40B4-BE49-F238E27FC236}">
                  <a16:creationId xmlns:a16="http://schemas.microsoft.com/office/drawing/2014/main" id="{386EA3C8-2AA5-8C11-EC48-FEABB7FFA35B}"/>
                </a:ext>
              </a:extLst>
            </p:cNvPr>
            <p:cNvSpPr/>
            <p:nvPr/>
          </p:nvSpPr>
          <p:spPr>
            <a:xfrm>
              <a:off x="201453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0A0C16AA-87C0-B853-2139-FE511702D56A}"/>
              </a:ext>
            </a:extLst>
          </p:cNvPr>
          <p:cNvGrpSpPr/>
          <p:nvPr/>
        </p:nvGrpSpPr>
        <p:grpSpPr>
          <a:xfrm>
            <a:off x="2433973" y="2535075"/>
            <a:ext cx="1037489" cy="324171"/>
            <a:chOff x="1307731" y="1827208"/>
            <a:chExt cx="1037489" cy="324171"/>
          </a:xfrm>
        </p:grpSpPr>
        <p:sp>
          <p:nvSpPr>
            <p:cNvPr id="34" name="Rounded Rectangle 33">
              <a:extLst>
                <a:ext uri="{FF2B5EF4-FFF2-40B4-BE49-F238E27FC236}">
                  <a16:creationId xmlns:a16="http://schemas.microsoft.com/office/drawing/2014/main" id="{46F11217-226D-E999-E7C4-84E5FACEA69D}"/>
                </a:ext>
              </a:extLst>
            </p:cNvPr>
            <p:cNvSpPr/>
            <p:nvPr/>
          </p:nvSpPr>
          <p:spPr>
            <a:xfrm>
              <a:off x="1307731" y="1827208"/>
              <a:ext cx="1037489" cy="324171"/>
            </a:xfrm>
            <a:prstGeom prst="roundRect">
              <a:avLst/>
            </a:prstGeom>
            <a:gradFill flip="none" rotWithShape="1">
              <a:gsLst>
                <a:gs pos="0">
                  <a:srgbClr val="EDCC83"/>
                </a:gs>
                <a:gs pos="50000">
                  <a:srgbClr val="F1D9A6"/>
                </a:gs>
                <a:gs pos="100000">
                  <a:srgbClr val="F7E6CC"/>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Google Shape;109;p18">
              <a:extLst>
                <a:ext uri="{FF2B5EF4-FFF2-40B4-BE49-F238E27FC236}">
                  <a16:creationId xmlns:a16="http://schemas.microsoft.com/office/drawing/2014/main" id="{1B4DDC02-C6B9-C194-4E19-C6602E8C9320}"/>
                </a:ext>
              </a:extLst>
            </p:cNvPr>
            <p:cNvSpPr/>
            <p:nvPr/>
          </p:nvSpPr>
          <p:spPr>
            <a:xfrm>
              <a:off x="137291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6" name="Google Shape;109;p18">
              <a:extLst>
                <a:ext uri="{FF2B5EF4-FFF2-40B4-BE49-F238E27FC236}">
                  <a16:creationId xmlns:a16="http://schemas.microsoft.com/office/drawing/2014/main" id="{2531444B-ABED-B965-55C9-F73544A5D871}"/>
                </a:ext>
              </a:extLst>
            </p:cNvPr>
            <p:cNvSpPr/>
            <p:nvPr/>
          </p:nvSpPr>
          <p:spPr>
            <a:xfrm>
              <a:off x="169372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7" name="Google Shape;109;p18">
              <a:extLst>
                <a:ext uri="{FF2B5EF4-FFF2-40B4-BE49-F238E27FC236}">
                  <a16:creationId xmlns:a16="http://schemas.microsoft.com/office/drawing/2014/main" id="{93683015-6756-CB57-6589-6203BD4C344B}"/>
                </a:ext>
              </a:extLst>
            </p:cNvPr>
            <p:cNvSpPr/>
            <p:nvPr/>
          </p:nvSpPr>
          <p:spPr>
            <a:xfrm>
              <a:off x="201453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38" name="Group 37">
            <a:extLst>
              <a:ext uri="{FF2B5EF4-FFF2-40B4-BE49-F238E27FC236}">
                <a16:creationId xmlns:a16="http://schemas.microsoft.com/office/drawing/2014/main" id="{FF8568EE-B405-31EA-7E48-5404FCE1485C}"/>
              </a:ext>
            </a:extLst>
          </p:cNvPr>
          <p:cNvGrpSpPr/>
          <p:nvPr/>
        </p:nvGrpSpPr>
        <p:grpSpPr>
          <a:xfrm>
            <a:off x="2437041" y="1804215"/>
            <a:ext cx="1037489" cy="324171"/>
            <a:chOff x="1307731" y="1827208"/>
            <a:chExt cx="1037489" cy="324171"/>
          </a:xfrm>
        </p:grpSpPr>
        <p:sp>
          <p:nvSpPr>
            <p:cNvPr id="39" name="Rounded Rectangle 38">
              <a:extLst>
                <a:ext uri="{FF2B5EF4-FFF2-40B4-BE49-F238E27FC236}">
                  <a16:creationId xmlns:a16="http://schemas.microsoft.com/office/drawing/2014/main" id="{A4AF101D-3F27-2F96-5B07-E99AAADE471F}"/>
                </a:ext>
              </a:extLst>
            </p:cNvPr>
            <p:cNvSpPr/>
            <p:nvPr/>
          </p:nvSpPr>
          <p:spPr>
            <a:xfrm>
              <a:off x="1307731" y="1827208"/>
              <a:ext cx="1037489" cy="324171"/>
            </a:xfrm>
            <a:prstGeom prst="roundRect">
              <a:avLst/>
            </a:prstGeom>
            <a:gradFill flip="none" rotWithShape="1">
              <a:gsLst>
                <a:gs pos="0">
                  <a:srgbClr val="EDCC83"/>
                </a:gs>
                <a:gs pos="50000">
                  <a:srgbClr val="F1D9A6"/>
                </a:gs>
                <a:gs pos="100000">
                  <a:srgbClr val="F7E6CC"/>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Google Shape;109;p18">
              <a:extLst>
                <a:ext uri="{FF2B5EF4-FFF2-40B4-BE49-F238E27FC236}">
                  <a16:creationId xmlns:a16="http://schemas.microsoft.com/office/drawing/2014/main" id="{9DE73A87-58CE-8FF0-F520-0138C5BF0475}"/>
                </a:ext>
              </a:extLst>
            </p:cNvPr>
            <p:cNvSpPr/>
            <p:nvPr/>
          </p:nvSpPr>
          <p:spPr>
            <a:xfrm>
              <a:off x="137291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41" name="Google Shape;109;p18">
              <a:extLst>
                <a:ext uri="{FF2B5EF4-FFF2-40B4-BE49-F238E27FC236}">
                  <a16:creationId xmlns:a16="http://schemas.microsoft.com/office/drawing/2014/main" id="{49BD36DE-2807-23FB-5F19-C3F90840FAA2}"/>
                </a:ext>
              </a:extLst>
            </p:cNvPr>
            <p:cNvSpPr/>
            <p:nvPr/>
          </p:nvSpPr>
          <p:spPr>
            <a:xfrm>
              <a:off x="169372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42" name="Google Shape;109;p18">
              <a:extLst>
                <a:ext uri="{FF2B5EF4-FFF2-40B4-BE49-F238E27FC236}">
                  <a16:creationId xmlns:a16="http://schemas.microsoft.com/office/drawing/2014/main" id="{9ABB0EA6-AA0C-E25F-88D6-1D2D6AD16CB7}"/>
                </a:ext>
              </a:extLst>
            </p:cNvPr>
            <p:cNvSpPr/>
            <p:nvPr/>
          </p:nvSpPr>
          <p:spPr>
            <a:xfrm>
              <a:off x="2014534" y="1885959"/>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43" name="Group 42">
            <a:extLst>
              <a:ext uri="{FF2B5EF4-FFF2-40B4-BE49-F238E27FC236}">
                <a16:creationId xmlns:a16="http://schemas.microsoft.com/office/drawing/2014/main" id="{B52B6BCA-9B66-4B6F-AFD1-D612BB37336F}"/>
              </a:ext>
            </a:extLst>
          </p:cNvPr>
          <p:cNvGrpSpPr/>
          <p:nvPr/>
        </p:nvGrpSpPr>
        <p:grpSpPr>
          <a:xfrm>
            <a:off x="6070341" y="2255675"/>
            <a:ext cx="1037489" cy="324171"/>
            <a:chOff x="1374407" y="2103515"/>
            <a:chExt cx="1037489" cy="324171"/>
          </a:xfrm>
        </p:grpSpPr>
        <p:sp>
          <p:nvSpPr>
            <p:cNvPr id="44" name="Rounded Rectangle 43">
              <a:extLst>
                <a:ext uri="{FF2B5EF4-FFF2-40B4-BE49-F238E27FC236}">
                  <a16:creationId xmlns:a16="http://schemas.microsoft.com/office/drawing/2014/main" id="{B902529D-F205-27C5-91CD-5A5B4D9482DD}"/>
                </a:ext>
              </a:extLst>
            </p:cNvPr>
            <p:cNvSpPr/>
            <p:nvPr/>
          </p:nvSpPr>
          <p:spPr>
            <a:xfrm>
              <a:off x="1374407" y="2103515"/>
              <a:ext cx="1037489" cy="324171"/>
            </a:xfrm>
            <a:prstGeom prst="roundRect">
              <a:avLst/>
            </a:prstGeom>
            <a:gradFill flip="none" rotWithShape="1">
              <a:gsLst>
                <a:gs pos="0">
                  <a:srgbClr val="A6C3EF"/>
                </a:gs>
                <a:gs pos="50000">
                  <a:schemeClr val="accent1">
                    <a:tint val="44500"/>
                    <a:satMod val="160000"/>
                  </a:schemeClr>
                </a:gs>
                <a:gs pos="100000">
                  <a:srgbClr val="B1D0C0"/>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Google Shape;109;p18">
              <a:extLst>
                <a:ext uri="{FF2B5EF4-FFF2-40B4-BE49-F238E27FC236}">
                  <a16:creationId xmlns:a16="http://schemas.microsoft.com/office/drawing/2014/main" id="{E500FEDA-32E2-DE1E-8A0C-A0C4492E1B87}"/>
                </a:ext>
              </a:extLst>
            </p:cNvPr>
            <p:cNvSpPr/>
            <p:nvPr/>
          </p:nvSpPr>
          <p:spPr>
            <a:xfrm>
              <a:off x="143959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46" name="Google Shape;109;p18">
              <a:extLst>
                <a:ext uri="{FF2B5EF4-FFF2-40B4-BE49-F238E27FC236}">
                  <a16:creationId xmlns:a16="http://schemas.microsoft.com/office/drawing/2014/main" id="{CB8D9E9C-0E85-A4FE-A6EE-FBE883983779}"/>
                </a:ext>
              </a:extLst>
            </p:cNvPr>
            <p:cNvSpPr/>
            <p:nvPr/>
          </p:nvSpPr>
          <p:spPr>
            <a:xfrm>
              <a:off x="176040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47" name="Google Shape;109;p18">
              <a:extLst>
                <a:ext uri="{FF2B5EF4-FFF2-40B4-BE49-F238E27FC236}">
                  <a16:creationId xmlns:a16="http://schemas.microsoft.com/office/drawing/2014/main" id="{ED1C3CE9-AB82-272C-3714-F39C5DCCEE84}"/>
                </a:ext>
              </a:extLst>
            </p:cNvPr>
            <p:cNvSpPr/>
            <p:nvPr/>
          </p:nvSpPr>
          <p:spPr>
            <a:xfrm>
              <a:off x="208121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48" name="Group 47">
            <a:extLst>
              <a:ext uri="{FF2B5EF4-FFF2-40B4-BE49-F238E27FC236}">
                <a16:creationId xmlns:a16="http://schemas.microsoft.com/office/drawing/2014/main" id="{83C002BA-33BD-8212-2A66-7B955AC4188A}"/>
              </a:ext>
            </a:extLst>
          </p:cNvPr>
          <p:cNvGrpSpPr/>
          <p:nvPr/>
        </p:nvGrpSpPr>
        <p:grpSpPr>
          <a:xfrm>
            <a:off x="6070341" y="3069484"/>
            <a:ext cx="1037489" cy="324171"/>
            <a:chOff x="1374407" y="2103515"/>
            <a:chExt cx="1037489" cy="324171"/>
          </a:xfrm>
        </p:grpSpPr>
        <p:sp>
          <p:nvSpPr>
            <p:cNvPr id="49" name="Rounded Rectangle 48">
              <a:extLst>
                <a:ext uri="{FF2B5EF4-FFF2-40B4-BE49-F238E27FC236}">
                  <a16:creationId xmlns:a16="http://schemas.microsoft.com/office/drawing/2014/main" id="{BA91FA04-AE1D-05CC-C066-B571BF59D413}"/>
                </a:ext>
              </a:extLst>
            </p:cNvPr>
            <p:cNvSpPr/>
            <p:nvPr/>
          </p:nvSpPr>
          <p:spPr>
            <a:xfrm>
              <a:off x="1374407" y="2103515"/>
              <a:ext cx="1037489" cy="324171"/>
            </a:xfrm>
            <a:prstGeom prst="roundRect">
              <a:avLst/>
            </a:prstGeom>
            <a:gradFill flip="none" rotWithShape="1">
              <a:gsLst>
                <a:gs pos="0">
                  <a:srgbClr val="A6C3EF"/>
                </a:gs>
                <a:gs pos="50000">
                  <a:schemeClr val="accent1">
                    <a:tint val="44500"/>
                    <a:satMod val="160000"/>
                  </a:schemeClr>
                </a:gs>
                <a:gs pos="100000">
                  <a:srgbClr val="B1D0C0"/>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Google Shape;109;p18">
              <a:extLst>
                <a:ext uri="{FF2B5EF4-FFF2-40B4-BE49-F238E27FC236}">
                  <a16:creationId xmlns:a16="http://schemas.microsoft.com/office/drawing/2014/main" id="{505DF7CE-5816-5E77-2754-3C088D3E1201}"/>
                </a:ext>
              </a:extLst>
            </p:cNvPr>
            <p:cNvSpPr/>
            <p:nvPr/>
          </p:nvSpPr>
          <p:spPr>
            <a:xfrm>
              <a:off x="143959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1" name="Google Shape;109;p18">
              <a:extLst>
                <a:ext uri="{FF2B5EF4-FFF2-40B4-BE49-F238E27FC236}">
                  <a16:creationId xmlns:a16="http://schemas.microsoft.com/office/drawing/2014/main" id="{8C112AE4-F2B4-BCF8-2C4B-7605F473A895}"/>
                </a:ext>
              </a:extLst>
            </p:cNvPr>
            <p:cNvSpPr/>
            <p:nvPr/>
          </p:nvSpPr>
          <p:spPr>
            <a:xfrm>
              <a:off x="176040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2" name="Google Shape;109;p18">
              <a:extLst>
                <a:ext uri="{FF2B5EF4-FFF2-40B4-BE49-F238E27FC236}">
                  <a16:creationId xmlns:a16="http://schemas.microsoft.com/office/drawing/2014/main" id="{48DF7E9A-BEFA-BF65-4A98-AAF4C83B04BB}"/>
                </a:ext>
              </a:extLst>
            </p:cNvPr>
            <p:cNvSpPr/>
            <p:nvPr/>
          </p:nvSpPr>
          <p:spPr>
            <a:xfrm>
              <a:off x="208121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53" name="Group 52">
            <a:extLst>
              <a:ext uri="{FF2B5EF4-FFF2-40B4-BE49-F238E27FC236}">
                <a16:creationId xmlns:a16="http://schemas.microsoft.com/office/drawing/2014/main" id="{93351A00-380B-3E95-BE1C-B2E99C6A4BBA}"/>
              </a:ext>
            </a:extLst>
          </p:cNvPr>
          <p:cNvGrpSpPr/>
          <p:nvPr/>
        </p:nvGrpSpPr>
        <p:grpSpPr>
          <a:xfrm>
            <a:off x="6074941" y="3947441"/>
            <a:ext cx="1037489" cy="324171"/>
            <a:chOff x="1374407" y="2103515"/>
            <a:chExt cx="1037489" cy="324171"/>
          </a:xfrm>
        </p:grpSpPr>
        <p:sp>
          <p:nvSpPr>
            <p:cNvPr id="54" name="Rounded Rectangle 53">
              <a:extLst>
                <a:ext uri="{FF2B5EF4-FFF2-40B4-BE49-F238E27FC236}">
                  <a16:creationId xmlns:a16="http://schemas.microsoft.com/office/drawing/2014/main" id="{5E646653-F1AA-0669-D4B2-03EE501A1EEA}"/>
                </a:ext>
              </a:extLst>
            </p:cNvPr>
            <p:cNvSpPr/>
            <p:nvPr/>
          </p:nvSpPr>
          <p:spPr>
            <a:xfrm>
              <a:off x="1374407" y="2103515"/>
              <a:ext cx="1037489" cy="324171"/>
            </a:xfrm>
            <a:prstGeom prst="roundRect">
              <a:avLst/>
            </a:prstGeom>
            <a:gradFill flip="none" rotWithShape="1">
              <a:gsLst>
                <a:gs pos="0">
                  <a:srgbClr val="A6C3EF"/>
                </a:gs>
                <a:gs pos="50000">
                  <a:schemeClr val="accent1">
                    <a:tint val="44500"/>
                    <a:satMod val="160000"/>
                  </a:schemeClr>
                </a:gs>
                <a:gs pos="100000">
                  <a:srgbClr val="B1D0C0"/>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Google Shape;109;p18">
              <a:extLst>
                <a:ext uri="{FF2B5EF4-FFF2-40B4-BE49-F238E27FC236}">
                  <a16:creationId xmlns:a16="http://schemas.microsoft.com/office/drawing/2014/main" id="{4930C7EF-D820-B2B9-E58B-942FB475F954}"/>
                </a:ext>
              </a:extLst>
            </p:cNvPr>
            <p:cNvSpPr/>
            <p:nvPr/>
          </p:nvSpPr>
          <p:spPr>
            <a:xfrm>
              <a:off x="143959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6" name="Google Shape;109;p18">
              <a:extLst>
                <a:ext uri="{FF2B5EF4-FFF2-40B4-BE49-F238E27FC236}">
                  <a16:creationId xmlns:a16="http://schemas.microsoft.com/office/drawing/2014/main" id="{845E394B-01D6-1A9B-E223-A01893644248}"/>
                </a:ext>
              </a:extLst>
            </p:cNvPr>
            <p:cNvSpPr/>
            <p:nvPr/>
          </p:nvSpPr>
          <p:spPr>
            <a:xfrm>
              <a:off x="176040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7" name="Google Shape;109;p18">
              <a:extLst>
                <a:ext uri="{FF2B5EF4-FFF2-40B4-BE49-F238E27FC236}">
                  <a16:creationId xmlns:a16="http://schemas.microsoft.com/office/drawing/2014/main" id="{8CF08A98-C9B7-9023-AED4-A6B50DDC367F}"/>
                </a:ext>
              </a:extLst>
            </p:cNvPr>
            <p:cNvSpPr/>
            <p:nvPr/>
          </p:nvSpPr>
          <p:spPr>
            <a:xfrm>
              <a:off x="208121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sp>
        <p:nvSpPr>
          <p:cNvPr id="58" name="TextBox 57">
            <a:extLst>
              <a:ext uri="{FF2B5EF4-FFF2-40B4-BE49-F238E27FC236}">
                <a16:creationId xmlns:a16="http://schemas.microsoft.com/office/drawing/2014/main" id="{C4537D0F-5889-345C-42F8-C40928287744}"/>
              </a:ext>
            </a:extLst>
          </p:cNvPr>
          <p:cNvSpPr txBox="1"/>
          <p:nvPr/>
        </p:nvSpPr>
        <p:spPr>
          <a:xfrm>
            <a:off x="5681110" y="2585288"/>
            <a:ext cx="1809529" cy="369332"/>
          </a:xfrm>
          <a:prstGeom prst="rect">
            <a:avLst/>
          </a:prstGeom>
          <a:noFill/>
        </p:spPr>
        <p:txBody>
          <a:bodyPr wrap="square" rtlCol="0">
            <a:spAutoFit/>
          </a:bodyPr>
          <a:lstStyle/>
          <a:p>
            <a:pPr algn="ctr"/>
            <a:r>
              <a:rPr lang="en-US" i="1" dirty="0">
                <a:latin typeface="Cambria Math" panose="02040503050406030204" pitchFamily="18" charset="0"/>
                <a:ea typeface="Cambria Math" panose="02040503050406030204" pitchFamily="18" charset="0"/>
                <a:cs typeface="Times New Roman" panose="02020603050405020304" pitchFamily="18" charset="0"/>
              </a:rPr>
              <a:t>Food is bad</a:t>
            </a:r>
          </a:p>
        </p:txBody>
      </p:sp>
      <p:sp>
        <p:nvSpPr>
          <p:cNvPr id="59" name="TextBox 58">
            <a:extLst>
              <a:ext uri="{FF2B5EF4-FFF2-40B4-BE49-F238E27FC236}">
                <a16:creationId xmlns:a16="http://schemas.microsoft.com/office/drawing/2014/main" id="{28E65B82-E18B-BB2F-08EC-A5315BD5609A}"/>
              </a:ext>
            </a:extLst>
          </p:cNvPr>
          <p:cNvSpPr txBox="1"/>
          <p:nvPr/>
        </p:nvSpPr>
        <p:spPr>
          <a:xfrm>
            <a:off x="5977847" y="4345992"/>
            <a:ext cx="339914" cy="276999"/>
          </a:xfrm>
          <a:prstGeom prst="rect">
            <a:avLst/>
          </a:prstGeom>
          <a:noFill/>
        </p:spPr>
        <p:txBody>
          <a:bodyPr wrap="square" rtlCol="0">
            <a:spAutoFit/>
          </a:bodyPr>
          <a:lstStyle/>
          <a:p>
            <a:pPr algn="ctr"/>
            <a:r>
              <a:rPr lang="en-US" sz="1200" i="1" dirty="0">
                <a:latin typeface="Cambria Math" panose="02040503050406030204" pitchFamily="18" charset="0"/>
                <a:ea typeface="Cambria Math" panose="02040503050406030204" pitchFamily="18" charset="0"/>
                <a:cs typeface="Times New Roman" panose="02020603050405020304" pitchFamily="18" charset="0"/>
              </a:rPr>
              <a:t>…</a:t>
            </a:r>
          </a:p>
        </p:txBody>
      </p:sp>
      <p:grpSp>
        <p:nvGrpSpPr>
          <p:cNvPr id="60" name="Group 59">
            <a:extLst>
              <a:ext uri="{FF2B5EF4-FFF2-40B4-BE49-F238E27FC236}">
                <a16:creationId xmlns:a16="http://schemas.microsoft.com/office/drawing/2014/main" id="{DC736E82-5778-7037-BE67-91665FF5311E}"/>
              </a:ext>
            </a:extLst>
          </p:cNvPr>
          <p:cNvGrpSpPr/>
          <p:nvPr/>
        </p:nvGrpSpPr>
        <p:grpSpPr>
          <a:xfrm>
            <a:off x="8082577" y="2255675"/>
            <a:ext cx="1037489" cy="324171"/>
            <a:chOff x="737008" y="3043453"/>
            <a:chExt cx="1037489" cy="324171"/>
          </a:xfrm>
        </p:grpSpPr>
        <p:sp>
          <p:nvSpPr>
            <p:cNvPr id="61" name="Rounded Rectangle 31">
              <a:extLst>
                <a:ext uri="{FF2B5EF4-FFF2-40B4-BE49-F238E27FC236}">
                  <a16:creationId xmlns:a16="http://schemas.microsoft.com/office/drawing/2014/main" id="{B1CAB54B-5BC6-F144-6605-33EC7CF593E0}"/>
                </a:ext>
              </a:extLst>
            </p:cNvPr>
            <p:cNvSpPr/>
            <p:nvPr/>
          </p:nvSpPr>
          <p:spPr>
            <a:xfrm>
              <a:off x="737008" y="3043453"/>
              <a:ext cx="1037489" cy="32417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2" name="Google Shape;109;p18">
              <a:extLst>
                <a:ext uri="{FF2B5EF4-FFF2-40B4-BE49-F238E27FC236}">
                  <a16:creationId xmlns:a16="http://schemas.microsoft.com/office/drawing/2014/main" id="{39845199-6B1F-B216-CFB8-D1BBBD26F98B}"/>
                </a:ext>
              </a:extLst>
            </p:cNvPr>
            <p:cNvSpPr/>
            <p:nvPr/>
          </p:nvSpPr>
          <p:spPr>
            <a:xfrm>
              <a:off x="802191" y="3102204"/>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63" name="Google Shape;109;p18">
              <a:extLst>
                <a:ext uri="{FF2B5EF4-FFF2-40B4-BE49-F238E27FC236}">
                  <a16:creationId xmlns:a16="http://schemas.microsoft.com/office/drawing/2014/main" id="{6C441AA5-5552-03AE-9E4E-A5E5F2A3DE1F}"/>
                </a:ext>
              </a:extLst>
            </p:cNvPr>
            <p:cNvSpPr/>
            <p:nvPr/>
          </p:nvSpPr>
          <p:spPr>
            <a:xfrm>
              <a:off x="1123001" y="3102204"/>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64" name="Google Shape;109;p18">
              <a:extLst>
                <a:ext uri="{FF2B5EF4-FFF2-40B4-BE49-F238E27FC236}">
                  <a16:creationId xmlns:a16="http://schemas.microsoft.com/office/drawing/2014/main" id="{8D60B28A-83A5-FE7D-934E-167531EE73EB}"/>
                </a:ext>
              </a:extLst>
            </p:cNvPr>
            <p:cNvSpPr/>
            <p:nvPr/>
          </p:nvSpPr>
          <p:spPr>
            <a:xfrm>
              <a:off x="1443811" y="3102204"/>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65" name="Group 64">
            <a:extLst>
              <a:ext uri="{FF2B5EF4-FFF2-40B4-BE49-F238E27FC236}">
                <a16:creationId xmlns:a16="http://schemas.microsoft.com/office/drawing/2014/main" id="{F9230B52-6928-7DE8-93C2-34E203F5CB82}"/>
              </a:ext>
            </a:extLst>
          </p:cNvPr>
          <p:cNvGrpSpPr/>
          <p:nvPr/>
        </p:nvGrpSpPr>
        <p:grpSpPr>
          <a:xfrm>
            <a:off x="9666562" y="2255675"/>
            <a:ext cx="1037489" cy="324171"/>
            <a:chOff x="1374407" y="2103515"/>
            <a:chExt cx="1037489" cy="324171"/>
          </a:xfrm>
        </p:grpSpPr>
        <p:sp>
          <p:nvSpPr>
            <p:cNvPr id="66" name="Rounded Rectangle 69">
              <a:extLst>
                <a:ext uri="{FF2B5EF4-FFF2-40B4-BE49-F238E27FC236}">
                  <a16:creationId xmlns:a16="http://schemas.microsoft.com/office/drawing/2014/main" id="{6CE2E0BE-555B-375C-5A94-4EC5186458AA}"/>
                </a:ext>
              </a:extLst>
            </p:cNvPr>
            <p:cNvSpPr/>
            <p:nvPr/>
          </p:nvSpPr>
          <p:spPr>
            <a:xfrm>
              <a:off x="1374407" y="2103515"/>
              <a:ext cx="1037489" cy="324171"/>
            </a:xfrm>
            <a:prstGeom prst="roundRect">
              <a:avLst/>
            </a:prstGeom>
            <a:gradFill flip="none" rotWithShape="1">
              <a:gsLst>
                <a:gs pos="0">
                  <a:srgbClr val="A6C3EF"/>
                </a:gs>
                <a:gs pos="50000">
                  <a:schemeClr val="accent1">
                    <a:tint val="44500"/>
                    <a:satMod val="160000"/>
                  </a:schemeClr>
                </a:gs>
                <a:gs pos="100000">
                  <a:srgbClr val="B1D0C0"/>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Google Shape;109;p18">
              <a:extLst>
                <a:ext uri="{FF2B5EF4-FFF2-40B4-BE49-F238E27FC236}">
                  <a16:creationId xmlns:a16="http://schemas.microsoft.com/office/drawing/2014/main" id="{367BD3AF-92EE-0E03-F596-1AFD66760F0B}"/>
                </a:ext>
              </a:extLst>
            </p:cNvPr>
            <p:cNvSpPr/>
            <p:nvPr/>
          </p:nvSpPr>
          <p:spPr>
            <a:xfrm>
              <a:off x="143959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68" name="Google Shape;109;p18">
              <a:extLst>
                <a:ext uri="{FF2B5EF4-FFF2-40B4-BE49-F238E27FC236}">
                  <a16:creationId xmlns:a16="http://schemas.microsoft.com/office/drawing/2014/main" id="{6CA04020-88C2-9B54-3BB0-2648EACCE80F}"/>
                </a:ext>
              </a:extLst>
            </p:cNvPr>
            <p:cNvSpPr/>
            <p:nvPr/>
          </p:nvSpPr>
          <p:spPr>
            <a:xfrm>
              <a:off x="176040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69" name="Google Shape;109;p18">
              <a:extLst>
                <a:ext uri="{FF2B5EF4-FFF2-40B4-BE49-F238E27FC236}">
                  <a16:creationId xmlns:a16="http://schemas.microsoft.com/office/drawing/2014/main" id="{1D8AED5C-D4A7-2F3E-B389-3E313504C00F}"/>
                </a:ext>
              </a:extLst>
            </p:cNvPr>
            <p:cNvSpPr/>
            <p:nvPr/>
          </p:nvSpPr>
          <p:spPr>
            <a:xfrm>
              <a:off x="208121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70" name="Group 69">
            <a:extLst>
              <a:ext uri="{FF2B5EF4-FFF2-40B4-BE49-F238E27FC236}">
                <a16:creationId xmlns:a16="http://schemas.microsoft.com/office/drawing/2014/main" id="{1FD4CAD2-A595-12C8-BFF7-AA46ECBD930C}"/>
              </a:ext>
            </a:extLst>
          </p:cNvPr>
          <p:cNvGrpSpPr/>
          <p:nvPr/>
        </p:nvGrpSpPr>
        <p:grpSpPr>
          <a:xfrm>
            <a:off x="8094240" y="3061869"/>
            <a:ext cx="1037489" cy="324171"/>
            <a:chOff x="737008" y="3043453"/>
            <a:chExt cx="1037489" cy="324171"/>
          </a:xfrm>
        </p:grpSpPr>
        <p:sp>
          <p:nvSpPr>
            <p:cNvPr id="71" name="Rounded Rectangle 31">
              <a:extLst>
                <a:ext uri="{FF2B5EF4-FFF2-40B4-BE49-F238E27FC236}">
                  <a16:creationId xmlns:a16="http://schemas.microsoft.com/office/drawing/2014/main" id="{0A5EF300-7D66-73F7-7AEF-D6552B27BD0A}"/>
                </a:ext>
              </a:extLst>
            </p:cNvPr>
            <p:cNvSpPr/>
            <p:nvPr/>
          </p:nvSpPr>
          <p:spPr>
            <a:xfrm>
              <a:off x="737008" y="3043453"/>
              <a:ext cx="1037489" cy="32417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2" name="Google Shape;109;p18">
              <a:extLst>
                <a:ext uri="{FF2B5EF4-FFF2-40B4-BE49-F238E27FC236}">
                  <a16:creationId xmlns:a16="http://schemas.microsoft.com/office/drawing/2014/main" id="{0D32BC4F-3197-9693-0A52-74CB73564FF6}"/>
                </a:ext>
              </a:extLst>
            </p:cNvPr>
            <p:cNvSpPr/>
            <p:nvPr/>
          </p:nvSpPr>
          <p:spPr>
            <a:xfrm>
              <a:off x="802191" y="3102204"/>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73" name="Google Shape;109;p18">
              <a:extLst>
                <a:ext uri="{FF2B5EF4-FFF2-40B4-BE49-F238E27FC236}">
                  <a16:creationId xmlns:a16="http://schemas.microsoft.com/office/drawing/2014/main" id="{95E45166-6197-7EED-E2E9-9DC3B34DF465}"/>
                </a:ext>
              </a:extLst>
            </p:cNvPr>
            <p:cNvSpPr/>
            <p:nvPr/>
          </p:nvSpPr>
          <p:spPr>
            <a:xfrm>
              <a:off x="1123001" y="3102204"/>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74" name="Google Shape;109;p18">
              <a:extLst>
                <a:ext uri="{FF2B5EF4-FFF2-40B4-BE49-F238E27FC236}">
                  <a16:creationId xmlns:a16="http://schemas.microsoft.com/office/drawing/2014/main" id="{DBCAB218-9BAD-85A2-2FF8-F53B9A63B591}"/>
                </a:ext>
              </a:extLst>
            </p:cNvPr>
            <p:cNvSpPr/>
            <p:nvPr/>
          </p:nvSpPr>
          <p:spPr>
            <a:xfrm>
              <a:off x="1443811" y="3102204"/>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75" name="Group 74">
            <a:extLst>
              <a:ext uri="{FF2B5EF4-FFF2-40B4-BE49-F238E27FC236}">
                <a16:creationId xmlns:a16="http://schemas.microsoft.com/office/drawing/2014/main" id="{39442A28-0B6F-6B47-990D-9230309A2221}"/>
              </a:ext>
            </a:extLst>
          </p:cNvPr>
          <p:cNvGrpSpPr/>
          <p:nvPr/>
        </p:nvGrpSpPr>
        <p:grpSpPr>
          <a:xfrm>
            <a:off x="9678225" y="3068907"/>
            <a:ext cx="1037489" cy="324171"/>
            <a:chOff x="1374407" y="2103515"/>
            <a:chExt cx="1037489" cy="324171"/>
          </a:xfrm>
        </p:grpSpPr>
        <p:sp>
          <p:nvSpPr>
            <p:cNvPr id="76" name="Rounded Rectangle 69">
              <a:extLst>
                <a:ext uri="{FF2B5EF4-FFF2-40B4-BE49-F238E27FC236}">
                  <a16:creationId xmlns:a16="http://schemas.microsoft.com/office/drawing/2014/main" id="{22A30359-4129-3478-89B3-8160FB3CCC86}"/>
                </a:ext>
              </a:extLst>
            </p:cNvPr>
            <p:cNvSpPr/>
            <p:nvPr/>
          </p:nvSpPr>
          <p:spPr>
            <a:xfrm>
              <a:off x="1374407" y="2103515"/>
              <a:ext cx="1037489" cy="324171"/>
            </a:xfrm>
            <a:prstGeom prst="roundRect">
              <a:avLst/>
            </a:prstGeom>
            <a:gradFill flip="none" rotWithShape="1">
              <a:gsLst>
                <a:gs pos="0">
                  <a:srgbClr val="A6C3EF"/>
                </a:gs>
                <a:gs pos="50000">
                  <a:schemeClr val="accent1">
                    <a:tint val="44500"/>
                    <a:satMod val="160000"/>
                  </a:schemeClr>
                </a:gs>
                <a:gs pos="100000">
                  <a:srgbClr val="B1D0C0"/>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7" name="Google Shape;109;p18">
              <a:extLst>
                <a:ext uri="{FF2B5EF4-FFF2-40B4-BE49-F238E27FC236}">
                  <a16:creationId xmlns:a16="http://schemas.microsoft.com/office/drawing/2014/main" id="{28B35CE1-BC4F-49E7-0C10-CFF42C7D724F}"/>
                </a:ext>
              </a:extLst>
            </p:cNvPr>
            <p:cNvSpPr/>
            <p:nvPr/>
          </p:nvSpPr>
          <p:spPr>
            <a:xfrm>
              <a:off x="143959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78" name="Google Shape;109;p18">
              <a:extLst>
                <a:ext uri="{FF2B5EF4-FFF2-40B4-BE49-F238E27FC236}">
                  <a16:creationId xmlns:a16="http://schemas.microsoft.com/office/drawing/2014/main" id="{E0E423B1-80BD-05A6-152A-B19EF4C53EFE}"/>
                </a:ext>
              </a:extLst>
            </p:cNvPr>
            <p:cNvSpPr/>
            <p:nvPr/>
          </p:nvSpPr>
          <p:spPr>
            <a:xfrm>
              <a:off x="176040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79" name="Google Shape;109;p18">
              <a:extLst>
                <a:ext uri="{FF2B5EF4-FFF2-40B4-BE49-F238E27FC236}">
                  <a16:creationId xmlns:a16="http://schemas.microsoft.com/office/drawing/2014/main" id="{17AC0D90-9938-3689-C0B3-0D99FD05D049}"/>
                </a:ext>
              </a:extLst>
            </p:cNvPr>
            <p:cNvSpPr/>
            <p:nvPr/>
          </p:nvSpPr>
          <p:spPr>
            <a:xfrm>
              <a:off x="208121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80" name="Group 79">
            <a:extLst>
              <a:ext uri="{FF2B5EF4-FFF2-40B4-BE49-F238E27FC236}">
                <a16:creationId xmlns:a16="http://schemas.microsoft.com/office/drawing/2014/main" id="{CF035579-FC2A-3950-9313-958E9539EDCA}"/>
              </a:ext>
            </a:extLst>
          </p:cNvPr>
          <p:cNvGrpSpPr/>
          <p:nvPr/>
        </p:nvGrpSpPr>
        <p:grpSpPr>
          <a:xfrm>
            <a:off x="8085323" y="3933704"/>
            <a:ext cx="1037489" cy="324171"/>
            <a:chOff x="737008" y="3043453"/>
            <a:chExt cx="1037489" cy="324171"/>
          </a:xfrm>
        </p:grpSpPr>
        <p:sp>
          <p:nvSpPr>
            <p:cNvPr id="81" name="Rounded Rectangle 31">
              <a:extLst>
                <a:ext uri="{FF2B5EF4-FFF2-40B4-BE49-F238E27FC236}">
                  <a16:creationId xmlns:a16="http://schemas.microsoft.com/office/drawing/2014/main" id="{313DE192-5C75-6BA4-33D5-641F87C5D59C}"/>
                </a:ext>
              </a:extLst>
            </p:cNvPr>
            <p:cNvSpPr/>
            <p:nvPr/>
          </p:nvSpPr>
          <p:spPr>
            <a:xfrm>
              <a:off x="737008" y="3043453"/>
              <a:ext cx="1037489" cy="32417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2" name="Google Shape;109;p18">
              <a:extLst>
                <a:ext uri="{FF2B5EF4-FFF2-40B4-BE49-F238E27FC236}">
                  <a16:creationId xmlns:a16="http://schemas.microsoft.com/office/drawing/2014/main" id="{8E4D5A2C-176F-D61C-199D-EB823A9451DB}"/>
                </a:ext>
              </a:extLst>
            </p:cNvPr>
            <p:cNvSpPr/>
            <p:nvPr/>
          </p:nvSpPr>
          <p:spPr>
            <a:xfrm>
              <a:off x="802191" y="3102204"/>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83" name="Google Shape;109;p18">
              <a:extLst>
                <a:ext uri="{FF2B5EF4-FFF2-40B4-BE49-F238E27FC236}">
                  <a16:creationId xmlns:a16="http://schemas.microsoft.com/office/drawing/2014/main" id="{4F723288-A78C-6FAD-D449-66B22AB04CF2}"/>
                </a:ext>
              </a:extLst>
            </p:cNvPr>
            <p:cNvSpPr/>
            <p:nvPr/>
          </p:nvSpPr>
          <p:spPr>
            <a:xfrm>
              <a:off x="1123001" y="3102204"/>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84" name="Google Shape;109;p18">
              <a:extLst>
                <a:ext uri="{FF2B5EF4-FFF2-40B4-BE49-F238E27FC236}">
                  <a16:creationId xmlns:a16="http://schemas.microsoft.com/office/drawing/2014/main" id="{509B2102-DF39-33A2-6DA2-47E615EAC6E6}"/>
                </a:ext>
              </a:extLst>
            </p:cNvPr>
            <p:cNvSpPr/>
            <p:nvPr/>
          </p:nvSpPr>
          <p:spPr>
            <a:xfrm>
              <a:off x="1443811" y="3102204"/>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grpSp>
        <p:nvGrpSpPr>
          <p:cNvPr id="85" name="Group 84">
            <a:extLst>
              <a:ext uri="{FF2B5EF4-FFF2-40B4-BE49-F238E27FC236}">
                <a16:creationId xmlns:a16="http://schemas.microsoft.com/office/drawing/2014/main" id="{3D86D971-2722-75BE-64E0-16C50C896F9F}"/>
              </a:ext>
            </a:extLst>
          </p:cNvPr>
          <p:cNvGrpSpPr/>
          <p:nvPr/>
        </p:nvGrpSpPr>
        <p:grpSpPr>
          <a:xfrm>
            <a:off x="9669308" y="3940742"/>
            <a:ext cx="1037489" cy="324171"/>
            <a:chOff x="1374407" y="2103515"/>
            <a:chExt cx="1037489" cy="324171"/>
          </a:xfrm>
        </p:grpSpPr>
        <p:sp>
          <p:nvSpPr>
            <p:cNvPr id="86" name="Rounded Rectangle 69">
              <a:extLst>
                <a:ext uri="{FF2B5EF4-FFF2-40B4-BE49-F238E27FC236}">
                  <a16:creationId xmlns:a16="http://schemas.microsoft.com/office/drawing/2014/main" id="{E46560B8-ADF5-DF31-5754-9197750C8B6C}"/>
                </a:ext>
              </a:extLst>
            </p:cNvPr>
            <p:cNvSpPr/>
            <p:nvPr/>
          </p:nvSpPr>
          <p:spPr>
            <a:xfrm>
              <a:off x="1374407" y="2103515"/>
              <a:ext cx="1037489" cy="324171"/>
            </a:xfrm>
            <a:prstGeom prst="roundRect">
              <a:avLst/>
            </a:prstGeom>
            <a:gradFill flip="none" rotWithShape="1">
              <a:gsLst>
                <a:gs pos="0">
                  <a:srgbClr val="A6C3EF"/>
                </a:gs>
                <a:gs pos="50000">
                  <a:schemeClr val="accent1">
                    <a:tint val="44500"/>
                    <a:satMod val="160000"/>
                  </a:schemeClr>
                </a:gs>
                <a:gs pos="100000">
                  <a:srgbClr val="B1D0C0"/>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7" name="Google Shape;109;p18">
              <a:extLst>
                <a:ext uri="{FF2B5EF4-FFF2-40B4-BE49-F238E27FC236}">
                  <a16:creationId xmlns:a16="http://schemas.microsoft.com/office/drawing/2014/main" id="{2FF5E329-CE20-4FC5-985B-25446883742C}"/>
                </a:ext>
              </a:extLst>
            </p:cNvPr>
            <p:cNvSpPr/>
            <p:nvPr/>
          </p:nvSpPr>
          <p:spPr>
            <a:xfrm>
              <a:off x="143959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88" name="Google Shape;109;p18">
              <a:extLst>
                <a:ext uri="{FF2B5EF4-FFF2-40B4-BE49-F238E27FC236}">
                  <a16:creationId xmlns:a16="http://schemas.microsoft.com/office/drawing/2014/main" id="{6C52094A-BEDC-572C-CE49-3341D40E9F78}"/>
                </a:ext>
              </a:extLst>
            </p:cNvPr>
            <p:cNvSpPr/>
            <p:nvPr/>
          </p:nvSpPr>
          <p:spPr>
            <a:xfrm>
              <a:off x="176040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89" name="Google Shape;109;p18">
              <a:extLst>
                <a:ext uri="{FF2B5EF4-FFF2-40B4-BE49-F238E27FC236}">
                  <a16:creationId xmlns:a16="http://schemas.microsoft.com/office/drawing/2014/main" id="{03A26CF8-5771-CFCF-02F5-D92D740659D2}"/>
                </a:ext>
              </a:extLst>
            </p:cNvPr>
            <p:cNvSpPr/>
            <p:nvPr/>
          </p:nvSpPr>
          <p:spPr>
            <a:xfrm>
              <a:off x="2081210" y="2162266"/>
              <a:ext cx="236073" cy="206671"/>
            </a:xfrm>
            <a:prstGeom prst="ellipse">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i="1">
                <a:solidFill>
                  <a:srgbClr val="666666"/>
                </a:solidFill>
                <a:latin typeface="Cambria Math" panose="02040503050406030204" pitchFamily="18" charset="0"/>
                <a:ea typeface="Cambria Math" panose="02040503050406030204" pitchFamily="18" charset="0"/>
                <a:cs typeface="Times New Roman" panose="02020603050405020304" pitchFamily="18" charset="0"/>
              </a:endParaRPr>
            </a:p>
          </p:txBody>
        </p:sp>
      </p:grpSp>
      <p:sp>
        <p:nvSpPr>
          <p:cNvPr id="90" name="TextBox 89">
            <a:extLst>
              <a:ext uri="{FF2B5EF4-FFF2-40B4-BE49-F238E27FC236}">
                <a16:creationId xmlns:a16="http://schemas.microsoft.com/office/drawing/2014/main" id="{C1137C3A-DD3C-A54A-25FA-633F42760232}"/>
              </a:ext>
            </a:extLst>
          </p:cNvPr>
          <p:cNvSpPr txBox="1"/>
          <p:nvPr/>
        </p:nvSpPr>
        <p:spPr>
          <a:xfrm>
            <a:off x="7806233" y="2585288"/>
            <a:ext cx="1502058" cy="369332"/>
          </a:xfrm>
          <a:prstGeom prst="rect">
            <a:avLst/>
          </a:prstGeom>
          <a:noFill/>
        </p:spPr>
        <p:txBody>
          <a:bodyPr wrap="square" rtlCol="0">
            <a:spAutoFit/>
          </a:bodyPr>
          <a:lstStyle/>
          <a:p>
            <a:r>
              <a:rPr lang="en-US" dirty="0">
                <a:latin typeface="Consolas" panose="020B0609020204030204" pitchFamily="49" charset="0"/>
                <a:ea typeface="Cambria Math" panose="02040503050406030204" pitchFamily="18" charset="0"/>
                <a:cs typeface="Consolas" panose="020B0609020204030204" pitchFamily="49" charset="0"/>
              </a:rPr>
              <a:t>Precedence</a:t>
            </a:r>
          </a:p>
        </p:txBody>
      </p:sp>
      <p:sp>
        <p:nvSpPr>
          <p:cNvPr id="91" name="TextBox 90">
            <a:extLst>
              <a:ext uri="{FF2B5EF4-FFF2-40B4-BE49-F238E27FC236}">
                <a16:creationId xmlns:a16="http://schemas.microsoft.com/office/drawing/2014/main" id="{A6429448-F3ED-D629-2EF8-A4EB3434BE24}"/>
              </a:ext>
            </a:extLst>
          </p:cNvPr>
          <p:cNvSpPr txBox="1"/>
          <p:nvPr/>
        </p:nvSpPr>
        <p:spPr>
          <a:xfrm>
            <a:off x="7789066" y="3496188"/>
            <a:ext cx="1700034" cy="369332"/>
          </a:xfrm>
          <a:prstGeom prst="rect">
            <a:avLst/>
          </a:prstGeom>
          <a:noFill/>
        </p:spPr>
        <p:txBody>
          <a:bodyPr wrap="square" rtlCol="0">
            <a:spAutoFit/>
          </a:bodyPr>
          <a:lstStyle/>
          <a:p>
            <a:r>
              <a:rPr lang="en-US" dirty="0" err="1">
                <a:latin typeface="Consolas" panose="020B0609020204030204" pitchFamily="49" charset="0"/>
                <a:ea typeface="Cambria Math" panose="02040503050406030204" pitchFamily="18" charset="0"/>
                <a:cs typeface="Consolas" panose="020B0609020204030204" pitchFamily="49" charset="0"/>
              </a:rPr>
              <a:t>ChosenAlter</a:t>
            </a:r>
            <a:r>
              <a:rPr lang="en-US" dirty="0">
                <a:latin typeface="Consolas" panose="020B0609020204030204" pitchFamily="49" charset="0"/>
                <a:ea typeface="Cambria Math" panose="02040503050406030204" pitchFamily="18" charset="0"/>
                <a:cs typeface="Consolas" panose="020B0609020204030204" pitchFamily="49" charset="0"/>
              </a:rPr>
              <a:t>.</a:t>
            </a:r>
          </a:p>
        </p:txBody>
      </p:sp>
      <p:sp>
        <p:nvSpPr>
          <p:cNvPr id="92" name="TextBox 91">
            <a:extLst>
              <a:ext uri="{FF2B5EF4-FFF2-40B4-BE49-F238E27FC236}">
                <a16:creationId xmlns:a16="http://schemas.microsoft.com/office/drawing/2014/main" id="{0D047A46-8128-B42B-D961-AA0A7FBAFE02}"/>
              </a:ext>
            </a:extLst>
          </p:cNvPr>
          <p:cNvSpPr txBox="1"/>
          <p:nvPr/>
        </p:nvSpPr>
        <p:spPr>
          <a:xfrm>
            <a:off x="9405859" y="3351100"/>
            <a:ext cx="1631224" cy="646331"/>
          </a:xfrm>
          <a:prstGeom prst="rect">
            <a:avLst/>
          </a:prstGeom>
          <a:noFill/>
        </p:spPr>
        <p:txBody>
          <a:bodyPr wrap="square" rtlCol="0">
            <a:spAutoFit/>
          </a:bodyPr>
          <a:lstStyle/>
          <a:p>
            <a:pPr algn="ctr"/>
            <a:r>
              <a:rPr lang="en-US" i="1" dirty="0" err="1">
                <a:latin typeface="Cambria Math" panose="02040503050406030204" pitchFamily="18" charset="0"/>
                <a:ea typeface="Cambria Math" panose="02040503050406030204" pitchFamily="18" charset="0"/>
                <a:cs typeface="Times New Roman" panose="02020603050405020304" pitchFamily="18" charset="0"/>
              </a:rPr>
              <a:t>PersonY</a:t>
            </a:r>
            <a:r>
              <a:rPr lang="en-US" i="1" dirty="0">
                <a:latin typeface="Cambria Math" panose="02040503050406030204" pitchFamily="18" charset="0"/>
                <a:ea typeface="Cambria Math" panose="02040503050406030204" pitchFamily="18" charset="0"/>
                <a:cs typeface="Times New Roman" panose="02020603050405020304" pitchFamily="18" charset="0"/>
              </a:rPr>
              <a:t> </a:t>
            </a:r>
          </a:p>
          <a:p>
            <a:pPr algn="ctr"/>
            <a:r>
              <a:rPr lang="en-US" i="1" dirty="0">
                <a:latin typeface="Cambria Math" panose="02040503050406030204" pitchFamily="18" charset="0"/>
                <a:ea typeface="Cambria Math" panose="02040503050406030204" pitchFamily="18" charset="0"/>
                <a:cs typeface="Times New Roman" panose="02020603050405020304" pitchFamily="18" charset="0"/>
              </a:rPr>
              <a:t>adds vinegar</a:t>
            </a:r>
          </a:p>
        </p:txBody>
      </p:sp>
      <p:sp>
        <p:nvSpPr>
          <p:cNvPr id="93" name="TextBox 92">
            <a:extLst>
              <a:ext uri="{FF2B5EF4-FFF2-40B4-BE49-F238E27FC236}">
                <a16:creationId xmlns:a16="http://schemas.microsoft.com/office/drawing/2014/main" id="{75A5275A-208C-3404-594A-262B588D8A3A}"/>
              </a:ext>
            </a:extLst>
          </p:cNvPr>
          <p:cNvSpPr txBox="1"/>
          <p:nvPr/>
        </p:nvSpPr>
        <p:spPr>
          <a:xfrm>
            <a:off x="9284172" y="2485718"/>
            <a:ext cx="1796164" cy="646331"/>
          </a:xfrm>
          <a:prstGeom prst="rect">
            <a:avLst/>
          </a:prstGeom>
          <a:noFill/>
        </p:spPr>
        <p:txBody>
          <a:bodyPr wrap="square" rtlCol="0">
            <a:spAutoFit/>
          </a:bodyPr>
          <a:lstStyle/>
          <a:p>
            <a:pPr algn="ctr"/>
            <a:r>
              <a:rPr lang="en-US" i="1" dirty="0" err="1">
                <a:latin typeface="Cambria Math" panose="02040503050406030204" pitchFamily="18" charset="0"/>
                <a:ea typeface="Cambria Math" panose="02040503050406030204" pitchFamily="18" charset="0"/>
                <a:cs typeface="Times New Roman" panose="02020603050405020304" pitchFamily="18" charset="0"/>
              </a:rPr>
              <a:t>PersonY</a:t>
            </a:r>
            <a:r>
              <a:rPr lang="en-US" i="1" dirty="0">
                <a:latin typeface="Cambria Math" panose="02040503050406030204" pitchFamily="18" charset="0"/>
                <a:ea typeface="Cambria Math" panose="02040503050406030204" pitchFamily="18" charset="0"/>
                <a:cs typeface="Times New Roman" panose="02020603050405020304" pitchFamily="18" charset="0"/>
              </a:rPr>
              <a:t> </a:t>
            </a:r>
          </a:p>
          <a:p>
            <a:pPr algn="ctr"/>
            <a:r>
              <a:rPr lang="en-US" i="1" dirty="0">
                <a:latin typeface="Cambria Math" panose="02040503050406030204" pitchFamily="18" charset="0"/>
                <a:ea typeface="Cambria Math" panose="02040503050406030204" pitchFamily="18" charset="0"/>
                <a:cs typeface="Times New Roman" panose="02020603050405020304" pitchFamily="18" charset="0"/>
              </a:rPr>
              <a:t>adds soy sauce</a:t>
            </a:r>
          </a:p>
        </p:txBody>
      </p:sp>
      <p:sp>
        <p:nvSpPr>
          <p:cNvPr id="94" name="TextBox 93">
            <a:extLst>
              <a:ext uri="{FF2B5EF4-FFF2-40B4-BE49-F238E27FC236}">
                <a16:creationId xmlns:a16="http://schemas.microsoft.com/office/drawing/2014/main" id="{D1B97706-2B68-95E1-9757-E385EAD6D46A}"/>
              </a:ext>
            </a:extLst>
          </p:cNvPr>
          <p:cNvSpPr txBox="1"/>
          <p:nvPr/>
        </p:nvSpPr>
        <p:spPr>
          <a:xfrm>
            <a:off x="7764277" y="4356980"/>
            <a:ext cx="339914" cy="276999"/>
          </a:xfrm>
          <a:prstGeom prst="rect">
            <a:avLst/>
          </a:prstGeom>
          <a:noFill/>
        </p:spPr>
        <p:txBody>
          <a:bodyPr wrap="square" rtlCol="0">
            <a:spAutoFit/>
          </a:bodyPr>
          <a:lstStyle/>
          <a:p>
            <a:pPr algn="ctr"/>
            <a:r>
              <a:rPr lang="en-US" sz="1200" i="1" dirty="0">
                <a:latin typeface="Cambria Math" panose="02040503050406030204" pitchFamily="18" charset="0"/>
                <a:ea typeface="Cambria Math" panose="02040503050406030204" pitchFamily="18" charset="0"/>
                <a:cs typeface="Times New Roman" panose="02020603050405020304" pitchFamily="18" charset="0"/>
              </a:rPr>
              <a:t>…</a:t>
            </a:r>
          </a:p>
        </p:txBody>
      </p:sp>
      <p:sp>
        <p:nvSpPr>
          <p:cNvPr id="95" name="TextBox 94">
            <a:extLst>
              <a:ext uri="{FF2B5EF4-FFF2-40B4-BE49-F238E27FC236}">
                <a16:creationId xmlns:a16="http://schemas.microsoft.com/office/drawing/2014/main" id="{DD3EBE5B-5144-D266-E07A-7C93A4252ECA}"/>
              </a:ext>
            </a:extLst>
          </p:cNvPr>
          <p:cNvSpPr txBox="1"/>
          <p:nvPr/>
        </p:nvSpPr>
        <p:spPr>
          <a:xfrm>
            <a:off x="9087948" y="4364127"/>
            <a:ext cx="339914" cy="276999"/>
          </a:xfrm>
          <a:prstGeom prst="rect">
            <a:avLst/>
          </a:prstGeom>
          <a:noFill/>
        </p:spPr>
        <p:txBody>
          <a:bodyPr wrap="square" rtlCol="0">
            <a:spAutoFit/>
          </a:bodyPr>
          <a:lstStyle/>
          <a:p>
            <a:pPr algn="ctr"/>
            <a:r>
              <a:rPr lang="en-US" sz="1200" i="1" dirty="0">
                <a:latin typeface="Cambria Math" panose="02040503050406030204" pitchFamily="18" charset="0"/>
                <a:ea typeface="Cambria Math" panose="02040503050406030204" pitchFamily="18" charset="0"/>
                <a:cs typeface="Times New Roman" panose="02020603050405020304" pitchFamily="18" charset="0"/>
              </a:rPr>
              <a:t>…</a:t>
            </a:r>
          </a:p>
        </p:txBody>
      </p:sp>
      <p:sp>
        <p:nvSpPr>
          <p:cNvPr id="96" name="TextBox 95">
            <a:extLst>
              <a:ext uri="{FF2B5EF4-FFF2-40B4-BE49-F238E27FC236}">
                <a16:creationId xmlns:a16="http://schemas.microsoft.com/office/drawing/2014/main" id="{54EAFD5A-3680-53FB-2D30-C8C216D8190E}"/>
              </a:ext>
            </a:extLst>
          </p:cNvPr>
          <p:cNvSpPr txBox="1"/>
          <p:nvPr/>
        </p:nvSpPr>
        <p:spPr>
          <a:xfrm>
            <a:off x="5660966" y="1610068"/>
            <a:ext cx="758154" cy="461665"/>
          </a:xfrm>
          <a:prstGeom prst="rect">
            <a:avLst/>
          </a:prstGeom>
          <a:noFill/>
        </p:spPr>
        <p:txBody>
          <a:bodyPr wrap="square" rtlCol="0">
            <a:spAutoFit/>
          </a:bodyPr>
          <a:lstStyle/>
          <a:p>
            <a:r>
              <a:rPr lang="en-US" altLang="zh-CN" sz="2400" dirty="0"/>
              <a:t>Key</a:t>
            </a:r>
            <a:endParaRPr lang="en-US" sz="2400" dirty="0"/>
          </a:p>
        </p:txBody>
      </p:sp>
      <p:sp>
        <p:nvSpPr>
          <p:cNvPr id="97" name="Rounded Rectangle 64">
            <a:extLst>
              <a:ext uri="{FF2B5EF4-FFF2-40B4-BE49-F238E27FC236}">
                <a16:creationId xmlns:a16="http://schemas.microsoft.com/office/drawing/2014/main" id="{C656CB6F-B38F-ED25-0068-31238BB6AFFD}"/>
              </a:ext>
            </a:extLst>
          </p:cNvPr>
          <p:cNvSpPr/>
          <p:nvPr/>
        </p:nvSpPr>
        <p:spPr>
          <a:xfrm>
            <a:off x="7682201" y="1997749"/>
            <a:ext cx="3806402" cy="2802517"/>
          </a:xfrm>
          <a:prstGeom prst="roundRect">
            <a:avLst>
              <a:gd name="adj" fmla="val 765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8260726E-264F-9B21-9D3B-C3CD2B9C6E9F}"/>
              </a:ext>
            </a:extLst>
          </p:cNvPr>
          <p:cNvSpPr txBox="1"/>
          <p:nvPr/>
        </p:nvSpPr>
        <p:spPr>
          <a:xfrm>
            <a:off x="7595632" y="1625317"/>
            <a:ext cx="938899" cy="461665"/>
          </a:xfrm>
          <a:prstGeom prst="rect">
            <a:avLst/>
          </a:prstGeom>
          <a:noFill/>
        </p:spPr>
        <p:txBody>
          <a:bodyPr wrap="square" rtlCol="0">
            <a:spAutoFit/>
          </a:bodyPr>
          <a:lstStyle/>
          <a:p>
            <a:r>
              <a:rPr lang="en-US" altLang="zh-CN" sz="2400" dirty="0"/>
              <a:t>Value</a:t>
            </a:r>
            <a:endParaRPr lang="en-US" sz="2400" dirty="0"/>
          </a:p>
        </p:txBody>
      </p:sp>
      <p:cxnSp>
        <p:nvCxnSpPr>
          <p:cNvPr id="99" name="Straight Arrow Connector 98">
            <a:extLst>
              <a:ext uri="{FF2B5EF4-FFF2-40B4-BE49-F238E27FC236}">
                <a16:creationId xmlns:a16="http://schemas.microsoft.com/office/drawing/2014/main" id="{2E7D25C2-482F-0092-DBC0-CA297B7F3D11}"/>
              </a:ext>
            </a:extLst>
          </p:cNvPr>
          <p:cNvCxnSpPr>
            <a:cxnSpLocks/>
            <a:stCxn id="24" idx="0"/>
            <a:endCxn id="29" idx="2"/>
          </p:cNvCxnSpPr>
          <p:nvPr/>
        </p:nvCxnSpPr>
        <p:spPr>
          <a:xfrm flipV="1">
            <a:off x="3825582" y="3564075"/>
            <a:ext cx="1730" cy="56475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0" name="TextBox 99">
            <a:extLst>
              <a:ext uri="{FF2B5EF4-FFF2-40B4-BE49-F238E27FC236}">
                <a16:creationId xmlns:a16="http://schemas.microsoft.com/office/drawing/2014/main" id="{AFE19D0C-21C9-E4B7-46C9-8972FDDD93D7}"/>
              </a:ext>
            </a:extLst>
          </p:cNvPr>
          <p:cNvSpPr txBox="1"/>
          <p:nvPr/>
        </p:nvSpPr>
        <p:spPr>
          <a:xfrm>
            <a:off x="2081752" y="3661786"/>
            <a:ext cx="1547412" cy="369332"/>
          </a:xfrm>
          <a:prstGeom prst="rect">
            <a:avLst/>
          </a:prstGeom>
          <a:noFill/>
        </p:spPr>
        <p:txBody>
          <a:bodyPr wrap="square" rtlCol="0">
            <a:spAutoFit/>
          </a:bodyPr>
          <a:lstStyle/>
          <a:p>
            <a:r>
              <a:rPr lang="en-US" dirty="0">
                <a:latin typeface="Consolas" panose="020B0609020204030204" pitchFamily="49" charset="0"/>
                <a:ea typeface="Cambria Math" panose="02040503050406030204" pitchFamily="18" charset="0"/>
                <a:cs typeface="Consolas" panose="020B0609020204030204" pitchFamily="49" charset="0"/>
              </a:rPr>
              <a:t>Succession</a:t>
            </a:r>
          </a:p>
        </p:txBody>
      </p:sp>
      <p:cxnSp>
        <p:nvCxnSpPr>
          <p:cNvPr id="101" name="Straight Arrow Connector 100">
            <a:extLst>
              <a:ext uri="{FF2B5EF4-FFF2-40B4-BE49-F238E27FC236}">
                <a16:creationId xmlns:a16="http://schemas.microsoft.com/office/drawing/2014/main" id="{2F136920-0074-F41E-3EB2-64F3DC05DCD9}"/>
              </a:ext>
            </a:extLst>
          </p:cNvPr>
          <p:cNvCxnSpPr>
            <a:cxnSpLocks/>
            <a:stCxn id="14" idx="0"/>
            <a:endCxn id="19" idx="2"/>
          </p:cNvCxnSpPr>
          <p:nvPr/>
        </p:nvCxnSpPr>
        <p:spPr>
          <a:xfrm flipV="1">
            <a:off x="2077776" y="3568468"/>
            <a:ext cx="5190" cy="5587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7B62FEFF-4991-254C-D1A1-E42E691FD4C5}"/>
              </a:ext>
            </a:extLst>
          </p:cNvPr>
          <p:cNvCxnSpPr>
            <a:cxnSpLocks/>
            <a:stCxn id="29" idx="1"/>
            <a:endCxn id="34" idx="2"/>
          </p:cNvCxnSpPr>
          <p:nvPr/>
        </p:nvCxnSpPr>
        <p:spPr>
          <a:xfrm flipH="1" flipV="1">
            <a:off x="2952718" y="2859246"/>
            <a:ext cx="355849" cy="54274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9AEC801D-C650-352B-9131-C103A21E5F6B}"/>
              </a:ext>
            </a:extLst>
          </p:cNvPr>
          <p:cNvSpPr txBox="1"/>
          <p:nvPr/>
        </p:nvSpPr>
        <p:spPr>
          <a:xfrm>
            <a:off x="1078230" y="2836352"/>
            <a:ext cx="1840886" cy="369332"/>
          </a:xfrm>
          <a:prstGeom prst="rect">
            <a:avLst/>
          </a:prstGeom>
          <a:noFill/>
        </p:spPr>
        <p:txBody>
          <a:bodyPr wrap="square" rtlCol="0">
            <a:spAutoFit/>
          </a:bodyPr>
          <a:lstStyle/>
          <a:p>
            <a:r>
              <a:rPr lang="en-US" dirty="0">
                <a:latin typeface="Consolas" panose="020B0609020204030204" pitchFamily="49" charset="0"/>
                <a:ea typeface="Cambria Math" panose="02040503050406030204" pitchFamily="18" charset="0"/>
                <a:cs typeface="Consolas" panose="020B0609020204030204" pitchFamily="49" charset="0"/>
              </a:rPr>
              <a:t>Intersection</a:t>
            </a:r>
          </a:p>
        </p:txBody>
      </p:sp>
      <p:cxnSp>
        <p:nvCxnSpPr>
          <p:cNvPr id="104" name="Straight Arrow Connector 103">
            <a:extLst>
              <a:ext uri="{FF2B5EF4-FFF2-40B4-BE49-F238E27FC236}">
                <a16:creationId xmlns:a16="http://schemas.microsoft.com/office/drawing/2014/main" id="{64A63ECD-EF22-92EE-D784-09E872DFDA69}"/>
              </a:ext>
            </a:extLst>
          </p:cNvPr>
          <p:cNvCxnSpPr>
            <a:cxnSpLocks/>
            <a:stCxn id="34" idx="0"/>
            <a:endCxn id="39" idx="2"/>
          </p:cNvCxnSpPr>
          <p:nvPr/>
        </p:nvCxnSpPr>
        <p:spPr>
          <a:xfrm flipV="1">
            <a:off x="2952718" y="2128386"/>
            <a:ext cx="3068" cy="4066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7B5AC148-EC1B-085A-389E-CE4BD87B0B48}"/>
              </a:ext>
            </a:extLst>
          </p:cNvPr>
          <p:cNvSpPr txBox="1"/>
          <p:nvPr/>
        </p:nvSpPr>
        <p:spPr>
          <a:xfrm>
            <a:off x="3111342" y="2140551"/>
            <a:ext cx="1072715" cy="369332"/>
          </a:xfrm>
          <a:prstGeom prst="rect">
            <a:avLst/>
          </a:prstGeom>
          <a:noFill/>
        </p:spPr>
        <p:txBody>
          <a:bodyPr wrap="square" rtlCol="0">
            <a:spAutoFit/>
          </a:bodyPr>
          <a:lstStyle/>
          <a:p>
            <a:r>
              <a:rPr lang="en-US" dirty="0">
                <a:latin typeface="Consolas" panose="020B0609020204030204" pitchFamily="49" charset="0"/>
                <a:ea typeface="Cambria Math" panose="02040503050406030204" pitchFamily="18" charset="0"/>
                <a:cs typeface="Consolas" panose="020B0609020204030204" pitchFamily="49" charset="0"/>
              </a:rPr>
              <a:t>Reason</a:t>
            </a:r>
          </a:p>
        </p:txBody>
      </p:sp>
      <p:sp>
        <p:nvSpPr>
          <p:cNvPr id="106" name="Arrow: Right 152">
            <a:extLst>
              <a:ext uri="{FF2B5EF4-FFF2-40B4-BE49-F238E27FC236}">
                <a16:creationId xmlns:a16="http://schemas.microsoft.com/office/drawing/2014/main" id="{3B79F02A-F866-AB28-8300-793F5AB9D4D9}"/>
              </a:ext>
            </a:extLst>
          </p:cNvPr>
          <p:cNvSpPr/>
          <p:nvPr/>
        </p:nvSpPr>
        <p:spPr>
          <a:xfrm>
            <a:off x="7199334" y="2358101"/>
            <a:ext cx="594207" cy="127321"/>
          </a:xfrm>
          <a:prstGeom prst="rightArrow">
            <a:avLst/>
          </a:prstGeom>
          <a:solidFill>
            <a:srgbClr val="A6C3EF"/>
          </a:solidFill>
          <a:ln>
            <a:solidFill>
              <a:srgbClr val="A6C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7" name="Arrow: Right 153">
            <a:extLst>
              <a:ext uri="{FF2B5EF4-FFF2-40B4-BE49-F238E27FC236}">
                <a16:creationId xmlns:a16="http://schemas.microsoft.com/office/drawing/2014/main" id="{9317C32B-E6CC-4564-2840-AE2083E08460}"/>
              </a:ext>
            </a:extLst>
          </p:cNvPr>
          <p:cNvSpPr/>
          <p:nvPr/>
        </p:nvSpPr>
        <p:spPr>
          <a:xfrm>
            <a:off x="7195714" y="3161825"/>
            <a:ext cx="568563" cy="125543"/>
          </a:xfrm>
          <a:prstGeom prst="rightArrow">
            <a:avLst/>
          </a:prstGeom>
          <a:solidFill>
            <a:srgbClr val="A6C3EF"/>
          </a:solidFill>
          <a:ln>
            <a:solidFill>
              <a:srgbClr val="A6C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8" name="Arrow: Right 154">
            <a:extLst>
              <a:ext uri="{FF2B5EF4-FFF2-40B4-BE49-F238E27FC236}">
                <a16:creationId xmlns:a16="http://schemas.microsoft.com/office/drawing/2014/main" id="{00104609-E94F-7F74-971F-B3084F197DC5}"/>
              </a:ext>
            </a:extLst>
          </p:cNvPr>
          <p:cNvSpPr/>
          <p:nvPr/>
        </p:nvSpPr>
        <p:spPr>
          <a:xfrm>
            <a:off x="7200097" y="4023249"/>
            <a:ext cx="594207" cy="127321"/>
          </a:xfrm>
          <a:prstGeom prst="rightArrow">
            <a:avLst/>
          </a:prstGeom>
          <a:solidFill>
            <a:srgbClr val="A6C3EF"/>
          </a:solidFill>
          <a:ln>
            <a:solidFill>
              <a:srgbClr val="A6C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09" name="Straight Arrow Connector 108">
            <a:extLst>
              <a:ext uri="{FF2B5EF4-FFF2-40B4-BE49-F238E27FC236}">
                <a16:creationId xmlns:a16="http://schemas.microsoft.com/office/drawing/2014/main" id="{3EBB00DD-9D07-322F-D361-24BEEADFA5D9}"/>
              </a:ext>
            </a:extLst>
          </p:cNvPr>
          <p:cNvCxnSpPr>
            <a:cxnSpLocks/>
          </p:cNvCxnSpPr>
          <p:nvPr/>
        </p:nvCxnSpPr>
        <p:spPr>
          <a:xfrm flipV="1">
            <a:off x="3490056" y="2844101"/>
            <a:ext cx="2125389" cy="151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0" name="Connector: Elbow 159">
            <a:extLst>
              <a:ext uri="{FF2B5EF4-FFF2-40B4-BE49-F238E27FC236}">
                <a16:creationId xmlns:a16="http://schemas.microsoft.com/office/drawing/2014/main" id="{93D75175-1CB6-921E-17C8-3411637FE511}"/>
              </a:ext>
            </a:extLst>
          </p:cNvPr>
          <p:cNvCxnSpPr>
            <a:cxnSpLocks/>
            <a:stCxn id="66" idx="0"/>
            <a:endCxn id="34" idx="3"/>
          </p:cNvCxnSpPr>
          <p:nvPr/>
        </p:nvCxnSpPr>
        <p:spPr>
          <a:xfrm rot="16200000" flipH="1" flipV="1">
            <a:off x="6607642" y="-880505"/>
            <a:ext cx="441486" cy="6713845"/>
          </a:xfrm>
          <a:prstGeom prst="bentConnector4">
            <a:avLst>
              <a:gd name="adj1" fmla="val -132327"/>
              <a:gd name="adj2" fmla="val 73157"/>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1" name="Rounded Rectangle 62">
            <a:extLst>
              <a:ext uri="{FF2B5EF4-FFF2-40B4-BE49-F238E27FC236}">
                <a16:creationId xmlns:a16="http://schemas.microsoft.com/office/drawing/2014/main" id="{1CDA7C9D-8405-DCF1-B3A3-F8A9A5D34FE3}"/>
              </a:ext>
            </a:extLst>
          </p:cNvPr>
          <p:cNvSpPr/>
          <p:nvPr/>
        </p:nvSpPr>
        <p:spPr>
          <a:xfrm>
            <a:off x="851401" y="1093455"/>
            <a:ext cx="4264502" cy="3897312"/>
          </a:xfrm>
          <a:prstGeom prst="roundRect">
            <a:avLst>
              <a:gd name="adj" fmla="val 239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F6719A84-6567-C707-E55C-BD53193F7EA0}"/>
              </a:ext>
            </a:extLst>
          </p:cNvPr>
          <p:cNvCxnSpPr>
            <a:cxnSpLocks/>
          </p:cNvCxnSpPr>
          <p:nvPr/>
        </p:nvCxnSpPr>
        <p:spPr>
          <a:xfrm flipV="1">
            <a:off x="8544283" y="1688767"/>
            <a:ext cx="0" cy="566907"/>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D99F5565-E9BD-C8D7-1B75-7B8013265DE9}"/>
              </a:ext>
            </a:extLst>
          </p:cNvPr>
          <p:cNvCxnSpPr>
            <a:cxnSpLocks/>
            <a:stCxn id="19" idx="3"/>
            <a:endCxn id="34" idx="2"/>
          </p:cNvCxnSpPr>
          <p:nvPr/>
        </p:nvCxnSpPr>
        <p:spPr>
          <a:xfrm flipV="1">
            <a:off x="2601710" y="2859246"/>
            <a:ext cx="351008" cy="5471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6" name="TextBox 115">
            <a:extLst>
              <a:ext uri="{FF2B5EF4-FFF2-40B4-BE49-F238E27FC236}">
                <a16:creationId xmlns:a16="http://schemas.microsoft.com/office/drawing/2014/main" id="{B4183EEA-D3A9-E2E6-35C7-4011F1AA43BE}"/>
              </a:ext>
            </a:extLst>
          </p:cNvPr>
          <p:cNvSpPr txBox="1"/>
          <p:nvPr/>
        </p:nvSpPr>
        <p:spPr>
          <a:xfrm>
            <a:off x="5079459" y="2790185"/>
            <a:ext cx="539635" cy="461665"/>
          </a:xfrm>
          <a:prstGeom prst="rect">
            <a:avLst/>
          </a:prstGeom>
          <a:noFill/>
        </p:spPr>
        <p:txBody>
          <a:bodyPr wrap="square" rtlCol="0">
            <a:spAutoFit/>
          </a:bodyPr>
          <a:lstStyle/>
          <a:p>
            <a:r>
              <a:rPr lang="en-HK" sz="2400" dirty="0"/>
              <a:t>(1)</a:t>
            </a:r>
          </a:p>
        </p:txBody>
      </p:sp>
      <p:sp>
        <p:nvSpPr>
          <p:cNvPr id="117" name="TextBox 116">
            <a:extLst>
              <a:ext uri="{FF2B5EF4-FFF2-40B4-BE49-F238E27FC236}">
                <a16:creationId xmlns:a16="http://schemas.microsoft.com/office/drawing/2014/main" id="{51623695-8148-5E10-E509-B3F8AD603238}"/>
              </a:ext>
            </a:extLst>
          </p:cNvPr>
          <p:cNvSpPr txBox="1"/>
          <p:nvPr/>
        </p:nvSpPr>
        <p:spPr>
          <a:xfrm>
            <a:off x="7099275" y="1939807"/>
            <a:ext cx="539635" cy="461665"/>
          </a:xfrm>
          <a:prstGeom prst="rect">
            <a:avLst/>
          </a:prstGeom>
          <a:noFill/>
        </p:spPr>
        <p:txBody>
          <a:bodyPr wrap="square" rtlCol="0">
            <a:spAutoFit/>
          </a:bodyPr>
          <a:lstStyle/>
          <a:p>
            <a:r>
              <a:rPr lang="en-HK" sz="2400" dirty="0"/>
              <a:t>(2)</a:t>
            </a:r>
          </a:p>
        </p:txBody>
      </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41B7B5A9-BFAF-1AB8-7838-9E4F5AB7DF03}"/>
                  </a:ext>
                </a:extLst>
              </p:cNvPr>
              <p:cNvSpPr txBox="1"/>
              <p:nvPr/>
            </p:nvSpPr>
            <p:spPr>
              <a:xfrm>
                <a:off x="3991738" y="5160442"/>
                <a:ext cx="4382700" cy="1176989"/>
              </a:xfrm>
              <a:prstGeom prst="rect">
                <a:avLst/>
              </a:prstGeom>
              <a:noFill/>
            </p:spPr>
            <p:txBody>
              <a:bodyPr wrap="square" lIns="0" tIns="0" rIns="0" bIns="0" rtlCol="0">
                <a:spAutoFit/>
              </a:bodyPr>
              <a:lstStyle/>
              <a:p>
                <a:r>
                  <a:rPr lang="en-HK" dirty="0"/>
                  <a:t>(2)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𝑣</m:t>
                        </m:r>
                      </m:e>
                      <m:sub>
                        <m:r>
                          <a:rPr lang="en-HK" b="0" i="1" smtClean="0">
                            <a:latin typeface="Cambria Math" panose="02040503050406030204" pitchFamily="18" charset="0"/>
                          </a:rPr>
                          <m:t>𝑖</m:t>
                        </m:r>
                      </m:sub>
                    </m:sSub>
                    <m:r>
                      <a:rPr lang="en-HK" b="0" i="1" smtClean="0">
                        <a:latin typeface="Cambria Math" panose="02040503050406030204" pitchFamily="18" charset="0"/>
                      </a:rPr>
                      <m:t>= </m:t>
                    </m:r>
                    <m:nary>
                      <m:naryPr>
                        <m:chr m:val="∑"/>
                        <m:ctrlPr>
                          <a:rPr lang="en-HK" b="0" i="1" smtClean="0">
                            <a:latin typeface="Cambria Math" panose="02040503050406030204" pitchFamily="18" charset="0"/>
                          </a:rPr>
                        </m:ctrlPr>
                      </m:naryPr>
                      <m:sub>
                        <m:r>
                          <m:rPr>
                            <m:brk m:alnAt="23"/>
                          </m:rPr>
                          <a:rPr lang="en-HK" b="0" i="1" smtClean="0">
                            <a:latin typeface="Cambria Math" panose="02040503050406030204" pitchFamily="18" charset="0"/>
                          </a:rPr>
                          <m:t>𝑚</m:t>
                        </m:r>
                        <m:r>
                          <a:rPr lang="en-HK" b="0" i="1" smtClean="0">
                            <a:latin typeface="Cambria Math" panose="02040503050406030204" pitchFamily="18" charset="0"/>
                          </a:rPr>
                          <m:t>=1</m:t>
                        </m:r>
                      </m:sub>
                      <m:sup>
                        <m:r>
                          <a:rPr lang="en-HK" b="0" i="1" smtClean="0">
                            <a:latin typeface="Cambria Math" panose="02040503050406030204" pitchFamily="18" charset="0"/>
                          </a:rPr>
                          <m:t>𝑀</m:t>
                        </m:r>
                      </m:sup>
                      <m:e>
                        <m:sSub>
                          <m:sSubPr>
                            <m:ctrlPr>
                              <a:rPr lang="en-HK" b="0" i="1" smtClean="0">
                                <a:latin typeface="Cambria Math" panose="02040503050406030204" pitchFamily="18" charset="0"/>
                              </a:rPr>
                            </m:ctrlPr>
                          </m:sSubPr>
                          <m:e>
                            <m:r>
                              <a:rPr lang="en-HK" b="0" i="1" smtClean="0">
                                <a:latin typeface="Cambria Math" panose="02040503050406030204" pitchFamily="18" charset="0"/>
                              </a:rPr>
                              <m:t>𝑠</m:t>
                            </m:r>
                          </m:e>
                          <m:sub>
                            <m:r>
                              <a:rPr lang="en-HK" b="0" i="1" smtClean="0">
                                <a:latin typeface="Cambria Math" panose="02040503050406030204" pitchFamily="18" charset="0"/>
                              </a:rPr>
                              <m:t>𝑖</m:t>
                            </m:r>
                            <m:r>
                              <a:rPr lang="en-HK" b="0" i="1" smtClean="0">
                                <a:latin typeface="Cambria Math" panose="02040503050406030204" pitchFamily="18" charset="0"/>
                              </a:rPr>
                              <m:t>,</m:t>
                            </m:r>
                            <m:r>
                              <a:rPr lang="en-HK" b="0" i="1" smtClean="0">
                                <a:latin typeface="Cambria Math" panose="02040503050406030204" pitchFamily="18" charset="0"/>
                              </a:rPr>
                              <m:t>𝑚</m:t>
                            </m:r>
                          </m:sub>
                        </m:sSub>
                        <m:r>
                          <a:rPr lang="en-HK" b="0" i="1" smtClean="0">
                            <a:latin typeface="Cambria Math" panose="02040503050406030204" pitchFamily="18" charset="0"/>
                          </a:rPr>
                          <m:t> (</m:t>
                        </m:r>
                        <m:sSubSup>
                          <m:sSubSupPr>
                            <m:ctrlPr>
                              <a:rPr lang="en-HK" i="1">
                                <a:latin typeface="Cambria Math" panose="02040503050406030204" pitchFamily="18" charset="0"/>
                              </a:rPr>
                            </m:ctrlPr>
                          </m:sSubSupPr>
                          <m:e>
                            <m:r>
                              <a:rPr lang="en-HK" i="1">
                                <a:latin typeface="Cambria Math" panose="02040503050406030204" pitchFamily="18" charset="0"/>
                              </a:rPr>
                              <m:t>𝑐</m:t>
                            </m:r>
                          </m:e>
                          <m:sub>
                            <m:r>
                              <a:rPr lang="en-HK" b="0" i="1" smtClean="0">
                                <a:latin typeface="Cambria Math" panose="02040503050406030204" pitchFamily="18" charset="0"/>
                              </a:rPr>
                              <m:t>𝑟</m:t>
                            </m:r>
                          </m:sub>
                          <m:sup>
                            <m:d>
                              <m:dPr>
                                <m:ctrlPr>
                                  <a:rPr lang="en-HK" i="1">
                                    <a:latin typeface="Cambria Math" panose="02040503050406030204" pitchFamily="18" charset="0"/>
                                  </a:rPr>
                                </m:ctrlPr>
                              </m:dPr>
                              <m:e>
                                <m:r>
                                  <a:rPr lang="en-HK" i="1">
                                    <a:latin typeface="Cambria Math" panose="02040503050406030204" pitchFamily="18" charset="0"/>
                                  </a:rPr>
                                  <m:t>𝑚</m:t>
                                </m:r>
                              </m:e>
                            </m:d>
                          </m:sup>
                        </m:sSubSup>
                        <m:r>
                          <a:rPr lang="en-HK" b="0" i="1" smtClean="0">
                            <a:latin typeface="Cambria Math" panose="02040503050406030204" pitchFamily="18" charset="0"/>
                          </a:rPr>
                          <m:t>+</m:t>
                        </m:r>
                        <m:sSubSup>
                          <m:sSubSupPr>
                            <m:ctrlPr>
                              <a:rPr lang="en-HK" i="1">
                                <a:latin typeface="Cambria Math" panose="02040503050406030204" pitchFamily="18" charset="0"/>
                              </a:rPr>
                            </m:ctrlPr>
                          </m:sSubSupPr>
                          <m:e>
                            <m:r>
                              <a:rPr lang="en-HK" i="1">
                                <a:latin typeface="Cambria Math" panose="02040503050406030204" pitchFamily="18" charset="0"/>
                              </a:rPr>
                              <m:t>𝑐</m:t>
                            </m:r>
                          </m:e>
                          <m:sub>
                            <m:r>
                              <a:rPr lang="en-HK" b="0" i="1" smtClean="0">
                                <a:latin typeface="Cambria Math" panose="02040503050406030204" pitchFamily="18" charset="0"/>
                              </a:rPr>
                              <m:t>𝑡</m:t>
                            </m:r>
                          </m:sub>
                          <m:sup>
                            <m:r>
                              <a:rPr lang="en-HK" i="1">
                                <a:latin typeface="Cambria Math" panose="02040503050406030204" pitchFamily="18" charset="0"/>
                              </a:rPr>
                              <m:t>(</m:t>
                            </m:r>
                            <m:r>
                              <a:rPr lang="en-HK" i="1">
                                <a:latin typeface="Cambria Math" panose="02040503050406030204" pitchFamily="18" charset="0"/>
                              </a:rPr>
                              <m:t>𝑚</m:t>
                            </m:r>
                            <m:r>
                              <a:rPr lang="en-HK" i="1">
                                <a:latin typeface="Cambria Math" panose="02040503050406030204" pitchFamily="18" charset="0"/>
                              </a:rPr>
                              <m:t>)</m:t>
                            </m:r>
                          </m:sup>
                        </m:sSubSup>
                        <m:r>
                          <a:rPr lang="en-HK" b="0" i="1" smtClean="0">
                            <a:latin typeface="Cambria Math" panose="02040503050406030204" pitchFamily="18" charset="0"/>
                          </a:rPr>
                          <m:t>)</m:t>
                        </m:r>
                      </m:e>
                    </m:nary>
                    <m:r>
                      <a:rPr lang="en-HK" b="0" i="1" smtClean="0">
                        <a:latin typeface="Cambria Math" panose="02040503050406030204" pitchFamily="18" charset="0"/>
                      </a:rPr>
                      <m:t>  </m:t>
                    </m:r>
                  </m:oMath>
                </a14:m>
                <a:endParaRPr lang="en-HK" b="0" dirty="0"/>
              </a:p>
              <a:p>
                <a:r>
                  <a:rPr lang="en-HK" dirty="0"/>
                  <a:t>Computes the aggregated memory values across</a:t>
                </a:r>
                <a:r>
                  <a:rPr lang="en-HK" b="0" dirty="0"/>
                  <a:t> </a:t>
                </a:r>
                <a14:m>
                  <m:oMath xmlns:m="http://schemas.openxmlformats.org/officeDocument/2006/math">
                    <m:r>
                      <a:rPr lang="en-HK" b="0" i="1" smtClean="0">
                        <a:latin typeface="Cambria Math" panose="02040503050406030204" pitchFamily="18" charset="0"/>
                      </a:rPr>
                      <m:t>𝑀</m:t>
                    </m:r>
                  </m:oMath>
                </a14:m>
                <a:r>
                  <a:rPr lang="en-HK" dirty="0"/>
                  <a:t> memory cells with the importance weighted by relevance scores. </a:t>
                </a:r>
              </a:p>
            </p:txBody>
          </p:sp>
        </mc:Choice>
        <mc:Fallback xmlns="">
          <p:sp>
            <p:nvSpPr>
              <p:cNvPr id="118" name="TextBox 117">
                <a:extLst>
                  <a:ext uri="{FF2B5EF4-FFF2-40B4-BE49-F238E27FC236}">
                    <a16:creationId xmlns:a16="http://schemas.microsoft.com/office/drawing/2014/main" id="{41B7B5A9-BFAF-1AB8-7838-9E4F5AB7DF03}"/>
                  </a:ext>
                </a:extLst>
              </p:cNvPr>
              <p:cNvSpPr txBox="1">
                <a:spLocks noRot="1" noChangeAspect="1" noMove="1" noResize="1" noEditPoints="1" noAdjustHandles="1" noChangeArrowheads="1" noChangeShapeType="1" noTextEdit="1"/>
              </p:cNvSpPr>
              <p:nvPr/>
            </p:nvSpPr>
            <p:spPr>
              <a:xfrm>
                <a:off x="3991738" y="5160442"/>
                <a:ext cx="4382700" cy="1176989"/>
              </a:xfrm>
              <a:prstGeom prst="rect">
                <a:avLst/>
              </a:prstGeom>
              <a:blipFill>
                <a:blip r:embed="rId3"/>
                <a:stretch>
                  <a:fillRect l="-3338" t="-36788" b="-10881"/>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E417B36B-5D13-B18A-EFF7-7265831D1927}"/>
                  </a:ext>
                </a:extLst>
              </p:cNvPr>
              <p:cNvSpPr txBox="1"/>
              <p:nvPr/>
            </p:nvSpPr>
            <p:spPr>
              <a:xfrm>
                <a:off x="287079" y="5216400"/>
                <a:ext cx="3523787" cy="1181542"/>
              </a:xfrm>
              <a:prstGeom prst="rect">
                <a:avLst/>
              </a:prstGeom>
              <a:noFill/>
            </p:spPr>
            <p:txBody>
              <a:bodyPr wrap="square" lIns="0" tIns="0" rIns="0" bIns="0" rtlCol="0">
                <a:spAutoFit/>
              </a:bodyPr>
              <a:lstStyle/>
              <a:p>
                <a:r>
                  <a:rPr lang="en-HK" dirty="0"/>
                  <a:t>(1)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𝑠</m:t>
                        </m:r>
                      </m:e>
                      <m:sub>
                        <m:r>
                          <a:rPr lang="en-HK" b="0" i="1" smtClean="0">
                            <a:latin typeface="Cambria Math" panose="02040503050406030204" pitchFamily="18" charset="0"/>
                          </a:rPr>
                          <m:t>𝑖</m:t>
                        </m:r>
                        <m:r>
                          <a:rPr lang="en-HK" b="0" i="1" smtClean="0">
                            <a:latin typeface="Cambria Math" panose="02040503050406030204" pitchFamily="18" charset="0"/>
                          </a:rPr>
                          <m:t>,</m:t>
                        </m:r>
                        <m:r>
                          <a:rPr lang="en-HK" b="0" i="1" smtClean="0">
                            <a:latin typeface="Cambria Math" panose="02040503050406030204" pitchFamily="18" charset="0"/>
                          </a:rPr>
                          <m:t>𝑚</m:t>
                        </m:r>
                        <m:r>
                          <a:rPr lang="en-HK" b="0" i="1" smtClean="0">
                            <a:latin typeface="Cambria Math" panose="02040503050406030204" pitchFamily="18" charset="0"/>
                          </a:rPr>
                          <m:t> </m:t>
                        </m:r>
                      </m:sub>
                    </m:sSub>
                    <m:r>
                      <a:rPr lang="en-HK" b="0" i="1" smtClean="0">
                        <a:latin typeface="Cambria Math" panose="02040503050406030204" pitchFamily="18" charset="0"/>
                      </a:rPr>
                      <m:t>= &lt;</m:t>
                    </m:r>
                    <m:sSub>
                      <m:sSubPr>
                        <m:ctrlPr>
                          <a:rPr lang="en-HK" b="0" i="1" smtClean="0">
                            <a:latin typeface="Cambria Math" panose="02040503050406030204" pitchFamily="18" charset="0"/>
                          </a:rPr>
                        </m:ctrlPr>
                      </m:sSubPr>
                      <m:e>
                        <m:r>
                          <a:rPr lang="en-HK" b="0" i="1" smtClean="0">
                            <a:latin typeface="Cambria Math" panose="02040503050406030204" pitchFamily="18" charset="0"/>
                          </a:rPr>
                          <m:t>𝑞</m:t>
                        </m:r>
                      </m:e>
                      <m:sub>
                        <m:r>
                          <a:rPr lang="en-HK" b="0" i="1" smtClean="0">
                            <a:latin typeface="Cambria Math" panose="02040503050406030204" pitchFamily="18" charset="0"/>
                          </a:rPr>
                          <m:t>𝑖</m:t>
                        </m:r>
                      </m:sub>
                    </m:sSub>
                    <m:r>
                      <a:rPr lang="en-HK" b="0" i="1" smtClean="0">
                        <a:latin typeface="Cambria Math" panose="02040503050406030204" pitchFamily="18" charset="0"/>
                      </a:rPr>
                      <m:t>,  </m:t>
                    </m:r>
                    <m:sSubSup>
                      <m:sSubSupPr>
                        <m:ctrlPr>
                          <a:rPr lang="en-HK" b="0" i="1" smtClean="0">
                            <a:latin typeface="Cambria Math" panose="02040503050406030204" pitchFamily="18" charset="0"/>
                          </a:rPr>
                        </m:ctrlPr>
                      </m:sSubSupPr>
                      <m:e>
                        <m:r>
                          <a:rPr lang="en-HK" b="0" i="1" smtClean="0">
                            <a:latin typeface="Cambria Math" panose="02040503050406030204" pitchFamily="18" charset="0"/>
                          </a:rPr>
                          <m:t>𝑐</m:t>
                        </m:r>
                      </m:e>
                      <m:sub>
                        <m:r>
                          <a:rPr lang="en-HK" b="0" i="1" smtClean="0">
                            <a:latin typeface="Cambria Math" panose="02040503050406030204" pitchFamily="18" charset="0"/>
                          </a:rPr>
                          <m:t>h</m:t>
                        </m:r>
                      </m:sub>
                      <m:sup>
                        <m:r>
                          <a:rPr lang="en-HK" b="0" i="1" smtClean="0">
                            <a:latin typeface="Cambria Math" panose="02040503050406030204" pitchFamily="18" charset="0"/>
                          </a:rPr>
                          <m:t>(</m:t>
                        </m:r>
                        <m:r>
                          <a:rPr lang="en-HK" b="0" i="1" smtClean="0">
                            <a:latin typeface="Cambria Math" panose="02040503050406030204" pitchFamily="18" charset="0"/>
                          </a:rPr>
                          <m:t>𝑚</m:t>
                        </m:r>
                        <m:r>
                          <a:rPr lang="en-HK" b="0" i="1" smtClean="0">
                            <a:latin typeface="Cambria Math" panose="02040503050406030204" pitchFamily="18" charset="0"/>
                          </a:rPr>
                          <m:t>)</m:t>
                        </m:r>
                      </m:sup>
                    </m:sSubSup>
                    <m:r>
                      <a:rPr lang="en-HK" b="0" i="1" smtClean="0">
                        <a:latin typeface="Cambria Math" panose="02040503050406030204" pitchFamily="18" charset="0"/>
                      </a:rPr>
                      <m:t>&gt;</m:t>
                    </m:r>
                  </m:oMath>
                </a14:m>
                <a:r>
                  <a:rPr lang="en-HK" dirty="0"/>
                  <a:t> </a:t>
                </a:r>
              </a:p>
              <a:p>
                <a:r>
                  <a:rPr lang="en-HK" dirty="0"/>
                  <a:t>Computes the relevance of query embedding to the head of the memory key at position </a:t>
                </a:r>
                <a14:m>
                  <m:oMath xmlns:m="http://schemas.openxmlformats.org/officeDocument/2006/math">
                    <m:r>
                      <a:rPr lang="en-HK" b="0" i="1" smtClean="0">
                        <a:latin typeface="Cambria Math" panose="02040503050406030204" pitchFamily="18" charset="0"/>
                      </a:rPr>
                      <m:t>𝑚</m:t>
                    </m:r>
                  </m:oMath>
                </a14:m>
                <a:r>
                  <a:rPr lang="en-HK" dirty="0"/>
                  <a:t>.</a:t>
                </a:r>
              </a:p>
            </p:txBody>
          </p:sp>
        </mc:Choice>
        <mc:Fallback xmlns="">
          <p:sp>
            <p:nvSpPr>
              <p:cNvPr id="119" name="TextBox 118">
                <a:extLst>
                  <a:ext uri="{FF2B5EF4-FFF2-40B4-BE49-F238E27FC236}">
                    <a16:creationId xmlns:a16="http://schemas.microsoft.com/office/drawing/2014/main" id="{E417B36B-5D13-B18A-EFF7-7265831D1927}"/>
                  </a:ext>
                </a:extLst>
              </p:cNvPr>
              <p:cNvSpPr txBox="1">
                <a:spLocks noRot="1" noChangeAspect="1" noMove="1" noResize="1" noEditPoints="1" noAdjustHandles="1" noChangeArrowheads="1" noChangeShapeType="1" noTextEdit="1"/>
              </p:cNvSpPr>
              <p:nvPr/>
            </p:nvSpPr>
            <p:spPr>
              <a:xfrm>
                <a:off x="287079" y="5216400"/>
                <a:ext cx="3523787" cy="1181542"/>
              </a:xfrm>
              <a:prstGeom prst="rect">
                <a:avLst/>
              </a:prstGeom>
              <a:blipFill>
                <a:blip r:embed="rId4"/>
                <a:stretch>
                  <a:fillRect l="-3979" t="-1031" b="-11340"/>
                </a:stretch>
              </a:blipFill>
            </p:spPr>
            <p:txBody>
              <a:bodyPr/>
              <a:lstStyle/>
              <a:p>
                <a:r>
                  <a:rPr lang="en-HK">
                    <a:noFill/>
                  </a:rPr>
                  <a:t> </a:t>
                </a:r>
              </a:p>
            </p:txBody>
          </p:sp>
        </mc:Fallback>
      </mc:AlternateContent>
      <p:sp>
        <p:nvSpPr>
          <p:cNvPr id="120" name="TextBox 119">
            <a:extLst>
              <a:ext uri="{FF2B5EF4-FFF2-40B4-BE49-F238E27FC236}">
                <a16:creationId xmlns:a16="http://schemas.microsoft.com/office/drawing/2014/main" id="{6DF76519-44D5-8E4F-E0E9-2E645CBE725A}"/>
              </a:ext>
            </a:extLst>
          </p:cNvPr>
          <p:cNvSpPr txBox="1"/>
          <p:nvPr/>
        </p:nvSpPr>
        <p:spPr>
          <a:xfrm>
            <a:off x="5071412" y="1184822"/>
            <a:ext cx="539635" cy="461665"/>
          </a:xfrm>
          <a:prstGeom prst="rect">
            <a:avLst/>
          </a:prstGeom>
          <a:noFill/>
        </p:spPr>
        <p:txBody>
          <a:bodyPr wrap="square" rtlCol="0">
            <a:spAutoFit/>
          </a:bodyPr>
          <a:lstStyle/>
          <a:p>
            <a:r>
              <a:rPr lang="en-HK" sz="2400" dirty="0"/>
              <a:t>(3)</a:t>
            </a:r>
          </a:p>
        </p:txBody>
      </p: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E4354473-9340-DA6F-552D-332186517BDF}"/>
                  </a:ext>
                </a:extLst>
              </p:cNvPr>
              <p:cNvSpPr txBox="1"/>
              <p:nvPr/>
            </p:nvSpPr>
            <p:spPr>
              <a:xfrm>
                <a:off x="8610600" y="5156858"/>
                <a:ext cx="3682200" cy="1754326"/>
              </a:xfrm>
              <a:prstGeom prst="rect">
                <a:avLst/>
              </a:prstGeom>
              <a:noFill/>
            </p:spPr>
            <p:txBody>
              <a:bodyPr wrap="square">
                <a:spAutoFit/>
              </a:bodyPr>
              <a:lstStyle/>
              <a:p>
                <a:r>
                  <a:rPr lang="en-HK" dirty="0"/>
                  <a:t>(3)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𝑞</m:t>
                        </m:r>
                      </m:e>
                      <m:sub>
                        <m:r>
                          <a:rPr lang="en-HK" b="0" i="1" smtClean="0">
                            <a:latin typeface="Cambria Math" panose="02040503050406030204" pitchFamily="18" charset="0"/>
                          </a:rPr>
                          <m:t>𝑖</m:t>
                        </m:r>
                      </m:sub>
                    </m:sSub>
                    <m:r>
                      <a:rPr lang="en-HK" b="0" i="1" smtClean="0">
                        <a:latin typeface="Cambria Math" panose="02040503050406030204" pitchFamily="18" charset="0"/>
                      </a:rPr>
                      <m:t>=</m:t>
                    </m:r>
                    <m:sSub>
                      <m:sSubPr>
                        <m:ctrlPr>
                          <a:rPr lang="en-HK" i="1">
                            <a:latin typeface="Cambria Math" panose="02040503050406030204" pitchFamily="18" charset="0"/>
                          </a:rPr>
                        </m:ctrlPr>
                      </m:sSubPr>
                      <m:e>
                        <m:r>
                          <a:rPr lang="en-HK" i="1">
                            <a:latin typeface="Cambria Math" panose="02040503050406030204" pitchFamily="18" charset="0"/>
                          </a:rPr>
                          <m:t>𝑞</m:t>
                        </m:r>
                      </m:e>
                      <m:sub>
                        <m:r>
                          <a:rPr lang="en-HK" i="1">
                            <a:latin typeface="Cambria Math" panose="02040503050406030204" pitchFamily="18" charset="0"/>
                          </a:rPr>
                          <m:t>𝑖</m:t>
                        </m:r>
                      </m:sub>
                    </m:sSub>
                    <m:r>
                      <a:rPr lang="en-HK" b="0" i="1" smtClean="0">
                        <a:latin typeface="Cambria Math" panose="02040503050406030204" pitchFamily="18" charset="0"/>
                      </a:rPr>
                      <m:t>+</m:t>
                    </m:r>
                    <m:r>
                      <a:rPr lang="en-HK" b="0" i="1" smtClean="0">
                        <a:latin typeface="Cambria Math" panose="02040503050406030204" pitchFamily="18" charset="0"/>
                      </a:rPr>
                      <m:t>𝑀𝐿𝑃</m:t>
                    </m:r>
                    <m:d>
                      <m:dPr>
                        <m:ctrlPr>
                          <a:rPr lang="en-HK" b="0" i="1" smtClean="0">
                            <a:latin typeface="Cambria Math" panose="02040503050406030204" pitchFamily="18" charset="0"/>
                          </a:rPr>
                        </m:ctrlPr>
                      </m:dPr>
                      <m:e>
                        <m:sSub>
                          <m:sSubPr>
                            <m:ctrlPr>
                              <a:rPr lang="en-HK" b="0" i="1" smtClean="0">
                                <a:latin typeface="Cambria Math" panose="02040503050406030204" pitchFamily="18" charset="0"/>
                              </a:rPr>
                            </m:ctrlPr>
                          </m:sSubPr>
                          <m:e>
                            <m:r>
                              <a:rPr lang="en-HK" b="0" i="1" smtClean="0">
                                <a:latin typeface="Cambria Math" panose="02040503050406030204" pitchFamily="18" charset="0"/>
                              </a:rPr>
                              <m:t>𝑣</m:t>
                            </m:r>
                          </m:e>
                          <m:sub>
                            <m:r>
                              <a:rPr lang="en-HK" b="0" i="1" smtClean="0">
                                <a:latin typeface="Cambria Math" panose="02040503050406030204" pitchFamily="18" charset="0"/>
                              </a:rPr>
                              <m:t>𝑖</m:t>
                            </m:r>
                          </m:sub>
                        </m:sSub>
                      </m:e>
                    </m:d>
                    <m:r>
                      <a:rPr lang="en-HK" b="0" i="1" smtClean="0">
                        <a:latin typeface="Cambria Math" panose="02040503050406030204" pitchFamily="18" charset="0"/>
                      </a:rPr>
                      <m:t>   </m:t>
                    </m:r>
                  </m:oMath>
                </a14:m>
                <a:endParaRPr lang="en-HK" dirty="0"/>
              </a:p>
              <a:p>
                <a:r>
                  <a:rPr lang="en-HK" dirty="0"/>
                  <a:t>Computes the query embedding with memory values with the help of a MLP layer. </a:t>
                </a:r>
              </a:p>
              <a:p>
                <a:endParaRPr lang="en-HK" dirty="0"/>
              </a:p>
              <a:p>
                <a:endParaRPr lang="en-HK" dirty="0"/>
              </a:p>
            </p:txBody>
          </p:sp>
        </mc:Choice>
        <mc:Fallback xmlns="">
          <p:sp>
            <p:nvSpPr>
              <p:cNvPr id="122" name="TextBox 121">
                <a:extLst>
                  <a:ext uri="{FF2B5EF4-FFF2-40B4-BE49-F238E27FC236}">
                    <a16:creationId xmlns:a16="http://schemas.microsoft.com/office/drawing/2014/main" id="{E4354473-9340-DA6F-552D-332186517BDF}"/>
                  </a:ext>
                </a:extLst>
              </p:cNvPr>
              <p:cNvSpPr txBox="1">
                <a:spLocks noRot="1" noChangeAspect="1" noMove="1" noResize="1" noEditPoints="1" noAdjustHandles="1" noChangeArrowheads="1" noChangeShapeType="1" noTextEdit="1"/>
              </p:cNvSpPr>
              <p:nvPr/>
            </p:nvSpPr>
            <p:spPr>
              <a:xfrm>
                <a:off x="8610600" y="5156858"/>
                <a:ext cx="3682200" cy="1754326"/>
              </a:xfrm>
              <a:prstGeom prst="rect">
                <a:avLst/>
              </a:prstGeom>
              <a:blipFill>
                <a:blip r:embed="rId5"/>
                <a:stretch>
                  <a:fillRect l="-1490" t="-1736"/>
                </a:stretch>
              </a:blipFill>
            </p:spPr>
            <p:txBody>
              <a:bodyPr/>
              <a:lstStyle/>
              <a:p>
                <a:r>
                  <a:rPr lang="en-HK">
                    <a:noFill/>
                  </a:rPr>
                  <a:t> </a:t>
                </a:r>
              </a:p>
            </p:txBody>
          </p:sp>
        </mc:Fallback>
      </mc:AlternateContent>
      <p:sp>
        <p:nvSpPr>
          <p:cNvPr id="115" name="TextBox 114">
            <a:extLst>
              <a:ext uri="{FF2B5EF4-FFF2-40B4-BE49-F238E27FC236}">
                <a16:creationId xmlns:a16="http://schemas.microsoft.com/office/drawing/2014/main" id="{79B4CC68-69DA-ADD9-2949-D1454B3D4E69}"/>
              </a:ext>
            </a:extLst>
          </p:cNvPr>
          <p:cNvSpPr txBox="1"/>
          <p:nvPr/>
        </p:nvSpPr>
        <p:spPr>
          <a:xfrm>
            <a:off x="-4535" y="6548735"/>
            <a:ext cx="11041618" cy="276999"/>
          </a:xfrm>
          <a:prstGeom prst="rect">
            <a:avLst/>
          </a:prstGeom>
          <a:noFill/>
        </p:spPr>
        <p:txBody>
          <a:bodyPr wrap="square">
            <a:spAutoFit/>
          </a:bodyPr>
          <a:lstStyle/>
          <a:p>
            <a:r>
              <a:rPr lang="en-HK" sz="1200" dirty="0"/>
              <a:t>Jiaxin Bai, Xin Liu, Weiqi Wang, Chen Luo, Yangqiu Song: Complex Query Answering on Eventuality Knowledge Graph with Implicit Logical Constraints. </a:t>
            </a:r>
            <a:r>
              <a:rPr lang="en-HK" sz="1200" dirty="0" err="1"/>
              <a:t>NeurIPS</a:t>
            </a:r>
            <a:r>
              <a:rPr lang="en-HK" sz="1200" dirty="0"/>
              <a:t>, 2023</a:t>
            </a:r>
          </a:p>
        </p:txBody>
      </p:sp>
    </p:spTree>
    <p:extLst>
      <p:ext uri="{BB962C8B-B14F-4D97-AF65-F5344CB8AC3E}">
        <p14:creationId xmlns:p14="http://schemas.microsoft.com/office/powerpoint/2010/main" val="39377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0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1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1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1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1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animBg="1"/>
      <p:bldP spid="11" grpId="0"/>
      <p:bldP spid="12" grpId="0" animBg="1"/>
      <p:bldP spid="58" grpId="0"/>
      <p:bldP spid="59" grpId="0"/>
      <p:bldP spid="90" grpId="0"/>
      <p:bldP spid="91" grpId="0"/>
      <p:bldP spid="92" grpId="0"/>
      <p:bldP spid="93" grpId="0"/>
      <p:bldP spid="94" grpId="0"/>
      <p:bldP spid="95" grpId="0"/>
      <p:bldP spid="96" grpId="0"/>
      <p:bldP spid="97" grpId="0" animBg="1"/>
      <p:bldP spid="98" grpId="0"/>
      <p:bldP spid="100" grpId="0"/>
      <p:bldP spid="103" grpId="0"/>
      <p:bldP spid="105" grpId="0"/>
      <p:bldP spid="106" grpId="0" animBg="1"/>
      <p:bldP spid="107" grpId="0" animBg="1"/>
      <p:bldP spid="108" grpId="0" animBg="1"/>
      <p:bldP spid="111" grpId="0" animBg="1"/>
      <p:bldP spid="116" grpId="0"/>
      <p:bldP spid="117" grpId="0"/>
      <p:bldP spid="118" grpId="0"/>
      <p:bldP spid="119" grpId="0"/>
      <p:bldP spid="120" grpId="0"/>
      <p:bldP spid="1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125F-7525-FDD5-EC3A-9E1CAA01857F}"/>
              </a:ext>
            </a:extLst>
          </p:cNvPr>
          <p:cNvSpPr>
            <a:spLocks noGrp="1"/>
          </p:cNvSpPr>
          <p:nvPr>
            <p:ph type="title"/>
          </p:nvPr>
        </p:nvSpPr>
        <p:spPr>
          <a:xfrm>
            <a:off x="838200" y="18255"/>
            <a:ext cx="10515600" cy="1325563"/>
          </a:xfrm>
        </p:spPr>
        <p:txBody>
          <a:bodyPr/>
          <a:lstStyle/>
          <a:p>
            <a:r>
              <a:rPr lang="en-HK" dirty="0"/>
              <a:t>The Three-dimensional Development of Knowledge Graphs in Computer Science</a:t>
            </a:r>
          </a:p>
        </p:txBody>
      </p:sp>
      <p:sp>
        <p:nvSpPr>
          <p:cNvPr id="26" name="Date Placeholder 3">
            <a:extLst>
              <a:ext uri="{FF2B5EF4-FFF2-40B4-BE49-F238E27FC236}">
                <a16:creationId xmlns:a16="http://schemas.microsoft.com/office/drawing/2014/main" id="{4012D834-89DE-4BC0-C222-FFF787ECAB01}"/>
              </a:ext>
            </a:extLst>
          </p:cNvPr>
          <p:cNvSpPr>
            <a:spLocks noGrp="1"/>
          </p:cNvSpPr>
          <p:nvPr>
            <p:ph type="dt" sz="half" idx="10"/>
          </p:nvPr>
        </p:nvSpPr>
        <p:spPr/>
        <p:txBody>
          <a:bodyPr/>
          <a:lstStyle/>
          <a:p>
            <a:fld id="{C8ABAB05-646F-44A2-AD05-3E25CB75FF56}" type="datetime1">
              <a:rPr lang="en-HK" smtClean="0"/>
              <a:t>12/5/2024</a:t>
            </a:fld>
            <a:endParaRPr lang="en-HK" dirty="0"/>
          </a:p>
        </p:txBody>
      </p:sp>
      <p:sp>
        <p:nvSpPr>
          <p:cNvPr id="27" name="Footer Placeholder 4">
            <a:extLst>
              <a:ext uri="{FF2B5EF4-FFF2-40B4-BE49-F238E27FC236}">
                <a16:creationId xmlns:a16="http://schemas.microsoft.com/office/drawing/2014/main" id="{CC174772-DBDB-0DA7-FCDB-25DB18A6C988}"/>
              </a:ext>
            </a:extLst>
          </p:cNvPr>
          <p:cNvSpPr>
            <a:spLocks noGrp="1"/>
          </p:cNvSpPr>
          <p:nvPr>
            <p:ph type="ftr" sz="quarter" idx="11"/>
          </p:nvPr>
        </p:nvSpPr>
        <p:spPr/>
        <p:txBody>
          <a:bodyPr/>
          <a:lstStyle/>
          <a:p>
            <a:r>
              <a:rPr lang="en-HK"/>
              <a:t>Jiaxin Bai, KnowComp, HKUST</a:t>
            </a:r>
          </a:p>
        </p:txBody>
      </p:sp>
      <p:sp>
        <p:nvSpPr>
          <p:cNvPr id="5" name="Arrow: Right 4">
            <a:extLst>
              <a:ext uri="{FF2B5EF4-FFF2-40B4-BE49-F238E27FC236}">
                <a16:creationId xmlns:a16="http://schemas.microsoft.com/office/drawing/2014/main" id="{5D4F1DD1-F00F-911E-BD1A-4CF0F5EB4F7D}"/>
              </a:ext>
            </a:extLst>
          </p:cNvPr>
          <p:cNvSpPr/>
          <p:nvPr/>
        </p:nvSpPr>
        <p:spPr>
          <a:xfrm>
            <a:off x="1685317" y="5730950"/>
            <a:ext cx="9668483" cy="26197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HK"/>
          </a:p>
        </p:txBody>
      </p:sp>
      <p:sp>
        <p:nvSpPr>
          <p:cNvPr id="6" name="Arrow: Right 5">
            <a:extLst>
              <a:ext uri="{FF2B5EF4-FFF2-40B4-BE49-F238E27FC236}">
                <a16:creationId xmlns:a16="http://schemas.microsoft.com/office/drawing/2014/main" id="{212C31D7-E37C-738B-0F36-726021F13E2D}"/>
              </a:ext>
            </a:extLst>
          </p:cNvPr>
          <p:cNvSpPr/>
          <p:nvPr/>
        </p:nvSpPr>
        <p:spPr>
          <a:xfrm rot="19544364">
            <a:off x="1816007" y="4488364"/>
            <a:ext cx="3239899" cy="2619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HK"/>
          </a:p>
        </p:txBody>
      </p:sp>
      <p:sp>
        <p:nvSpPr>
          <p:cNvPr id="7" name="Arrow: Right 6">
            <a:extLst>
              <a:ext uri="{FF2B5EF4-FFF2-40B4-BE49-F238E27FC236}">
                <a16:creationId xmlns:a16="http://schemas.microsoft.com/office/drawing/2014/main" id="{B19DE4FB-53AA-1DB2-E7DB-254A38B37D88}"/>
              </a:ext>
            </a:extLst>
          </p:cNvPr>
          <p:cNvSpPr/>
          <p:nvPr/>
        </p:nvSpPr>
        <p:spPr>
          <a:xfrm rot="16200000">
            <a:off x="-302126" y="3678528"/>
            <a:ext cx="3519926" cy="261971"/>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HK"/>
          </a:p>
        </p:txBody>
      </p:sp>
      <p:sp>
        <p:nvSpPr>
          <p:cNvPr id="9" name="TextBox 8">
            <a:extLst>
              <a:ext uri="{FF2B5EF4-FFF2-40B4-BE49-F238E27FC236}">
                <a16:creationId xmlns:a16="http://schemas.microsoft.com/office/drawing/2014/main" id="{E73EA89F-DBC8-F17B-27D1-044355E08A2D}"/>
              </a:ext>
            </a:extLst>
          </p:cNvPr>
          <p:cNvSpPr txBox="1"/>
          <p:nvPr/>
        </p:nvSpPr>
        <p:spPr>
          <a:xfrm>
            <a:off x="1515725" y="4514189"/>
            <a:ext cx="1764896" cy="646331"/>
          </a:xfrm>
          <a:prstGeom prst="rect">
            <a:avLst/>
          </a:prstGeom>
          <a:noFill/>
        </p:spPr>
        <p:txBody>
          <a:bodyPr wrap="square">
            <a:spAutoFit/>
          </a:bodyPr>
          <a:lstStyle/>
          <a:p>
            <a:r>
              <a:rPr lang="en" dirty="0"/>
              <a:t>G#1: Entity-Based KGs</a:t>
            </a:r>
            <a:endParaRPr lang="en-HK" dirty="0"/>
          </a:p>
        </p:txBody>
      </p:sp>
      <p:sp>
        <p:nvSpPr>
          <p:cNvPr id="11" name="TextBox 10">
            <a:extLst>
              <a:ext uri="{FF2B5EF4-FFF2-40B4-BE49-F238E27FC236}">
                <a16:creationId xmlns:a16="http://schemas.microsoft.com/office/drawing/2014/main" id="{79110796-785D-D88F-7CE3-3FB8CC116772}"/>
              </a:ext>
            </a:extLst>
          </p:cNvPr>
          <p:cNvSpPr txBox="1"/>
          <p:nvPr/>
        </p:nvSpPr>
        <p:spPr>
          <a:xfrm>
            <a:off x="2474310" y="3919336"/>
            <a:ext cx="1490471" cy="646331"/>
          </a:xfrm>
          <a:prstGeom prst="rect">
            <a:avLst/>
          </a:prstGeom>
          <a:noFill/>
        </p:spPr>
        <p:txBody>
          <a:bodyPr wrap="square">
            <a:spAutoFit/>
          </a:bodyPr>
          <a:lstStyle/>
          <a:p>
            <a:r>
              <a:rPr lang="en" dirty="0"/>
              <a:t>G#2: Text-Rich </a:t>
            </a:r>
            <a:r>
              <a:rPr lang="en-US" dirty="0"/>
              <a:t>KGs</a:t>
            </a:r>
            <a:endParaRPr lang="en-HK" dirty="0"/>
          </a:p>
        </p:txBody>
      </p:sp>
      <p:sp>
        <p:nvSpPr>
          <p:cNvPr id="12" name="TextBox 11">
            <a:extLst>
              <a:ext uri="{FF2B5EF4-FFF2-40B4-BE49-F238E27FC236}">
                <a16:creationId xmlns:a16="http://schemas.microsoft.com/office/drawing/2014/main" id="{876B047C-E501-D927-B892-F89C8CACD5B6}"/>
              </a:ext>
            </a:extLst>
          </p:cNvPr>
          <p:cNvSpPr txBox="1"/>
          <p:nvPr/>
        </p:nvSpPr>
        <p:spPr>
          <a:xfrm>
            <a:off x="3330371" y="3281923"/>
            <a:ext cx="1384841" cy="646331"/>
          </a:xfrm>
          <a:prstGeom prst="rect">
            <a:avLst/>
          </a:prstGeom>
          <a:noFill/>
        </p:spPr>
        <p:txBody>
          <a:bodyPr wrap="square">
            <a:spAutoFit/>
          </a:bodyPr>
          <a:lstStyle/>
          <a:p>
            <a:r>
              <a:rPr lang="en" dirty="0"/>
              <a:t>G#3: </a:t>
            </a:r>
            <a:r>
              <a:rPr lang="en" dirty="0">
                <a:sym typeface="Optimistic Display"/>
              </a:rPr>
              <a:t>Dual Neural KGs </a:t>
            </a:r>
            <a:endParaRPr lang="en-HK" dirty="0"/>
          </a:p>
        </p:txBody>
      </p:sp>
      <p:sp>
        <p:nvSpPr>
          <p:cNvPr id="15" name="TextBox 14">
            <a:extLst>
              <a:ext uri="{FF2B5EF4-FFF2-40B4-BE49-F238E27FC236}">
                <a16:creationId xmlns:a16="http://schemas.microsoft.com/office/drawing/2014/main" id="{AA868A12-0C0B-0CC7-F0D5-4BAA57403902}"/>
              </a:ext>
            </a:extLst>
          </p:cNvPr>
          <p:cNvSpPr txBox="1"/>
          <p:nvPr/>
        </p:nvSpPr>
        <p:spPr>
          <a:xfrm>
            <a:off x="337123" y="1326410"/>
            <a:ext cx="1919694" cy="64633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a:spAutoFit/>
          </a:bodyPr>
          <a:lstStyle/>
          <a:p>
            <a:r>
              <a:rPr lang="en" dirty="0"/>
              <a:t>The deveopment of the Web</a:t>
            </a:r>
            <a:endParaRPr lang="en-HK" dirty="0"/>
          </a:p>
        </p:txBody>
      </p:sp>
      <p:sp>
        <p:nvSpPr>
          <p:cNvPr id="16" name="TextBox 15">
            <a:extLst>
              <a:ext uri="{FF2B5EF4-FFF2-40B4-BE49-F238E27FC236}">
                <a16:creationId xmlns:a16="http://schemas.microsoft.com/office/drawing/2014/main" id="{853B182F-1BE9-DE75-C752-1C6A22930D6D}"/>
              </a:ext>
            </a:extLst>
          </p:cNvPr>
          <p:cNvSpPr txBox="1"/>
          <p:nvPr/>
        </p:nvSpPr>
        <p:spPr>
          <a:xfrm>
            <a:off x="10865149" y="4982605"/>
            <a:ext cx="1167583" cy="6463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 dirty="0"/>
              <a:t>Semantic Units</a:t>
            </a:r>
            <a:endParaRPr lang="en-HK" dirty="0"/>
          </a:p>
        </p:txBody>
      </p:sp>
      <p:sp>
        <p:nvSpPr>
          <p:cNvPr id="17" name="TextBox 16">
            <a:extLst>
              <a:ext uri="{FF2B5EF4-FFF2-40B4-BE49-F238E27FC236}">
                <a16:creationId xmlns:a16="http://schemas.microsoft.com/office/drawing/2014/main" id="{512605C5-01FB-4F01-323D-A8F55661FAC5}"/>
              </a:ext>
            </a:extLst>
          </p:cNvPr>
          <p:cNvSpPr txBox="1"/>
          <p:nvPr/>
        </p:nvSpPr>
        <p:spPr>
          <a:xfrm>
            <a:off x="4565244" y="2889574"/>
            <a:ext cx="1530756"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r>
              <a:rPr lang="en"/>
              <a:t>Generations of KGs</a:t>
            </a:r>
            <a:endParaRPr lang="en-HK" dirty="0"/>
          </a:p>
        </p:txBody>
      </p:sp>
      <p:sp>
        <p:nvSpPr>
          <p:cNvPr id="18" name="TextBox 17">
            <a:extLst>
              <a:ext uri="{FF2B5EF4-FFF2-40B4-BE49-F238E27FC236}">
                <a16:creationId xmlns:a16="http://schemas.microsoft.com/office/drawing/2014/main" id="{36914A7B-7E67-49FD-94FF-F1EBF73F01EB}"/>
              </a:ext>
            </a:extLst>
          </p:cNvPr>
          <p:cNvSpPr txBox="1"/>
          <p:nvPr/>
        </p:nvSpPr>
        <p:spPr>
          <a:xfrm>
            <a:off x="394453" y="5051916"/>
            <a:ext cx="1147459" cy="369332"/>
          </a:xfrm>
          <a:prstGeom prst="rect">
            <a:avLst/>
          </a:prstGeom>
          <a:noFill/>
        </p:spPr>
        <p:txBody>
          <a:bodyPr wrap="square">
            <a:spAutoFit/>
          </a:bodyPr>
          <a:lstStyle/>
          <a:p>
            <a:r>
              <a:rPr lang="en-US" altLang="zh-CN" dirty="0"/>
              <a:t>Web 1.0</a:t>
            </a:r>
            <a:endParaRPr lang="en-HK" dirty="0"/>
          </a:p>
        </p:txBody>
      </p:sp>
      <p:sp>
        <p:nvSpPr>
          <p:cNvPr id="19" name="TextBox 18">
            <a:extLst>
              <a:ext uri="{FF2B5EF4-FFF2-40B4-BE49-F238E27FC236}">
                <a16:creationId xmlns:a16="http://schemas.microsoft.com/office/drawing/2014/main" id="{552F7D2C-8D9D-7CAA-643C-D1E216935EA9}"/>
              </a:ext>
            </a:extLst>
          </p:cNvPr>
          <p:cNvSpPr txBox="1"/>
          <p:nvPr/>
        </p:nvSpPr>
        <p:spPr>
          <a:xfrm>
            <a:off x="394453" y="3796458"/>
            <a:ext cx="1147459" cy="369332"/>
          </a:xfrm>
          <a:prstGeom prst="rect">
            <a:avLst/>
          </a:prstGeom>
          <a:noFill/>
        </p:spPr>
        <p:txBody>
          <a:bodyPr wrap="square">
            <a:spAutoFit/>
          </a:bodyPr>
          <a:lstStyle/>
          <a:p>
            <a:r>
              <a:rPr lang="en-US" altLang="zh-CN" dirty="0"/>
              <a:t>Web 2.0</a:t>
            </a:r>
            <a:endParaRPr lang="en-HK" dirty="0"/>
          </a:p>
        </p:txBody>
      </p:sp>
      <p:sp>
        <p:nvSpPr>
          <p:cNvPr id="20" name="TextBox 19">
            <a:extLst>
              <a:ext uri="{FF2B5EF4-FFF2-40B4-BE49-F238E27FC236}">
                <a16:creationId xmlns:a16="http://schemas.microsoft.com/office/drawing/2014/main" id="{D6B2D20F-AD10-1E94-99C8-C02071523D33}"/>
              </a:ext>
            </a:extLst>
          </p:cNvPr>
          <p:cNvSpPr txBox="1"/>
          <p:nvPr/>
        </p:nvSpPr>
        <p:spPr>
          <a:xfrm>
            <a:off x="394453" y="2541000"/>
            <a:ext cx="1147459" cy="369332"/>
          </a:xfrm>
          <a:prstGeom prst="rect">
            <a:avLst/>
          </a:prstGeom>
          <a:noFill/>
        </p:spPr>
        <p:txBody>
          <a:bodyPr wrap="square">
            <a:spAutoFit/>
          </a:bodyPr>
          <a:lstStyle/>
          <a:p>
            <a:r>
              <a:rPr lang="en-US" altLang="zh-CN" dirty="0"/>
              <a:t>Web 3.0</a:t>
            </a:r>
            <a:endParaRPr lang="en-HK" dirty="0"/>
          </a:p>
        </p:txBody>
      </p:sp>
      <p:sp>
        <p:nvSpPr>
          <p:cNvPr id="21" name="TextBox 20">
            <a:extLst>
              <a:ext uri="{FF2B5EF4-FFF2-40B4-BE49-F238E27FC236}">
                <a16:creationId xmlns:a16="http://schemas.microsoft.com/office/drawing/2014/main" id="{CA8D1923-8BAB-E294-D7C0-A7367772A208}"/>
              </a:ext>
            </a:extLst>
          </p:cNvPr>
          <p:cNvSpPr txBox="1"/>
          <p:nvPr/>
        </p:nvSpPr>
        <p:spPr>
          <a:xfrm>
            <a:off x="2381061" y="5950027"/>
            <a:ext cx="3131009" cy="369332"/>
          </a:xfrm>
          <a:prstGeom prst="rect">
            <a:avLst/>
          </a:prstGeom>
          <a:noFill/>
        </p:spPr>
        <p:txBody>
          <a:bodyPr wrap="square" rtlCol="0">
            <a:spAutoFit/>
          </a:bodyPr>
          <a:lstStyle/>
          <a:p>
            <a:r>
              <a:rPr lang="en-HK" dirty="0"/>
              <a:t>Entities/Concepts/Properties</a:t>
            </a:r>
          </a:p>
        </p:txBody>
      </p:sp>
      <p:sp>
        <p:nvSpPr>
          <p:cNvPr id="22" name="TextBox 21">
            <a:extLst>
              <a:ext uri="{FF2B5EF4-FFF2-40B4-BE49-F238E27FC236}">
                <a16:creationId xmlns:a16="http://schemas.microsoft.com/office/drawing/2014/main" id="{B3F6BF20-1606-2541-FCBB-959B05EFC19E}"/>
              </a:ext>
            </a:extLst>
          </p:cNvPr>
          <p:cNvSpPr txBox="1"/>
          <p:nvPr/>
        </p:nvSpPr>
        <p:spPr>
          <a:xfrm>
            <a:off x="5592826" y="5950027"/>
            <a:ext cx="2141518" cy="369332"/>
          </a:xfrm>
          <a:prstGeom prst="rect">
            <a:avLst/>
          </a:prstGeom>
          <a:noFill/>
        </p:spPr>
        <p:txBody>
          <a:bodyPr wrap="square" rtlCol="0">
            <a:spAutoFit/>
          </a:bodyPr>
          <a:lstStyle/>
          <a:p>
            <a:r>
              <a:rPr lang="en-HK" dirty="0"/>
              <a:t>Events/Processes</a:t>
            </a:r>
          </a:p>
        </p:txBody>
      </p:sp>
      <p:sp>
        <p:nvSpPr>
          <p:cNvPr id="23" name="TextBox 22">
            <a:extLst>
              <a:ext uri="{FF2B5EF4-FFF2-40B4-BE49-F238E27FC236}">
                <a16:creationId xmlns:a16="http://schemas.microsoft.com/office/drawing/2014/main" id="{45F14068-156A-3CF1-B38E-BBD4C6D0B046}"/>
              </a:ext>
            </a:extLst>
          </p:cNvPr>
          <p:cNvSpPr txBox="1"/>
          <p:nvPr/>
        </p:nvSpPr>
        <p:spPr>
          <a:xfrm>
            <a:off x="8057682" y="5950027"/>
            <a:ext cx="2317879" cy="369332"/>
          </a:xfrm>
          <a:prstGeom prst="rect">
            <a:avLst/>
          </a:prstGeom>
          <a:noFill/>
        </p:spPr>
        <p:txBody>
          <a:bodyPr wrap="none" rtlCol="0">
            <a:spAutoFit/>
          </a:bodyPr>
          <a:lstStyle/>
          <a:p>
            <a:r>
              <a:rPr lang="en-HK" dirty="0"/>
              <a:t>Intents/Beliefs/Desires</a:t>
            </a:r>
          </a:p>
        </p:txBody>
      </p:sp>
      <p:sp>
        <p:nvSpPr>
          <p:cNvPr id="3" name="Oval 2">
            <a:extLst>
              <a:ext uri="{FF2B5EF4-FFF2-40B4-BE49-F238E27FC236}">
                <a16:creationId xmlns:a16="http://schemas.microsoft.com/office/drawing/2014/main" id="{1F857ED3-E916-201A-9E43-612052AA42CC}"/>
              </a:ext>
            </a:extLst>
          </p:cNvPr>
          <p:cNvSpPr/>
          <p:nvPr/>
        </p:nvSpPr>
        <p:spPr>
          <a:xfrm>
            <a:off x="3114392" y="3159666"/>
            <a:ext cx="1734169" cy="863088"/>
          </a:xfrm>
          <a:prstGeom prst="ellipse">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4" name="TextBox 23">
            <a:extLst>
              <a:ext uri="{FF2B5EF4-FFF2-40B4-BE49-F238E27FC236}">
                <a16:creationId xmlns:a16="http://schemas.microsoft.com/office/drawing/2014/main" id="{1941BDD0-9E0B-259B-6C51-668F3364BAAD}"/>
              </a:ext>
            </a:extLst>
          </p:cNvPr>
          <p:cNvSpPr txBox="1"/>
          <p:nvPr/>
        </p:nvSpPr>
        <p:spPr>
          <a:xfrm>
            <a:off x="7038005" y="2049550"/>
            <a:ext cx="4844764" cy="923330"/>
          </a:xfrm>
          <a:prstGeom prst="rect">
            <a:avLst/>
          </a:prstGeom>
          <a:noFill/>
        </p:spPr>
        <p:txBody>
          <a:bodyPr wrap="square">
            <a:spAutoFit/>
          </a:bodyPr>
          <a:lstStyle/>
          <a:p>
            <a:r>
              <a:rPr lang="en-US"/>
              <a:t>1. Knowledge Graph Reasoning over Entities and Numerical Values [</a:t>
            </a:r>
            <a:r>
              <a:rPr lang="en-US">
                <a:hlinkClick r:id="rId3"/>
              </a:rPr>
              <a:t>paper</a:t>
            </a:r>
            <a:r>
              <a:rPr lang="en-US"/>
              <a:t>][</a:t>
            </a:r>
            <a:r>
              <a:rPr lang="en-US">
                <a:hlinkClick r:id="rId4"/>
              </a:rPr>
              <a:t>code</a:t>
            </a:r>
            <a:r>
              <a:rPr lang="en-US"/>
              <a:t>]</a:t>
            </a:r>
            <a:endParaRPr lang="en-US" b="0" i="0">
              <a:solidFill>
                <a:srgbClr val="000000"/>
              </a:solidFill>
              <a:effectLst/>
              <a:latin typeface="Times" panose="02020603050405020304" pitchFamily="18" charset="0"/>
            </a:endParaRPr>
          </a:p>
          <a:p>
            <a:endParaRPr lang="en-US" b="0" i="0">
              <a:solidFill>
                <a:srgbClr val="000000"/>
              </a:solidFill>
              <a:effectLst/>
              <a:latin typeface="Times" panose="02020603050405020304" pitchFamily="18" charset="0"/>
            </a:endParaRPr>
          </a:p>
        </p:txBody>
      </p:sp>
      <p:sp>
        <p:nvSpPr>
          <p:cNvPr id="28" name="Slide Number Placeholder 5">
            <a:extLst>
              <a:ext uri="{FF2B5EF4-FFF2-40B4-BE49-F238E27FC236}">
                <a16:creationId xmlns:a16="http://schemas.microsoft.com/office/drawing/2014/main" id="{B28861C6-42D5-3BCC-EF96-AA58D788389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21FB83-F1FA-4FAA-A3AC-C42CA69C44BB}" type="slidenum">
              <a:rPr lang="en-HK" smtClean="0"/>
              <a:pPr/>
              <a:t>18</a:t>
            </a:fld>
            <a:endParaRPr lang="en-HK"/>
          </a:p>
        </p:txBody>
      </p:sp>
      <p:sp>
        <p:nvSpPr>
          <p:cNvPr id="29" name="TextBox 28">
            <a:extLst>
              <a:ext uri="{FF2B5EF4-FFF2-40B4-BE49-F238E27FC236}">
                <a16:creationId xmlns:a16="http://schemas.microsoft.com/office/drawing/2014/main" id="{7343D234-4019-E918-D8FB-50A9B1D5A17A}"/>
              </a:ext>
            </a:extLst>
          </p:cNvPr>
          <p:cNvSpPr txBox="1"/>
          <p:nvPr/>
        </p:nvSpPr>
        <p:spPr>
          <a:xfrm>
            <a:off x="7038005" y="2910332"/>
            <a:ext cx="4844764" cy="1200329"/>
          </a:xfrm>
          <a:prstGeom prst="rect">
            <a:avLst/>
          </a:prstGeom>
          <a:noFill/>
        </p:spPr>
        <p:txBody>
          <a:bodyPr wrap="square">
            <a:spAutoFit/>
          </a:bodyPr>
          <a:lstStyle/>
          <a:p>
            <a:r>
              <a:rPr lang="en-US" dirty="0"/>
              <a:t>2. Complex Query Answering on Eventuality Knowledge Graph with Implicit Logical Constraints [</a:t>
            </a:r>
            <a:r>
              <a:rPr lang="en-US" dirty="0">
                <a:hlinkClick r:id="rId5"/>
              </a:rPr>
              <a:t>paper</a:t>
            </a:r>
            <a:r>
              <a:rPr lang="en-US" dirty="0"/>
              <a:t>][</a:t>
            </a:r>
            <a:r>
              <a:rPr lang="en-US" dirty="0">
                <a:hlinkClick r:id="rId6"/>
              </a:rPr>
              <a:t>code</a:t>
            </a:r>
            <a:r>
              <a:rPr lang="en-US" dirty="0"/>
              <a:t>]</a:t>
            </a:r>
            <a:endParaRPr lang="en-US" b="0" i="0" dirty="0">
              <a:solidFill>
                <a:srgbClr val="000000"/>
              </a:solidFill>
              <a:effectLst/>
              <a:latin typeface="Times" panose="02020603050405020304" pitchFamily="18" charset="0"/>
            </a:endParaRPr>
          </a:p>
          <a:p>
            <a:endParaRPr lang="en-US" b="0" i="0" dirty="0">
              <a:solidFill>
                <a:srgbClr val="000000"/>
              </a:solidFill>
              <a:effectLst/>
              <a:latin typeface="Times" panose="02020603050405020304" pitchFamily="18" charset="0"/>
            </a:endParaRPr>
          </a:p>
        </p:txBody>
      </p:sp>
      <p:sp>
        <p:nvSpPr>
          <p:cNvPr id="14" name="TextBox 13">
            <a:extLst>
              <a:ext uri="{FF2B5EF4-FFF2-40B4-BE49-F238E27FC236}">
                <a16:creationId xmlns:a16="http://schemas.microsoft.com/office/drawing/2014/main" id="{C22585B9-F212-BEEF-FDC1-E248E364388D}"/>
              </a:ext>
            </a:extLst>
          </p:cNvPr>
          <p:cNvSpPr txBox="1"/>
          <p:nvPr/>
        </p:nvSpPr>
        <p:spPr>
          <a:xfrm>
            <a:off x="7038004" y="3914164"/>
            <a:ext cx="4994728" cy="646331"/>
          </a:xfrm>
          <a:prstGeom prst="rect">
            <a:avLst/>
          </a:prstGeom>
          <a:noFill/>
        </p:spPr>
        <p:txBody>
          <a:bodyPr wrap="square">
            <a:spAutoFit/>
          </a:bodyPr>
          <a:lstStyle/>
          <a:p>
            <a:r>
              <a:rPr lang="en-US" b="1" dirty="0"/>
              <a:t>3. Complex Reasoning over Logical Queries on Commonsense Knowledge Graphs [</a:t>
            </a:r>
            <a:r>
              <a:rPr lang="en-US" b="1" dirty="0">
                <a:hlinkClick r:id="rId7"/>
              </a:rPr>
              <a:t>paper</a:t>
            </a:r>
            <a:r>
              <a:rPr lang="en-US" b="1" dirty="0"/>
              <a:t>]</a:t>
            </a:r>
            <a:endParaRPr lang="en-US" b="1" i="0" dirty="0">
              <a:solidFill>
                <a:srgbClr val="000000"/>
              </a:solidFill>
              <a:effectLst/>
              <a:latin typeface="Times" panose="02020603050405020304" pitchFamily="18" charset="0"/>
            </a:endParaRPr>
          </a:p>
        </p:txBody>
      </p:sp>
      <p:sp>
        <p:nvSpPr>
          <p:cNvPr id="25" name="Oval 24">
            <a:extLst>
              <a:ext uri="{FF2B5EF4-FFF2-40B4-BE49-F238E27FC236}">
                <a16:creationId xmlns:a16="http://schemas.microsoft.com/office/drawing/2014/main" id="{78B9F6B4-8F75-BE15-FB7F-2198CCBF6F07}"/>
              </a:ext>
            </a:extLst>
          </p:cNvPr>
          <p:cNvSpPr/>
          <p:nvPr/>
        </p:nvSpPr>
        <p:spPr>
          <a:xfrm>
            <a:off x="7943834" y="5697768"/>
            <a:ext cx="2642886" cy="791670"/>
          </a:xfrm>
          <a:prstGeom prst="ellipse">
            <a:avLst/>
          </a:prstGeom>
          <a:noFill/>
          <a:ln w="5715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328168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BA0A-4406-517C-5FB3-3AE75A458F1B}"/>
              </a:ext>
            </a:extLst>
          </p:cNvPr>
          <p:cNvSpPr>
            <a:spLocks noGrp="1"/>
          </p:cNvSpPr>
          <p:nvPr>
            <p:ph type="title"/>
          </p:nvPr>
        </p:nvSpPr>
        <p:spPr/>
        <p:txBody>
          <a:bodyPr/>
          <a:lstStyle/>
          <a:p>
            <a:r>
              <a:rPr lang="en-HK" dirty="0"/>
              <a:t>Moving towards intention based commonsense complex question answering</a:t>
            </a:r>
          </a:p>
        </p:txBody>
      </p:sp>
      <p:sp>
        <p:nvSpPr>
          <p:cNvPr id="3" name="Content Placeholder 2">
            <a:extLst>
              <a:ext uri="{FF2B5EF4-FFF2-40B4-BE49-F238E27FC236}">
                <a16:creationId xmlns:a16="http://schemas.microsoft.com/office/drawing/2014/main" id="{09EA9375-E125-7057-8FEC-B16A83C372C0}"/>
              </a:ext>
            </a:extLst>
          </p:cNvPr>
          <p:cNvSpPr>
            <a:spLocks noGrp="1"/>
          </p:cNvSpPr>
          <p:nvPr>
            <p:ph idx="1"/>
          </p:nvPr>
        </p:nvSpPr>
        <p:spPr>
          <a:xfrm>
            <a:off x="838200" y="2092851"/>
            <a:ext cx="10515600" cy="4084112"/>
          </a:xfrm>
        </p:spPr>
        <p:txBody>
          <a:bodyPr/>
          <a:lstStyle/>
          <a:p>
            <a:r>
              <a:rPr lang="en-CH" dirty="0"/>
              <a:t>Reasoning on real-world text and narratives requires complex reasoning over </a:t>
            </a:r>
            <a:r>
              <a:rPr lang="en-CH" b="1" dirty="0"/>
              <a:t>multiple events, </a:t>
            </a:r>
            <a:r>
              <a:rPr lang="en-CH" dirty="0"/>
              <a:t>and </a:t>
            </a:r>
            <a:r>
              <a:rPr lang="en-CH" b="1" dirty="0"/>
              <a:t>inferring implicit context</a:t>
            </a:r>
            <a:r>
              <a:rPr lang="en-CH" dirty="0"/>
              <a:t>. </a:t>
            </a:r>
          </a:p>
          <a:p>
            <a:endParaRPr lang="en-HK" dirty="0"/>
          </a:p>
        </p:txBody>
      </p:sp>
      <p:sp>
        <p:nvSpPr>
          <p:cNvPr id="4" name="Slide Number Placeholder 3">
            <a:extLst>
              <a:ext uri="{FF2B5EF4-FFF2-40B4-BE49-F238E27FC236}">
                <a16:creationId xmlns:a16="http://schemas.microsoft.com/office/drawing/2014/main" id="{548268A8-5AC8-1F8E-19C4-2AD1359907ED}"/>
              </a:ext>
            </a:extLst>
          </p:cNvPr>
          <p:cNvSpPr>
            <a:spLocks noGrp="1"/>
          </p:cNvSpPr>
          <p:nvPr>
            <p:ph type="sldNum" sz="quarter" idx="12"/>
          </p:nvPr>
        </p:nvSpPr>
        <p:spPr/>
        <p:txBody>
          <a:bodyPr/>
          <a:lstStyle/>
          <a:p>
            <a:fld id="{360D54F1-1E69-41BF-8A89-6B497D4E24EC}" type="slidenum">
              <a:rPr lang="en-US" smtClean="0"/>
              <a:t>19</a:t>
            </a:fld>
            <a:endParaRPr lang="en-US"/>
          </a:p>
        </p:txBody>
      </p:sp>
      <p:sp>
        <p:nvSpPr>
          <p:cNvPr id="5" name="TextBox 4">
            <a:extLst>
              <a:ext uri="{FF2B5EF4-FFF2-40B4-BE49-F238E27FC236}">
                <a16:creationId xmlns:a16="http://schemas.microsoft.com/office/drawing/2014/main" id="{F337E75D-0DB6-F8F7-B1A2-73FCC01E13E2}"/>
              </a:ext>
            </a:extLst>
          </p:cNvPr>
          <p:cNvSpPr txBox="1"/>
          <p:nvPr/>
        </p:nvSpPr>
        <p:spPr>
          <a:xfrm>
            <a:off x="1237821" y="5662403"/>
            <a:ext cx="1173719" cy="369332"/>
          </a:xfrm>
          <a:prstGeom prst="rect">
            <a:avLst/>
          </a:prstGeom>
          <a:noFill/>
        </p:spPr>
        <p:txBody>
          <a:bodyPr wrap="none" rtlCol="0">
            <a:spAutoFit/>
          </a:bodyPr>
          <a:lstStyle/>
          <a:p>
            <a:r>
              <a:rPr lang="en-CH" b="1" dirty="0"/>
              <a:t>Abduction</a:t>
            </a:r>
          </a:p>
        </p:txBody>
      </p:sp>
      <p:sp>
        <p:nvSpPr>
          <p:cNvPr id="6" name="TextBox 5">
            <a:extLst>
              <a:ext uri="{FF2B5EF4-FFF2-40B4-BE49-F238E27FC236}">
                <a16:creationId xmlns:a16="http://schemas.microsoft.com/office/drawing/2014/main" id="{D79C33C7-5FB5-AFEA-42DE-35E2682B93FA}"/>
              </a:ext>
            </a:extLst>
          </p:cNvPr>
          <p:cNvSpPr txBox="1"/>
          <p:nvPr/>
        </p:nvSpPr>
        <p:spPr>
          <a:xfrm>
            <a:off x="9552012" y="5662403"/>
            <a:ext cx="1822037" cy="369332"/>
          </a:xfrm>
          <a:prstGeom prst="rect">
            <a:avLst/>
          </a:prstGeom>
          <a:noFill/>
        </p:spPr>
        <p:txBody>
          <a:bodyPr wrap="none" rtlCol="0">
            <a:spAutoFit/>
          </a:bodyPr>
          <a:lstStyle/>
          <a:p>
            <a:r>
              <a:rPr lang="en-CH" b="1" dirty="0"/>
              <a:t>multi-hop effects</a:t>
            </a:r>
          </a:p>
        </p:txBody>
      </p:sp>
      <p:sp>
        <p:nvSpPr>
          <p:cNvPr id="7" name="TextBox 6">
            <a:extLst>
              <a:ext uri="{FF2B5EF4-FFF2-40B4-BE49-F238E27FC236}">
                <a16:creationId xmlns:a16="http://schemas.microsoft.com/office/drawing/2014/main" id="{4DA0D5EB-5A84-B78A-7B52-472B992AA0EF}"/>
              </a:ext>
            </a:extLst>
          </p:cNvPr>
          <p:cNvSpPr txBox="1"/>
          <p:nvPr/>
        </p:nvSpPr>
        <p:spPr>
          <a:xfrm>
            <a:off x="5534834" y="5662403"/>
            <a:ext cx="1628972" cy="369332"/>
          </a:xfrm>
          <a:prstGeom prst="rect">
            <a:avLst/>
          </a:prstGeom>
          <a:noFill/>
        </p:spPr>
        <p:txBody>
          <a:bodyPr wrap="none" rtlCol="0">
            <a:spAutoFit/>
          </a:bodyPr>
          <a:lstStyle/>
          <a:p>
            <a:r>
              <a:rPr lang="en-CH" b="1" dirty="0"/>
              <a:t>Common cause</a:t>
            </a:r>
          </a:p>
        </p:txBody>
      </p:sp>
      <p:sp>
        <p:nvSpPr>
          <p:cNvPr id="9" name="Oval 8">
            <a:extLst>
              <a:ext uri="{FF2B5EF4-FFF2-40B4-BE49-F238E27FC236}">
                <a16:creationId xmlns:a16="http://schemas.microsoft.com/office/drawing/2014/main" id="{A3083F44-A407-209B-92FC-F7744B045949}"/>
              </a:ext>
            </a:extLst>
          </p:cNvPr>
          <p:cNvSpPr/>
          <p:nvPr/>
        </p:nvSpPr>
        <p:spPr>
          <a:xfrm>
            <a:off x="6630286" y="3729475"/>
            <a:ext cx="1848060" cy="33855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GB" sz="1600" dirty="0">
                <a:solidFill>
                  <a:schemeClr val="tx1"/>
                </a:solidFill>
              </a:rPr>
              <a:t>Lung Cancer</a:t>
            </a:r>
            <a:endParaRPr lang="en-CH" sz="1600" dirty="0">
              <a:solidFill>
                <a:schemeClr val="tx1"/>
              </a:solidFill>
            </a:endParaRPr>
          </a:p>
        </p:txBody>
      </p:sp>
      <p:sp>
        <p:nvSpPr>
          <p:cNvPr id="12" name="Oval 11">
            <a:extLst>
              <a:ext uri="{FF2B5EF4-FFF2-40B4-BE49-F238E27FC236}">
                <a16:creationId xmlns:a16="http://schemas.microsoft.com/office/drawing/2014/main" id="{EB597DA7-2401-B99B-AD0C-DDF8B8553566}"/>
              </a:ext>
            </a:extLst>
          </p:cNvPr>
          <p:cNvSpPr/>
          <p:nvPr/>
        </p:nvSpPr>
        <p:spPr>
          <a:xfrm>
            <a:off x="6439900" y="4459589"/>
            <a:ext cx="2267864" cy="895359"/>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GB" sz="1600" b="0" i="0" dirty="0">
                <a:solidFill>
                  <a:srgbClr val="0D0D0D"/>
                </a:solidFill>
                <a:effectLst/>
                <a:latin typeface="Söhne"/>
              </a:rPr>
              <a:t>Getting coronary artery disease</a:t>
            </a:r>
            <a:endParaRPr lang="en-CH" sz="1600" dirty="0"/>
          </a:p>
        </p:txBody>
      </p:sp>
      <p:grpSp>
        <p:nvGrpSpPr>
          <p:cNvPr id="14" name="Group 13">
            <a:extLst>
              <a:ext uri="{FF2B5EF4-FFF2-40B4-BE49-F238E27FC236}">
                <a16:creationId xmlns:a16="http://schemas.microsoft.com/office/drawing/2014/main" id="{50DBA090-3C1A-615E-A0E3-3B535EA02DE9}"/>
              </a:ext>
            </a:extLst>
          </p:cNvPr>
          <p:cNvGrpSpPr/>
          <p:nvPr/>
        </p:nvGrpSpPr>
        <p:grpSpPr>
          <a:xfrm>
            <a:off x="4714750" y="4064998"/>
            <a:ext cx="1443318" cy="338554"/>
            <a:chOff x="5157482" y="2780988"/>
            <a:chExt cx="1443318" cy="338554"/>
          </a:xfrm>
        </p:grpSpPr>
        <p:sp>
          <p:nvSpPr>
            <p:cNvPr id="15" name="Oval 14">
              <a:extLst>
                <a:ext uri="{FF2B5EF4-FFF2-40B4-BE49-F238E27FC236}">
                  <a16:creationId xmlns:a16="http://schemas.microsoft.com/office/drawing/2014/main" id="{11B47844-1FEB-6BEE-E3B7-3CC9824180CA}"/>
                </a:ext>
              </a:extLst>
            </p:cNvPr>
            <p:cNvSpPr/>
            <p:nvPr/>
          </p:nvSpPr>
          <p:spPr>
            <a:xfrm>
              <a:off x="5157482" y="2780988"/>
              <a:ext cx="1213168" cy="338554"/>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16" name="TextBox 15">
              <a:extLst>
                <a:ext uri="{FF2B5EF4-FFF2-40B4-BE49-F238E27FC236}">
                  <a16:creationId xmlns:a16="http://schemas.microsoft.com/office/drawing/2014/main" id="{2808F794-4716-23BA-6851-1C1EA6E30D23}"/>
                </a:ext>
              </a:extLst>
            </p:cNvPr>
            <p:cNvSpPr txBox="1"/>
            <p:nvPr/>
          </p:nvSpPr>
          <p:spPr>
            <a:xfrm>
              <a:off x="5299593" y="2780988"/>
              <a:ext cx="1301207" cy="338554"/>
            </a:xfrm>
            <a:prstGeom prst="rect">
              <a:avLst/>
            </a:prstGeom>
            <a:noFill/>
          </p:spPr>
          <p:txBody>
            <a:bodyPr wrap="square">
              <a:spAutoFit/>
            </a:bodyPr>
            <a:lstStyle/>
            <a:p>
              <a:r>
                <a:rPr lang="en-GB" sz="1600" dirty="0"/>
                <a:t>Smoking</a:t>
              </a:r>
              <a:endParaRPr lang="en-CH" sz="1600" dirty="0"/>
            </a:p>
          </p:txBody>
        </p:sp>
      </p:grpSp>
      <p:cxnSp>
        <p:nvCxnSpPr>
          <p:cNvPr id="17" name="Straight Arrow Connector 16">
            <a:extLst>
              <a:ext uri="{FF2B5EF4-FFF2-40B4-BE49-F238E27FC236}">
                <a16:creationId xmlns:a16="http://schemas.microsoft.com/office/drawing/2014/main" id="{3E9CB6FC-687F-AB71-B6E2-D5162294883A}"/>
              </a:ext>
            </a:extLst>
          </p:cNvPr>
          <p:cNvCxnSpPr>
            <a:cxnSpLocks/>
          </p:cNvCxnSpPr>
          <p:nvPr/>
        </p:nvCxnSpPr>
        <p:spPr>
          <a:xfrm flipV="1">
            <a:off x="5974313" y="3949589"/>
            <a:ext cx="592742" cy="18378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DC983CD6-BEEE-5D84-0264-216B5DD21142}"/>
              </a:ext>
            </a:extLst>
          </p:cNvPr>
          <p:cNvCxnSpPr>
            <a:cxnSpLocks/>
          </p:cNvCxnSpPr>
          <p:nvPr/>
        </p:nvCxnSpPr>
        <p:spPr>
          <a:xfrm>
            <a:off x="6044868" y="3775879"/>
            <a:ext cx="510067" cy="41673"/>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9" name="Group 18">
            <a:extLst>
              <a:ext uri="{FF2B5EF4-FFF2-40B4-BE49-F238E27FC236}">
                <a16:creationId xmlns:a16="http://schemas.microsoft.com/office/drawing/2014/main" id="{18BF7E43-07DD-08CB-C0F5-409ACDAECE66}"/>
              </a:ext>
            </a:extLst>
          </p:cNvPr>
          <p:cNvGrpSpPr/>
          <p:nvPr/>
        </p:nvGrpSpPr>
        <p:grpSpPr>
          <a:xfrm>
            <a:off x="4712045" y="3552296"/>
            <a:ext cx="1301207" cy="352861"/>
            <a:chOff x="5152931" y="2766681"/>
            <a:chExt cx="1301207" cy="352861"/>
          </a:xfrm>
        </p:grpSpPr>
        <p:sp>
          <p:nvSpPr>
            <p:cNvPr id="20" name="Oval 19">
              <a:extLst>
                <a:ext uri="{FF2B5EF4-FFF2-40B4-BE49-F238E27FC236}">
                  <a16:creationId xmlns:a16="http://schemas.microsoft.com/office/drawing/2014/main" id="{BCF8B7FA-4135-C802-F265-E091F78E289F}"/>
                </a:ext>
              </a:extLst>
            </p:cNvPr>
            <p:cNvSpPr/>
            <p:nvPr/>
          </p:nvSpPr>
          <p:spPr>
            <a:xfrm>
              <a:off x="5157482" y="2780988"/>
              <a:ext cx="1213168" cy="338554"/>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21" name="TextBox 20">
              <a:extLst>
                <a:ext uri="{FF2B5EF4-FFF2-40B4-BE49-F238E27FC236}">
                  <a16:creationId xmlns:a16="http://schemas.microsoft.com/office/drawing/2014/main" id="{6D14939F-87C0-AD2D-7339-D13434FF03FC}"/>
                </a:ext>
              </a:extLst>
            </p:cNvPr>
            <p:cNvSpPr txBox="1"/>
            <p:nvPr/>
          </p:nvSpPr>
          <p:spPr>
            <a:xfrm>
              <a:off x="5152931" y="2766681"/>
              <a:ext cx="1301207" cy="338554"/>
            </a:xfrm>
            <a:prstGeom prst="rect">
              <a:avLst/>
            </a:prstGeom>
            <a:noFill/>
          </p:spPr>
          <p:txBody>
            <a:bodyPr wrap="square">
              <a:spAutoFit/>
            </a:bodyPr>
            <a:lstStyle/>
            <a:p>
              <a:r>
                <a:rPr lang="en-GB" sz="1600" dirty="0">
                  <a:solidFill>
                    <a:schemeClr val="bg1">
                      <a:lumMod val="50000"/>
                    </a:schemeClr>
                  </a:solidFill>
                </a:rPr>
                <a:t>Air</a:t>
              </a:r>
              <a:r>
                <a:rPr lang="zh-CN" altLang="en-US" sz="1600" dirty="0">
                  <a:solidFill>
                    <a:schemeClr val="bg1">
                      <a:lumMod val="50000"/>
                    </a:schemeClr>
                  </a:solidFill>
                </a:rPr>
                <a:t> </a:t>
              </a:r>
              <a:r>
                <a:rPr lang="en-US" altLang="zh-CN" sz="1600" dirty="0">
                  <a:solidFill>
                    <a:schemeClr val="bg1">
                      <a:lumMod val="50000"/>
                    </a:schemeClr>
                  </a:solidFill>
                </a:rPr>
                <a:t>pollution</a:t>
              </a:r>
              <a:endParaRPr lang="en-CH" sz="1600" dirty="0">
                <a:solidFill>
                  <a:schemeClr val="bg1">
                    <a:lumMod val="50000"/>
                  </a:schemeClr>
                </a:solidFill>
              </a:endParaRPr>
            </a:p>
          </p:txBody>
        </p:sp>
      </p:grpSp>
      <p:grpSp>
        <p:nvGrpSpPr>
          <p:cNvPr id="22" name="Group 21">
            <a:extLst>
              <a:ext uri="{FF2B5EF4-FFF2-40B4-BE49-F238E27FC236}">
                <a16:creationId xmlns:a16="http://schemas.microsoft.com/office/drawing/2014/main" id="{967BEF60-98D2-19D5-506A-6BC027813CDB}"/>
              </a:ext>
            </a:extLst>
          </p:cNvPr>
          <p:cNvGrpSpPr/>
          <p:nvPr/>
        </p:nvGrpSpPr>
        <p:grpSpPr>
          <a:xfrm>
            <a:off x="4805817" y="4636809"/>
            <a:ext cx="1393996" cy="348351"/>
            <a:chOff x="4882832" y="5345456"/>
            <a:chExt cx="1393996" cy="348351"/>
          </a:xfrm>
        </p:grpSpPr>
        <p:sp>
          <p:nvSpPr>
            <p:cNvPr id="23" name="Oval 22">
              <a:extLst>
                <a:ext uri="{FF2B5EF4-FFF2-40B4-BE49-F238E27FC236}">
                  <a16:creationId xmlns:a16="http://schemas.microsoft.com/office/drawing/2014/main" id="{9BCA6815-334A-6741-1FB0-E54B252DAA8F}"/>
                </a:ext>
              </a:extLst>
            </p:cNvPr>
            <p:cNvSpPr/>
            <p:nvPr/>
          </p:nvSpPr>
          <p:spPr>
            <a:xfrm>
              <a:off x="4882832" y="5345456"/>
              <a:ext cx="1052301" cy="338554"/>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24" name="TextBox 23">
              <a:extLst>
                <a:ext uri="{FF2B5EF4-FFF2-40B4-BE49-F238E27FC236}">
                  <a16:creationId xmlns:a16="http://schemas.microsoft.com/office/drawing/2014/main" id="{8C2971C2-C686-737F-DB43-0FEB9C7F8A5E}"/>
                </a:ext>
              </a:extLst>
            </p:cNvPr>
            <p:cNvSpPr txBox="1"/>
            <p:nvPr/>
          </p:nvSpPr>
          <p:spPr>
            <a:xfrm>
              <a:off x="4975621" y="5355253"/>
              <a:ext cx="1301207" cy="338554"/>
            </a:xfrm>
            <a:prstGeom prst="rect">
              <a:avLst/>
            </a:prstGeom>
            <a:noFill/>
          </p:spPr>
          <p:txBody>
            <a:bodyPr wrap="square">
              <a:spAutoFit/>
            </a:bodyPr>
            <a:lstStyle/>
            <a:p>
              <a:r>
                <a:rPr lang="en-GB" sz="1600" dirty="0">
                  <a:solidFill>
                    <a:schemeClr val="bg1">
                      <a:lumMod val="50000"/>
                    </a:schemeClr>
                  </a:solidFill>
                </a:rPr>
                <a:t>Diabetes</a:t>
              </a:r>
              <a:endParaRPr lang="en-CH" sz="1600" dirty="0">
                <a:solidFill>
                  <a:schemeClr val="bg1">
                    <a:lumMod val="50000"/>
                  </a:schemeClr>
                </a:solidFill>
              </a:endParaRPr>
            </a:p>
          </p:txBody>
        </p:sp>
      </p:grpSp>
      <p:grpSp>
        <p:nvGrpSpPr>
          <p:cNvPr id="25" name="Group 24">
            <a:extLst>
              <a:ext uri="{FF2B5EF4-FFF2-40B4-BE49-F238E27FC236}">
                <a16:creationId xmlns:a16="http://schemas.microsoft.com/office/drawing/2014/main" id="{B9B1717B-8A6E-8967-2F41-0F2FE3DD9505}"/>
              </a:ext>
            </a:extLst>
          </p:cNvPr>
          <p:cNvGrpSpPr/>
          <p:nvPr/>
        </p:nvGrpSpPr>
        <p:grpSpPr>
          <a:xfrm>
            <a:off x="4810466" y="5117197"/>
            <a:ext cx="1393996" cy="348351"/>
            <a:chOff x="4882832" y="5345456"/>
            <a:chExt cx="1393996" cy="348351"/>
          </a:xfrm>
        </p:grpSpPr>
        <p:sp>
          <p:nvSpPr>
            <p:cNvPr id="26" name="Oval 25">
              <a:extLst>
                <a:ext uri="{FF2B5EF4-FFF2-40B4-BE49-F238E27FC236}">
                  <a16:creationId xmlns:a16="http://schemas.microsoft.com/office/drawing/2014/main" id="{508200A6-EA62-FCFB-8532-207295CB4727}"/>
                </a:ext>
              </a:extLst>
            </p:cNvPr>
            <p:cNvSpPr/>
            <p:nvPr/>
          </p:nvSpPr>
          <p:spPr>
            <a:xfrm>
              <a:off x="4882832" y="5345456"/>
              <a:ext cx="1052301" cy="338554"/>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27" name="TextBox 26">
              <a:extLst>
                <a:ext uri="{FF2B5EF4-FFF2-40B4-BE49-F238E27FC236}">
                  <a16:creationId xmlns:a16="http://schemas.microsoft.com/office/drawing/2014/main" id="{67B94CC2-1985-CB70-8CEC-99028315F965}"/>
                </a:ext>
              </a:extLst>
            </p:cNvPr>
            <p:cNvSpPr txBox="1"/>
            <p:nvPr/>
          </p:nvSpPr>
          <p:spPr>
            <a:xfrm>
              <a:off x="4975621" y="5355253"/>
              <a:ext cx="1301207" cy="338554"/>
            </a:xfrm>
            <a:prstGeom prst="rect">
              <a:avLst/>
            </a:prstGeom>
            <a:noFill/>
          </p:spPr>
          <p:txBody>
            <a:bodyPr wrap="square">
              <a:spAutoFit/>
            </a:bodyPr>
            <a:lstStyle/>
            <a:p>
              <a:r>
                <a:rPr lang="en-GB" sz="1600" dirty="0">
                  <a:solidFill>
                    <a:schemeClr val="bg1">
                      <a:lumMod val="50000"/>
                    </a:schemeClr>
                  </a:solidFill>
                </a:rPr>
                <a:t>Obesity</a:t>
              </a:r>
              <a:endParaRPr lang="en-CH" sz="1600" dirty="0">
                <a:solidFill>
                  <a:schemeClr val="bg1">
                    <a:lumMod val="50000"/>
                  </a:schemeClr>
                </a:solidFill>
              </a:endParaRPr>
            </a:p>
          </p:txBody>
        </p:sp>
      </p:grpSp>
      <p:cxnSp>
        <p:nvCxnSpPr>
          <p:cNvPr id="28" name="Straight Arrow Connector 27">
            <a:extLst>
              <a:ext uri="{FF2B5EF4-FFF2-40B4-BE49-F238E27FC236}">
                <a16:creationId xmlns:a16="http://schemas.microsoft.com/office/drawing/2014/main" id="{96092466-C41F-E86F-4320-432B4E3B4E9E}"/>
              </a:ext>
            </a:extLst>
          </p:cNvPr>
          <p:cNvCxnSpPr>
            <a:cxnSpLocks/>
          </p:cNvCxnSpPr>
          <p:nvPr/>
        </p:nvCxnSpPr>
        <p:spPr>
          <a:xfrm>
            <a:off x="5928554" y="4784617"/>
            <a:ext cx="441546" cy="99676"/>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6CBBE748-BDE4-F3B7-0B13-491AAA73903D}"/>
              </a:ext>
            </a:extLst>
          </p:cNvPr>
          <p:cNvCxnSpPr>
            <a:cxnSpLocks/>
          </p:cNvCxnSpPr>
          <p:nvPr/>
        </p:nvCxnSpPr>
        <p:spPr>
          <a:xfrm flipV="1">
            <a:off x="5939981" y="5026127"/>
            <a:ext cx="430119" cy="270144"/>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EEBBC606-C46A-FA11-FE26-6DC7F51E3F39}"/>
              </a:ext>
            </a:extLst>
          </p:cNvPr>
          <p:cNvCxnSpPr>
            <a:cxnSpLocks/>
          </p:cNvCxnSpPr>
          <p:nvPr/>
        </p:nvCxnSpPr>
        <p:spPr>
          <a:xfrm>
            <a:off x="5993437" y="4331400"/>
            <a:ext cx="592742" cy="295963"/>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C9008476-E55D-13BD-47AA-591D74E34B32}"/>
              </a:ext>
            </a:extLst>
          </p:cNvPr>
          <p:cNvSpPr txBox="1"/>
          <p:nvPr/>
        </p:nvSpPr>
        <p:spPr>
          <a:xfrm>
            <a:off x="9012625" y="3390271"/>
            <a:ext cx="2828547" cy="400110"/>
          </a:xfrm>
          <a:prstGeom prst="rect">
            <a:avLst/>
          </a:prstGeom>
          <a:noFill/>
        </p:spPr>
        <p:txBody>
          <a:bodyPr wrap="square" rtlCol="0">
            <a:spAutoFit/>
          </a:bodyPr>
          <a:lstStyle/>
          <a:p>
            <a:r>
              <a:rPr lang="en-CH" sz="2000" dirty="0"/>
              <a:t>X moves to a new place</a:t>
            </a:r>
          </a:p>
        </p:txBody>
      </p:sp>
      <p:sp>
        <p:nvSpPr>
          <p:cNvPr id="32" name="TextBox 31">
            <a:extLst>
              <a:ext uri="{FF2B5EF4-FFF2-40B4-BE49-F238E27FC236}">
                <a16:creationId xmlns:a16="http://schemas.microsoft.com/office/drawing/2014/main" id="{5C8BC874-C18D-3B0F-CF98-50FFF2A6DB00}"/>
              </a:ext>
            </a:extLst>
          </p:cNvPr>
          <p:cNvSpPr txBox="1"/>
          <p:nvPr/>
        </p:nvSpPr>
        <p:spPr>
          <a:xfrm>
            <a:off x="9209621" y="4091515"/>
            <a:ext cx="2463726" cy="400110"/>
          </a:xfrm>
          <a:prstGeom prst="rect">
            <a:avLst/>
          </a:prstGeom>
          <a:noFill/>
        </p:spPr>
        <p:txBody>
          <a:bodyPr wrap="square" rtlCol="0">
            <a:spAutoFit/>
          </a:bodyPr>
          <a:lstStyle/>
          <a:p>
            <a:pPr algn="ctr"/>
            <a:r>
              <a:rPr lang="en-CH" sz="2000" dirty="0">
                <a:solidFill>
                  <a:schemeClr val="bg1">
                    <a:lumMod val="75000"/>
                  </a:schemeClr>
                </a:solidFill>
              </a:rPr>
              <a:t>X makes new friends</a:t>
            </a:r>
          </a:p>
        </p:txBody>
      </p:sp>
      <p:sp>
        <p:nvSpPr>
          <p:cNvPr id="33" name="TextBox 32">
            <a:extLst>
              <a:ext uri="{FF2B5EF4-FFF2-40B4-BE49-F238E27FC236}">
                <a16:creationId xmlns:a16="http://schemas.microsoft.com/office/drawing/2014/main" id="{D84463C1-84AE-932C-9E8F-5FFF6B277FCB}"/>
              </a:ext>
            </a:extLst>
          </p:cNvPr>
          <p:cNvSpPr txBox="1"/>
          <p:nvPr/>
        </p:nvSpPr>
        <p:spPr>
          <a:xfrm>
            <a:off x="9214613" y="4699291"/>
            <a:ext cx="2463726" cy="400110"/>
          </a:xfrm>
          <a:prstGeom prst="rect">
            <a:avLst/>
          </a:prstGeom>
          <a:noFill/>
        </p:spPr>
        <p:txBody>
          <a:bodyPr wrap="square" rtlCol="0">
            <a:spAutoFit/>
          </a:bodyPr>
          <a:lstStyle/>
          <a:p>
            <a:pPr algn="ctr"/>
            <a:r>
              <a:rPr lang="en-CH" sz="2000" dirty="0"/>
              <a:t>X throws a party</a:t>
            </a:r>
          </a:p>
        </p:txBody>
      </p:sp>
      <p:cxnSp>
        <p:nvCxnSpPr>
          <p:cNvPr id="34" name="Straight Arrow Connector 33">
            <a:extLst>
              <a:ext uri="{FF2B5EF4-FFF2-40B4-BE49-F238E27FC236}">
                <a16:creationId xmlns:a16="http://schemas.microsoft.com/office/drawing/2014/main" id="{9E73A9D2-E7F2-A962-23E3-0B5039C159DD}"/>
              </a:ext>
            </a:extLst>
          </p:cNvPr>
          <p:cNvCxnSpPr>
            <a:cxnSpLocks/>
            <a:stCxn id="31" idx="2"/>
            <a:endCxn id="32" idx="0"/>
          </p:cNvCxnSpPr>
          <p:nvPr/>
        </p:nvCxnSpPr>
        <p:spPr>
          <a:xfrm>
            <a:off x="10426899" y="3790381"/>
            <a:ext cx="14585" cy="301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55A35815-B2E2-8A31-F946-762645FB3AB9}"/>
              </a:ext>
            </a:extLst>
          </p:cNvPr>
          <p:cNvCxnSpPr>
            <a:cxnSpLocks/>
            <a:stCxn id="32" idx="2"/>
            <a:endCxn id="33" idx="0"/>
          </p:cNvCxnSpPr>
          <p:nvPr/>
        </p:nvCxnSpPr>
        <p:spPr>
          <a:xfrm>
            <a:off x="10441484" y="4491625"/>
            <a:ext cx="4992" cy="207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C5160C8E-9B5A-A092-F314-394AB31784F8}"/>
              </a:ext>
            </a:extLst>
          </p:cNvPr>
          <p:cNvCxnSpPr>
            <a:cxnSpLocks/>
          </p:cNvCxnSpPr>
          <p:nvPr/>
        </p:nvCxnSpPr>
        <p:spPr>
          <a:xfrm>
            <a:off x="10448153" y="5026127"/>
            <a:ext cx="0" cy="2951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C9B89411-4099-E8F0-3E43-A9EEC1EB2114}"/>
              </a:ext>
            </a:extLst>
          </p:cNvPr>
          <p:cNvSpPr txBox="1"/>
          <p:nvPr/>
        </p:nvSpPr>
        <p:spPr>
          <a:xfrm>
            <a:off x="9209621" y="5236235"/>
            <a:ext cx="2463726" cy="400110"/>
          </a:xfrm>
          <a:prstGeom prst="rect">
            <a:avLst/>
          </a:prstGeom>
          <a:noFill/>
        </p:spPr>
        <p:txBody>
          <a:bodyPr wrap="square" rtlCol="0">
            <a:spAutoFit/>
          </a:bodyPr>
          <a:lstStyle/>
          <a:p>
            <a:pPr algn="ctr"/>
            <a:r>
              <a:rPr lang="en-CH" sz="2000" dirty="0"/>
              <a:t>…</a:t>
            </a:r>
          </a:p>
        </p:txBody>
      </p:sp>
      <p:sp>
        <p:nvSpPr>
          <p:cNvPr id="38" name="TextBox 37">
            <a:extLst>
              <a:ext uri="{FF2B5EF4-FFF2-40B4-BE49-F238E27FC236}">
                <a16:creationId xmlns:a16="http://schemas.microsoft.com/office/drawing/2014/main" id="{39EF316D-CAE5-4CEA-B11B-10285B01E3A0}"/>
              </a:ext>
            </a:extLst>
          </p:cNvPr>
          <p:cNvSpPr txBox="1"/>
          <p:nvPr/>
        </p:nvSpPr>
        <p:spPr>
          <a:xfrm>
            <a:off x="192662" y="4712874"/>
            <a:ext cx="3443201" cy="707886"/>
          </a:xfrm>
          <a:prstGeom prst="rect">
            <a:avLst/>
          </a:prstGeom>
          <a:noFill/>
          <a:ln>
            <a:solidFill>
              <a:schemeClr val="tx1"/>
            </a:solidFill>
          </a:ln>
        </p:spPr>
        <p:txBody>
          <a:bodyPr wrap="square" rtlCol="0">
            <a:spAutoFit/>
          </a:bodyPr>
          <a:lstStyle/>
          <a:p>
            <a:r>
              <a:rPr lang="en-CH" sz="2000" u="sng" dirty="0"/>
              <a:t>It was a hot and sunny day</a:t>
            </a:r>
            <a:r>
              <a:rPr lang="en-CH" sz="2000" dirty="0"/>
              <a:t>, but </a:t>
            </a:r>
            <a:r>
              <a:rPr lang="en-CH" sz="2000" u="sng" dirty="0"/>
              <a:t>John feels much better</a:t>
            </a:r>
            <a:r>
              <a:rPr lang="en-CH" sz="2000" dirty="0"/>
              <a:t>!</a:t>
            </a:r>
          </a:p>
        </p:txBody>
      </p:sp>
      <p:cxnSp>
        <p:nvCxnSpPr>
          <p:cNvPr id="39" name="Straight Arrow Connector 38">
            <a:extLst>
              <a:ext uri="{FF2B5EF4-FFF2-40B4-BE49-F238E27FC236}">
                <a16:creationId xmlns:a16="http://schemas.microsoft.com/office/drawing/2014/main" id="{2A582E42-8F68-0A18-3BFC-9C542A381412}"/>
              </a:ext>
            </a:extLst>
          </p:cNvPr>
          <p:cNvCxnSpPr>
            <a:cxnSpLocks/>
          </p:cNvCxnSpPr>
          <p:nvPr/>
        </p:nvCxnSpPr>
        <p:spPr>
          <a:xfrm flipV="1">
            <a:off x="1430756" y="3949589"/>
            <a:ext cx="375402" cy="884866"/>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Freeform 45">
            <a:extLst>
              <a:ext uri="{FF2B5EF4-FFF2-40B4-BE49-F238E27FC236}">
                <a16:creationId xmlns:a16="http://schemas.microsoft.com/office/drawing/2014/main" id="{E33BF9C9-9AD2-5864-C25F-C3983516BA7E}"/>
              </a:ext>
            </a:extLst>
          </p:cNvPr>
          <p:cNvSpPr/>
          <p:nvPr/>
        </p:nvSpPr>
        <p:spPr>
          <a:xfrm>
            <a:off x="3026234" y="3964725"/>
            <a:ext cx="609630" cy="1264202"/>
          </a:xfrm>
          <a:custGeom>
            <a:avLst/>
            <a:gdLst>
              <a:gd name="connsiteX0" fmla="*/ 21020 w 609630"/>
              <a:gd name="connsiteY0" fmla="*/ 830317 h 830317"/>
              <a:gd name="connsiteX1" fmla="*/ 609600 w 609630"/>
              <a:gd name="connsiteY1" fmla="*/ 536028 h 830317"/>
              <a:gd name="connsiteX2" fmla="*/ 0 w 609630"/>
              <a:gd name="connsiteY2" fmla="*/ 0 h 830317"/>
            </a:gdLst>
            <a:ahLst/>
            <a:cxnLst>
              <a:cxn ang="0">
                <a:pos x="connsiteX0" y="connsiteY0"/>
              </a:cxn>
              <a:cxn ang="0">
                <a:pos x="connsiteX1" y="connsiteY1"/>
              </a:cxn>
              <a:cxn ang="0">
                <a:pos x="connsiteX2" y="connsiteY2"/>
              </a:cxn>
            </a:cxnLst>
            <a:rect l="l" t="t" r="r" b="b"/>
            <a:pathLst>
              <a:path w="609630" h="830317">
                <a:moveTo>
                  <a:pt x="21020" y="830317"/>
                </a:moveTo>
                <a:cubicBezTo>
                  <a:pt x="317061" y="752365"/>
                  <a:pt x="613103" y="674414"/>
                  <a:pt x="609600" y="536028"/>
                </a:cubicBezTo>
                <a:cubicBezTo>
                  <a:pt x="606097" y="397642"/>
                  <a:pt x="119117" y="101600"/>
                  <a:pt x="0" y="0"/>
                </a:cubicBezTo>
              </a:path>
            </a:pathLst>
          </a:cu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CH" sz="2000"/>
          </a:p>
        </p:txBody>
      </p:sp>
      <p:sp>
        <p:nvSpPr>
          <p:cNvPr id="41" name="TextBox 40">
            <a:extLst>
              <a:ext uri="{FF2B5EF4-FFF2-40B4-BE49-F238E27FC236}">
                <a16:creationId xmlns:a16="http://schemas.microsoft.com/office/drawing/2014/main" id="{0BD4BF8E-FD5E-CDB6-FC8E-DCF4BA0FF058}"/>
              </a:ext>
            </a:extLst>
          </p:cNvPr>
          <p:cNvSpPr txBox="1"/>
          <p:nvPr/>
        </p:nvSpPr>
        <p:spPr>
          <a:xfrm>
            <a:off x="562678" y="3349508"/>
            <a:ext cx="3502021" cy="40011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GB" sz="2000" dirty="0"/>
              <a:t>drink a glass of ice cold water</a:t>
            </a:r>
            <a:endParaRPr lang="en-CH" sz="2000" dirty="0"/>
          </a:p>
        </p:txBody>
      </p:sp>
      <p:sp>
        <p:nvSpPr>
          <p:cNvPr id="42" name="TextBox 41">
            <a:extLst>
              <a:ext uri="{FF2B5EF4-FFF2-40B4-BE49-F238E27FC236}">
                <a16:creationId xmlns:a16="http://schemas.microsoft.com/office/drawing/2014/main" id="{B63B88A2-D97D-19B5-4F07-3F67294A2399}"/>
              </a:ext>
            </a:extLst>
          </p:cNvPr>
          <p:cNvSpPr txBox="1"/>
          <p:nvPr/>
        </p:nvSpPr>
        <p:spPr>
          <a:xfrm>
            <a:off x="760986" y="3854142"/>
            <a:ext cx="801823" cy="338554"/>
          </a:xfrm>
          <a:prstGeom prst="rect">
            <a:avLst/>
          </a:prstGeom>
          <a:noFill/>
        </p:spPr>
        <p:txBody>
          <a:bodyPr wrap="none" rtlCol="0">
            <a:spAutoFit/>
          </a:bodyPr>
          <a:lstStyle/>
          <a:p>
            <a:r>
              <a:rPr lang="en-CH" sz="1600" dirty="0">
                <a:latin typeface="Courier New" panose="02070309020205020404" pitchFamily="49" charset="0"/>
                <a:cs typeface="Courier New" panose="02070309020205020404" pitchFamily="49" charset="0"/>
              </a:rPr>
              <a:t>cause</a:t>
            </a:r>
          </a:p>
        </p:txBody>
      </p:sp>
      <p:sp>
        <p:nvSpPr>
          <p:cNvPr id="43" name="TextBox 42">
            <a:extLst>
              <a:ext uri="{FF2B5EF4-FFF2-40B4-BE49-F238E27FC236}">
                <a16:creationId xmlns:a16="http://schemas.microsoft.com/office/drawing/2014/main" id="{3102B06D-F70C-4C8B-1127-F2F17E938A07}"/>
              </a:ext>
            </a:extLst>
          </p:cNvPr>
          <p:cNvSpPr txBox="1"/>
          <p:nvPr/>
        </p:nvSpPr>
        <p:spPr>
          <a:xfrm>
            <a:off x="3439789" y="3880170"/>
            <a:ext cx="925253" cy="338554"/>
          </a:xfrm>
          <a:prstGeom prst="rect">
            <a:avLst/>
          </a:prstGeom>
          <a:noFill/>
        </p:spPr>
        <p:txBody>
          <a:bodyPr wrap="none" rtlCol="0">
            <a:spAutoFit/>
          </a:bodyPr>
          <a:lstStyle/>
          <a:p>
            <a:r>
              <a:rPr lang="en-CH" sz="1600" dirty="0">
                <a:latin typeface="Courier New" panose="02070309020205020404" pitchFamily="49" charset="0"/>
                <a:cs typeface="Courier New" panose="02070309020205020404" pitchFamily="49" charset="0"/>
              </a:rPr>
              <a:t>effect</a:t>
            </a:r>
          </a:p>
        </p:txBody>
      </p:sp>
      <p:sp>
        <p:nvSpPr>
          <p:cNvPr id="44" name="TextBox 43">
            <a:extLst>
              <a:ext uri="{FF2B5EF4-FFF2-40B4-BE49-F238E27FC236}">
                <a16:creationId xmlns:a16="http://schemas.microsoft.com/office/drawing/2014/main" id="{A98A3FB5-0A81-FB93-DE65-B599E0B4A41E}"/>
              </a:ext>
            </a:extLst>
          </p:cNvPr>
          <p:cNvSpPr txBox="1"/>
          <p:nvPr/>
        </p:nvSpPr>
        <p:spPr>
          <a:xfrm>
            <a:off x="5818448" y="3278699"/>
            <a:ext cx="801823" cy="338554"/>
          </a:xfrm>
          <a:prstGeom prst="rect">
            <a:avLst/>
          </a:prstGeom>
          <a:noFill/>
        </p:spPr>
        <p:txBody>
          <a:bodyPr wrap="none" rtlCol="0">
            <a:spAutoFit/>
          </a:bodyPr>
          <a:lstStyle/>
          <a:p>
            <a:r>
              <a:rPr lang="en-CH" sz="1600" dirty="0">
                <a:latin typeface="Courier New" panose="02070309020205020404" pitchFamily="49" charset="0"/>
                <a:cs typeface="Courier New" panose="02070309020205020404" pitchFamily="49" charset="0"/>
              </a:rPr>
              <a:t>cause</a:t>
            </a:r>
          </a:p>
        </p:txBody>
      </p:sp>
      <p:sp>
        <p:nvSpPr>
          <p:cNvPr id="45" name="TextBox 44">
            <a:extLst>
              <a:ext uri="{FF2B5EF4-FFF2-40B4-BE49-F238E27FC236}">
                <a16:creationId xmlns:a16="http://schemas.microsoft.com/office/drawing/2014/main" id="{C9026808-BCDA-087C-85F9-09854F535553}"/>
              </a:ext>
            </a:extLst>
          </p:cNvPr>
          <p:cNvSpPr txBox="1"/>
          <p:nvPr/>
        </p:nvSpPr>
        <p:spPr>
          <a:xfrm>
            <a:off x="10523785" y="3818405"/>
            <a:ext cx="801823" cy="338554"/>
          </a:xfrm>
          <a:prstGeom prst="rect">
            <a:avLst/>
          </a:prstGeom>
          <a:noFill/>
        </p:spPr>
        <p:txBody>
          <a:bodyPr wrap="none" rtlCol="0">
            <a:spAutoFit/>
          </a:bodyPr>
          <a:lstStyle/>
          <a:p>
            <a:r>
              <a:rPr lang="en-CH" sz="1600" dirty="0">
                <a:latin typeface="Courier New" panose="02070309020205020404" pitchFamily="49" charset="0"/>
                <a:cs typeface="Courier New" panose="02070309020205020404" pitchFamily="49" charset="0"/>
              </a:rPr>
              <a:t>cause</a:t>
            </a:r>
          </a:p>
        </p:txBody>
      </p:sp>
      <p:sp>
        <p:nvSpPr>
          <p:cNvPr id="46" name="TextBox 45">
            <a:extLst>
              <a:ext uri="{FF2B5EF4-FFF2-40B4-BE49-F238E27FC236}">
                <a16:creationId xmlns:a16="http://schemas.microsoft.com/office/drawing/2014/main" id="{68F0509C-DB9F-26C4-BC0C-DBE9C6244B05}"/>
              </a:ext>
            </a:extLst>
          </p:cNvPr>
          <p:cNvSpPr txBox="1"/>
          <p:nvPr/>
        </p:nvSpPr>
        <p:spPr>
          <a:xfrm>
            <a:off x="10546982" y="4439717"/>
            <a:ext cx="801823" cy="338554"/>
          </a:xfrm>
          <a:prstGeom prst="rect">
            <a:avLst/>
          </a:prstGeom>
          <a:noFill/>
        </p:spPr>
        <p:txBody>
          <a:bodyPr wrap="none" rtlCol="0">
            <a:spAutoFit/>
          </a:bodyPr>
          <a:lstStyle/>
          <a:p>
            <a:r>
              <a:rPr lang="en-CH" sz="1600" dirty="0">
                <a:latin typeface="Courier New" panose="02070309020205020404" pitchFamily="49" charset="0"/>
                <a:cs typeface="Courier New" panose="02070309020205020404" pitchFamily="49" charset="0"/>
              </a:rPr>
              <a:t>cause</a:t>
            </a:r>
          </a:p>
        </p:txBody>
      </p:sp>
      <p:sp>
        <p:nvSpPr>
          <p:cNvPr id="10" name="TextBox 9">
            <a:extLst>
              <a:ext uri="{FF2B5EF4-FFF2-40B4-BE49-F238E27FC236}">
                <a16:creationId xmlns:a16="http://schemas.microsoft.com/office/drawing/2014/main" id="{AC268090-3637-6A7D-3781-BC837024DD8B}"/>
              </a:ext>
            </a:extLst>
          </p:cNvPr>
          <p:cNvSpPr txBox="1"/>
          <p:nvPr/>
        </p:nvSpPr>
        <p:spPr>
          <a:xfrm>
            <a:off x="0" y="6596390"/>
            <a:ext cx="9552012" cy="261610"/>
          </a:xfrm>
          <a:prstGeom prst="rect">
            <a:avLst/>
          </a:prstGeom>
          <a:noFill/>
        </p:spPr>
        <p:txBody>
          <a:bodyPr wrap="square">
            <a:spAutoFit/>
          </a:bodyPr>
          <a:lstStyle/>
          <a:p>
            <a:r>
              <a:rPr lang="en-HK" sz="1100" dirty="0"/>
              <a:t>Tianqing Fang, </a:t>
            </a:r>
            <a:r>
              <a:rPr lang="en-HK" sz="1100" dirty="0" err="1"/>
              <a:t>Zeming</a:t>
            </a:r>
            <a:r>
              <a:rPr lang="en-HK" sz="1100" dirty="0"/>
              <a:t> Chen, Yangqiu </a:t>
            </a:r>
            <a:r>
              <a:rPr lang="en-HK" sz="1100" dirty="0" err="1"/>
              <a:t>Song,</a:t>
            </a:r>
            <a:r>
              <a:rPr lang="en-HK" sz="1100" dirty="0"/>
              <a:t> Antoine </a:t>
            </a:r>
            <a:r>
              <a:rPr lang="en-HK" sz="1100" dirty="0" err="1"/>
              <a:t>Bosselut</a:t>
            </a:r>
            <a:r>
              <a:rPr lang="en-HK" sz="1100" dirty="0"/>
              <a:t>. Complex Reasoning over Logical Queries on Commonsense Knowledge Graphs. </a:t>
            </a:r>
            <a:r>
              <a:rPr lang="en-HK" sz="1100" dirty="0" err="1"/>
              <a:t>Arxiv</a:t>
            </a:r>
            <a:r>
              <a:rPr lang="en-HK" sz="1100" dirty="0"/>
              <a:t> 2024.</a:t>
            </a:r>
          </a:p>
        </p:txBody>
      </p:sp>
    </p:spTree>
    <p:extLst>
      <p:ext uri="{BB962C8B-B14F-4D97-AF65-F5344CB8AC3E}">
        <p14:creationId xmlns:p14="http://schemas.microsoft.com/office/powerpoint/2010/main" val="270275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2" grpId="0" animBg="1"/>
      <p:bldP spid="31" grpId="0"/>
      <p:bldP spid="32" grpId="0"/>
      <p:bldP spid="33" grpId="0"/>
      <p:bldP spid="37" grpId="0"/>
      <p:bldP spid="38" grpId="0" animBg="1"/>
      <p:bldP spid="40" grpId="0" animBg="1"/>
      <p:bldP spid="41" grpId="0" animBg="1"/>
      <p:bldP spid="42" grpId="0"/>
      <p:bldP spid="43" grpId="0"/>
      <p:bldP spid="44" grpId="0"/>
      <p:bldP spid="45"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8">
            <a:extLst>
              <a:ext uri="{FF2B5EF4-FFF2-40B4-BE49-F238E27FC236}">
                <a16:creationId xmlns:a16="http://schemas.microsoft.com/office/drawing/2014/main" id="{88213BF1-50BC-7059-972C-6F9E9A2035AC}"/>
              </a:ext>
            </a:extLst>
          </p:cNvPr>
          <p:cNvSpPr/>
          <p:nvPr/>
        </p:nvSpPr>
        <p:spPr>
          <a:xfrm>
            <a:off x="595281" y="2133271"/>
            <a:ext cx="9659160" cy="704088"/>
          </a:xfrm>
          <a:prstGeom prst="round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11">
            <a:extLst>
              <a:ext uri="{FF2B5EF4-FFF2-40B4-BE49-F238E27FC236}">
                <a16:creationId xmlns:a16="http://schemas.microsoft.com/office/drawing/2014/main" id="{DB5541CE-8DE7-06AF-D9F4-95DD8E7C5DCF}"/>
              </a:ext>
            </a:extLst>
          </p:cNvPr>
          <p:cNvSpPr/>
          <p:nvPr/>
        </p:nvSpPr>
        <p:spPr>
          <a:xfrm>
            <a:off x="596885" y="3622044"/>
            <a:ext cx="9657556" cy="704088"/>
          </a:xfrm>
          <a:prstGeom prst="roundRect">
            <a:avLst/>
          </a:prstGeom>
          <a:solidFill>
            <a:srgbClr val="C6D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7C6591-EDA9-AAD5-A69E-02FDC2342C6F}"/>
              </a:ext>
            </a:extLst>
          </p:cNvPr>
          <p:cNvSpPr>
            <a:spLocks noGrp="1"/>
          </p:cNvSpPr>
          <p:nvPr>
            <p:ph type="title"/>
          </p:nvPr>
        </p:nvSpPr>
        <p:spPr/>
        <p:txBody>
          <a:bodyPr>
            <a:normAutofit/>
          </a:bodyPr>
          <a:lstStyle/>
          <a:p>
            <a:pPr fontAlgn="base">
              <a:lnSpc>
                <a:spcPct val="100000"/>
              </a:lnSpc>
              <a:spcAft>
                <a:spcPct val="0"/>
              </a:spcAft>
            </a:pPr>
            <a:r>
              <a:rPr lang="en-US" sz="4000" b="1" kern="0" dirty="0">
                <a:solidFill>
                  <a:srgbClr val="11284B"/>
                </a:solidFill>
                <a:latin typeface="Arial"/>
                <a:cs typeface="Arial"/>
              </a:rPr>
              <a:t>Roadmap</a:t>
            </a:r>
          </a:p>
        </p:txBody>
      </p:sp>
      <p:sp>
        <p:nvSpPr>
          <p:cNvPr id="7" name="Slide Number Placeholder 3">
            <a:extLst>
              <a:ext uri="{FF2B5EF4-FFF2-40B4-BE49-F238E27FC236}">
                <a16:creationId xmlns:a16="http://schemas.microsoft.com/office/drawing/2014/main" id="{0182BB91-A1D2-E3D1-6825-FC8DD562A1DB}"/>
              </a:ext>
            </a:extLst>
          </p:cNvPr>
          <p:cNvSpPr>
            <a:spLocks noGrp="1"/>
          </p:cNvSpPr>
          <p:nvPr>
            <p:ph type="sldNum" sz="quarter" idx="12"/>
          </p:nvPr>
        </p:nvSpPr>
        <p:spPr>
          <a:xfrm>
            <a:off x="10054590" y="6400799"/>
            <a:ext cx="2057400" cy="365125"/>
          </a:xfrm>
        </p:spPr>
        <p:txBody>
          <a:bodyPr/>
          <a:lstStyle/>
          <a:p>
            <a:fld id="{2376B8A7-413E-D940-9482-08C1992F1508}" type="slidenum">
              <a:rPr lang="en-US" smtClean="0"/>
              <a:pPr/>
              <a:t>2</a:t>
            </a:fld>
            <a:endParaRPr lang="en-US" dirty="0"/>
          </a:p>
        </p:txBody>
      </p:sp>
      <p:sp>
        <p:nvSpPr>
          <p:cNvPr id="15" name="Rectangle: Rounded Corners 2">
            <a:extLst>
              <a:ext uri="{FF2B5EF4-FFF2-40B4-BE49-F238E27FC236}">
                <a16:creationId xmlns:a16="http://schemas.microsoft.com/office/drawing/2014/main" id="{BC38AD68-68CC-F3A0-4249-486ABBA540B8}"/>
              </a:ext>
            </a:extLst>
          </p:cNvPr>
          <p:cNvSpPr/>
          <p:nvPr/>
        </p:nvSpPr>
        <p:spPr>
          <a:xfrm>
            <a:off x="595281" y="1379098"/>
            <a:ext cx="9654806" cy="703859"/>
          </a:xfrm>
          <a:prstGeom prst="round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08F28BA2-39B2-C7A8-B3EC-4AC0375E17C4}"/>
              </a:ext>
            </a:extLst>
          </p:cNvPr>
          <p:cNvSpPr txBox="1"/>
          <p:nvPr/>
        </p:nvSpPr>
        <p:spPr>
          <a:xfrm>
            <a:off x="1079138" y="1511238"/>
            <a:ext cx="8973920" cy="400110"/>
          </a:xfrm>
          <a:prstGeom prst="rect">
            <a:avLst/>
          </a:prstGeom>
          <a:noFill/>
        </p:spPr>
        <p:txBody>
          <a:bodyPr wrap="square">
            <a:spAutoFit/>
          </a:bodyPr>
          <a:lstStyle/>
          <a:p>
            <a:r>
              <a:rPr lang="en-US" sz="2000" b="1" dirty="0"/>
              <a:t>Part I: Knowledge Graph Reasoning: Basic Concepts and Techniques</a:t>
            </a:r>
          </a:p>
        </p:txBody>
      </p:sp>
      <p:pic>
        <p:nvPicPr>
          <p:cNvPr id="24" name="Picture 23" descr="Shape, arrow&#10;&#10;Description automatically generated">
            <a:extLst>
              <a:ext uri="{FF2B5EF4-FFF2-40B4-BE49-F238E27FC236}">
                <a16:creationId xmlns:a16="http://schemas.microsoft.com/office/drawing/2014/main" id="{DC25E143-A002-6316-21EF-3F8BAE92EA63}"/>
              </a:ext>
            </a:extLst>
          </p:cNvPr>
          <p:cNvPicPr>
            <a:picLocks noChangeAspect="1"/>
          </p:cNvPicPr>
          <p:nvPr/>
        </p:nvPicPr>
        <p:blipFill>
          <a:blip r:embed="rId3"/>
          <a:stretch>
            <a:fillRect/>
          </a:stretch>
        </p:blipFill>
        <p:spPr>
          <a:xfrm>
            <a:off x="10442798" y="3636704"/>
            <a:ext cx="785279" cy="596550"/>
          </a:xfrm>
          <a:prstGeom prst="rect">
            <a:avLst/>
          </a:prstGeom>
        </p:spPr>
      </p:pic>
      <p:sp>
        <p:nvSpPr>
          <p:cNvPr id="25" name="Rectangle: Rounded Corners 10">
            <a:extLst>
              <a:ext uri="{FF2B5EF4-FFF2-40B4-BE49-F238E27FC236}">
                <a16:creationId xmlns:a16="http://schemas.microsoft.com/office/drawing/2014/main" id="{A10ABFB4-A7C7-0F86-4BA0-0515C13202FA}"/>
              </a:ext>
            </a:extLst>
          </p:cNvPr>
          <p:cNvSpPr/>
          <p:nvPr/>
        </p:nvSpPr>
        <p:spPr>
          <a:xfrm>
            <a:off x="593677" y="2881095"/>
            <a:ext cx="9656410" cy="704088"/>
          </a:xfrm>
          <a:prstGeom prst="round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A042E30D-E58B-DBDF-3A29-DF4D801E5510}"/>
              </a:ext>
            </a:extLst>
          </p:cNvPr>
          <p:cNvSpPr txBox="1"/>
          <p:nvPr/>
        </p:nvSpPr>
        <p:spPr>
          <a:xfrm>
            <a:off x="1079138" y="2284634"/>
            <a:ext cx="9372785" cy="400110"/>
          </a:xfrm>
          <a:prstGeom prst="rect">
            <a:avLst/>
          </a:prstGeom>
          <a:noFill/>
        </p:spPr>
        <p:txBody>
          <a:bodyPr wrap="square">
            <a:spAutoFit/>
          </a:bodyPr>
          <a:lstStyle/>
          <a:p>
            <a:r>
              <a:rPr lang="en-US" sz="2000" b="1" dirty="0"/>
              <a:t>Part II: Recent Advance #1: N</a:t>
            </a:r>
            <a:r>
              <a:rPr lang="en-US" altLang="zh-CN" sz="2000" b="1" dirty="0"/>
              <a:t>eural </a:t>
            </a:r>
            <a:r>
              <a:rPr lang="en-US" sz="2000" b="1" dirty="0"/>
              <a:t>Reasoning for Natural Language Queries</a:t>
            </a:r>
          </a:p>
        </p:txBody>
      </p:sp>
      <p:sp>
        <p:nvSpPr>
          <p:cNvPr id="28" name="TextBox 27">
            <a:extLst>
              <a:ext uri="{FF2B5EF4-FFF2-40B4-BE49-F238E27FC236}">
                <a16:creationId xmlns:a16="http://schemas.microsoft.com/office/drawing/2014/main" id="{FA975F16-0A71-3D35-E845-FB65168AA551}"/>
              </a:ext>
            </a:extLst>
          </p:cNvPr>
          <p:cNvSpPr txBox="1"/>
          <p:nvPr/>
        </p:nvSpPr>
        <p:spPr>
          <a:xfrm>
            <a:off x="1079138" y="3067264"/>
            <a:ext cx="9075414" cy="400110"/>
          </a:xfrm>
          <a:prstGeom prst="rect">
            <a:avLst/>
          </a:prstGeom>
          <a:noFill/>
        </p:spPr>
        <p:txBody>
          <a:bodyPr wrap="square">
            <a:spAutoFit/>
          </a:bodyPr>
          <a:lstStyle/>
          <a:p>
            <a:r>
              <a:rPr lang="en-US" sz="2000" b="1" dirty="0"/>
              <a:t>Part </a:t>
            </a:r>
            <a:r>
              <a:rPr lang="en-US" altLang="zh-CN" sz="2000" b="1" dirty="0"/>
              <a:t>III</a:t>
            </a:r>
            <a:r>
              <a:rPr lang="en-US" sz="2000" b="1" dirty="0"/>
              <a:t>: Recent Advance #2: Neural Reasoning for Logical Queries</a:t>
            </a:r>
          </a:p>
        </p:txBody>
      </p:sp>
      <p:sp>
        <p:nvSpPr>
          <p:cNvPr id="3" name="Rectangle: Rounded Corners 11">
            <a:extLst>
              <a:ext uri="{FF2B5EF4-FFF2-40B4-BE49-F238E27FC236}">
                <a16:creationId xmlns:a16="http://schemas.microsoft.com/office/drawing/2014/main" id="{D6F6CEB1-40E0-3300-EA12-DC50518C82E0}"/>
              </a:ext>
            </a:extLst>
          </p:cNvPr>
          <p:cNvSpPr/>
          <p:nvPr/>
        </p:nvSpPr>
        <p:spPr>
          <a:xfrm>
            <a:off x="593677" y="4369868"/>
            <a:ext cx="9660764" cy="704088"/>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11">
            <a:extLst>
              <a:ext uri="{FF2B5EF4-FFF2-40B4-BE49-F238E27FC236}">
                <a16:creationId xmlns:a16="http://schemas.microsoft.com/office/drawing/2014/main" id="{01745447-EB7B-513C-9C32-B8C7B5ABA452}"/>
              </a:ext>
            </a:extLst>
          </p:cNvPr>
          <p:cNvSpPr/>
          <p:nvPr/>
        </p:nvSpPr>
        <p:spPr>
          <a:xfrm>
            <a:off x="573742" y="5143844"/>
            <a:ext cx="9680699" cy="704088"/>
          </a:xfrm>
          <a:prstGeom prst="round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56E071D-C86C-16F8-C5A2-45B00B2FCE37}"/>
              </a:ext>
            </a:extLst>
          </p:cNvPr>
          <p:cNvSpPr txBox="1"/>
          <p:nvPr/>
        </p:nvSpPr>
        <p:spPr>
          <a:xfrm>
            <a:off x="1079138" y="5289770"/>
            <a:ext cx="9075414" cy="400110"/>
          </a:xfrm>
          <a:prstGeom prst="rect">
            <a:avLst/>
          </a:prstGeom>
          <a:noFill/>
        </p:spPr>
        <p:txBody>
          <a:bodyPr wrap="square">
            <a:spAutoFit/>
          </a:bodyPr>
          <a:lstStyle/>
          <a:p>
            <a:r>
              <a:rPr lang="en-US" sz="2000" b="1" dirty="0"/>
              <a:t>Part </a:t>
            </a:r>
            <a:r>
              <a:rPr lang="en-US" altLang="zh-CN" sz="2000" b="1" dirty="0"/>
              <a:t>VI</a:t>
            </a:r>
            <a:r>
              <a:rPr lang="en-US" sz="2000" b="1" dirty="0"/>
              <a:t>: Open Challenges and Future Directions</a:t>
            </a:r>
          </a:p>
        </p:txBody>
      </p:sp>
      <p:sp>
        <p:nvSpPr>
          <p:cNvPr id="8" name="TextBox 7">
            <a:extLst>
              <a:ext uri="{FF2B5EF4-FFF2-40B4-BE49-F238E27FC236}">
                <a16:creationId xmlns:a16="http://schemas.microsoft.com/office/drawing/2014/main" id="{62DF13BD-260F-879C-C553-5D5E6DDEF7A1}"/>
              </a:ext>
            </a:extLst>
          </p:cNvPr>
          <p:cNvSpPr txBox="1"/>
          <p:nvPr/>
        </p:nvSpPr>
        <p:spPr>
          <a:xfrm>
            <a:off x="1079138" y="4519176"/>
            <a:ext cx="9075414" cy="400110"/>
          </a:xfrm>
          <a:prstGeom prst="rect">
            <a:avLst/>
          </a:prstGeom>
          <a:noFill/>
        </p:spPr>
        <p:txBody>
          <a:bodyPr wrap="square">
            <a:spAutoFit/>
          </a:bodyPr>
          <a:lstStyle/>
          <a:p>
            <a:r>
              <a:rPr lang="en-US" sz="2000" b="1" dirty="0"/>
              <a:t>Part V: Recent Advance #4: LLM+KGR</a:t>
            </a:r>
          </a:p>
        </p:txBody>
      </p:sp>
      <p:sp>
        <p:nvSpPr>
          <p:cNvPr id="10" name="TextBox 9">
            <a:extLst>
              <a:ext uri="{FF2B5EF4-FFF2-40B4-BE49-F238E27FC236}">
                <a16:creationId xmlns:a16="http://schemas.microsoft.com/office/drawing/2014/main" id="{BAD20972-232F-DA1E-C04B-4E028A33654B}"/>
              </a:ext>
            </a:extLst>
          </p:cNvPr>
          <p:cNvSpPr txBox="1"/>
          <p:nvPr/>
        </p:nvSpPr>
        <p:spPr>
          <a:xfrm>
            <a:off x="1079138" y="3764092"/>
            <a:ext cx="9125275" cy="400110"/>
          </a:xfrm>
          <a:prstGeom prst="rect">
            <a:avLst/>
          </a:prstGeom>
          <a:noFill/>
        </p:spPr>
        <p:txBody>
          <a:bodyPr wrap="square">
            <a:spAutoFit/>
          </a:bodyPr>
          <a:lstStyle/>
          <a:p>
            <a:r>
              <a:rPr lang="en-US" sz="2000" b="1" dirty="0"/>
              <a:t>Part IV: Recent Advance #3: Neural Reasoning Beyond Entities and Relations </a:t>
            </a:r>
          </a:p>
        </p:txBody>
      </p:sp>
    </p:spTree>
    <p:extLst>
      <p:ext uri="{BB962C8B-B14F-4D97-AF65-F5344CB8AC3E}">
        <p14:creationId xmlns:p14="http://schemas.microsoft.com/office/powerpoint/2010/main" val="974642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7B0-4717-D3BD-2B96-82A91EE883DC}"/>
              </a:ext>
            </a:extLst>
          </p:cNvPr>
          <p:cNvSpPr>
            <a:spLocks noGrp="1"/>
          </p:cNvSpPr>
          <p:nvPr>
            <p:ph type="title"/>
          </p:nvPr>
        </p:nvSpPr>
        <p:spPr>
          <a:xfrm>
            <a:off x="838200" y="-333"/>
            <a:ext cx="10515600" cy="1208124"/>
          </a:xfrm>
        </p:spPr>
        <p:txBody>
          <a:bodyPr/>
          <a:lstStyle/>
          <a:p>
            <a:r>
              <a:rPr lang="en-US" altLang="zh-CN" dirty="0"/>
              <a:t>Complex </a:t>
            </a:r>
            <a:r>
              <a:rPr lang="en-HK" dirty="0"/>
              <a:t>C</a:t>
            </a:r>
            <a:r>
              <a:rPr lang="en-CH" dirty="0"/>
              <a:t>ommonsense </a:t>
            </a:r>
            <a:r>
              <a:rPr lang="en-HK" dirty="0"/>
              <a:t>R</a:t>
            </a:r>
            <a:r>
              <a:rPr lang="en-CH" dirty="0"/>
              <a:t>easoning </a:t>
            </a:r>
            <a:endParaRPr lang="en-HK" dirty="0"/>
          </a:p>
        </p:txBody>
      </p:sp>
      <p:sp>
        <p:nvSpPr>
          <p:cNvPr id="3" name="Content Placeholder 2">
            <a:extLst>
              <a:ext uri="{FF2B5EF4-FFF2-40B4-BE49-F238E27FC236}">
                <a16:creationId xmlns:a16="http://schemas.microsoft.com/office/drawing/2014/main" id="{B288658C-036B-723F-71F8-7A16CA36E88F}"/>
              </a:ext>
            </a:extLst>
          </p:cNvPr>
          <p:cNvSpPr>
            <a:spLocks noGrp="1"/>
          </p:cNvSpPr>
          <p:nvPr>
            <p:ph idx="1"/>
          </p:nvPr>
        </p:nvSpPr>
        <p:spPr>
          <a:xfrm>
            <a:off x="838200" y="1245786"/>
            <a:ext cx="10515600" cy="4351338"/>
          </a:xfrm>
        </p:spPr>
        <p:txBody>
          <a:bodyPr/>
          <a:lstStyle/>
          <a:p>
            <a:r>
              <a:rPr lang="en-CH" dirty="0"/>
              <a:t>Sampling conjunctive logical queries over existing CSKG</a:t>
            </a:r>
            <a:endParaRPr lang="en-HK" dirty="0"/>
          </a:p>
        </p:txBody>
      </p:sp>
      <p:sp>
        <p:nvSpPr>
          <p:cNvPr id="4" name="Slide Number Placeholder 3">
            <a:extLst>
              <a:ext uri="{FF2B5EF4-FFF2-40B4-BE49-F238E27FC236}">
                <a16:creationId xmlns:a16="http://schemas.microsoft.com/office/drawing/2014/main" id="{F8B602A3-96BF-9701-DDB5-EBFEA7FC2A8E}"/>
              </a:ext>
            </a:extLst>
          </p:cNvPr>
          <p:cNvSpPr>
            <a:spLocks noGrp="1"/>
          </p:cNvSpPr>
          <p:nvPr>
            <p:ph type="sldNum" sz="quarter" idx="12"/>
          </p:nvPr>
        </p:nvSpPr>
        <p:spPr/>
        <p:txBody>
          <a:bodyPr/>
          <a:lstStyle/>
          <a:p>
            <a:fld id="{360D54F1-1E69-41BF-8A89-6B497D4E24EC}" type="slidenum">
              <a:rPr lang="en-US" smtClean="0"/>
              <a:t>20</a:t>
            </a:fld>
            <a:endParaRPr lang="en-US"/>
          </a:p>
        </p:txBody>
      </p:sp>
      <p:sp>
        <p:nvSpPr>
          <p:cNvPr id="6" name="TextBox 5">
            <a:extLst>
              <a:ext uri="{FF2B5EF4-FFF2-40B4-BE49-F238E27FC236}">
                <a16:creationId xmlns:a16="http://schemas.microsoft.com/office/drawing/2014/main" id="{DD8D7E89-058C-5790-B202-74D9A8F8E28C}"/>
              </a:ext>
            </a:extLst>
          </p:cNvPr>
          <p:cNvSpPr txBox="1"/>
          <p:nvPr/>
        </p:nvSpPr>
        <p:spPr>
          <a:xfrm>
            <a:off x="146693" y="3185981"/>
            <a:ext cx="4195483" cy="1631216"/>
          </a:xfrm>
          <a:prstGeom prst="rect">
            <a:avLst/>
          </a:prstGeom>
          <a:noFill/>
          <a:ln>
            <a:solidFill>
              <a:schemeClr val="tx1"/>
            </a:solidFill>
          </a:ln>
        </p:spPr>
        <p:txBody>
          <a:bodyPr wrap="square">
            <a:spAutoFit/>
          </a:bodyPr>
          <a:lstStyle/>
          <a:p>
            <a:pPr marL="285750" indent="-285750">
              <a:buFontTx/>
              <a:buChar char="-"/>
            </a:pPr>
            <a:r>
              <a:rPr lang="en-CH" sz="2000" dirty="0"/>
              <a:t>Sampling synthetic query at scale</a:t>
            </a:r>
          </a:p>
          <a:p>
            <a:pPr marL="285750" indent="-285750">
              <a:buFontTx/>
              <a:buChar char="-"/>
            </a:pPr>
            <a:r>
              <a:rPr lang="en-CH" sz="2000" dirty="0"/>
              <a:t>Perform verbalization to make the query in natural language</a:t>
            </a:r>
          </a:p>
          <a:p>
            <a:pPr marL="285750" indent="-285750">
              <a:buFontTx/>
              <a:buChar char="-"/>
            </a:pPr>
            <a:r>
              <a:rPr lang="en-CH" sz="2000" dirty="0"/>
              <a:t>Define reasoning (question) based on the relations.</a:t>
            </a:r>
          </a:p>
        </p:txBody>
      </p:sp>
      <p:pic>
        <p:nvPicPr>
          <p:cNvPr id="7" name="Picture 6">
            <a:extLst>
              <a:ext uri="{FF2B5EF4-FFF2-40B4-BE49-F238E27FC236}">
                <a16:creationId xmlns:a16="http://schemas.microsoft.com/office/drawing/2014/main" id="{78C834EA-641A-9BF7-98ED-DA829B8FE23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337667" y="4973129"/>
            <a:ext cx="423258" cy="388366"/>
          </a:xfrm>
          <a:prstGeom prst="rect">
            <a:avLst/>
          </a:prstGeom>
        </p:spPr>
      </p:pic>
      <p:sp>
        <p:nvSpPr>
          <p:cNvPr id="8" name="TextBox 7">
            <a:extLst>
              <a:ext uri="{FF2B5EF4-FFF2-40B4-BE49-F238E27FC236}">
                <a16:creationId xmlns:a16="http://schemas.microsoft.com/office/drawing/2014/main" id="{A9AC2E87-3CAF-BB0C-8E47-1F44C92A761A}"/>
              </a:ext>
            </a:extLst>
          </p:cNvPr>
          <p:cNvSpPr txBox="1"/>
          <p:nvPr/>
        </p:nvSpPr>
        <p:spPr>
          <a:xfrm>
            <a:off x="709990" y="4984389"/>
            <a:ext cx="2499467" cy="369332"/>
          </a:xfrm>
          <a:prstGeom prst="rect">
            <a:avLst/>
          </a:prstGeom>
          <a:noFill/>
        </p:spPr>
        <p:txBody>
          <a:bodyPr wrap="none" rtlCol="0">
            <a:spAutoFit/>
          </a:bodyPr>
          <a:lstStyle/>
          <a:p>
            <a:r>
              <a:rPr lang="en-CH" dirty="0"/>
              <a:t>Base CSKG: ATOMIC2020</a:t>
            </a:r>
          </a:p>
        </p:txBody>
      </p:sp>
      <p:sp>
        <p:nvSpPr>
          <p:cNvPr id="9" name="Rounded Rectangle 32">
            <a:extLst>
              <a:ext uri="{FF2B5EF4-FFF2-40B4-BE49-F238E27FC236}">
                <a16:creationId xmlns:a16="http://schemas.microsoft.com/office/drawing/2014/main" id="{9CD94B10-DBF3-3740-F746-59D5C47418FB}"/>
              </a:ext>
            </a:extLst>
          </p:cNvPr>
          <p:cNvSpPr/>
          <p:nvPr/>
        </p:nvSpPr>
        <p:spPr>
          <a:xfrm>
            <a:off x="5760252" y="1879073"/>
            <a:ext cx="5865887" cy="2283003"/>
          </a:xfrm>
          <a:prstGeom prst="roundRect">
            <a:avLst>
              <a:gd name="adj" fmla="val 11878"/>
            </a:avLst>
          </a:prstGeom>
          <a:solidFill>
            <a:schemeClr val="accent3">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0" name="Group 9">
            <a:extLst>
              <a:ext uri="{FF2B5EF4-FFF2-40B4-BE49-F238E27FC236}">
                <a16:creationId xmlns:a16="http://schemas.microsoft.com/office/drawing/2014/main" id="{9655FE1F-F0E3-D549-A5BE-2DA25A4053D3}"/>
              </a:ext>
            </a:extLst>
          </p:cNvPr>
          <p:cNvGrpSpPr/>
          <p:nvPr/>
        </p:nvGrpSpPr>
        <p:grpSpPr>
          <a:xfrm>
            <a:off x="9564303" y="3143263"/>
            <a:ext cx="2065088" cy="435695"/>
            <a:chOff x="6803956" y="2605616"/>
            <a:chExt cx="2065088" cy="435695"/>
          </a:xfrm>
        </p:grpSpPr>
        <p:sp>
          <p:nvSpPr>
            <p:cNvPr id="11" name="Oval 10">
              <a:extLst>
                <a:ext uri="{FF2B5EF4-FFF2-40B4-BE49-F238E27FC236}">
                  <a16:creationId xmlns:a16="http://schemas.microsoft.com/office/drawing/2014/main" id="{928801BF-EEC6-E652-089A-18D4C3054E61}"/>
                </a:ext>
              </a:extLst>
            </p:cNvPr>
            <p:cNvSpPr/>
            <p:nvPr/>
          </p:nvSpPr>
          <p:spPr>
            <a:xfrm>
              <a:off x="6803956" y="2605616"/>
              <a:ext cx="1983006" cy="435695"/>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2" name="TextBox 11">
              <a:extLst>
                <a:ext uri="{FF2B5EF4-FFF2-40B4-BE49-F238E27FC236}">
                  <a16:creationId xmlns:a16="http://schemas.microsoft.com/office/drawing/2014/main" id="{BC4897E8-7C3B-5BB9-CA20-3755FB44D22D}"/>
                </a:ext>
              </a:extLst>
            </p:cNvPr>
            <p:cNvSpPr txBox="1"/>
            <p:nvPr/>
          </p:nvSpPr>
          <p:spPr>
            <a:xfrm>
              <a:off x="6886037" y="2642981"/>
              <a:ext cx="1983007" cy="338554"/>
            </a:xfrm>
            <a:prstGeom prst="rect">
              <a:avLst/>
            </a:prstGeom>
            <a:noFill/>
          </p:spPr>
          <p:txBody>
            <a:bodyPr wrap="square">
              <a:spAutoFit/>
            </a:bodyPr>
            <a:lstStyle/>
            <a:p>
              <a:r>
                <a:rPr lang="en-GB" sz="1600" dirty="0">
                  <a:solidFill>
                    <a:schemeClr val="accent2"/>
                  </a:solidFill>
                  <a:cs typeface="Times New Roman" panose="02020603050405020304" pitchFamily="18" charset="0"/>
                </a:rPr>
                <a:t>find new things to do</a:t>
              </a:r>
              <a:endParaRPr lang="en-CH" sz="1600" dirty="0">
                <a:solidFill>
                  <a:schemeClr val="accent2"/>
                </a:solidFill>
                <a:cs typeface="Times New Roman" panose="02020603050405020304" pitchFamily="18" charset="0"/>
              </a:endParaRPr>
            </a:p>
          </p:txBody>
        </p:sp>
      </p:grpSp>
      <p:grpSp>
        <p:nvGrpSpPr>
          <p:cNvPr id="13" name="Group 12">
            <a:extLst>
              <a:ext uri="{FF2B5EF4-FFF2-40B4-BE49-F238E27FC236}">
                <a16:creationId xmlns:a16="http://schemas.microsoft.com/office/drawing/2014/main" id="{3AE68424-43AC-4EA5-182F-EF5E676AA14B}"/>
              </a:ext>
            </a:extLst>
          </p:cNvPr>
          <p:cNvGrpSpPr/>
          <p:nvPr/>
        </p:nvGrpSpPr>
        <p:grpSpPr>
          <a:xfrm>
            <a:off x="6064392" y="2736623"/>
            <a:ext cx="3030970" cy="369332"/>
            <a:chOff x="1815548" y="1279699"/>
            <a:chExt cx="3030970" cy="369332"/>
          </a:xfrm>
        </p:grpSpPr>
        <p:sp>
          <p:nvSpPr>
            <p:cNvPr id="14" name="Rounded Rectangle 9">
              <a:extLst>
                <a:ext uri="{FF2B5EF4-FFF2-40B4-BE49-F238E27FC236}">
                  <a16:creationId xmlns:a16="http://schemas.microsoft.com/office/drawing/2014/main" id="{558206FE-18B7-30A7-ABE1-344A45B062DA}"/>
                </a:ext>
              </a:extLst>
            </p:cNvPr>
            <p:cNvSpPr/>
            <p:nvPr/>
          </p:nvSpPr>
          <p:spPr>
            <a:xfrm>
              <a:off x="1815548" y="1279699"/>
              <a:ext cx="3030970" cy="369332"/>
            </a:xfrm>
            <a:prstGeom prst="roundRect">
              <a:avLst>
                <a:gd name="adj" fmla="val 23563"/>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 name="TextBox 14">
              <a:extLst>
                <a:ext uri="{FF2B5EF4-FFF2-40B4-BE49-F238E27FC236}">
                  <a16:creationId xmlns:a16="http://schemas.microsoft.com/office/drawing/2014/main" id="{3844AD18-9645-76C1-4A59-E15D23C33A46}"/>
                </a:ext>
              </a:extLst>
            </p:cNvPr>
            <p:cNvSpPr txBox="1"/>
            <p:nvPr/>
          </p:nvSpPr>
          <p:spPr>
            <a:xfrm>
              <a:off x="2147569" y="1279699"/>
              <a:ext cx="2355132" cy="369332"/>
            </a:xfrm>
            <a:prstGeom prst="rect">
              <a:avLst/>
            </a:prstGeom>
            <a:noFill/>
          </p:spPr>
          <p:txBody>
            <a:bodyPr wrap="none" rtlCol="0">
              <a:spAutoFit/>
            </a:bodyPr>
            <a:lstStyle/>
            <a:p>
              <a:r>
                <a:rPr lang="en-CH" dirty="0">
                  <a:solidFill>
                    <a:schemeClr val="accent1"/>
                  </a:solidFill>
                  <a:cs typeface="Times New Roman" panose="02020603050405020304" pitchFamily="18" charset="0"/>
                </a:rPr>
                <a:t>PersonX goes skydiving</a:t>
              </a:r>
            </a:p>
          </p:txBody>
        </p:sp>
      </p:grpSp>
      <p:grpSp>
        <p:nvGrpSpPr>
          <p:cNvPr id="16" name="Group 15">
            <a:extLst>
              <a:ext uri="{FF2B5EF4-FFF2-40B4-BE49-F238E27FC236}">
                <a16:creationId xmlns:a16="http://schemas.microsoft.com/office/drawing/2014/main" id="{7A852844-C2E2-5CF4-97EA-BE6CD6528F51}"/>
              </a:ext>
            </a:extLst>
          </p:cNvPr>
          <p:cNvGrpSpPr/>
          <p:nvPr/>
        </p:nvGrpSpPr>
        <p:grpSpPr>
          <a:xfrm>
            <a:off x="6064392" y="3491290"/>
            <a:ext cx="3030970" cy="376665"/>
            <a:chOff x="1815548" y="1272366"/>
            <a:chExt cx="3030970" cy="376665"/>
          </a:xfrm>
        </p:grpSpPr>
        <p:sp>
          <p:nvSpPr>
            <p:cNvPr id="17" name="Rounded Rectangle 13">
              <a:extLst>
                <a:ext uri="{FF2B5EF4-FFF2-40B4-BE49-F238E27FC236}">
                  <a16:creationId xmlns:a16="http://schemas.microsoft.com/office/drawing/2014/main" id="{C4B4DACC-C8AF-6C36-B422-4A6524464BD7}"/>
                </a:ext>
              </a:extLst>
            </p:cNvPr>
            <p:cNvSpPr/>
            <p:nvPr/>
          </p:nvSpPr>
          <p:spPr>
            <a:xfrm>
              <a:off x="1815548" y="1279699"/>
              <a:ext cx="3030970" cy="369332"/>
            </a:xfrm>
            <a:prstGeom prst="roundRect">
              <a:avLst>
                <a:gd name="adj" fmla="val 23563"/>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8" name="TextBox 17">
              <a:extLst>
                <a:ext uri="{FF2B5EF4-FFF2-40B4-BE49-F238E27FC236}">
                  <a16:creationId xmlns:a16="http://schemas.microsoft.com/office/drawing/2014/main" id="{F90DEBD8-2942-39E5-B7D4-4AACC8D7CCA3}"/>
                </a:ext>
              </a:extLst>
            </p:cNvPr>
            <p:cNvSpPr txBox="1"/>
            <p:nvPr/>
          </p:nvSpPr>
          <p:spPr>
            <a:xfrm>
              <a:off x="2198748" y="1272366"/>
              <a:ext cx="2326278" cy="369332"/>
            </a:xfrm>
            <a:prstGeom prst="rect">
              <a:avLst/>
            </a:prstGeom>
            <a:noFill/>
          </p:spPr>
          <p:txBody>
            <a:bodyPr wrap="none" rtlCol="0">
              <a:spAutoFit/>
            </a:bodyPr>
            <a:lstStyle/>
            <a:p>
              <a:r>
                <a:rPr lang="en-GB" dirty="0" err="1">
                  <a:solidFill>
                    <a:schemeClr val="accent6"/>
                  </a:solidFill>
                  <a:cs typeface="Times New Roman" panose="02020603050405020304" pitchFamily="18" charset="0"/>
                </a:rPr>
                <a:t>PersonX</a:t>
              </a:r>
              <a:r>
                <a:rPr lang="en-GB" dirty="0">
                  <a:solidFill>
                    <a:schemeClr val="accent6"/>
                  </a:solidFill>
                  <a:cs typeface="Times New Roman" panose="02020603050405020304" pitchFamily="18" charset="0"/>
                </a:rPr>
                <a:t> gets tired of it</a:t>
              </a:r>
              <a:endParaRPr lang="en-CH" dirty="0">
                <a:solidFill>
                  <a:schemeClr val="accent6"/>
                </a:solidFill>
                <a:cs typeface="Times New Roman" panose="02020603050405020304" pitchFamily="18" charset="0"/>
              </a:endParaRPr>
            </a:p>
          </p:txBody>
        </p:sp>
      </p:grpSp>
      <p:cxnSp>
        <p:nvCxnSpPr>
          <p:cNvPr id="19" name="Straight Arrow Connector 18">
            <a:extLst>
              <a:ext uri="{FF2B5EF4-FFF2-40B4-BE49-F238E27FC236}">
                <a16:creationId xmlns:a16="http://schemas.microsoft.com/office/drawing/2014/main" id="{83D3802B-8AF4-AED4-1C09-CDCDA3E0860A}"/>
              </a:ext>
            </a:extLst>
          </p:cNvPr>
          <p:cNvCxnSpPr>
            <a:cxnSpLocks/>
          </p:cNvCxnSpPr>
          <p:nvPr/>
        </p:nvCxnSpPr>
        <p:spPr>
          <a:xfrm>
            <a:off x="9095362" y="2935105"/>
            <a:ext cx="468941" cy="3606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9F711C2-5BF9-6AEE-3FF6-AEAD1CB74E8E}"/>
              </a:ext>
            </a:extLst>
          </p:cNvPr>
          <p:cNvSpPr txBox="1"/>
          <p:nvPr/>
        </p:nvSpPr>
        <p:spPr>
          <a:xfrm>
            <a:off x="8947424" y="2596634"/>
            <a:ext cx="2599886" cy="523220"/>
          </a:xfrm>
          <a:prstGeom prst="rect">
            <a:avLst/>
          </a:prstGeom>
          <a:noFill/>
        </p:spPr>
        <p:txBody>
          <a:bodyPr wrap="square">
            <a:spAutoFit/>
          </a:bodyPr>
          <a:lstStyle/>
          <a:p>
            <a:pPr algn="ctr"/>
            <a:r>
              <a:rPr lang="en-GB" sz="1200" dirty="0">
                <a:cs typeface="Courier New" panose="02070309020205020404" pitchFamily="49" charset="0"/>
              </a:rPr>
              <a:t>(the </a:t>
            </a:r>
            <a:r>
              <a:rPr lang="en-GB" sz="1200" b="1" dirty="0">
                <a:cs typeface="Courier New" panose="02070309020205020404" pitchFamily="49" charset="0"/>
              </a:rPr>
              <a:t>intention</a:t>
            </a:r>
            <a:r>
              <a:rPr lang="en-GB" sz="1200" dirty="0">
                <a:cs typeface="Courier New" panose="02070309020205020404" pitchFamily="49" charset="0"/>
              </a:rPr>
              <a:t> of </a:t>
            </a:r>
            <a:r>
              <a:rPr lang="en-GB" sz="1200" dirty="0" err="1">
                <a:cs typeface="Courier New" panose="02070309020205020404" pitchFamily="49" charset="0"/>
              </a:rPr>
              <a:t>PersonX</a:t>
            </a:r>
            <a:r>
              <a:rPr lang="en-GB" sz="1200" dirty="0">
                <a:cs typeface="Courier New" panose="02070309020205020404" pitchFamily="49" charset="0"/>
              </a:rPr>
              <a:t>)</a:t>
            </a:r>
          </a:p>
          <a:p>
            <a:pPr algn="ctr"/>
            <a:r>
              <a:rPr lang="en-GB" sz="1600" dirty="0" err="1">
                <a:cs typeface="Courier New" panose="02070309020205020404" pitchFamily="49" charset="0"/>
              </a:rPr>
              <a:t>xIntent</a:t>
            </a:r>
            <a:endParaRPr lang="en-GB" sz="1100" dirty="0">
              <a:cs typeface="Courier New" panose="02070309020205020404" pitchFamily="49" charset="0"/>
            </a:endParaRPr>
          </a:p>
        </p:txBody>
      </p:sp>
      <p:sp>
        <p:nvSpPr>
          <p:cNvPr id="21" name="TextBox 20">
            <a:extLst>
              <a:ext uri="{FF2B5EF4-FFF2-40B4-BE49-F238E27FC236}">
                <a16:creationId xmlns:a16="http://schemas.microsoft.com/office/drawing/2014/main" id="{62965D5F-96C8-B0E0-A94F-D6D71EC3F285}"/>
              </a:ext>
            </a:extLst>
          </p:cNvPr>
          <p:cNvSpPr txBox="1"/>
          <p:nvPr/>
        </p:nvSpPr>
        <p:spPr>
          <a:xfrm>
            <a:off x="8663645" y="3594067"/>
            <a:ext cx="2599886" cy="523220"/>
          </a:xfrm>
          <a:prstGeom prst="rect">
            <a:avLst/>
          </a:prstGeom>
          <a:noFill/>
        </p:spPr>
        <p:txBody>
          <a:bodyPr wrap="square">
            <a:spAutoFit/>
          </a:bodyPr>
          <a:lstStyle/>
          <a:p>
            <a:pPr algn="ctr"/>
            <a:r>
              <a:rPr lang="en-GB" sz="1600" dirty="0" err="1">
                <a:cs typeface="Courier New" panose="02070309020205020404" pitchFamily="49" charset="0"/>
              </a:rPr>
              <a:t>xWant</a:t>
            </a:r>
            <a:endParaRPr lang="en-GB" sz="1100" dirty="0">
              <a:cs typeface="Courier New" panose="02070309020205020404" pitchFamily="49" charset="0"/>
            </a:endParaRPr>
          </a:p>
          <a:p>
            <a:pPr algn="ctr"/>
            <a:r>
              <a:rPr lang="en-GB" sz="1200" dirty="0">
                <a:cs typeface="Courier New" panose="02070309020205020404" pitchFamily="49" charset="0"/>
              </a:rPr>
              <a:t>(then </a:t>
            </a:r>
            <a:r>
              <a:rPr lang="en-GB" sz="1200" dirty="0" err="1">
                <a:cs typeface="Courier New" panose="02070309020205020404" pitchFamily="49" charset="0"/>
              </a:rPr>
              <a:t>PersonX</a:t>
            </a:r>
            <a:r>
              <a:rPr lang="en-GB" sz="1200" dirty="0">
                <a:cs typeface="Courier New" panose="02070309020205020404" pitchFamily="49" charset="0"/>
              </a:rPr>
              <a:t> wants to)</a:t>
            </a:r>
            <a:endParaRPr lang="en-CH" sz="1200" dirty="0">
              <a:cs typeface="Courier New" panose="02070309020205020404" pitchFamily="49" charset="0"/>
            </a:endParaRPr>
          </a:p>
        </p:txBody>
      </p:sp>
      <p:cxnSp>
        <p:nvCxnSpPr>
          <p:cNvPr id="22" name="Straight Arrow Connector 21">
            <a:extLst>
              <a:ext uri="{FF2B5EF4-FFF2-40B4-BE49-F238E27FC236}">
                <a16:creationId xmlns:a16="http://schemas.microsoft.com/office/drawing/2014/main" id="{64306195-A16A-F1E6-7546-1D3F0A34B2CB}"/>
              </a:ext>
            </a:extLst>
          </p:cNvPr>
          <p:cNvCxnSpPr>
            <a:cxnSpLocks/>
          </p:cNvCxnSpPr>
          <p:nvPr/>
        </p:nvCxnSpPr>
        <p:spPr>
          <a:xfrm flipV="1">
            <a:off x="9095362" y="3338358"/>
            <a:ext cx="468941" cy="3449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Curved Right Arrow 24">
            <a:extLst>
              <a:ext uri="{FF2B5EF4-FFF2-40B4-BE49-F238E27FC236}">
                <a16:creationId xmlns:a16="http://schemas.microsoft.com/office/drawing/2014/main" id="{4FDC327A-E500-D23A-69C6-50A7B2B90FDD}"/>
              </a:ext>
            </a:extLst>
          </p:cNvPr>
          <p:cNvSpPr/>
          <p:nvPr/>
        </p:nvSpPr>
        <p:spPr>
          <a:xfrm>
            <a:off x="5300479" y="3383870"/>
            <a:ext cx="265043" cy="968170"/>
          </a:xfrm>
          <a:prstGeom prst="curvedRightArrow">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24" name="TextBox 23">
            <a:extLst>
              <a:ext uri="{FF2B5EF4-FFF2-40B4-BE49-F238E27FC236}">
                <a16:creationId xmlns:a16="http://schemas.microsoft.com/office/drawing/2014/main" id="{0256E5C4-A6F1-AE13-CE8D-9CBBDE8153F6}"/>
              </a:ext>
            </a:extLst>
          </p:cNvPr>
          <p:cNvSpPr txBox="1"/>
          <p:nvPr/>
        </p:nvSpPr>
        <p:spPr>
          <a:xfrm>
            <a:off x="5760253" y="4236961"/>
            <a:ext cx="1438920" cy="369332"/>
          </a:xfrm>
          <a:prstGeom prst="rect">
            <a:avLst/>
          </a:prstGeom>
          <a:noFill/>
        </p:spPr>
        <p:txBody>
          <a:bodyPr wrap="none" rtlCol="0">
            <a:spAutoFit/>
          </a:bodyPr>
          <a:lstStyle/>
          <a:p>
            <a:r>
              <a:rPr lang="en-CH" b="1" dirty="0">
                <a:cs typeface="Arial" panose="020B0604020202020204" pitchFamily="34" charset="0"/>
              </a:rPr>
              <a:t>Verbalization</a:t>
            </a:r>
          </a:p>
        </p:txBody>
      </p:sp>
      <p:sp>
        <p:nvSpPr>
          <p:cNvPr id="25" name="TextBox 24">
            <a:extLst>
              <a:ext uri="{FF2B5EF4-FFF2-40B4-BE49-F238E27FC236}">
                <a16:creationId xmlns:a16="http://schemas.microsoft.com/office/drawing/2014/main" id="{A86188CF-781C-1E6F-EB47-E6434AA55E3E}"/>
              </a:ext>
            </a:extLst>
          </p:cNvPr>
          <p:cNvSpPr txBox="1"/>
          <p:nvPr/>
        </p:nvSpPr>
        <p:spPr>
          <a:xfrm>
            <a:off x="6277938" y="5143409"/>
            <a:ext cx="2408032" cy="646331"/>
          </a:xfrm>
          <a:prstGeom prst="rect">
            <a:avLst/>
          </a:prstGeom>
          <a:noFill/>
        </p:spPr>
        <p:txBody>
          <a:bodyPr wrap="none" rtlCol="0">
            <a:spAutoFit/>
          </a:bodyPr>
          <a:lstStyle/>
          <a:p>
            <a:r>
              <a:rPr lang="en-CH" dirty="0">
                <a:solidFill>
                  <a:srgbClr val="7030A0"/>
                </a:solidFill>
                <a:cs typeface="Times New Roman" panose="02020603050405020304" pitchFamily="18" charset="0"/>
              </a:rPr>
              <a:t>After</a:t>
            </a:r>
            <a:r>
              <a:rPr lang="en-CH" dirty="0">
                <a:cs typeface="Times New Roman" panose="02020603050405020304" pitchFamily="18" charset="0"/>
              </a:rPr>
              <a:t> </a:t>
            </a:r>
            <a:r>
              <a:rPr lang="en-CH" dirty="0">
                <a:solidFill>
                  <a:schemeClr val="accent6"/>
                </a:solidFill>
                <a:cs typeface="Times New Roman" panose="02020603050405020304" pitchFamily="18" charset="0"/>
              </a:rPr>
              <a:t>getting tired of it</a:t>
            </a:r>
            <a:endParaRPr lang="en-HK" dirty="0">
              <a:cs typeface="Times New Roman" panose="02020603050405020304" pitchFamily="18" charset="0"/>
            </a:endParaRPr>
          </a:p>
          <a:p>
            <a:r>
              <a:rPr lang="en-US" dirty="0" err="1">
                <a:solidFill>
                  <a:schemeClr val="accent1"/>
                </a:solidFill>
                <a:cs typeface="Times New Roman" panose="02020603050405020304" pitchFamily="18" charset="0"/>
              </a:rPr>
              <a:t>PersonX</a:t>
            </a:r>
            <a:r>
              <a:rPr lang="en-US" dirty="0">
                <a:solidFill>
                  <a:schemeClr val="accent1"/>
                </a:solidFill>
                <a:cs typeface="Times New Roman" panose="02020603050405020304" pitchFamily="18" charset="0"/>
              </a:rPr>
              <a:t> goes skydiving</a:t>
            </a:r>
            <a:endParaRPr lang="en-CH" dirty="0">
              <a:solidFill>
                <a:schemeClr val="accent1"/>
              </a:solidFill>
              <a:cs typeface="Times New Roman" panose="02020603050405020304" pitchFamily="18" charset="0"/>
            </a:endParaRPr>
          </a:p>
        </p:txBody>
      </p:sp>
      <p:sp>
        <p:nvSpPr>
          <p:cNvPr id="26" name="TextBox 25">
            <a:extLst>
              <a:ext uri="{FF2B5EF4-FFF2-40B4-BE49-F238E27FC236}">
                <a16:creationId xmlns:a16="http://schemas.microsoft.com/office/drawing/2014/main" id="{BAE05B03-3541-0BFA-3F06-7ED10C14B20F}"/>
              </a:ext>
            </a:extLst>
          </p:cNvPr>
          <p:cNvSpPr txBox="1"/>
          <p:nvPr/>
        </p:nvSpPr>
        <p:spPr>
          <a:xfrm>
            <a:off x="6286480" y="4774077"/>
            <a:ext cx="5697274" cy="369332"/>
          </a:xfrm>
          <a:prstGeom prst="rect">
            <a:avLst/>
          </a:prstGeom>
          <a:noFill/>
        </p:spPr>
        <p:txBody>
          <a:bodyPr wrap="square" rtlCol="0">
            <a:spAutoFit/>
          </a:bodyPr>
          <a:lstStyle/>
          <a:p>
            <a:r>
              <a:rPr lang="en-GB" i="1" dirty="0" err="1">
                <a:cs typeface="Times New Roman" panose="02020603050405020304" pitchFamily="18" charset="0"/>
              </a:rPr>
              <a:t>PersonX</a:t>
            </a:r>
            <a:r>
              <a:rPr lang="en-GB" i="1" dirty="0">
                <a:cs typeface="Times New Roman" panose="02020603050405020304" pitchFamily="18" charset="0"/>
              </a:rPr>
              <a:t> is living a boring life.</a:t>
            </a:r>
            <a:endParaRPr lang="en-CH" i="1" dirty="0">
              <a:cs typeface="Times New Roman" panose="02020603050405020304" pitchFamily="18" charset="0"/>
            </a:endParaRPr>
          </a:p>
        </p:txBody>
      </p:sp>
      <p:sp>
        <p:nvSpPr>
          <p:cNvPr id="27" name="TextBox 26">
            <a:extLst>
              <a:ext uri="{FF2B5EF4-FFF2-40B4-BE49-F238E27FC236}">
                <a16:creationId xmlns:a16="http://schemas.microsoft.com/office/drawing/2014/main" id="{DB0B9511-67D9-B40D-2B66-0AC494545345}"/>
              </a:ext>
            </a:extLst>
          </p:cNvPr>
          <p:cNvSpPr txBox="1"/>
          <p:nvPr/>
        </p:nvSpPr>
        <p:spPr>
          <a:xfrm>
            <a:off x="7287566" y="4116405"/>
            <a:ext cx="817853" cy="646331"/>
          </a:xfrm>
          <a:prstGeom prst="rect">
            <a:avLst/>
          </a:prstGeom>
          <a:noFill/>
        </p:spPr>
        <p:txBody>
          <a:bodyPr wrap="none" rtlCol="0">
            <a:spAutoFit/>
          </a:bodyPr>
          <a:lstStyle/>
          <a:p>
            <a:r>
              <a:rPr lang="en-CH" sz="3600" dirty="0"/>
              <a:t>🤖️</a:t>
            </a:r>
          </a:p>
        </p:txBody>
      </p:sp>
      <p:sp>
        <p:nvSpPr>
          <p:cNvPr id="28" name="TextBox 27">
            <a:extLst>
              <a:ext uri="{FF2B5EF4-FFF2-40B4-BE49-F238E27FC236}">
                <a16:creationId xmlns:a16="http://schemas.microsoft.com/office/drawing/2014/main" id="{75C6F9C6-9384-AA99-0466-27C037DA0EB0}"/>
              </a:ext>
            </a:extLst>
          </p:cNvPr>
          <p:cNvSpPr txBox="1"/>
          <p:nvPr/>
        </p:nvSpPr>
        <p:spPr>
          <a:xfrm>
            <a:off x="5294871" y="4692681"/>
            <a:ext cx="1013418" cy="523220"/>
          </a:xfrm>
          <a:prstGeom prst="rect">
            <a:avLst/>
          </a:prstGeom>
          <a:noFill/>
        </p:spPr>
        <p:txBody>
          <a:bodyPr wrap="none" rtlCol="0">
            <a:spAutoFit/>
          </a:bodyPr>
          <a:lstStyle/>
          <a:p>
            <a:pPr algn="ctr"/>
            <a:r>
              <a:rPr lang="en-CH" sz="1400" b="1" dirty="0">
                <a:cs typeface="Arial" panose="020B0604020202020204" pitchFamily="34" charset="0"/>
              </a:rPr>
              <a:t>LLM-added</a:t>
            </a:r>
          </a:p>
          <a:p>
            <a:pPr algn="ctr"/>
            <a:r>
              <a:rPr lang="en-CH" sz="1400" b="1" dirty="0">
                <a:cs typeface="Arial" panose="020B0604020202020204" pitchFamily="34" charset="0"/>
              </a:rPr>
              <a:t>context</a:t>
            </a:r>
          </a:p>
        </p:txBody>
      </p:sp>
      <p:sp>
        <p:nvSpPr>
          <p:cNvPr id="29" name="TextBox 28">
            <a:extLst>
              <a:ext uri="{FF2B5EF4-FFF2-40B4-BE49-F238E27FC236}">
                <a16:creationId xmlns:a16="http://schemas.microsoft.com/office/drawing/2014/main" id="{AC2CE65D-C8CB-79D0-98A3-1BC92861A0E9}"/>
              </a:ext>
            </a:extLst>
          </p:cNvPr>
          <p:cNvSpPr txBox="1"/>
          <p:nvPr/>
        </p:nvSpPr>
        <p:spPr>
          <a:xfrm>
            <a:off x="5240368" y="5198787"/>
            <a:ext cx="1013419" cy="523220"/>
          </a:xfrm>
          <a:prstGeom prst="rect">
            <a:avLst/>
          </a:prstGeom>
          <a:noFill/>
        </p:spPr>
        <p:txBody>
          <a:bodyPr wrap="none" rtlCol="0">
            <a:spAutoFit/>
          </a:bodyPr>
          <a:lstStyle/>
          <a:p>
            <a:r>
              <a:rPr lang="en-CH" sz="1400" b="1" dirty="0">
                <a:cs typeface="Arial" panose="020B0604020202020204" pitchFamily="34" charset="0"/>
              </a:rPr>
              <a:t>Rule-based</a:t>
            </a:r>
          </a:p>
          <a:p>
            <a:r>
              <a:rPr lang="en-CH" sz="1400" b="1" dirty="0">
                <a:cs typeface="Arial" panose="020B0604020202020204" pitchFamily="34" charset="0"/>
              </a:rPr>
              <a:t>discourse</a:t>
            </a:r>
          </a:p>
        </p:txBody>
      </p:sp>
      <p:sp>
        <p:nvSpPr>
          <p:cNvPr id="30" name="TextBox 29">
            <a:extLst>
              <a:ext uri="{FF2B5EF4-FFF2-40B4-BE49-F238E27FC236}">
                <a16:creationId xmlns:a16="http://schemas.microsoft.com/office/drawing/2014/main" id="{EF563451-F8B5-17FE-CF42-2848890C9B1D}"/>
              </a:ext>
            </a:extLst>
          </p:cNvPr>
          <p:cNvSpPr txBox="1"/>
          <p:nvPr/>
        </p:nvSpPr>
        <p:spPr>
          <a:xfrm>
            <a:off x="5180253" y="5770003"/>
            <a:ext cx="955711" cy="307777"/>
          </a:xfrm>
          <a:prstGeom prst="rect">
            <a:avLst/>
          </a:prstGeom>
          <a:noFill/>
        </p:spPr>
        <p:txBody>
          <a:bodyPr wrap="none" rtlCol="0">
            <a:spAutoFit/>
          </a:bodyPr>
          <a:lstStyle/>
          <a:p>
            <a:r>
              <a:rPr lang="en-CH" sz="1400" b="1" dirty="0">
                <a:cs typeface="Arial" panose="020B0604020202020204" pitchFamily="34" charset="0"/>
              </a:rPr>
              <a:t> Question:</a:t>
            </a:r>
          </a:p>
        </p:txBody>
      </p:sp>
      <p:sp>
        <p:nvSpPr>
          <p:cNvPr id="31" name="TextBox 30">
            <a:extLst>
              <a:ext uri="{FF2B5EF4-FFF2-40B4-BE49-F238E27FC236}">
                <a16:creationId xmlns:a16="http://schemas.microsoft.com/office/drawing/2014/main" id="{87A201F2-E4D6-1F08-DDFE-C4A253EDB8D2}"/>
              </a:ext>
            </a:extLst>
          </p:cNvPr>
          <p:cNvSpPr txBox="1"/>
          <p:nvPr/>
        </p:nvSpPr>
        <p:spPr>
          <a:xfrm>
            <a:off x="6263204" y="5782595"/>
            <a:ext cx="5697273" cy="646331"/>
          </a:xfrm>
          <a:prstGeom prst="rect">
            <a:avLst/>
          </a:prstGeom>
          <a:noFill/>
        </p:spPr>
        <p:txBody>
          <a:bodyPr wrap="square">
            <a:spAutoFit/>
          </a:bodyPr>
          <a:lstStyle/>
          <a:p>
            <a:r>
              <a:rPr lang="en-GB" dirty="0">
                <a:cs typeface="Times New Roman" panose="02020603050405020304" pitchFamily="18" charset="0"/>
              </a:rPr>
              <a:t>What’s both</a:t>
            </a:r>
            <a:r>
              <a:rPr lang="zh-CN" altLang="en-US" dirty="0">
                <a:cs typeface="Times New Roman" panose="02020603050405020304" pitchFamily="18" charset="0"/>
              </a:rPr>
              <a:t> </a:t>
            </a:r>
            <a:r>
              <a:rPr lang="en-US" altLang="zh-CN" dirty="0">
                <a:cs typeface="Times New Roman" panose="02020603050405020304" pitchFamily="18" charset="0"/>
              </a:rPr>
              <a:t>the intention of </a:t>
            </a:r>
            <a:r>
              <a:rPr lang="en-CH" dirty="0">
                <a:solidFill>
                  <a:schemeClr val="accent1"/>
                </a:solidFill>
                <a:cs typeface="Times New Roman" panose="02020603050405020304" pitchFamily="18" charset="0"/>
              </a:rPr>
              <a:t>PersonX going skydiving</a:t>
            </a:r>
          </a:p>
          <a:p>
            <a:r>
              <a:rPr lang="en-US" altLang="zh-CN" dirty="0">
                <a:cs typeface="Times New Roman" panose="02020603050405020304" pitchFamily="18" charset="0"/>
              </a:rPr>
              <a:t> and what X wants to do </a:t>
            </a:r>
            <a:r>
              <a:rPr lang="en-US" altLang="zh-CN" dirty="0">
                <a:solidFill>
                  <a:srgbClr val="7030A0"/>
                </a:solidFill>
                <a:cs typeface="Times New Roman" panose="02020603050405020304" pitchFamily="18" charset="0"/>
              </a:rPr>
              <a:t>after</a:t>
            </a:r>
            <a:r>
              <a:rPr lang="en-US" altLang="zh-CN" dirty="0">
                <a:cs typeface="Times New Roman" panose="02020603050405020304" pitchFamily="18" charset="0"/>
              </a:rPr>
              <a:t> </a:t>
            </a:r>
            <a:r>
              <a:rPr lang="en-GB" dirty="0" err="1">
                <a:solidFill>
                  <a:schemeClr val="accent6"/>
                </a:solidFill>
                <a:cs typeface="Times New Roman" panose="02020603050405020304" pitchFamily="18" charset="0"/>
              </a:rPr>
              <a:t>PersonX</a:t>
            </a:r>
            <a:r>
              <a:rPr lang="en-GB" dirty="0">
                <a:solidFill>
                  <a:schemeClr val="accent6"/>
                </a:solidFill>
                <a:cs typeface="Times New Roman" panose="02020603050405020304" pitchFamily="18" charset="0"/>
              </a:rPr>
              <a:t> getting tired of it</a:t>
            </a:r>
            <a:r>
              <a:rPr lang="en-US" altLang="zh-CN" dirty="0">
                <a:cs typeface="Times New Roman" panose="02020603050405020304" pitchFamily="18" charset="0"/>
              </a:rPr>
              <a:t>?</a:t>
            </a:r>
            <a:endParaRPr lang="en-GB" dirty="0">
              <a:cs typeface="Times New Roman" panose="02020603050405020304" pitchFamily="18" charset="0"/>
            </a:endParaRPr>
          </a:p>
        </p:txBody>
      </p:sp>
      <p:sp>
        <p:nvSpPr>
          <p:cNvPr id="32" name="TextBox 31">
            <a:extLst>
              <a:ext uri="{FF2B5EF4-FFF2-40B4-BE49-F238E27FC236}">
                <a16:creationId xmlns:a16="http://schemas.microsoft.com/office/drawing/2014/main" id="{DA68BC0D-5553-996C-EB3E-2BD035ECF8DF}"/>
              </a:ext>
            </a:extLst>
          </p:cNvPr>
          <p:cNvSpPr txBox="1"/>
          <p:nvPr/>
        </p:nvSpPr>
        <p:spPr>
          <a:xfrm>
            <a:off x="5228009" y="6326645"/>
            <a:ext cx="836383" cy="307777"/>
          </a:xfrm>
          <a:prstGeom prst="rect">
            <a:avLst/>
          </a:prstGeom>
          <a:noFill/>
        </p:spPr>
        <p:txBody>
          <a:bodyPr wrap="none" rtlCol="0">
            <a:spAutoFit/>
          </a:bodyPr>
          <a:lstStyle/>
          <a:p>
            <a:r>
              <a:rPr lang="en-CH" sz="1400" b="1" dirty="0">
                <a:cs typeface="Arial" panose="020B0604020202020204" pitchFamily="34" charset="0"/>
              </a:rPr>
              <a:t> Answer:</a:t>
            </a:r>
          </a:p>
        </p:txBody>
      </p:sp>
      <p:sp>
        <p:nvSpPr>
          <p:cNvPr id="33" name="TextBox 32">
            <a:extLst>
              <a:ext uri="{FF2B5EF4-FFF2-40B4-BE49-F238E27FC236}">
                <a16:creationId xmlns:a16="http://schemas.microsoft.com/office/drawing/2014/main" id="{106754C7-4B0E-8100-A6AE-10CC8BD226A6}"/>
              </a:ext>
            </a:extLst>
          </p:cNvPr>
          <p:cNvSpPr txBox="1"/>
          <p:nvPr/>
        </p:nvSpPr>
        <p:spPr>
          <a:xfrm>
            <a:off x="6258058" y="6298339"/>
            <a:ext cx="2860625" cy="369332"/>
          </a:xfrm>
          <a:prstGeom prst="rect">
            <a:avLst/>
          </a:prstGeom>
          <a:noFill/>
        </p:spPr>
        <p:txBody>
          <a:bodyPr wrap="square">
            <a:spAutoFit/>
          </a:bodyPr>
          <a:lstStyle/>
          <a:p>
            <a:r>
              <a:rPr lang="en-GB" dirty="0">
                <a:solidFill>
                  <a:schemeClr val="accent2"/>
                </a:solidFill>
                <a:cs typeface="Times New Roman" panose="02020603050405020304" pitchFamily="18" charset="0"/>
              </a:rPr>
              <a:t>find new things to do</a:t>
            </a:r>
            <a:endParaRPr lang="en-CH" dirty="0">
              <a:solidFill>
                <a:schemeClr val="accent2"/>
              </a:solidFill>
              <a:cs typeface="Times New Roman" panose="02020603050405020304" pitchFamily="18" charset="0"/>
            </a:endParaRPr>
          </a:p>
        </p:txBody>
      </p:sp>
      <p:cxnSp>
        <p:nvCxnSpPr>
          <p:cNvPr id="34" name="Straight Connector 33">
            <a:extLst>
              <a:ext uri="{FF2B5EF4-FFF2-40B4-BE49-F238E27FC236}">
                <a16:creationId xmlns:a16="http://schemas.microsoft.com/office/drawing/2014/main" id="{F7646639-E77B-05FA-A072-E3D729AE9E81}"/>
              </a:ext>
            </a:extLst>
          </p:cNvPr>
          <p:cNvCxnSpPr>
            <a:cxnSpLocks/>
          </p:cNvCxnSpPr>
          <p:nvPr/>
        </p:nvCxnSpPr>
        <p:spPr>
          <a:xfrm>
            <a:off x="5300479" y="4652742"/>
            <a:ext cx="6358949" cy="0"/>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2D4FC07-4F4C-08C6-027D-F31055DD42F0}"/>
                  </a:ext>
                </a:extLst>
              </p:cNvPr>
              <p:cNvSpPr txBox="1"/>
              <p:nvPr/>
            </p:nvSpPr>
            <p:spPr>
              <a:xfrm>
                <a:off x="5561772" y="1925522"/>
                <a:ext cx="6097656" cy="584775"/>
              </a:xfrm>
              <a:prstGeom prst="rect">
                <a:avLst/>
              </a:prstGeom>
              <a:noFill/>
            </p:spPr>
            <p:txBody>
              <a:bodyPr wrap="square">
                <a:spAutoFit/>
              </a:bodyPr>
              <a:lstStyle/>
              <a:p>
                <a:pPr algn="ctr"/>
                <a14:m>
                  <m:oMath xmlns:m="http://schemas.openxmlformats.org/officeDocument/2006/math">
                    <m:r>
                      <a:rPr lang="en-US" sz="1600" b="0" i="1" smtClean="0">
                        <a:latin typeface="Cambria Math" panose="02040503050406030204" pitchFamily="18" charset="0"/>
                      </a:rPr>
                      <m:t>𝑞</m:t>
                    </m:r>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m:t>
                        </m:r>
                      </m:sub>
                    </m:sSub>
                    <m:r>
                      <a:rPr lang="en-US" sz="1600" b="0" i="1" smtClean="0">
                        <a:latin typeface="Cambria Math" panose="02040503050406030204" pitchFamily="18" charset="0"/>
                      </a:rPr>
                      <m:t>:</m:t>
                    </m:r>
                    <m:r>
                      <a:rPr lang="zh-CN" altLang="en-US" sz="1600" b="0" i="1" smtClean="0">
                        <a:latin typeface="Cambria Math" panose="02040503050406030204" pitchFamily="18" charset="0"/>
                      </a:rPr>
                      <m:t> </m:t>
                    </m:r>
                  </m:oMath>
                </a14:m>
                <a:r>
                  <a:rPr lang="en-US" sz="1600" b="0" dirty="0">
                    <a:cs typeface="Courier New" panose="02070309020205020404" pitchFamily="49" charset="0"/>
                  </a:rPr>
                  <a:t>xIntent</a:t>
                </a:r>
                <a14:m>
                  <m:oMath xmlns:m="http://schemas.openxmlformats.org/officeDocument/2006/math">
                    <m:d>
                      <m:dPr>
                        <m:ctrlPr>
                          <a:rPr lang="en-US" sz="1600" b="0" i="1" smtClean="0">
                            <a:latin typeface="Cambria Math" panose="02040503050406030204" pitchFamily="18" charset="0"/>
                          </a:rPr>
                        </m:ctrlPr>
                      </m:dPr>
                      <m:e>
                        <m:r>
                          <m:rPr>
                            <m:sty m:val="p"/>
                          </m:rPr>
                          <a:rPr lang="en-US" sz="1600" b="0" i="0" smtClean="0">
                            <a:latin typeface="Cambria Math" panose="02040503050406030204" pitchFamily="18" charset="0"/>
                          </a:rPr>
                          <m:t>X</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goes</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sky</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diving</m:t>
                        </m:r>
                        <m:r>
                          <a:rPr lang="en-US" sz="1600" b="0" i="0" smtClean="0">
                            <a:latin typeface="Cambria Math" panose="02040503050406030204" pitchFamily="18" charset="0"/>
                          </a:rPr>
                          <m:t> </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m:t>
                            </m:r>
                          </m:sub>
                        </m:sSub>
                      </m:e>
                    </m:d>
                  </m:oMath>
                </a14:m>
                <a:endParaRPr lang="en-US" sz="1600" b="0" i="1" dirty="0"/>
              </a:p>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m:t>
                      </m:r>
                      <m:r>
                        <m:rPr>
                          <m:nor/>
                        </m:rPr>
                        <a:rPr lang="en-US" sz="1600" b="0" i="0" dirty="0" smtClean="0">
                          <a:cs typeface="Courier New" panose="02070309020205020404" pitchFamily="49" charset="0"/>
                        </a:rPr>
                        <m:t>xWant</m:t>
                      </m:r>
                      <m:r>
                        <a:rPr lang="en-US" sz="1600" b="0" i="1" dirty="0" smtClean="0">
                          <a:latin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X</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gets</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tired</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of</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it</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𝑉</m:t>
                          </m:r>
                        </m:e>
                        <m:sub>
                          <m:r>
                            <a:rPr lang="en-US" sz="1600" b="0" i="1" smtClean="0">
                              <a:latin typeface="Cambria Math" panose="02040503050406030204" pitchFamily="18" charset="0"/>
                              <a:ea typeface="Cambria Math" panose="02040503050406030204" pitchFamily="18" charset="0"/>
                            </a:rPr>
                            <m:t>?</m:t>
                          </m:r>
                        </m:sub>
                      </m:sSub>
                      <m:r>
                        <a:rPr lang="en-US" sz="1600" b="0" i="1" smtClean="0">
                          <a:latin typeface="Cambria Math" panose="02040503050406030204" pitchFamily="18" charset="0"/>
                          <a:ea typeface="Cambria Math" panose="02040503050406030204" pitchFamily="18" charset="0"/>
                        </a:rPr>
                        <m:t>)</m:t>
                      </m:r>
                    </m:oMath>
                  </m:oMathPara>
                </a14:m>
                <a:endParaRPr lang="en-CH" sz="1600" dirty="0"/>
              </a:p>
            </p:txBody>
          </p:sp>
        </mc:Choice>
        <mc:Fallback xmlns="">
          <p:sp>
            <p:nvSpPr>
              <p:cNvPr id="35" name="TextBox 34">
                <a:extLst>
                  <a:ext uri="{FF2B5EF4-FFF2-40B4-BE49-F238E27FC236}">
                    <a16:creationId xmlns:a16="http://schemas.microsoft.com/office/drawing/2014/main" id="{F2D4FC07-4F4C-08C6-027D-F31055DD42F0}"/>
                  </a:ext>
                </a:extLst>
              </p:cNvPr>
              <p:cNvSpPr txBox="1">
                <a:spLocks noRot="1" noChangeAspect="1" noMove="1" noResize="1" noEditPoints="1" noAdjustHandles="1" noChangeArrowheads="1" noChangeShapeType="1" noTextEdit="1"/>
              </p:cNvSpPr>
              <p:nvPr/>
            </p:nvSpPr>
            <p:spPr>
              <a:xfrm>
                <a:off x="5561772" y="1925522"/>
                <a:ext cx="6097656" cy="584775"/>
              </a:xfrm>
              <a:prstGeom prst="rect">
                <a:avLst/>
              </a:prstGeom>
              <a:blipFill>
                <a:blip r:embed="rId5"/>
                <a:stretch>
                  <a:fillRect t="-3125" b="-5208"/>
                </a:stretch>
              </a:blipFill>
            </p:spPr>
            <p:txBody>
              <a:bodyPr/>
              <a:lstStyle/>
              <a:p>
                <a:r>
                  <a:rPr lang="en-HK">
                    <a:noFill/>
                  </a:rPr>
                  <a:t> </a:t>
                </a:r>
              </a:p>
            </p:txBody>
          </p:sp>
        </mc:Fallback>
      </mc:AlternateContent>
      <p:cxnSp>
        <p:nvCxnSpPr>
          <p:cNvPr id="36" name="Straight Connector 35">
            <a:extLst>
              <a:ext uri="{FF2B5EF4-FFF2-40B4-BE49-F238E27FC236}">
                <a16:creationId xmlns:a16="http://schemas.microsoft.com/office/drawing/2014/main" id="{71BBF5CC-93FE-27A1-C347-6589C63C3EE1}"/>
              </a:ext>
            </a:extLst>
          </p:cNvPr>
          <p:cNvCxnSpPr>
            <a:cxnSpLocks/>
          </p:cNvCxnSpPr>
          <p:nvPr/>
        </p:nvCxnSpPr>
        <p:spPr>
          <a:xfrm>
            <a:off x="5777007" y="2518463"/>
            <a:ext cx="5865887" cy="28335"/>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21344D5-A9EA-81DE-3911-59EDFC85C8C8}"/>
              </a:ext>
            </a:extLst>
          </p:cNvPr>
          <p:cNvSpPr txBox="1"/>
          <p:nvPr/>
        </p:nvSpPr>
        <p:spPr>
          <a:xfrm>
            <a:off x="0" y="6596390"/>
            <a:ext cx="9483047" cy="261610"/>
          </a:xfrm>
          <a:prstGeom prst="rect">
            <a:avLst/>
          </a:prstGeom>
          <a:noFill/>
        </p:spPr>
        <p:txBody>
          <a:bodyPr wrap="square">
            <a:spAutoFit/>
          </a:bodyPr>
          <a:lstStyle/>
          <a:p>
            <a:r>
              <a:rPr lang="en-HK" sz="1100" dirty="0"/>
              <a:t>Tianqing Fang, </a:t>
            </a:r>
            <a:r>
              <a:rPr lang="en-HK" sz="1100" dirty="0" err="1"/>
              <a:t>Zeming</a:t>
            </a:r>
            <a:r>
              <a:rPr lang="en-HK" sz="1100" dirty="0"/>
              <a:t> Chen, Yangqiu </a:t>
            </a:r>
            <a:r>
              <a:rPr lang="en-HK" sz="1100" dirty="0" err="1"/>
              <a:t>Song,</a:t>
            </a:r>
            <a:r>
              <a:rPr lang="en-HK" sz="1100" dirty="0"/>
              <a:t> Antoine </a:t>
            </a:r>
            <a:r>
              <a:rPr lang="en-HK" sz="1100" dirty="0" err="1"/>
              <a:t>Bosselut</a:t>
            </a:r>
            <a:r>
              <a:rPr lang="en-HK" sz="1100" dirty="0"/>
              <a:t>. Complex Reasoning over Logical Queries on Commonsense Knowledge Graphs. </a:t>
            </a:r>
            <a:r>
              <a:rPr lang="en-HK" sz="1100" dirty="0" err="1"/>
              <a:t>Arxiv</a:t>
            </a:r>
            <a:r>
              <a:rPr lang="en-HK" sz="1100" dirty="0"/>
              <a:t> 2024.</a:t>
            </a:r>
          </a:p>
        </p:txBody>
      </p:sp>
    </p:spTree>
    <p:extLst>
      <p:ext uri="{BB962C8B-B14F-4D97-AF65-F5344CB8AC3E}">
        <p14:creationId xmlns:p14="http://schemas.microsoft.com/office/powerpoint/2010/main" val="175484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animBg="1"/>
      <p:bldP spid="24" grpId="0"/>
      <p:bldP spid="25" grpId="0"/>
      <p:bldP spid="26" grpId="0"/>
      <p:bldP spid="27" grpId="0"/>
      <p:bldP spid="28" grpId="0"/>
      <p:bldP spid="29" grpId="0"/>
      <p:bldP spid="30" grpId="0"/>
      <p:bldP spid="31" grpId="0"/>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23AC-0006-C76A-6969-2898E06C1AEC}"/>
              </a:ext>
            </a:extLst>
          </p:cNvPr>
          <p:cNvSpPr>
            <a:spLocks noGrp="1"/>
          </p:cNvSpPr>
          <p:nvPr>
            <p:ph type="title"/>
          </p:nvPr>
        </p:nvSpPr>
        <p:spPr/>
        <p:txBody>
          <a:bodyPr/>
          <a:lstStyle/>
          <a:p>
            <a:r>
              <a:rPr lang="en-CH" dirty="0"/>
              <a:t>Conjunctive </a:t>
            </a:r>
            <a:r>
              <a:rPr lang="en-HK" dirty="0"/>
              <a:t>L</a:t>
            </a:r>
            <a:r>
              <a:rPr lang="en-CH" dirty="0"/>
              <a:t>ogica</a:t>
            </a:r>
            <a:r>
              <a:rPr lang="en-HK" dirty="0"/>
              <a:t>l</a:t>
            </a:r>
            <a:r>
              <a:rPr lang="en-CH" dirty="0"/>
              <a:t> </a:t>
            </a:r>
            <a:r>
              <a:rPr lang="en-HK" dirty="0"/>
              <a:t>Q</a:t>
            </a:r>
            <a:r>
              <a:rPr lang="en-CH" dirty="0"/>
              <a:t>ueries</a:t>
            </a:r>
            <a:endParaRPr lang="en-HK" dirty="0"/>
          </a:p>
        </p:txBody>
      </p:sp>
      <p:sp>
        <p:nvSpPr>
          <p:cNvPr id="3" name="Content Placeholder 2">
            <a:extLst>
              <a:ext uri="{FF2B5EF4-FFF2-40B4-BE49-F238E27FC236}">
                <a16:creationId xmlns:a16="http://schemas.microsoft.com/office/drawing/2014/main" id="{AE004E21-7F93-6986-03FE-D3EE2A91EC55}"/>
              </a:ext>
            </a:extLst>
          </p:cNvPr>
          <p:cNvSpPr>
            <a:spLocks noGrp="1"/>
          </p:cNvSpPr>
          <p:nvPr>
            <p:ph idx="1"/>
          </p:nvPr>
        </p:nvSpPr>
        <p:spPr/>
        <p:txBody>
          <a:bodyPr/>
          <a:lstStyle/>
          <a:p>
            <a:r>
              <a:rPr lang="en-HK" dirty="0"/>
              <a:t>Similar to CQA problems</a:t>
            </a:r>
          </a:p>
        </p:txBody>
      </p:sp>
      <p:sp>
        <p:nvSpPr>
          <p:cNvPr id="4" name="Slide Number Placeholder 3">
            <a:extLst>
              <a:ext uri="{FF2B5EF4-FFF2-40B4-BE49-F238E27FC236}">
                <a16:creationId xmlns:a16="http://schemas.microsoft.com/office/drawing/2014/main" id="{DCCDF34F-1610-5A7F-945A-111E60A987A9}"/>
              </a:ext>
            </a:extLst>
          </p:cNvPr>
          <p:cNvSpPr>
            <a:spLocks noGrp="1"/>
          </p:cNvSpPr>
          <p:nvPr>
            <p:ph type="sldNum" sz="quarter" idx="12"/>
          </p:nvPr>
        </p:nvSpPr>
        <p:spPr/>
        <p:txBody>
          <a:bodyPr/>
          <a:lstStyle/>
          <a:p>
            <a:fld id="{360D54F1-1E69-41BF-8A89-6B497D4E24EC}" type="slidenum">
              <a:rPr lang="en-US" smtClean="0"/>
              <a:t>21</a:t>
            </a:fld>
            <a:endParaRPr lang="en-US"/>
          </a:p>
        </p:txBody>
      </p:sp>
      <p:pic>
        <p:nvPicPr>
          <p:cNvPr id="77" name="Picture 76">
            <a:extLst>
              <a:ext uri="{FF2B5EF4-FFF2-40B4-BE49-F238E27FC236}">
                <a16:creationId xmlns:a16="http://schemas.microsoft.com/office/drawing/2014/main" id="{2DF19339-AA1E-E185-1CC1-FE941EA8CBBE}"/>
              </a:ext>
            </a:extLst>
          </p:cNvPr>
          <p:cNvPicPr>
            <a:picLocks noChangeAspect="1"/>
          </p:cNvPicPr>
          <p:nvPr/>
        </p:nvPicPr>
        <p:blipFill>
          <a:blip r:embed="rId3"/>
          <a:stretch>
            <a:fillRect/>
          </a:stretch>
        </p:blipFill>
        <p:spPr>
          <a:xfrm>
            <a:off x="7869789" y="2641"/>
            <a:ext cx="4283092" cy="1302692"/>
          </a:xfrm>
          <a:prstGeom prst="rect">
            <a:avLst/>
          </a:prstGeom>
        </p:spPr>
      </p:pic>
      <p:pic>
        <p:nvPicPr>
          <p:cNvPr id="78" name="Picture 77">
            <a:extLst>
              <a:ext uri="{FF2B5EF4-FFF2-40B4-BE49-F238E27FC236}">
                <a16:creationId xmlns:a16="http://schemas.microsoft.com/office/drawing/2014/main" id="{52C63A0F-5A79-EE19-3B32-9C9D89C4C649}"/>
              </a:ext>
            </a:extLst>
          </p:cNvPr>
          <p:cNvPicPr>
            <a:picLocks noChangeAspect="1"/>
          </p:cNvPicPr>
          <p:nvPr/>
        </p:nvPicPr>
        <p:blipFill>
          <a:blip r:embed="rId4"/>
          <a:stretch>
            <a:fillRect/>
          </a:stretch>
        </p:blipFill>
        <p:spPr>
          <a:xfrm>
            <a:off x="7746610" y="1713961"/>
            <a:ext cx="4375894" cy="1450893"/>
          </a:xfrm>
          <a:prstGeom prst="rect">
            <a:avLst/>
          </a:prstGeom>
        </p:spPr>
      </p:pic>
      <p:pic>
        <p:nvPicPr>
          <p:cNvPr id="80" name="Picture 79">
            <a:extLst>
              <a:ext uri="{FF2B5EF4-FFF2-40B4-BE49-F238E27FC236}">
                <a16:creationId xmlns:a16="http://schemas.microsoft.com/office/drawing/2014/main" id="{839E07B9-1C9A-CDEA-4C63-8AE34391A4F5}"/>
              </a:ext>
            </a:extLst>
          </p:cNvPr>
          <p:cNvPicPr>
            <a:picLocks noChangeAspect="1"/>
          </p:cNvPicPr>
          <p:nvPr/>
        </p:nvPicPr>
        <p:blipFill>
          <a:blip r:embed="rId5"/>
          <a:stretch>
            <a:fillRect/>
          </a:stretch>
        </p:blipFill>
        <p:spPr>
          <a:xfrm>
            <a:off x="7412890" y="4979408"/>
            <a:ext cx="4779110" cy="1331324"/>
          </a:xfrm>
          <a:prstGeom prst="rect">
            <a:avLst/>
          </a:prstGeom>
        </p:spPr>
      </p:pic>
      <p:pic>
        <p:nvPicPr>
          <p:cNvPr id="82" name="Picture 81">
            <a:extLst>
              <a:ext uri="{FF2B5EF4-FFF2-40B4-BE49-F238E27FC236}">
                <a16:creationId xmlns:a16="http://schemas.microsoft.com/office/drawing/2014/main" id="{358DE42B-AF56-D898-5063-030C933A5C81}"/>
              </a:ext>
            </a:extLst>
          </p:cNvPr>
          <p:cNvPicPr>
            <a:picLocks noChangeAspect="1"/>
          </p:cNvPicPr>
          <p:nvPr/>
        </p:nvPicPr>
        <p:blipFill>
          <a:blip r:embed="rId6"/>
          <a:stretch>
            <a:fillRect/>
          </a:stretch>
        </p:blipFill>
        <p:spPr>
          <a:xfrm>
            <a:off x="7716233" y="3588059"/>
            <a:ext cx="4436648" cy="1083234"/>
          </a:xfrm>
          <a:prstGeom prst="rect">
            <a:avLst/>
          </a:prstGeom>
        </p:spPr>
      </p:pic>
      <p:pic>
        <p:nvPicPr>
          <p:cNvPr id="84" name="Picture 83">
            <a:extLst>
              <a:ext uri="{FF2B5EF4-FFF2-40B4-BE49-F238E27FC236}">
                <a16:creationId xmlns:a16="http://schemas.microsoft.com/office/drawing/2014/main" id="{4A0B9901-526C-E68C-8420-2908E5A3BF4B}"/>
              </a:ext>
            </a:extLst>
          </p:cNvPr>
          <p:cNvPicPr>
            <a:picLocks noChangeAspect="1"/>
          </p:cNvPicPr>
          <p:nvPr/>
        </p:nvPicPr>
        <p:blipFill>
          <a:blip r:embed="rId7"/>
          <a:stretch>
            <a:fillRect/>
          </a:stretch>
        </p:blipFill>
        <p:spPr>
          <a:xfrm>
            <a:off x="781502" y="2587591"/>
            <a:ext cx="5829939" cy="3057479"/>
          </a:xfrm>
          <a:prstGeom prst="rect">
            <a:avLst/>
          </a:prstGeom>
        </p:spPr>
      </p:pic>
      <p:sp>
        <p:nvSpPr>
          <p:cNvPr id="5" name="TextBox 4">
            <a:extLst>
              <a:ext uri="{FF2B5EF4-FFF2-40B4-BE49-F238E27FC236}">
                <a16:creationId xmlns:a16="http://schemas.microsoft.com/office/drawing/2014/main" id="{92F1B719-344B-8155-F7D3-E0F5237D7759}"/>
              </a:ext>
            </a:extLst>
          </p:cNvPr>
          <p:cNvSpPr txBox="1"/>
          <p:nvPr/>
        </p:nvSpPr>
        <p:spPr>
          <a:xfrm>
            <a:off x="-1" y="6596390"/>
            <a:ext cx="9950521" cy="261610"/>
          </a:xfrm>
          <a:prstGeom prst="rect">
            <a:avLst/>
          </a:prstGeom>
          <a:noFill/>
        </p:spPr>
        <p:txBody>
          <a:bodyPr wrap="square">
            <a:spAutoFit/>
          </a:bodyPr>
          <a:lstStyle/>
          <a:p>
            <a:r>
              <a:rPr lang="en-HK" sz="1100" dirty="0"/>
              <a:t>Tianqing Fang, </a:t>
            </a:r>
            <a:r>
              <a:rPr lang="en-HK" sz="1100" dirty="0" err="1"/>
              <a:t>Zeming</a:t>
            </a:r>
            <a:r>
              <a:rPr lang="en-HK" sz="1100" dirty="0"/>
              <a:t> Chen, Yangqiu </a:t>
            </a:r>
            <a:r>
              <a:rPr lang="en-HK" sz="1100" dirty="0" err="1"/>
              <a:t>Song,</a:t>
            </a:r>
            <a:r>
              <a:rPr lang="en-HK" sz="1100" dirty="0"/>
              <a:t> Antoine </a:t>
            </a:r>
            <a:r>
              <a:rPr lang="en-HK" sz="1100" dirty="0" err="1"/>
              <a:t>Bosselut</a:t>
            </a:r>
            <a:r>
              <a:rPr lang="en-HK" sz="1100" dirty="0"/>
              <a:t>. Complex Reasoning over Logical Queries on Commonsense Knowledge Graphs. </a:t>
            </a:r>
            <a:r>
              <a:rPr lang="en-HK" sz="1100" dirty="0" err="1"/>
              <a:t>Arxiv</a:t>
            </a:r>
            <a:r>
              <a:rPr lang="en-HK" sz="1100" dirty="0"/>
              <a:t> 2024.</a:t>
            </a:r>
          </a:p>
        </p:txBody>
      </p:sp>
    </p:spTree>
    <p:extLst>
      <p:ext uri="{BB962C8B-B14F-4D97-AF65-F5344CB8AC3E}">
        <p14:creationId xmlns:p14="http://schemas.microsoft.com/office/powerpoint/2010/main" val="333956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004A-7E70-6683-8ECF-AF5CD1ECE1A5}"/>
              </a:ext>
            </a:extLst>
          </p:cNvPr>
          <p:cNvSpPr>
            <a:spLocks noGrp="1"/>
          </p:cNvSpPr>
          <p:nvPr>
            <p:ph type="title"/>
          </p:nvPr>
        </p:nvSpPr>
        <p:spPr>
          <a:xfrm>
            <a:off x="838200" y="1"/>
            <a:ext cx="10515600" cy="1099226"/>
          </a:xfrm>
        </p:spPr>
        <p:txBody>
          <a:bodyPr/>
          <a:lstStyle/>
          <a:p>
            <a:r>
              <a:rPr lang="en-CH" dirty="0"/>
              <a:t>Benchmarking</a:t>
            </a:r>
          </a:p>
        </p:txBody>
      </p:sp>
      <p:sp>
        <p:nvSpPr>
          <p:cNvPr id="3" name="Content Placeholder 2">
            <a:extLst>
              <a:ext uri="{FF2B5EF4-FFF2-40B4-BE49-F238E27FC236}">
                <a16:creationId xmlns:a16="http://schemas.microsoft.com/office/drawing/2014/main" id="{EC27C93C-BCD3-6E51-8A3B-7220668A828F}"/>
              </a:ext>
            </a:extLst>
          </p:cNvPr>
          <p:cNvSpPr>
            <a:spLocks noGrp="1"/>
          </p:cNvSpPr>
          <p:nvPr>
            <p:ph idx="1"/>
          </p:nvPr>
        </p:nvSpPr>
        <p:spPr>
          <a:xfrm>
            <a:off x="838200" y="932987"/>
            <a:ext cx="10515600" cy="4351338"/>
          </a:xfrm>
        </p:spPr>
        <p:txBody>
          <a:bodyPr>
            <a:normAutofit/>
          </a:bodyPr>
          <a:lstStyle/>
          <a:p>
            <a:r>
              <a:rPr lang="en-CH" dirty="0"/>
              <a:t>Multiple-Choice QA:</a:t>
            </a:r>
          </a:p>
          <a:p>
            <a:pPr lvl="1"/>
            <a:r>
              <a:rPr lang="en-CH" dirty="0"/>
              <a:t>Negative sampling: 2 are randomly sampled across CSKB, 2 are randomly sampled across one-hop answers</a:t>
            </a:r>
            <a:r>
              <a:rPr lang="zh-CN" altLang="en-US" dirty="0"/>
              <a:t> </a:t>
            </a:r>
            <a:r>
              <a:rPr lang="en-US" altLang="zh-CN" dirty="0"/>
              <a:t>(hard negative)</a:t>
            </a:r>
            <a:r>
              <a:rPr lang="en-CH" dirty="0"/>
              <a:t>. </a:t>
            </a:r>
          </a:p>
          <a:p>
            <a:pPr lvl="1"/>
            <a:r>
              <a:rPr lang="en-CH" dirty="0"/>
              <a:t>An additional “No answers are correct option”</a:t>
            </a:r>
          </a:p>
          <a:p>
            <a:r>
              <a:rPr lang="en-CH" dirty="0"/>
              <a:t>Generative complex commonsense reasoning</a:t>
            </a:r>
          </a:p>
          <a:p>
            <a:pPr lvl="1"/>
            <a:r>
              <a:rPr lang="en-CH" dirty="0"/>
              <a:t>53 annotators</a:t>
            </a:r>
          </a:p>
          <a:p>
            <a:pPr lvl="1"/>
            <a:r>
              <a:rPr lang="en-CH" dirty="0"/>
              <a:t>Fleiss Kappa: 0.445</a:t>
            </a:r>
            <a:r>
              <a:rPr lang="en-HK" dirty="0"/>
              <a:t>; </a:t>
            </a:r>
            <a:r>
              <a:rPr lang="en-CH" dirty="0"/>
              <a:t>IAA: 78%</a:t>
            </a:r>
          </a:p>
          <a:p>
            <a:pPr lvl="1"/>
            <a:r>
              <a:rPr lang="en-CH" dirty="0"/>
              <a:t>All disagreements are fixed by experts</a:t>
            </a:r>
          </a:p>
          <a:p>
            <a:pPr lvl="1"/>
            <a:endParaRPr lang="en-CH" dirty="0"/>
          </a:p>
        </p:txBody>
      </p:sp>
      <p:graphicFrame>
        <p:nvGraphicFramePr>
          <p:cNvPr id="6" name="Table 6">
            <a:extLst>
              <a:ext uri="{FF2B5EF4-FFF2-40B4-BE49-F238E27FC236}">
                <a16:creationId xmlns:a16="http://schemas.microsoft.com/office/drawing/2014/main" id="{8E6F1DEC-CA2A-78ED-242E-CA6596BD8AF6}"/>
              </a:ext>
            </a:extLst>
          </p:cNvPr>
          <p:cNvGraphicFramePr>
            <a:graphicFrameLocks noGrp="1"/>
          </p:cNvGraphicFramePr>
          <p:nvPr/>
        </p:nvGraphicFramePr>
        <p:xfrm>
          <a:off x="2553032" y="4310390"/>
          <a:ext cx="6989802" cy="2286000"/>
        </p:xfrm>
        <a:graphic>
          <a:graphicData uri="http://schemas.openxmlformats.org/drawingml/2006/table">
            <a:tbl>
              <a:tblPr firstRow="1" bandRow="1"/>
              <a:tblGrid>
                <a:gridCol w="5788435">
                  <a:extLst>
                    <a:ext uri="{9D8B030D-6E8A-4147-A177-3AD203B41FA5}">
                      <a16:colId xmlns:a16="http://schemas.microsoft.com/office/drawing/2014/main" val="3196760579"/>
                    </a:ext>
                  </a:extLst>
                </a:gridCol>
                <a:gridCol w="1201367">
                  <a:extLst>
                    <a:ext uri="{9D8B030D-6E8A-4147-A177-3AD203B41FA5}">
                      <a16:colId xmlns:a16="http://schemas.microsoft.com/office/drawing/2014/main" val="1300922962"/>
                    </a:ext>
                  </a:extLst>
                </a:gridCol>
              </a:tblGrid>
              <a:tr h="433632">
                <a:tc>
                  <a:txBody>
                    <a:bodyPr/>
                    <a:lstStyle/>
                    <a:p>
                      <a:r>
                        <a:rPr lang="en-CH" sz="2400" dirty="0"/>
                        <a:t>#Train  </a:t>
                      </a:r>
                    </a:p>
                  </a:txBody>
                  <a:tcPr/>
                </a:tc>
                <a:tc>
                  <a:txBody>
                    <a:bodyPr/>
                    <a:lstStyle/>
                    <a:p>
                      <a:r>
                        <a:rPr lang="en-CH" sz="2400" dirty="0"/>
                        <a:t>790k</a:t>
                      </a:r>
                    </a:p>
                  </a:txBody>
                  <a:tcPr/>
                </a:tc>
                <a:extLst>
                  <a:ext uri="{0D108BD9-81ED-4DB2-BD59-A6C34878D82A}">
                    <a16:rowId xmlns:a16="http://schemas.microsoft.com/office/drawing/2014/main" val="684280143"/>
                  </a:ext>
                </a:extLst>
              </a:tr>
              <a:tr h="370840">
                <a:tc>
                  <a:txBody>
                    <a:bodyPr/>
                    <a:lstStyle/>
                    <a:p>
                      <a:r>
                        <a:rPr lang="en-CH" sz="2400" dirty="0"/>
                        <a:t>#Eval (annotated)</a:t>
                      </a:r>
                    </a:p>
                  </a:txBody>
                  <a:tcPr/>
                </a:tc>
                <a:tc>
                  <a:txBody>
                    <a:bodyPr/>
                    <a:lstStyle/>
                    <a:p>
                      <a:r>
                        <a:rPr lang="en-CH" sz="2400" dirty="0"/>
                        <a:t>1</a:t>
                      </a:r>
                      <a:r>
                        <a:rPr lang="en-HK" sz="2400" dirty="0"/>
                        <a:t>,</a:t>
                      </a:r>
                      <a:r>
                        <a:rPr lang="en-CH" sz="2400" dirty="0"/>
                        <a:t>317</a:t>
                      </a:r>
                    </a:p>
                  </a:txBody>
                  <a:tcPr/>
                </a:tc>
                <a:extLst>
                  <a:ext uri="{0D108BD9-81ED-4DB2-BD59-A6C34878D82A}">
                    <a16:rowId xmlns:a16="http://schemas.microsoft.com/office/drawing/2014/main" val="1516590974"/>
                  </a:ext>
                </a:extLst>
              </a:tr>
              <a:tr h="370840">
                <a:tc>
                  <a:txBody>
                    <a:bodyPr/>
                    <a:lstStyle/>
                    <a:p>
                      <a:r>
                        <a:rPr lang="en-CH" sz="2400" dirty="0"/>
                        <a:t>%wrong verbalization</a:t>
                      </a:r>
                    </a:p>
                  </a:txBody>
                  <a:tcPr/>
                </a:tc>
                <a:tc>
                  <a:txBody>
                    <a:bodyPr/>
                    <a:lstStyle/>
                    <a:p>
                      <a:r>
                        <a:rPr lang="en-CH" sz="2400" dirty="0"/>
                        <a:t>4.5%</a:t>
                      </a:r>
                    </a:p>
                  </a:txBody>
                  <a:tcPr/>
                </a:tc>
                <a:extLst>
                  <a:ext uri="{0D108BD9-81ED-4DB2-BD59-A6C34878D82A}">
                    <a16:rowId xmlns:a16="http://schemas.microsoft.com/office/drawing/2014/main" val="1164269264"/>
                  </a:ext>
                </a:extLst>
              </a:tr>
              <a:tr h="370840">
                <a:tc>
                  <a:txBody>
                    <a:bodyPr/>
                    <a:lstStyle/>
                    <a:p>
                      <a:r>
                        <a:rPr lang="en-CH" sz="2400" dirty="0"/>
                        <a:t>%sampled answers that are plausible</a:t>
                      </a:r>
                    </a:p>
                  </a:txBody>
                  <a:tcPr/>
                </a:tc>
                <a:tc>
                  <a:txBody>
                    <a:bodyPr/>
                    <a:lstStyle/>
                    <a:p>
                      <a:r>
                        <a:rPr lang="en-CH" sz="2400" b="0" i="0" kern="1200" dirty="0">
                          <a:solidFill>
                            <a:schemeClr val="tx1"/>
                          </a:solidFill>
                          <a:effectLst/>
                          <a:latin typeface="+mn-lt"/>
                          <a:ea typeface="+mn-ea"/>
                          <a:cs typeface="+mn-cs"/>
                        </a:rPr>
                        <a:t>52.1%</a:t>
                      </a:r>
                      <a:endParaRPr lang="en-CH" sz="2400" dirty="0"/>
                    </a:p>
                  </a:txBody>
                  <a:tcPr/>
                </a:tc>
                <a:extLst>
                  <a:ext uri="{0D108BD9-81ED-4DB2-BD59-A6C34878D82A}">
                    <a16:rowId xmlns:a16="http://schemas.microsoft.com/office/drawing/2014/main" val="12372556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2400" dirty="0"/>
                        <a:t>%sampled negatives that are plausible</a:t>
                      </a:r>
                    </a:p>
                  </a:txBody>
                  <a:tcPr/>
                </a:tc>
                <a:tc>
                  <a:txBody>
                    <a:bodyPr/>
                    <a:lstStyle/>
                    <a:p>
                      <a:r>
                        <a:rPr lang="en-CH" sz="2400" dirty="0"/>
                        <a:t>23.5%</a:t>
                      </a:r>
                    </a:p>
                  </a:txBody>
                  <a:tcPr/>
                </a:tc>
                <a:extLst>
                  <a:ext uri="{0D108BD9-81ED-4DB2-BD59-A6C34878D82A}">
                    <a16:rowId xmlns:a16="http://schemas.microsoft.com/office/drawing/2014/main" val="214126887"/>
                  </a:ext>
                </a:extLst>
              </a:tr>
            </a:tbl>
          </a:graphicData>
        </a:graphic>
      </p:graphicFrame>
      <p:sp>
        <p:nvSpPr>
          <p:cNvPr id="4" name="TextBox 3">
            <a:extLst>
              <a:ext uri="{FF2B5EF4-FFF2-40B4-BE49-F238E27FC236}">
                <a16:creationId xmlns:a16="http://schemas.microsoft.com/office/drawing/2014/main" id="{509AFCAE-0BB9-3564-4732-70C47C4E6E6A}"/>
              </a:ext>
            </a:extLst>
          </p:cNvPr>
          <p:cNvSpPr txBox="1"/>
          <p:nvPr/>
        </p:nvSpPr>
        <p:spPr>
          <a:xfrm>
            <a:off x="0" y="6596390"/>
            <a:ext cx="10304980" cy="261610"/>
          </a:xfrm>
          <a:prstGeom prst="rect">
            <a:avLst/>
          </a:prstGeom>
          <a:noFill/>
        </p:spPr>
        <p:txBody>
          <a:bodyPr wrap="square">
            <a:spAutoFit/>
          </a:bodyPr>
          <a:lstStyle/>
          <a:p>
            <a:r>
              <a:rPr lang="en-HK" sz="1100" dirty="0"/>
              <a:t>Tianqing Fang, </a:t>
            </a:r>
            <a:r>
              <a:rPr lang="en-HK" sz="1100" dirty="0" err="1"/>
              <a:t>Zeming</a:t>
            </a:r>
            <a:r>
              <a:rPr lang="en-HK" sz="1100" dirty="0"/>
              <a:t> Chen, Yangqiu </a:t>
            </a:r>
            <a:r>
              <a:rPr lang="en-HK" sz="1100" dirty="0" err="1"/>
              <a:t>Song,</a:t>
            </a:r>
            <a:r>
              <a:rPr lang="en-HK" sz="1100" dirty="0"/>
              <a:t> Antoine </a:t>
            </a:r>
            <a:r>
              <a:rPr lang="en-HK" sz="1100" dirty="0" err="1"/>
              <a:t>Bosselut</a:t>
            </a:r>
            <a:r>
              <a:rPr lang="en-HK" sz="1100" dirty="0"/>
              <a:t>. Complex Reasoning over Logical Queries on Commonsense Knowledge Graphs. </a:t>
            </a:r>
            <a:r>
              <a:rPr lang="en-HK" sz="1100" dirty="0" err="1"/>
              <a:t>Arxiv</a:t>
            </a:r>
            <a:r>
              <a:rPr lang="en-HK" sz="1100" dirty="0"/>
              <a:t> 2024.</a:t>
            </a:r>
          </a:p>
        </p:txBody>
      </p:sp>
    </p:spTree>
    <p:extLst>
      <p:ext uri="{BB962C8B-B14F-4D97-AF65-F5344CB8AC3E}">
        <p14:creationId xmlns:p14="http://schemas.microsoft.com/office/powerpoint/2010/main" val="341467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0CDB-E732-AAD0-1693-8AFA8A33AEBF}"/>
              </a:ext>
            </a:extLst>
          </p:cNvPr>
          <p:cNvSpPr>
            <a:spLocks noGrp="1"/>
          </p:cNvSpPr>
          <p:nvPr>
            <p:ph type="title"/>
          </p:nvPr>
        </p:nvSpPr>
        <p:spPr>
          <a:xfrm>
            <a:off x="838200" y="0"/>
            <a:ext cx="10515600" cy="1325563"/>
          </a:xfrm>
        </p:spPr>
        <p:txBody>
          <a:bodyPr/>
          <a:lstStyle/>
          <a:p>
            <a:r>
              <a:rPr lang="en-CH" dirty="0"/>
              <a:t>LLMs </a:t>
            </a:r>
            <a:r>
              <a:rPr lang="en-HK" dirty="0"/>
              <a:t>S</a:t>
            </a:r>
            <a:r>
              <a:rPr lang="en-CH" dirty="0"/>
              <a:t>till </a:t>
            </a:r>
            <a:r>
              <a:rPr lang="en-HK" dirty="0"/>
              <a:t>F</a:t>
            </a:r>
            <a:r>
              <a:rPr lang="en-CH" dirty="0"/>
              <a:t>all </a:t>
            </a:r>
            <a:r>
              <a:rPr lang="en-HK" dirty="0"/>
              <a:t>S</a:t>
            </a:r>
            <a:r>
              <a:rPr lang="en-CH" dirty="0"/>
              <a:t>hort on </a:t>
            </a:r>
            <a:r>
              <a:rPr lang="en-HK" dirty="0"/>
              <a:t>T</a:t>
            </a:r>
            <a:r>
              <a:rPr lang="en-CH" dirty="0"/>
              <a:t>his </a:t>
            </a:r>
            <a:r>
              <a:rPr lang="en-HK" dirty="0"/>
              <a:t>T</a:t>
            </a:r>
            <a:r>
              <a:rPr lang="en-CH" dirty="0"/>
              <a:t>ask</a:t>
            </a:r>
          </a:p>
        </p:txBody>
      </p:sp>
      <p:pic>
        <p:nvPicPr>
          <p:cNvPr id="4" name="Picture 3">
            <a:extLst>
              <a:ext uri="{FF2B5EF4-FFF2-40B4-BE49-F238E27FC236}">
                <a16:creationId xmlns:a16="http://schemas.microsoft.com/office/drawing/2014/main" id="{2A1E3C89-22D8-DDA2-C790-2D1DF27AE6C4}"/>
              </a:ext>
            </a:extLst>
          </p:cNvPr>
          <p:cNvPicPr>
            <a:picLocks noChangeAspect="1"/>
          </p:cNvPicPr>
          <p:nvPr/>
        </p:nvPicPr>
        <p:blipFill>
          <a:blip r:embed="rId3"/>
          <a:stretch>
            <a:fillRect/>
          </a:stretch>
        </p:blipFill>
        <p:spPr>
          <a:xfrm>
            <a:off x="645939" y="933119"/>
            <a:ext cx="8714983" cy="5663271"/>
          </a:xfrm>
          <a:prstGeom prst="rect">
            <a:avLst/>
          </a:prstGeom>
        </p:spPr>
      </p:pic>
      <p:sp>
        <p:nvSpPr>
          <p:cNvPr id="3" name="Rectangle 2">
            <a:extLst>
              <a:ext uri="{FF2B5EF4-FFF2-40B4-BE49-F238E27FC236}">
                <a16:creationId xmlns:a16="http://schemas.microsoft.com/office/drawing/2014/main" id="{9B6CB05C-33FF-63FD-CAB4-8A30C44ADCC9}"/>
              </a:ext>
            </a:extLst>
          </p:cNvPr>
          <p:cNvSpPr/>
          <p:nvPr/>
        </p:nvSpPr>
        <p:spPr>
          <a:xfrm>
            <a:off x="9360922" y="1706175"/>
            <a:ext cx="2607778" cy="85116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HK" sz="2400" dirty="0"/>
              <a:t>GPT: 37.74%~57.40%</a:t>
            </a:r>
          </a:p>
        </p:txBody>
      </p:sp>
      <p:sp>
        <p:nvSpPr>
          <p:cNvPr id="6" name="Rectangle 5">
            <a:extLst>
              <a:ext uri="{FF2B5EF4-FFF2-40B4-BE49-F238E27FC236}">
                <a16:creationId xmlns:a16="http://schemas.microsoft.com/office/drawing/2014/main" id="{103EC8D1-EA7A-EB07-F1D9-5513AC5D2A11}"/>
              </a:ext>
            </a:extLst>
          </p:cNvPr>
          <p:cNvSpPr/>
          <p:nvPr/>
        </p:nvSpPr>
        <p:spPr>
          <a:xfrm>
            <a:off x="9360922" y="3973631"/>
            <a:ext cx="2607778" cy="85116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HK" sz="2400" dirty="0"/>
              <a:t>Open LLMs: 33.64%~60.97%</a:t>
            </a:r>
          </a:p>
        </p:txBody>
      </p:sp>
      <p:sp>
        <p:nvSpPr>
          <p:cNvPr id="7" name="Rectangle 6">
            <a:extLst>
              <a:ext uri="{FF2B5EF4-FFF2-40B4-BE49-F238E27FC236}">
                <a16:creationId xmlns:a16="http://schemas.microsoft.com/office/drawing/2014/main" id="{0F4A6016-7290-9006-5400-F88FF69533D2}"/>
              </a:ext>
            </a:extLst>
          </p:cNvPr>
          <p:cNvSpPr/>
          <p:nvPr/>
        </p:nvSpPr>
        <p:spPr>
          <a:xfrm>
            <a:off x="9380377" y="5461472"/>
            <a:ext cx="2607778" cy="85116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400" dirty="0"/>
              <a:t>Finetuned</a:t>
            </a:r>
            <a:r>
              <a:rPr lang="en-HK" sz="2400" dirty="0"/>
              <a:t>: 62.79%~63.78%</a:t>
            </a:r>
          </a:p>
        </p:txBody>
      </p:sp>
      <p:sp>
        <p:nvSpPr>
          <p:cNvPr id="5" name="TextBox 4">
            <a:extLst>
              <a:ext uri="{FF2B5EF4-FFF2-40B4-BE49-F238E27FC236}">
                <a16:creationId xmlns:a16="http://schemas.microsoft.com/office/drawing/2014/main" id="{4C36D9D1-AA4C-F13F-D404-9A2D1C40E6E2}"/>
              </a:ext>
            </a:extLst>
          </p:cNvPr>
          <p:cNvSpPr txBox="1"/>
          <p:nvPr/>
        </p:nvSpPr>
        <p:spPr>
          <a:xfrm>
            <a:off x="0" y="6596390"/>
            <a:ext cx="10007029" cy="261610"/>
          </a:xfrm>
          <a:prstGeom prst="rect">
            <a:avLst/>
          </a:prstGeom>
          <a:noFill/>
        </p:spPr>
        <p:txBody>
          <a:bodyPr wrap="square">
            <a:spAutoFit/>
          </a:bodyPr>
          <a:lstStyle/>
          <a:p>
            <a:r>
              <a:rPr lang="en-HK" sz="1100" dirty="0"/>
              <a:t>Tianqing Fang, </a:t>
            </a:r>
            <a:r>
              <a:rPr lang="en-HK" sz="1100" dirty="0" err="1"/>
              <a:t>Zeming</a:t>
            </a:r>
            <a:r>
              <a:rPr lang="en-HK" sz="1100" dirty="0"/>
              <a:t> Chen, Yangqiu </a:t>
            </a:r>
            <a:r>
              <a:rPr lang="en-HK" sz="1100" dirty="0" err="1"/>
              <a:t>Song,</a:t>
            </a:r>
            <a:r>
              <a:rPr lang="en-HK" sz="1100" dirty="0"/>
              <a:t> Antoine </a:t>
            </a:r>
            <a:r>
              <a:rPr lang="en-HK" sz="1100" dirty="0" err="1"/>
              <a:t>Bosselut</a:t>
            </a:r>
            <a:r>
              <a:rPr lang="en-HK" sz="1100" dirty="0"/>
              <a:t>. Complex Reasoning over Logical Queries on Commonsense Knowledge Graphs. </a:t>
            </a:r>
            <a:r>
              <a:rPr lang="en-HK" sz="1100" dirty="0" err="1"/>
              <a:t>Arxiv</a:t>
            </a:r>
            <a:r>
              <a:rPr lang="en-HK" sz="1100" dirty="0"/>
              <a:t> 2024.</a:t>
            </a:r>
          </a:p>
        </p:txBody>
      </p:sp>
    </p:spTree>
    <p:extLst>
      <p:ext uri="{BB962C8B-B14F-4D97-AF65-F5344CB8AC3E}">
        <p14:creationId xmlns:p14="http://schemas.microsoft.com/office/powerpoint/2010/main" val="555409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125F-7525-FDD5-EC3A-9E1CAA01857F}"/>
              </a:ext>
            </a:extLst>
          </p:cNvPr>
          <p:cNvSpPr>
            <a:spLocks noGrp="1"/>
          </p:cNvSpPr>
          <p:nvPr>
            <p:ph type="title"/>
          </p:nvPr>
        </p:nvSpPr>
        <p:spPr>
          <a:xfrm>
            <a:off x="838200" y="18255"/>
            <a:ext cx="10515600" cy="1325563"/>
          </a:xfrm>
        </p:spPr>
        <p:txBody>
          <a:bodyPr/>
          <a:lstStyle/>
          <a:p>
            <a:r>
              <a:rPr lang="en-HK" dirty="0"/>
              <a:t>The Three-dimensional Development of Knowledge Graphs in Computer Science</a:t>
            </a:r>
          </a:p>
        </p:txBody>
      </p:sp>
      <p:sp>
        <p:nvSpPr>
          <p:cNvPr id="26" name="Date Placeholder 3">
            <a:extLst>
              <a:ext uri="{FF2B5EF4-FFF2-40B4-BE49-F238E27FC236}">
                <a16:creationId xmlns:a16="http://schemas.microsoft.com/office/drawing/2014/main" id="{4012D834-89DE-4BC0-C222-FFF787ECAB01}"/>
              </a:ext>
            </a:extLst>
          </p:cNvPr>
          <p:cNvSpPr>
            <a:spLocks noGrp="1"/>
          </p:cNvSpPr>
          <p:nvPr>
            <p:ph type="dt" sz="half" idx="10"/>
          </p:nvPr>
        </p:nvSpPr>
        <p:spPr/>
        <p:txBody>
          <a:bodyPr/>
          <a:lstStyle/>
          <a:p>
            <a:fld id="{C8ABAB05-646F-44A2-AD05-3E25CB75FF56}" type="datetime1">
              <a:rPr lang="en-HK" smtClean="0"/>
              <a:t>12/5/2024</a:t>
            </a:fld>
            <a:endParaRPr lang="en-HK" dirty="0"/>
          </a:p>
        </p:txBody>
      </p:sp>
      <p:sp>
        <p:nvSpPr>
          <p:cNvPr id="27" name="Footer Placeholder 4">
            <a:extLst>
              <a:ext uri="{FF2B5EF4-FFF2-40B4-BE49-F238E27FC236}">
                <a16:creationId xmlns:a16="http://schemas.microsoft.com/office/drawing/2014/main" id="{CC174772-DBDB-0DA7-FCDB-25DB18A6C988}"/>
              </a:ext>
            </a:extLst>
          </p:cNvPr>
          <p:cNvSpPr>
            <a:spLocks noGrp="1"/>
          </p:cNvSpPr>
          <p:nvPr>
            <p:ph type="ftr" sz="quarter" idx="11"/>
          </p:nvPr>
        </p:nvSpPr>
        <p:spPr/>
        <p:txBody>
          <a:bodyPr/>
          <a:lstStyle/>
          <a:p>
            <a:r>
              <a:rPr lang="en-HK"/>
              <a:t>Jiaxin Bai, KnowComp, HKUST</a:t>
            </a:r>
          </a:p>
        </p:txBody>
      </p:sp>
      <p:sp>
        <p:nvSpPr>
          <p:cNvPr id="5" name="Arrow: Right 4">
            <a:extLst>
              <a:ext uri="{FF2B5EF4-FFF2-40B4-BE49-F238E27FC236}">
                <a16:creationId xmlns:a16="http://schemas.microsoft.com/office/drawing/2014/main" id="{5D4F1DD1-F00F-911E-BD1A-4CF0F5EB4F7D}"/>
              </a:ext>
            </a:extLst>
          </p:cNvPr>
          <p:cNvSpPr/>
          <p:nvPr/>
        </p:nvSpPr>
        <p:spPr>
          <a:xfrm>
            <a:off x="1685317" y="5730950"/>
            <a:ext cx="9668483" cy="26197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HK"/>
          </a:p>
        </p:txBody>
      </p:sp>
      <p:sp>
        <p:nvSpPr>
          <p:cNvPr id="6" name="Arrow: Right 5">
            <a:extLst>
              <a:ext uri="{FF2B5EF4-FFF2-40B4-BE49-F238E27FC236}">
                <a16:creationId xmlns:a16="http://schemas.microsoft.com/office/drawing/2014/main" id="{212C31D7-E37C-738B-0F36-726021F13E2D}"/>
              </a:ext>
            </a:extLst>
          </p:cNvPr>
          <p:cNvSpPr/>
          <p:nvPr/>
        </p:nvSpPr>
        <p:spPr>
          <a:xfrm rot="19544364">
            <a:off x="1816007" y="4488364"/>
            <a:ext cx="3239899" cy="2619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HK"/>
          </a:p>
        </p:txBody>
      </p:sp>
      <p:sp>
        <p:nvSpPr>
          <p:cNvPr id="7" name="Arrow: Right 6">
            <a:extLst>
              <a:ext uri="{FF2B5EF4-FFF2-40B4-BE49-F238E27FC236}">
                <a16:creationId xmlns:a16="http://schemas.microsoft.com/office/drawing/2014/main" id="{B19DE4FB-53AA-1DB2-E7DB-254A38B37D88}"/>
              </a:ext>
            </a:extLst>
          </p:cNvPr>
          <p:cNvSpPr/>
          <p:nvPr/>
        </p:nvSpPr>
        <p:spPr>
          <a:xfrm rot="16200000">
            <a:off x="-302126" y="3678528"/>
            <a:ext cx="3519926" cy="261971"/>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HK"/>
          </a:p>
        </p:txBody>
      </p:sp>
      <p:sp>
        <p:nvSpPr>
          <p:cNvPr id="9" name="TextBox 8">
            <a:extLst>
              <a:ext uri="{FF2B5EF4-FFF2-40B4-BE49-F238E27FC236}">
                <a16:creationId xmlns:a16="http://schemas.microsoft.com/office/drawing/2014/main" id="{E73EA89F-DBC8-F17B-27D1-044355E08A2D}"/>
              </a:ext>
            </a:extLst>
          </p:cNvPr>
          <p:cNvSpPr txBox="1"/>
          <p:nvPr/>
        </p:nvSpPr>
        <p:spPr>
          <a:xfrm>
            <a:off x="1515725" y="4514189"/>
            <a:ext cx="1764896" cy="646331"/>
          </a:xfrm>
          <a:prstGeom prst="rect">
            <a:avLst/>
          </a:prstGeom>
          <a:noFill/>
        </p:spPr>
        <p:txBody>
          <a:bodyPr wrap="square">
            <a:spAutoFit/>
          </a:bodyPr>
          <a:lstStyle/>
          <a:p>
            <a:r>
              <a:rPr lang="en" dirty="0"/>
              <a:t>G#1: Entity-Based KGs</a:t>
            </a:r>
            <a:endParaRPr lang="en-HK" dirty="0"/>
          </a:p>
        </p:txBody>
      </p:sp>
      <p:sp>
        <p:nvSpPr>
          <p:cNvPr id="11" name="TextBox 10">
            <a:extLst>
              <a:ext uri="{FF2B5EF4-FFF2-40B4-BE49-F238E27FC236}">
                <a16:creationId xmlns:a16="http://schemas.microsoft.com/office/drawing/2014/main" id="{79110796-785D-D88F-7CE3-3FB8CC116772}"/>
              </a:ext>
            </a:extLst>
          </p:cNvPr>
          <p:cNvSpPr txBox="1"/>
          <p:nvPr/>
        </p:nvSpPr>
        <p:spPr>
          <a:xfrm>
            <a:off x="2474310" y="3919336"/>
            <a:ext cx="1490471" cy="646331"/>
          </a:xfrm>
          <a:prstGeom prst="rect">
            <a:avLst/>
          </a:prstGeom>
          <a:noFill/>
        </p:spPr>
        <p:txBody>
          <a:bodyPr wrap="square">
            <a:spAutoFit/>
          </a:bodyPr>
          <a:lstStyle/>
          <a:p>
            <a:r>
              <a:rPr lang="en" dirty="0"/>
              <a:t>G#2: Text-Rich </a:t>
            </a:r>
            <a:r>
              <a:rPr lang="en-US" dirty="0"/>
              <a:t>KGs</a:t>
            </a:r>
            <a:endParaRPr lang="en-HK" dirty="0"/>
          </a:p>
        </p:txBody>
      </p:sp>
      <p:sp>
        <p:nvSpPr>
          <p:cNvPr id="12" name="TextBox 11">
            <a:extLst>
              <a:ext uri="{FF2B5EF4-FFF2-40B4-BE49-F238E27FC236}">
                <a16:creationId xmlns:a16="http://schemas.microsoft.com/office/drawing/2014/main" id="{876B047C-E501-D927-B892-F89C8CACD5B6}"/>
              </a:ext>
            </a:extLst>
          </p:cNvPr>
          <p:cNvSpPr txBox="1"/>
          <p:nvPr/>
        </p:nvSpPr>
        <p:spPr>
          <a:xfrm>
            <a:off x="3330371" y="3281923"/>
            <a:ext cx="1384841" cy="646331"/>
          </a:xfrm>
          <a:prstGeom prst="rect">
            <a:avLst/>
          </a:prstGeom>
          <a:noFill/>
        </p:spPr>
        <p:txBody>
          <a:bodyPr wrap="square">
            <a:spAutoFit/>
          </a:bodyPr>
          <a:lstStyle/>
          <a:p>
            <a:r>
              <a:rPr lang="en" dirty="0"/>
              <a:t>G#3: </a:t>
            </a:r>
            <a:r>
              <a:rPr lang="en" dirty="0">
                <a:sym typeface="Optimistic Display"/>
              </a:rPr>
              <a:t>Dual Neural KGs </a:t>
            </a:r>
            <a:endParaRPr lang="en-HK" dirty="0"/>
          </a:p>
        </p:txBody>
      </p:sp>
      <p:sp>
        <p:nvSpPr>
          <p:cNvPr id="15" name="TextBox 14">
            <a:extLst>
              <a:ext uri="{FF2B5EF4-FFF2-40B4-BE49-F238E27FC236}">
                <a16:creationId xmlns:a16="http://schemas.microsoft.com/office/drawing/2014/main" id="{AA868A12-0C0B-0CC7-F0D5-4BAA57403902}"/>
              </a:ext>
            </a:extLst>
          </p:cNvPr>
          <p:cNvSpPr txBox="1"/>
          <p:nvPr/>
        </p:nvSpPr>
        <p:spPr>
          <a:xfrm>
            <a:off x="337123" y="1326410"/>
            <a:ext cx="1919694" cy="64633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a:spAutoFit/>
          </a:bodyPr>
          <a:lstStyle/>
          <a:p>
            <a:r>
              <a:rPr lang="en" dirty="0"/>
              <a:t>The deveopment of the Web</a:t>
            </a:r>
            <a:endParaRPr lang="en-HK" dirty="0"/>
          </a:p>
        </p:txBody>
      </p:sp>
      <p:sp>
        <p:nvSpPr>
          <p:cNvPr id="16" name="TextBox 15">
            <a:extLst>
              <a:ext uri="{FF2B5EF4-FFF2-40B4-BE49-F238E27FC236}">
                <a16:creationId xmlns:a16="http://schemas.microsoft.com/office/drawing/2014/main" id="{853B182F-1BE9-DE75-C752-1C6A22930D6D}"/>
              </a:ext>
            </a:extLst>
          </p:cNvPr>
          <p:cNvSpPr txBox="1"/>
          <p:nvPr/>
        </p:nvSpPr>
        <p:spPr>
          <a:xfrm>
            <a:off x="10865149" y="4982605"/>
            <a:ext cx="1167583" cy="6463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 dirty="0"/>
              <a:t>Semantic Units</a:t>
            </a:r>
            <a:endParaRPr lang="en-HK" dirty="0"/>
          </a:p>
        </p:txBody>
      </p:sp>
      <p:sp>
        <p:nvSpPr>
          <p:cNvPr id="17" name="TextBox 16">
            <a:extLst>
              <a:ext uri="{FF2B5EF4-FFF2-40B4-BE49-F238E27FC236}">
                <a16:creationId xmlns:a16="http://schemas.microsoft.com/office/drawing/2014/main" id="{512605C5-01FB-4F01-323D-A8F55661FAC5}"/>
              </a:ext>
            </a:extLst>
          </p:cNvPr>
          <p:cNvSpPr txBox="1"/>
          <p:nvPr/>
        </p:nvSpPr>
        <p:spPr>
          <a:xfrm>
            <a:off x="4565244" y="2889574"/>
            <a:ext cx="1530756"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r>
              <a:rPr lang="en"/>
              <a:t>Generations of KGs</a:t>
            </a:r>
            <a:endParaRPr lang="en-HK" dirty="0"/>
          </a:p>
        </p:txBody>
      </p:sp>
      <p:sp>
        <p:nvSpPr>
          <p:cNvPr id="18" name="TextBox 17">
            <a:extLst>
              <a:ext uri="{FF2B5EF4-FFF2-40B4-BE49-F238E27FC236}">
                <a16:creationId xmlns:a16="http://schemas.microsoft.com/office/drawing/2014/main" id="{36914A7B-7E67-49FD-94FF-F1EBF73F01EB}"/>
              </a:ext>
            </a:extLst>
          </p:cNvPr>
          <p:cNvSpPr txBox="1"/>
          <p:nvPr/>
        </p:nvSpPr>
        <p:spPr>
          <a:xfrm>
            <a:off x="394453" y="5051916"/>
            <a:ext cx="1147459" cy="369332"/>
          </a:xfrm>
          <a:prstGeom prst="rect">
            <a:avLst/>
          </a:prstGeom>
          <a:noFill/>
        </p:spPr>
        <p:txBody>
          <a:bodyPr wrap="square">
            <a:spAutoFit/>
          </a:bodyPr>
          <a:lstStyle/>
          <a:p>
            <a:r>
              <a:rPr lang="en-US" altLang="zh-CN" dirty="0"/>
              <a:t>Web 1.0</a:t>
            </a:r>
            <a:endParaRPr lang="en-HK" dirty="0"/>
          </a:p>
        </p:txBody>
      </p:sp>
      <p:sp>
        <p:nvSpPr>
          <p:cNvPr id="19" name="TextBox 18">
            <a:extLst>
              <a:ext uri="{FF2B5EF4-FFF2-40B4-BE49-F238E27FC236}">
                <a16:creationId xmlns:a16="http://schemas.microsoft.com/office/drawing/2014/main" id="{552F7D2C-8D9D-7CAA-643C-D1E216935EA9}"/>
              </a:ext>
            </a:extLst>
          </p:cNvPr>
          <p:cNvSpPr txBox="1"/>
          <p:nvPr/>
        </p:nvSpPr>
        <p:spPr>
          <a:xfrm>
            <a:off x="394453" y="3796458"/>
            <a:ext cx="1147459" cy="369332"/>
          </a:xfrm>
          <a:prstGeom prst="rect">
            <a:avLst/>
          </a:prstGeom>
          <a:noFill/>
        </p:spPr>
        <p:txBody>
          <a:bodyPr wrap="square">
            <a:spAutoFit/>
          </a:bodyPr>
          <a:lstStyle/>
          <a:p>
            <a:r>
              <a:rPr lang="en-US" altLang="zh-CN" dirty="0"/>
              <a:t>Web 2.0</a:t>
            </a:r>
            <a:endParaRPr lang="en-HK" dirty="0"/>
          </a:p>
        </p:txBody>
      </p:sp>
      <p:sp>
        <p:nvSpPr>
          <p:cNvPr id="20" name="TextBox 19">
            <a:extLst>
              <a:ext uri="{FF2B5EF4-FFF2-40B4-BE49-F238E27FC236}">
                <a16:creationId xmlns:a16="http://schemas.microsoft.com/office/drawing/2014/main" id="{D6B2D20F-AD10-1E94-99C8-C02071523D33}"/>
              </a:ext>
            </a:extLst>
          </p:cNvPr>
          <p:cNvSpPr txBox="1"/>
          <p:nvPr/>
        </p:nvSpPr>
        <p:spPr>
          <a:xfrm>
            <a:off x="394453" y="2541000"/>
            <a:ext cx="1147459" cy="369332"/>
          </a:xfrm>
          <a:prstGeom prst="rect">
            <a:avLst/>
          </a:prstGeom>
          <a:noFill/>
        </p:spPr>
        <p:txBody>
          <a:bodyPr wrap="square">
            <a:spAutoFit/>
          </a:bodyPr>
          <a:lstStyle/>
          <a:p>
            <a:r>
              <a:rPr lang="en-US" altLang="zh-CN" dirty="0"/>
              <a:t>Web 3.0</a:t>
            </a:r>
            <a:endParaRPr lang="en-HK" dirty="0"/>
          </a:p>
        </p:txBody>
      </p:sp>
      <p:sp>
        <p:nvSpPr>
          <p:cNvPr id="21" name="TextBox 20">
            <a:extLst>
              <a:ext uri="{FF2B5EF4-FFF2-40B4-BE49-F238E27FC236}">
                <a16:creationId xmlns:a16="http://schemas.microsoft.com/office/drawing/2014/main" id="{CA8D1923-8BAB-E294-D7C0-A7367772A208}"/>
              </a:ext>
            </a:extLst>
          </p:cNvPr>
          <p:cNvSpPr txBox="1"/>
          <p:nvPr/>
        </p:nvSpPr>
        <p:spPr>
          <a:xfrm>
            <a:off x="2381061" y="5950027"/>
            <a:ext cx="3131009" cy="369332"/>
          </a:xfrm>
          <a:prstGeom prst="rect">
            <a:avLst/>
          </a:prstGeom>
          <a:noFill/>
        </p:spPr>
        <p:txBody>
          <a:bodyPr wrap="square" rtlCol="0">
            <a:spAutoFit/>
          </a:bodyPr>
          <a:lstStyle/>
          <a:p>
            <a:r>
              <a:rPr lang="en-HK" dirty="0"/>
              <a:t>Entities/Concepts/Properties</a:t>
            </a:r>
          </a:p>
        </p:txBody>
      </p:sp>
      <p:sp>
        <p:nvSpPr>
          <p:cNvPr id="22" name="TextBox 21">
            <a:extLst>
              <a:ext uri="{FF2B5EF4-FFF2-40B4-BE49-F238E27FC236}">
                <a16:creationId xmlns:a16="http://schemas.microsoft.com/office/drawing/2014/main" id="{B3F6BF20-1606-2541-FCBB-959B05EFC19E}"/>
              </a:ext>
            </a:extLst>
          </p:cNvPr>
          <p:cNvSpPr txBox="1"/>
          <p:nvPr/>
        </p:nvSpPr>
        <p:spPr>
          <a:xfrm>
            <a:off x="5592826" y="5950027"/>
            <a:ext cx="2141518" cy="369332"/>
          </a:xfrm>
          <a:prstGeom prst="rect">
            <a:avLst/>
          </a:prstGeom>
          <a:noFill/>
        </p:spPr>
        <p:txBody>
          <a:bodyPr wrap="square" rtlCol="0">
            <a:spAutoFit/>
          </a:bodyPr>
          <a:lstStyle/>
          <a:p>
            <a:r>
              <a:rPr lang="en-HK" dirty="0"/>
              <a:t>Events/Processes</a:t>
            </a:r>
          </a:p>
        </p:txBody>
      </p:sp>
      <p:sp>
        <p:nvSpPr>
          <p:cNvPr id="23" name="TextBox 22">
            <a:extLst>
              <a:ext uri="{FF2B5EF4-FFF2-40B4-BE49-F238E27FC236}">
                <a16:creationId xmlns:a16="http://schemas.microsoft.com/office/drawing/2014/main" id="{45F14068-156A-3CF1-B38E-BBD4C6D0B046}"/>
              </a:ext>
            </a:extLst>
          </p:cNvPr>
          <p:cNvSpPr txBox="1"/>
          <p:nvPr/>
        </p:nvSpPr>
        <p:spPr>
          <a:xfrm>
            <a:off x="8057682" y="5950027"/>
            <a:ext cx="2317879" cy="369332"/>
          </a:xfrm>
          <a:prstGeom prst="rect">
            <a:avLst/>
          </a:prstGeom>
          <a:noFill/>
        </p:spPr>
        <p:txBody>
          <a:bodyPr wrap="none" rtlCol="0">
            <a:spAutoFit/>
          </a:bodyPr>
          <a:lstStyle/>
          <a:p>
            <a:r>
              <a:rPr lang="en-HK" dirty="0"/>
              <a:t>Intents/Beliefs/Desires</a:t>
            </a:r>
          </a:p>
        </p:txBody>
      </p:sp>
      <p:sp>
        <p:nvSpPr>
          <p:cNvPr id="3" name="Oval 2">
            <a:extLst>
              <a:ext uri="{FF2B5EF4-FFF2-40B4-BE49-F238E27FC236}">
                <a16:creationId xmlns:a16="http://schemas.microsoft.com/office/drawing/2014/main" id="{1F857ED3-E916-201A-9E43-612052AA42CC}"/>
              </a:ext>
            </a:extLst>
          </p:cNvPr>
          <p:cNvSpPr/>
          <p:nvPr/>
        </p:nvSpPr>
        <p:spPr>
          <a:xfrm>
            <a:off x="3114392" y="3159666"/>
            <a:ext cx="1734169" cy="863088"/>
          </a:xfrm>
          <a:prstGeom prst="ellipse">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0" name="Oval 9">
            <a:extLst>
              <a:ext uri="{FF2B5EF4-FFF2-40B4-BE49-F238E27FC236}">
                <a16:creationId xmlns:a16="http://schemas.microsoft.com/office/drawing/2014/main" id="{495A8C3D-2722-F178-D231-C16A2FDDE104}"/>
              </a:ext>
            </a:extLst>
          </p:cNvPr>
          <p:cNvSpPr/>
          <p:nvPr/>
        </p:nvSpPr>
        <p:spPr>
          <a:xfrm>
            <a:off x="2256817" y="5728613"/>
            <a:ext cx="3258894" cy="702303"/>
          </a:xfrm>
          <a:prstGeom prst="ellipse">
            <a:avLst/>
          </a:prstGeom>
          <a:noFill/>
          <a:ln w="5715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3" name="Oval 12">
            <a:extLst>
              <a:ext uri="{FF2B5EF4-FFF2-40B4-BE49-F238E27FC236}">
                <a16:creationId xmlns:a16="http://schemas.microsoft.com/office/drawing/2014/main" id="{E213BE20-6F50-8A3A-639D-50E314BB9EAC}"/>
              </a:ext>
            </a:extLst>
          </p:cNvPr>
          <p:cNvSpPr/>
          <p:nvPr/>
        </p:nvSpPr>
        <p:spPr>
          <a:xfrm>
            <a:off x="5612766" y="5683929"/>
            <a:ext cx="2125284" cy="791670"/>
          </a:xfrm>
          <a:prstGeom prst="ellipse">
            <a:avLst/>
          </a:prstGeom>
          <a:noFill/>
          <a:ln w="5715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4" name="TextBox 23">
            <a:extLst>
              <a:ext uri="{FF2B5EF4-FFF2-40B4-BE49-F238E27FC236}">
                <a16:creationId xmlns:a16="http://schemas.microsoft.com/office/drawing/2014/main" id="{1941BDD0-9E0B-259B-6C51-668F3364BAAD}"/>
              </a:ext>
            </a:extLst>
          </p:cNvPr>
          <p:cNvSpPr txBox="1"/>
          <p:nvPr/>
        </p:nvSpPr>
        <p:spPr>
          <a:xfrm>
            <a:off x="7038005" y="2049550"/>
            <a:ext cx="4844764" cy="923330"/>
          </a:xfrm>
          <a:prstGeom prst="rect">
            <a:avLst/>
          </a:prstGeom>
          <a:noFill/>
        </p:spPr>
        <p:txBody>
          <a:bodyPr wrap="square">
            <a:spAutoFit/>
          </a:bodyPr>
          <a:lstStyle/>
          <a:p>
            <a:r>
              <a:rPr lang="en-US"/>
              <a:t>1. Knowledge Graph Reasoning over Entities and Numerical Values [</a:t>
            </a:r>
            <a:r>
              <a:rPr lang="en-US">
                <a:hlinkClick r:id="rId3"/>
              </a:rPr>
              <a:t>paper</a:t>
            </a:r>
            <a:r>
              <a:rPr lang="en-US"/>
              <a:t>][</a:t>
            </a:r>
            <a:r>
              <a:rPr lang="en-US">
                <a:hlinkClick r:id="rId4"/>
              </a:rPr>
              <a:t>code</a:t>
            </a:r>
            <a:r>
              <a:rPr lang="en-US"/>
              <a:t>]</a:t>
            </a:r>
            <a:endParaRPr lang="en-US" b="0" i="0">
              <a:solidFill>
                <a:srgbClr val="000000"/>
              </a:solidFill>
              <a:effectLst/>
              <a:latin typeface="Times" panose="02020603050405020304" pitchFamily="18" charset="0"/>
            </a:endParaRPr>
          </a:p>
          <a:p>
            <a:endParaRPr lang="en-US" b="0" i="0">
              <a:solidFill>
                <a:srgbClr val="000000"/>
              </a:solidFill>
              <a:effectLst/>
              <a:latin typeface="Times" panose="02020603050405020304" pitchFamily="18" charset="0"/>
            </a:endParaRPr>
          </a:p>
        </p:txBody>
      </p:sp>
      <p:sp>
        <p:nvSpPr>
          <p:cNvPr id="28" name="Slide Number Placeholder 5">
            <a:extLst>
              <a:ext uri="{FF2B5EF4-FFF2-40B4-BE49-F238E27FC236}">
                <a16:creationId xmlns:a16="http://schemas.microsoft.com/office/drawing/2014/main" id="{B28861C6-42D5-3BCC-EF96-AA58D788389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21FB83-F1FA-4FAA-A3AC-C42CA69C44BB}" type="slidenum">
              <a:rPr lang="en-HK" smtClean="0"/>
              <a:pPr/>
              <a:t>24</a:t>
            </a:fld>
            <a:endParaRPr lang="en-HK"/>
          </a:p>
        </p:txBody>
      </p:sp>
      <p:sp>
        <p:nvSpPr>
          <p:cNvPr id="29" name="TextBox 28">
            <a:extLst>
              <a:ext uri="{FF2B5EF4-FFF2-40B4-BE49-F238E27FC236}">
                <a16:creationId xmlns:a16="http://schemas.microsoft.com/office/drawing/2014/main" id="{7343D234-4019-E918-D8FB-50A9B1D5A17A}"/>
              </a:ext>
            </a:extLst>
          </p:cNvPr>
          <p:cNvSpPr txBox="1"/>
          <p:nvPr/>
        </p:nvSpPr>
        <p:spPr>
          <a:xfrm>
            <a:off x="7038005" y="2854538"/>
            <a:ext cx="4844764" cy="1200329"/>
          </a:xfrm>
          <a:prstGeom prst="rect">
            <a:avLst/>
          </a:prstGeom>
          <a:noFill/>
        </p:spPr>
        <p:txBody>
          <a:bodyPr wrap="square">
            <a:spAutoFit/>
          </a:bodyPr>
          <a:lstStyle/>
          <a:p>
            <a:r>
              <a:rPr lang="en-US" dirty="0"/>
              <a:t>2. Complex Query Answering on Eventuality Knowledge Graph with Implicit Logical Constraints [</a:t>
            </a:r>
            <a:r>
              <a:rPr lang="en-US" dirty="0">
                <a:hlinkClick r:id="rId5"/>
              </a:rPr>
              <a:t>paper</a:t>
            </a:r>
            <a:r>
              <a:rPr lang="en-US" dirty="0"/>
              <a:t>][</a:t>
            </a:r>
            <a:r>
              <a:rPr lang="en-US" dirty="0">
                <a:hlinkClick r:id="rId6"/>
              </a:rPr>
              <a:t>code</a:t>
            </a:r>
            <a:r>
              <a:rPr lang="en-US" dirty="0"/>
              <a:t>]</a:t>
            </a:r>
            <a:endParaRPr lang="en-US" b="0" i="0" dirty="0">
              <a:solidFill>
                <a:srgbClr val="000000"/>
              </a:solidFill>
              <a:effectLst/>
              <a:latin typeface="Times" panose="02020603050405020304" pitchFamily="18" charset="0"/>
            </a:endParaRPr>
          </a:p>
          <a:p>
            <a:endParaRPr lang="en-US" b="0" i="0" dirty="0">
              <a:solidFill>
                <a:srgbClr val="000000"/>
              </a:solidFill>
              <a:effectLst/>
              <a:latin typeface="Times" panose="02020603050405020304" pitchFamily="18" charset="0"/>
            </a:endParaRPr>
          </a:p>
        </p:txBody>
      </p:sp>
      <p:sp>
        <p:nvSpPr>
          <p:cNvPr id="4" name="Oval 3">
            <a:extLst>
              <a:ext uri="{FF2B5EF4-FFF2-40B4-BE49-F238E27FC236}">
                <a16:creationId xmlns:a16="http://schemas.microsoft.com/office/drawing/2014/main" id="{0FF65810-3CC0-89D4-A751-F6C1D726C56E}"/>
              </a:ext>
            </a:extLst>
          </p:cNvPr>
          <p:cNvSpPr/>
          <p:nvPr/>
        </p:nvSpPr>
        <p:spPr>
          <a:xfrm>
            <a:off x="7975600" y="5683929"/>
            <a:ext cx="2651760" cy="791670"/>
          </a:xfrm>
          <a:prstGeom prst="ellipse">
            <a:avLst/>
          </a:prstGeom>
          <a:noFill/>
          <a:ln w="5715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8" name="TextBox 7">
            <a:extLst>
              <a:ext uri="{FF2B5EF4-FFF2-40B4-BE49-F238E27FC236}">
                <a16:creationId xmlns:a16="http://schemas.microsoft.com/office/drawing/2014/main" id="{56B7C332-00DE-676E-F9DE-D33AD6555152}"/>
              </a:ext>
            </a:extLst>
          </p:cNvPr>
          <p:cNvSpPr txBox="1"/>
          <p:nvPr/>
        </p:nvSpPr>
        <p:spPr>
          <a:xfrm>
            <a:off x="7038004" y="3914164"/>
            <a:ext cx="4994728" cy="646331"/>
          </a:xfrm>
          <a:prstGeom prst="rect">
            <a:avLst/>
          </a:prstGeom>
          <a:noFill/>
        </p:spPr>
        <p:txBody>
          <a:bodyPr wrap="square">
            <a:spAutoFit/>
          </a:bodyPr>
          <a:lstStyle/>
          <a:p>
            <a:r>
              <a:rPr lang="en-US" dirty="0"/>
              <a:t>3. Complex Reasoning over Logical Queries on Commonsense Knowledge Graphs [</a:t>
            </a:r>
            <a:r>
              <a:rPr lang="en-US" dirty="0">
                <a:hlinkClick r:id="rId7"/>
              </a:rPr>
              <a:t>paper</a:t>
            </a:r>
            <a:r>
              <a:rPr lang="en-US" dirty="0"/>
              <a:t>]</a:t>
            </a:r>
            <a:endParaRPr lang="en-US" b="0" i="0" dirty="0">
              <a:solidFill>
                <a:srgbClr val="000000"/>
              </a:solidFill>
              <a:effectLst/>
              <a:latin typeface="Times" panose="02020603050405020304" pitchFamily="18" charset="0"/>
            </a:endParaRPr>
          </a:p>
        </p:txBody>
      </p:sp>
    </p:spTree>
    <p:extLst>
      <p:ext uri="{BB962C8B-B14F-4D97-AF65-F5344CB8AC3E}">
        <p14:creationId xmlns:p14="http://schemas.microsoft.com/office/powerpoint/2010/main" val="3287856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7635-4512-7100-CD35-D1F622675FE4}"/>
              </a:ext>
            </a:extLst>
          </p:cNvPr>
          <p:cNvSpPr>
            <a:spLocks noGrp="1"/>
          </p:cNvSpPr>
          <p:nvPr>
            <p:ph type="title"/>
          </p:nvPr>
        </p:nvSpPr>
        <p:spPr/>
        <p:txBody>
          <a:bodyPr/>
          <a:lstStyle/>
          <a:p>
            <a:r>
              <a:rPr lang="en-HK" dirty="0"/>
              <a:t>Conclusions for </a:t>
            </a:r>
            <a:r>
              <a:rPr lang="en-HK"/>
              <a:t>Part 4-2</a:t>
            </a:r>
            <a:endParaRPr lang="en-HK" dirty="0"/>
          </a:p>
        </p:txBody>
      </p:sp>
      <p:sp>
        <p:nvSpPr>
          <p:cNvPr id="3" name="Content Placeholder 2">
            <a:extLst>
              <a:ext uri="{FF2B5EF4-FFF2-40B4-BE49-F238E27FC236}">
                <a16:creationId xmlns:a16="http://schemas.microsoft.com/office/drawing/2014/main" id="{5D30F252-55E6-10D3-94BD-C41E1830ECAB}"/>
              </a:ext>
            </a:extLst>
          </p:cNvPr>
          <p:cNvSpPr>
            <a:spLocks noGrp="1"/>
          </p:cNvSpPr>
          <p:nvPr>
            <p:ph idx="1"/>
          </p:nvPr>
        </p:nvSpPr>
        <p:spPr>
          <a:xfrm>
            <a:off x="838200" y="1825625"/>
            <a:ext cx="10515600" cy="4789184"/>
          </a:xfrm>
        </p:spPr>
        <p:txBody>
          <a:bodyPr>
            <a:normAutofit/>
          </a:bodyPr>
          <a:lstStyle/>
          <a:p>
            <a:r>
              <a:rPr lang="en-HK" dirty="0"/>
              <a:t>We have reviewed the frontier of recent development of knowledge graphs in terms </a:t>
            </a:r>
            <a:r>
              <a:rPr lang="en-US" altLang="zh-CN" dirty="0"/>
              <a:t>methods of different semantic units:</a:t>
            </a:r>
            <a:endParaRPr lang="en-HK" dirty="0"/>
          </a:p>
          <a:p>
            <a:pPr lvl="1"/>
            <a:r>
              <a:rPr lang="en-HK" dirty="0"/>
              <a:t>Entity/attributes</a:t>
            </a:r>
          </a:p>
          <a:p>
            <a:pPr lvl="1"/>
            <a:r>
              <a:rPr lang="en-HK" dirty="0"/>
              <a:t>Events/processes</a:t>
            </a:r>
          </a:p>
          <a:p>
            <a:pPr lvl="1"/>
            <a:r>
              <a:rPr lang="en-HK" dirty="0"/>
              <a:t>Intent/desire/belief</a:t>
            </a:r>
          </a:p>
          <a:p>
            <a:pPr lvl="1"/>
            <a:endParaRPr lang="en-HK" altLang="zh-CN" dirty="0"/>
          </a:p>
          <a:p>
            <a:r>
              <a:rPr lang="en-US" altLang="zh-CN" dirty="0"/>
              <a:t>More recent advances in KG reasoning combined with LLMs will be introduced in Part 5 by </a:t>
            </a:r>
            <a:r>
              <a:rPr lang="en-US" altLang="zh-CN" dirty="0" err="1"/>
              <a:t>Lihui</a:t>
            </a:r>
            <a:r>
              <a:rPr lang="en-US" altLang="zh-CN" dirty="0"/>
              <a:t> Liu</a:t>
            </a:r>
          </a:p>
        </p:txBody>
      </p:sp>
      <p:sp>
        <p:nvSpPr>
          <p:cNvPr id="4" name="Slide Number Placeholder 3">
            <a:extLst>
              <a:ext uri="{FF2B5EF4-FFF2-40B4-BE49-F238E27FC236}">
                <a16:creationId xmlns:a16="http://schemas.microsoft.com/office/drawing/2014/main" id="{47572901-F41F-262F-5FBE-6106B4F009E7}"/>
              </a:ext>
            </a:extLst>
          </p:cNvPr>
          <p:cNvSpPr>
            <a:spLocks noGrp="1"/>
          </p:cNvSpPr>
          <p:nvPr>
            <p:ph type="sldNum" sz="quarter" idx="12"/>
          </p:nvPr>
        </p:nvSpPr>
        <p:spPr/>
        <p:txBody>
          <a:bodyPr/>
          <a:lstStyle/>
          <a:p>
            <a:fld id="{360D54F1-1E69-41BF-8A89-6B497D4E24EC}" type="slidenum">
              <a:rPr lang="en-US" smtClean="0"/>
              <a:t>25</a:t>
            </a:fld>
            <a:endParaRPr lang="en-US"/>
          </a:p>
        </p:txBody>
      </p:sp>
    </p:spTree>
    <p:extLst>
      <p:ext uri="{BB962C8B-B14F-4D97-AF65-F5344CB8AC3E}">
        <p14:creationId xmlns:p14="http://schemas.microsoft.com/office/powerpoint/2010/main" val="413478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125F-7525-FDD5-EC3A-9E1CAA01857F}"/>
              </a:ext>
            </a:extLst>
          </p:cNvPr>
          <p:cNvSpPr>
            <a:spLocks noGrp="1"/>
          </p:cNvSpPr>
          <p:nvPr>
            <p:ph type="title"/>
          </p:nvPr>
        </p:nvSpPr>
        <p:spPr>
          <a:xfrm>
            <a:off x="838200" y="18255"/>
            <a:ext cx="10515600" cy="1325563"/>
          </a:xfrm>
        </p:spPr>
        <p:txBody>
          <a:bodyPr/>
          <a:lstStyle/>
          <a:p>
            <a:r>
              <a:rPr lang="en-HK" dirty="0"/>
              <a:t>The Three-dimensional Development of Knowledge Graphs in Computer Science</a:t>
            </a:r>
          </a:p>
        </p:txBody>
      </p:sp>
      <p:sp>
        <p:nvSpPr>
          <p:cNvPr id="26" name="Date Placeholder 3">
            <a:extLst>
              <a:ext uri="{FF2B5EF4-FFF2-40B4-BE49-F238E27FC236}">
                <a16:creationId xmlns:a16="http://schemas.microsoft.com/office/drawing/2014/main" id="{4012D834-89DE-4BC0-C222-FFF787ECAB01}"/>
              </a:ext>
            </a:extLst>
          </p:cNvPr>
          <p:cNvSpPr>
            <a:spLocks noGrp="1"/>
          </p:cNvSpPr>
          <p:nvPr>
            <p:ph type="dt" sz="half" idx="10"/>
          </p:nvPr>
        </p:nvSpPr>
        <p:spPr/>
        <p:txBody>
          <a:bodyPr/>
          <a:lstStyle/>
          <a:p>
            <a:fld id="{C8ABAB05-646F-44A2-AD05-3E25CB75FF56}" type="datetime1">
              <a:rPr lang="en-HK" smtClean="0"/>
              <a:t>12/5/2024</a:t>
            </a:fld>
            <a:endParaRPr lang="en-HK" dirty="0"/>
          </a:p>
        </p:txBody>
      </p:sp>
      <p:sp>
        <p:nvSpPr>
          <p:cNvPr id="27" name="Footer Placeholder 4">
            <a:extLst>
              <a:ext uri="{FF2B5EF4-FFF2-40B4-BE49-F238E27FC236}">
                <a16:creationId xmlns:a16="http://schemas.microsoft.com/office/drawing/2014/main" id="{CC174772-DBDB-0DA7-FCDB-25DB18A6C988}"/>
              </a:ext>
            </a:extLst>
          </p:cNvPr>
          <p:cNvSpPr>
            <a:spLocks noGrp="1"/>
          </p:cNvSpPr>
          <p:nvPr>
            <p:ph type="ftr" sz="quarter" idx="11"/>
          </p:nvPr>
        </p:nvSpPr>
        <p:spPr/>
        <p:txBody>
          <a:bodyPr/>
          <a:lstStyle/>
          <a:p>
            <a:r>
              <a:rPr lang="en-HK" dirty="0"/>
              <a:t>Jiaxin Bai, </a:t>
            </a:r>
            <a:r>
              <a:rPr lang="en-HK" dirty="0" err="1"/>
              <a:t>KnowComp</a:t>
            </a:r>
            <a:r>
              <a:rPr lang="en-HK" dirty="0"/>
              <a:t>, HKUST</a:t>
            </a:r>
          </a:p>
        </p:txBody>
      </p:sp>
      <p:sp>
        <p:nvSpPr>
          <p:cNvPr id="5" name="Arrow: Right 4">
            <a:extLst>
              <a:ext uri="{FF2B5EF4-FFF2-40B4-BE49-F238E27FC236}">
                <a16:creationId xmlns:a16="http://schemas.microsoft.com/office/drawing/2014/main" id="{5D4F1DD1-F00F-911E-BD1A-4CF0F5EB4F7D}"/>
              </a:ext>
            </a:extLst>
          </p:cNvPr>
          <p:cNvSpPr/>
          <p:nvPr/>
        </p:nvSpPr>
        <p:spPr>
          <a:xfrm>
            <a:off x="1685317" y="5730950"/>
            <a:ext cx="9668483" cy="26197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HK"/>
          </a:p>
        </p:txBody>
      </p:sp>
      <p:sp>
        <p:nvSpPr>
          <p:cNvPr id="6" name="Arrow: Right 5">
            <a:extLst>
              <a:ext uri="{FF2B5EF4-FFF2-40B4-BE49-F238E27FC236}">
                <a16:creationId xmlns:a16="http://schemas.microsoft.com/office/drawing/2014/main" id="{212C31D7-E37C-738B-0F36-726021F13E2D}"/>
              </a:ext>
            </a:extLst>
          </p:cNvPr>
          <p:cNvSpPr/>
          <p:nvPr/>
        </p:nvSpPr>
        <p:spPr>
          <a:xfrm rot="19544364">
            <a:off x="1816007" y="4488364"/>
            <a:ext cx="3239899" cy="2619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HK"/>
          </a:p>
        </p:txBody>
      </p:sp>
      <p:sp>
        <p:nvSpPr>
          <p:cNvPr id="7" name="Arrow: Right 6">
            <a:extLst>
              <a:ext uri="{FF2B5EF4-FFF2-40B4-BE49-F238E27FC236}">
                <a16:creationId xmlns:a16="http://schemas.microsoft.com/office/drawing/2014/main" id="{B19DE4FB-53AA-1DB2-E7DB-254A38B37D88}"/>
              </a:ext>
            </a:extLst>
          </p:cNvPr>
          <p:cNvSpPr/>
          <p:nvPr/>
        </p:nvSpPr>
        <p:spPr>
          <a:xfrm rot="16200000">
            <a:off x="-302126" y="3678528"/>
            <a:ext cx="3519926" cy="261971"/>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HK"/>
          </a:p>
        </p:txBody>
      </p:sp>
      <p:sp>
        <p:nvSpPr>
          <p:cNvPr id="9" name="TextBox 8">
            <a:extLst>
              <a:ext uri="{FF2B5EF4-FFF2-40B4-BE49-F238E27FC236}">
                <a16:creationId xmlns:a16="http://schemas.microsoft.com/office/drawing/2014/main" id="{E73EA89F-DBC8-F17B-27D1-044355E08A2D}"/>
              </a:ext>
            </a:extLst>
          </p:cNvPr>
          <p:cNvSpPr txBox="1"/>
          <p:nvPr/>
        </p:nvSpPr>
        <p:spPr>
          <a:xfrm>
            <a:off x="1515725" y="4514189"/>
            <a:ext cx="1764896" cy="646331"/>
          </a:xfrm>
          <a:prstGeom prst="rect">
            <a:avLst/>
          </a:prstGeom>
          <a:noFill/>
        </p:spPr>
        <p:txBody>
          <a:bodyPr wrap="square">
            <a:spAutoFit/>
          </a:bodyPr>
          <a:lstStyle/>
          <a:p>
            <a:r>
              <a:rPr lang="en" dirty="0"/>
              <a:t>G#1: Entity-Based KGs</a:t>
            </a:r>
            <a:endParaRPr lang="en-HK" dirty="0"/>
          </a:p>
        </p:txBody>
      </p:sp>
      <p:sp>
        <p:nvSpPr>
          <p:cNvPr id="11" name="TextBox 10">
            <a:extLst>
              <a:ext uri="{FF2B5EF4-FFF2-40B4-BE49-F238E27FC236}">
                <a16:creationId xmlns:a16="http://schemas.microsoft.com/office/drawing/2014/main" id="{79110796-785D-D88F-7CE3-3FB8CC116772}"/>
              </a:ext>
            </a:extLst>
          </p:cNvPr>
          <p:cNvSpPr txBox="1"/>
          <p:nvPr/>
        </p:nvSpPr>
        <p:spPr>
          <a:xfrm>
            <a:off x="2474310" y="3919336"/>
            <a:ext cx="1490471" cy="646331"/>
          </a:xfrm>
          <a:prstGeom prst="rect">
            <a:avLst/>
          </a:prstGeom>
          <a:noFill/>
        </p:spPr>
        <p:txBody>
          <a:bodyPr wrap="square">
            <a:spAutoFit/>
          </a:bodyPr>
          <a:lstStyle/>
          <a:p>
            <a:r>
              <a:rPr lang="en" dirty="0"/>
              <a:t>G#2: Text-Rich </a:t>
            </a:r>
            <a:r>
              <a:rPr lang="en-US" dirty="0"/>
              <a:t>KGs</a:t>
            </a:r>
            <a:endParaRPr lang="en-HK" dirty="0"/>
          </a:p>
        </p:txBody>
      </p:sp>
      <p:sp>
        <p:nvSpPr>
          <p:cNvPr id="12" name="TextBox 11">
            <a:extLst>
              <a:ext uri="{FF2B5EF4-FFF2-40B4-BE49-F238E27FC236}">
                <a16:creationId xmlns:a16="http://schemas.microsoft.com/office/drawing/2014/main" id="{876B047C-E501-D927-B892-F89C8CACD5B6}"/>
              </a:ext>
            </a:extLst>
          </p:cNvPr>
          <p:cNvSpPr txBox="1"/>
          <p:nvPr/>
        </p:nvSpPr>
        <p:spPr>
          <a:xfrm>
            <a:off x="3330371" y="3281923"/>
            <a:ext cx="1384841" cy="646331"/>
          </a:xfrm>
          <a:prstGeom prst="rect">
            <a:avLst/>
          </a:prstGeom>
          <a:noFill/>
        </p:spPr>
        <p:txBody>
          <a:bodyPr wrap="square">
            <a:spAutoFit/>
          </a:bodyPr>
          <a:lstStyle/>
          <a:p>
            <a:r>
              <a:rPr lang="en" dirty="0"/>
              <a:t>G#3: </a:t>
            </a:r>
            <a:r>
              <a:rPr lang="en" dirty="0">
                <a:sym typeface="Optimistic Display"/>
              </a:rPr>
              <a:t>Dual Neural KGs </a:t>
            </a:r>
            <a:endParaRPr lang="en-HK" dirty="0"/>
          </a:p>
        </p:txBody>
      </p:sp>
      <p:sp>
        <p:nvSpPr>
          <p:cNvPr id="15" name="TextBox 14">
            <a:extLst>
              <a:ext uri="{FF2B5EF4-FFF2-40B4-BE49-F238E27FC236}">
                <a16:creationId xmlns:a16="http://schemas.microsoft.com/office/drawing/2014/main" id="{AA868A12-0C0B-0CC7-F0D5-4BAA57403902}"/>
              </a:ext>
            </a:extLst>
          </p:cNvPr>
          <p:cNvSpPr txBox="1"/>
          <p:nvPr/>
        </p:nvSpPr>
        <p:spPr>
          <a:xfrm>
            <a:off x="337123" y="1326410"/>
            <a:ext cx="1919694" cy="64633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a:spAutoFit/>
          </a:bodyPr>
          <a:lstStyle/>
          <a:p>
            <a:r>
              <a:rPr lang="en" dirty="0"/>
              <a:t>The deveopment of the Web</a:t>
            </a:r>
            <a:endParaRPr lang="en-HK" dirty="0"/>
          </a:p>
        </p:txBody>
      </p:sp>
      <p:sp>
        <p:nvSpPr>
          <p:cNvPr id="16" name="TextBox 15">
            <a:extLst>
              <a:ext uri="{FF2B5EF4-FFF2-40B4-BE49-F238E27FC236}">
                <a16:creationId xmlns:a16="http://schemas.microsoft.com/office/drawing/2014/main" id="{853B182F-1BE9-DE75-C752-1C6A22930D6D}"/>
              </a:ext>
            </a:extLst>
          </p:cNvPr>
          <p:cNvSpPr txBox="1"/>
          <p:nvPr/>
        </p:nvSpPr>
        <p:spPr>
          <a:xfrm>
            <a:off x="10865149" y="4982605"/>
            <a:ext cx="1167583" cy="6463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 dirty="0"/>
              <a:t>Semantic Units</a:t>
            </a:r>
            <a:endParaRPr lang="en-HK" dirty="0"/>
          </a:p>
        </p:txBody>
      </p:sp>
      <p:sp>
        <p:nvSpPr>
          <p:cNvPr id="17" name="TextBox 16">
            <a:extLst>
              <a:ext uri="{FF2B5EF4-FFF2-40B4-BE49-F238E27FC236}">
                <a16:creationId xmlns:a16="http://schemas.microsoft.com/office/drawing/2014/main" id="{512605C5-01FB-4F01-323D-A8F55661FAC5}"/>
              </a:ext>
            </a:extLst>
          </p:cNvPr>
          <p:cNvSpPr txBox="1"/>
          <p:nvPr/>
        </p:nvSpPr>
        <p:spPr>
          <a:xfrm>
            <a:off x="4565244" y="2889574"/>
            <a:ext cx="1530756"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r>
              <a:rPr lang="en"/>
              <a:t>Generations of KGs</a:t>
            </a:r>
            <a:endParaRPr lang="en-HK" dirty="0"/>
          </a:p>
        </p:txBody>
      </p:sp>
      <p:sp>
        <p:nvSpPr>
          <p:cNvPr id="18" name="TextBox 17">
            <a:extLst>
              <a:ext uri="{FF2B5EF4-FFF2-40B4-BE49-F238E27FC236}">
                <a16:creationId xmlns:a16="http://schemas.microsoft.com/office/drawing/2014/main" id="{36914A7B-7E67-49FD-94FF-F1EBF73F01EB}"/>
              </a:ext>
            </a:extLst>
          </p:cNvPr>
          <p:cNvSpPr txBox="1"/>
          <p:nvPr/>
        </p:nvSpPr>
        <p:spPr>
          <a:xfrm>
            <a:off x="394453" y="5051916"/>
            <a:ext cx="1147459" cy="369332"/>
          </a:xfrm>
          <a:prstGeom prst="rect">
            <a:avLst/>
          </a:prstGeom>
          <a:noFill/>
        </p:spPr>
        <p:txBody>
          <a:bodyPr wrap="square">
            <a:spAutoFit/>
          </a:bodyPr>
          <a:lstStyle/>
          <a:p>
            <a:r>
              <a:rPr lang="en-US" altLang="zh-CN" dirty="0"/>
              <a:t>Web 1.0</a:t>
            </a:r>
            <a:endParaRPr lang="en-HK" dirty="0"/>
          </a:p>
        </p:txBody>
      </p:sp>
      <p:sp>
        <p:nvSpPr>
          <p:cNvPr id="19" name="TextBox 18">
            <a:extLst>
              <a:ext uri="{FF2B5EF4-FFF2-40B4-BE49-F238E27FC236}">
                <a16:creationId xmlns:a16="http://schemas.microsoft.com/office/drawing/2014/main" id="{552F7D2C-8D9D-7CAA-643C-D1E216935EA9}"/>
              </a:ext>
            </a:extLst>
          </p:cNvPr>
          <p:cNvSpPr txBox="1"/>
          <p:nvPr/>
        </p:nvSpPr>
        <p:spPr>
          <a:xfrm>
            <a:off x="394453" y="3796458"/>
            <a:ext cx="1147459" cy="369332"/>
          </a:xfrm>
          <a:prstGeom prst="rect">
            <a:avLst/>
          </a:prstGeom>
          <a:noFill/>
        </p:spPr>
        <p:txBody>
          <a:bodyPr wrap="square">
            <a:spAutoFit/>
          </a:bodyPr>
          <a:lstStyle/>
          <a:p>
            <a:r>
              <a:rPr lang="en-US" altLang="zh-CN" dirty="0"/>
              <a:t>Web 2.0</a:t>
            </a:r>
            <a:endParaRPr lang="en-HK" dirty="0"/>
          </a:p>
        </p:txBody>
      </p:sp>
      <p:sp>
        <p:nvSpPr>
          <p:cNvPr id="20" name="TextBox 19">
            <a:extLst>
              <a:ext uri="{FF2B5EF4-FFF2-40B4-BE49-F238E27FC236}">
                <a16:creationId xmlns:a16="http://schemas.microsoft.com/office/drawing/2014/main" id="{D6B2D20F-AD10-1E94-99C8-C02071523D33}"/>
              </a:ext>
            </a:extLst>
          </p:cNvPr>
          <p:cNvSpPr txBox="1"/>
          <p:nvPr/>
        </p:nvSpPr>
        <p:spPr>
          <a:xfrm>
            <a:off x="394453" y="2541000"/>
            <a:ext cx="1147459" cy="369332"/>
          </a:xfrm>
          <a:prstGeom prst="rect">
            <a:avLst/>
          </a:prstGeom>
          <a:noFill/>
        </p:spPr>
        <p:txBody>
          <a:bodyPr wrap="square">
            <a:spAutoFit/>
          </a:bodyPr>
          <a:lstStyle/>
          <a:p>
            <a:r>
              <a:rPr lang="en-US" altLang="zh-CN" dirty="0"/>
              <a:t>Web 3.0</a:t>
            </a:r>
            <a:endParaRPr lang="en-HK" dirty="0"/>
          </a:p>
        </p:txBody>
      </p:sp>
      <p:sp>
        <p:nvSpPr>
          <p:cNvPr id="21" name="TextBox 20">
            <a:extLst>
              <a:ext uri="{FF2B5EF4-FFF2-40B4-BE49-F238E27FC236}">
                <a16:creationId xmlns:a16="http://schemas.microsoft.com/office/drawing/2014/main" id="{CA8D1923-8BAB-E294-D7C0-A7367772A208}"/>
              </a:ext>
            </a:extLst>
          </p:cNvPr>
          <p:cNvSpPr txBox="1"/>
          <p:nvPr/>
        </p:nvSpPr>
        <p:spPr>
          <a:xfrm>
            <a:off x="2381061" y="5950027"/>
            <a:ext cx="3131009" cy="369332"/>
          </a:xfrm>
          <a:prstGeom prst="rect">
            <a:avLst/>
          </a:prstGeom>
          <a:noFill/>
        </p:spPr>
        <p:txBody>
          <a:bodyPr wrap="square" rtlCol="0">
            <a:spAutoFit/>
          </a:bodyPr>
          <a:lstStyle/>
          <a:p>
            <a:r>
              <a:rPr lang="en-HK" dirty="0"/>
              <a:t>Entities/Concepts/Properties</a:t>
            </a:r>
          </a:p>
        </p:txBody>
      </p:sp>
      <p:sp>
        <p:nvSpPr>
          <p:cNvPr id="22" name="TextBox 21">
            <a:extLst>
              <a:ext uri="{FF2B5EF4-FFF2-40B4-BE49-F238E27FC236}">
                <a16:creationId xmlns:a16="http://schemas.microsoft.com/office/drawing/2014/main" id="{B3F6BF20-1606-2541-FCBB-959B05EFC19E}"/>
              </a:ext>
            </a:extLst>
          </p:cNvPr>
          <p:cNvSpPr txBox="1"/>
          <p:nvPr/>
        </p:nvSpPr>
        <p:spPr>
          <a:xfrm>
            <a:off x="5592826" y="5950027"/>
            <a:ext cx="2141518" cy="369332"/>
          </a:xfrm>
          <a:prstGeom prst="rect">
            <a:avLst/>
          </a:prstGeom>
          <a:noFill/>
        </p:spPr>
        <p:txBody>
          <a:bodyPr wrap="square" rtlCol="0">
            <a:spAutoFit/>
          </a:bodyPr>
          <a:lstStyle/>
          <a:p>
            <a:r>
              <a:rPr lang="en-HK" dirty="0"/>
              <a:t>Events/Processes</a:t>
            </a:r>
          </a:p>
        </p:txBody>
      </p:sp>
      <p:sp>
        <p:nvSpPr>
          <p:cNvPr id="23" name="TextBox 22">
            <a:extLst>
              <a:ext uri="{FF2B5EF4-FFF2-40B4-BE49-F238E27FC236}">
                <a16:creationId xmlns:a16="http://schemas.microsoft.com/office/drawing/2014/main" id="{45F14068-156A-3CF1-B38E-BBD4C6D0B046}"/>
              </a:ext>
            </a:extLst>
          </p:cNvPr>
          <p:cNvSpPr txBox="1"/>
          <p:nvPr/>
        </p:nvSpPr>
        <p:spPr>
          <a:xfrm>
            <a:off x="8057682" y="5950027"/>
            <a:ext cx="2317879" cy="369332"/>
          </a:xfrm>
          <a:prstGeom prst="rect">
            <a:avLst/>
          </a:prstGeom>
          <a:noFill/>
        </p:spPr>
        <p:txBody>
          <a:bodyPr wrap="none" rtlCol="0">
            <a:spAutoFit/>
          </a:bodyPr>
          <a:lstStyle/>
          <a:p>
            <a:r>
              <a:rPr lang="en-HK" dirty="0"/>
              <a:t>Intents/Beliefs/Desires</a:t>
            </a:r>
          </a:p>
        </p:txBody>
      </p:sp>
      <p:sp>
        <p:nvSpPr>
          <p:cNvPr id="3" name="Oval 2">
            <a:extLst>
              <a:ext uri="{FF2B5EF4-FFF2-40B4-BE49-F238E27FC236}">
                <a16:creationId xmlns:a16="http://schemas.microsoft.com/office/drawing/2014/main" id="{1F857ED3-E916-201A-9E43-612052AA42CC}"/>
              </a:ext>
            </a:extLst>
          </p:cNvPr>
          <p:cNvSpPr/>
          <p:nvPr/>
        </p:nvSpPr>
        <p:spPr>
          <a:xfrm>
            <a:off x="3114392" y="3159666"/>
            <a:ext cx="1734169" cy="863088"/>
          </a:xfrm>
          <a:prstGeom prst="ellipse">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0" name="Oval 9">
            <a:extLst>
              <a:ext uri="{FF2B5EF4-FFF2-40B4-BE49-F238E27FC236}">
                <a16:creationId xmlns:a16="http://schemas.microsoft.com/office/drawing/2014/main" id="{495A8C3D-2722-F178-D231-C16A2FDDE104}"/>
              </a:ext>
            </a:extLst>
          </p:cNvPr>
          <p:cNvSpPr/>
          <p:nvPr/>
        </p:nvSpPr>
        <p:spPr>
          <a:xfrm>
            <a:off x="2256817" y="5728613"/>
            <a:ext cx="3258894" cy="702303"/>
          </a:xfrm>
          <a:prstGeom prst="ellipse">
            <a:avLst/>
          </a:prstGeom>
          <a:noFill/>
          <a:ln w="5715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3" name="Oval 12">
            <a:extLst>
              <a:ext uri="{FF2B5EF4-FFF2-40B4-BE49-F238E27FC236}">
                <a16:creationId xmlns:a16="http://schemas.microsoft.com/office/drawing/2014/main" id="{E213BE20-6F50-8A3A-639D-50E314BB9EAC}"/>
              </a:ext>
            </a:extLst>
          </p:cNvPr>
          <p:cNvSpPr/>
          <p:nvPr/>
        </p:nvSpPr>
        <p:spPr>
          <a:xfrm>
            <a:off x="5612766" y="5683929"/>
            <a:ext cx="2125284" cy="791670"/>
          </a:xfrm>
          <a:prstGeom prst="ellipse">
            <a:avLst/>
          </a:prstGeom>
          <a:noFill/>
          <a:ln w="5715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4" name="Oval 13">
            <a:extLst>
              <a:ext uri="{FF2B5EF4-FFF2-40B4-BE49-F238E27FC236}">
                <a16:creationId xmlns:a16="http://schemas.microsoft.com/office/drawing/2014/main" id="{19D25DB8-EBE2-E70A-9622-806EB1414720}"/>
              </a:ext>
            </a:extLst>
          </p:cNvPr>
          <p:cNvSpPr/>
          <p:nvPr/>
        </p:nvSpPr>
        <p:spPr>
          <a:xfrm>
            <a:off x="7966650" y="5638463"/>
            <a:ext cx="2607799" cy="863088"/>
          </a:xfrm>
          <a:prstGeom prst="ellipse">
            <a:avLst/>
          </a:prstGeom>
          <a:noFill/>
          <a:ln w="5715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4" name="TextBox 23">
            <a:extLst>
              <a:ext uri="{FF2B5EF4-FFF2-40B4-BE49-F238E27FC236}">
                <a16:creationId xmlns:a16="http://schemas.microsoft.com/office/drawing/2014/main" id="{1941BDD0-9E0B-259B-6C51-668F3364BAAD}"/>
              </a:ext>
            </a:extLst>
          </p:cNvPr>
          <p:cNvSpPr txBox="1"/>
          <p:nvPr/>
        </p:nvSpPr>
        <p:spPr>
          <a:xfrm>
            <a:off x="7038004" y="2049550"/>
            <a:ext cx="4994727" cy="923330"/>
          </a:xfrm>
          <a:prstGeom prst="rect">
            <a:avLst/>
          </a:prstGeom>
          <a:noFill/>
        </p:spPr>
        <p:txBody>
          <a:bodyPr wrap="square">
            <a:spAutoFit/>
          </a:bodyPr>
          <a:lstStyle/>
          <a:p>
            <a:r>
              <a:rPr lang="en-US" b="1" dirty="0"/>
              <a:t>1. Knowledge Graph Reasoning over Entities and Numerical Values [</a:t>
            </a:r>
            <a:r>
              <a:rPr lang="en-US" b="1" dirty="0">
                <a:hlinkClick r:id="rId3"/>
              </a:rPr>
              <a:t>paper</a:t>
            </a:r>
            <a:r>
              <a:rPr lang="en-US" b="1" dirty="0"/>
              <a:t>][</a:t>
            </a:r>
            <a:r>
              <a:rPr lang="en-US" b="1" dirty="0">
                <a:hlinkClick r:id="rId4"/>
              </a:rPr>
              <a:t>code</a:t>
            </a:r>
            <a:r>
              <a:rPr lang="en-US" b="1" dirty="0"/>
              <a:t>]</a:t>
            </a:r>
            <a:endParaRPr lang="en-US" b="1" i="0" dirty="0">
              <a:solidFill>
                <a:srgbClr val="000000"/>
              </a:solidFill>
              <a:effectLst/>
              <a:latin typeface="Times" panose="02020603050405020304" pitchFamily="18" charset="0"/>
            </a:endParaRPr>
          </a:p>
          <a:p>
            <a:endParaRPr lang="en-US" b="0" i="0" dirty="0">
              <a:solidFill>
                <a:srgbClr val="000000"/>
              </a:solidFill>
              <a:effectLst/>
              <a:latin typeface="Times" panose="02020603050405020304" pitchFamily="18" charset="0"/>
            </a:endParaRPr>
          </a:p>
        </p:txBody>
      </p:sp>
      <p:sp>
        <p:nvSpPr>
          <p:cNvPr id="28" name="Slide Number Placeholder 5">
            <a:extLst>
              <a:ext uri="{FF2B5EF4-FFF2-40B4-BE49-F238E27FC236}">
                <a16:creationId xmlns:a16="http://schemas.microsoft.com/office/drawing/2014/main" id="{B28861C6-42D5-3BCC-EF96-AA58D788389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21FB83-F1FA-4FAA-A3AC-C42CA69C44BB}" type="slidenum">
              <a:rPr lang="en-HK" smtClean="0"/>
              <a:pPr/>
              <a:t>3</a:t>
            </a:fld>
            <a:endParaRPr lang="en-HK"/>
          </a:p>
        </p:txBody>
      </p:sp>
      <p:sp>
        <p:nvSpPr>
          <p:cNvPr id="29" name="TextBox 28">
            <a:extLst>
              <a:ext uri="{FF2B5EF4-FFF2-40B4-BE49-F238E27FC236}">
                <a16:creationId xmlns:a16="http://schemas.microsoft.com/office/drawing/2014/main" id="{7343D234-4019-E918-D8FB-50A9B1D5A17A}"/>
              </a:ext>
            </a:extLst>
          </p:cNvPr>
          <p:cNvSpPr txBox="1"/>
          <p:nvPr/>
        </p:nvSpPr>
        <p:spPr>
          <a:xfrm>
            <a:off x="7038005" y="2910332"/>
            <a:ext cx="4844764" cy="1200329"/>
          </a:xfrm>
          <a:prstGeom prst="rect">
            <a:avLst/>
          </a:prstGeom>
          <a:noFill/>
        </p:spPr>
        <p:txBody>
          <a:bodyPr wrap="square">
            <a:spAutoFit/>
          </a:bodyPr>
          <a:lstStyle/>
          <a:p>
            <a:r>
              <a:rPr lang="en-US" dirty="0"/>
              <a:t>2. Complex Query Answering on Eventuality Knowledge Graph with Implicit Logical Constraints [</a:t>
            </a:r>
            <a:r>
              <a:rPr lang="en-US" dirty="0">
                <a:hlinkClick r:id="rId5"/>
              </a:rPr>
              <a:t>paper</a:t>
            </a:r>
            <a:r>
              <a:rPr lang="en-US" dirty="0"/>
              <a:t>][</a:t>
            </a:r>
            <a:r>
              <a:rPr lang="en-US" dirty="0">
                <a:hlinkClick r:id="rId6"/>
              </a:rPr>
              <a:t>code</a:t>
            </a:r>
            <a:r>
              <a:rPr lang="en-US" dirty="0"/>
              <a:t>]</a:t>
            </a:r>
            <a:endParaRPr lang="en-US" b="0" i="0" dirty="0">
              <a:solidFill>
                <a:srgbClr val="000000"/>
              </a:solidFill>
              <a:effectLst/>
              <a:latin typeface="Times" panose="02020603050405020304" pitchFamily="18" charset="0"/>
            </a:endParaRPr>
          </a:p>
          <a:p>
            <a:endParaRPr lang="en-US" b="0" i="0" dirty="0">
              <a:solidFill>
                <a:srgbClr val="000000"/>
              </a:solidFill>
              <a:effectLst/>
              <a:latin typeface="Times" panose="02020603050405020304" pitchFamily="18" charset="0"/>
            </a:endParaRPr>
          </a:p>
        </p:txBody>
      </p:sp>
      <p:sp>
        <p:nvSpPr>
          <p:cNvPr id="4" name="TextBox 3">
            <a:extLst>
              <a:ext uri="{FF2B5EF4-FFF2-40B4-BE49-F238E27FC236}">
                <a16:creationId xmlns:a16="http://schemas.microsoft.com/office/drawing/2014/main" id="{33BED587-00D3-FE64-F327-A6394F799768}"/>
              </a:ext>
            </a:extLst>
          </p:cNvPr>
          <p:cNvSpPr txBox="1"/>
          <p:nvPr/>
        </p:nvSpPr>
        <p:spPr>
          <a:xfrm>
            <a:off x="7038004" y="3914164"/>
            <a:ext cx="4994728" cy="646331"/>
          </a:xfrm>
          <a:prstGeom prst="rect">
            <a:avLst/>
          </a:prstGeom>
          <a:noFill/>
        </p:spPr>
        <p:txBody>
          <a:bodyPr wrap="square">
            <a:spAutoFit/>
          </a:bodyPr>
          <a:lstStyle/>
          <a:p>
            <a:r>
              <a:rPr lang="en-US" dirty="0"/>
              <a:t>3. Complex Reasoning over Logical Queries on Commonsense Knowledge Graphs [</a:t>
            </a:r>
            <a:r>
              <a:rPr lang="en-US" dirty="0">
                <a:hlinkClick r:id="rId7"/>
              </a:rPr>
              <a:t>paper</a:t>
            </a:r>
            <a:r>
              <a:rPr lang="en-US" dirty="0"/>
              <a:t>]</a:t>
            </a:r>
            <a:endParaRPr lang="en-US" b="0" i="0" dirty="0">
              <a:solidFill>
                <a:srgbClr val="000000"/>
              </a:solidFill>
              <a:effectLst/>
              <a:latin typeface="Times" panose="02020603050405020304" pitchFamily="18" charset="0"/>
            </a:endParaRPr>
          </a:p>
        </p:txBody>
      </p:sp>
    </p:spTree>
    <p:extLst>
      <p:ext uri="{BB962C8B-B14F-4D97-AF65-F5344CB8AC3E}">
        <p14:creationId xmlns:p14="http://schemas.microsoft.com/office/powerpoint/2010/main" val="212623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3" grpId="0" animBg="1"/>
      <p:bldP spid="14" grpId="0" animBg="1"/>
      <p:bldP spid="24" grpId="0"/>
      <p:bldP spid="29"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787A-0937-A935-6CB2-893DCC49BC93}"/>
              </a:ext>
            </a:extLst>
          </p:cNvPr>
          <p:cNvSpPr>
            <a:spLocks noGrp="1"/>
          </p:cNvSpPr>
          <p:nvPr>
            <p:ph type="title"/>
          </p:nvPr>
        </p:nvSpPr>
        <p:spPr>
          <a:xfrm>
            <a:off x="838200" y="0"/>
            <a:ext cx="10515600" cy="1325563"/>
          </a:xfrm>
        </p:spPr>
        <p:txBody>
          <a:bodyPr/>
          <a:lstStyle/>
          <a:p>
            <a:r>
              <a:rPr lang="en-HK" dirty="0"/>
              <a:t>Numerical Complex Query Answering</a:t>
            </a:r>
          </a:p>
        </p:txBody>
      </p:sp>
      <p:sp>
        <p:nvSpPr>
          <p:cNvPr id="3" name="Date Placeholder 2">
            <a:extLst>
              <a:ext uri="{FF2B5EF4-FFF2-40B4-BE49-F238E27FC236}">
                <a16:creationId xmlns:a16="http://schemas.microsoft.com/office/drawing/2014/main" id="{D766F7FA-3918-D804-641D-E2F63B98A091}"/>
              </a:ext>
            </a:extLst>
          </p:cNvPr>
          <p:cNvSpPr>
            <a:spLocks noGrp="1"/>
          </p:cNvSpPr>
          <p:nvPr>
            <p:ph type="dt" sz="half" idx="10"/>
          </p:nvPr>
        </p:nvSpPr>
        <p:spPr>
          <a:xfrm>
            <a:off x="838200" y="6366078"/>
            <a:ext cx="2743200" cy="365125"/>
          </a:xfrm>
        </p:spPr>
        <p:txBody>
          <a:bodyPr/>
          <a:lstStyle/>
          <a:p>
            <a:fld id="{F7FE945F-5EAA-418D-9824-0BB69D78CA41}" type="datetime1">
              <a:rPr lang="en-HK" smtClean="0"/>
              <a:t>12/5/2024</a:t>
            </a:fld>
            <a:endParaRPr lang="en-HK"/>
          </a:p>
        </p:txBody>
      </p:sp>
      <p:sp>
        <p:nvSpPr>
          <p:cNvPr id="4" name="Footer Placeholder 3">
            <a:extLst>
              <a:ext uri="{FF2B5EF4-FFF2-40B4-BE49-F238E27FC236}">
                <a16:creationId xmlns:a16="http://schemas.microsoft.com/office/drawing/2014/main" id="{E145A59C-A09D-A1AE-0279-58C13CE7991D}"/>
              </a:ext>
            </a:extLst>
          </p:cNvPr>
          <p:cNvSpPr>
            <a:spLocks noGrp="1"/>
          </p:cNvSpPr>
          <p:nvPr>
            <p:ph type="ftr" sz="quarter" idx="11"/>
          </p:nvPr>
        </p:nvSpPr>
        <p:spPr/>
        <p:txBody>
          <a:bodyPr/>
          <a:lstStyle/>
          <a:p>
            <a:r>
              <a:rPr lang="en-HK"/>
              <a:t>Jiaxin Bai, KnowComp, HKUST</a:t>
            </a:r>
          </a:p>
        </p:txBody>
      </p:sp>
      <p:sp>
        <p:nvSpPr>
          <p:cNvPr id="10" name="Slide Number Placeholder 9">
            <a:extLst>
              <a:ext uri="{FF2B5EF4-FFF2-40B4-BE49-F238E27FC236}">
                <a16:creationId xmlns:a16="http://schemas.microsoft.com/office/drawing/2014/main" id="{CAA0F49A-9991-A42C-351C-B1FC1E1E8411}"/>
              </a:ext>
            </a:extLst>
          </p:cNvPr>
          <p:cNvSpPr>
            <a:spLocks noGrp="1"/>
          </p:cNvSpPr>
          <p:nvPr>
            <p:ph type="sldNum" sz="quarter" idx="12"/>
          </p:nvPr>
        </p:nvSpPr>
        <p:spPr/>
        <p:txBody>
          <a:bodyPr/>
          <a:lstStyle/>
          <a:p>
            <a:fld id="{40FF0A25-54B3-41CC-992D-8587B52939C2}" type="slidenum">
              <a:rPr lang="en-HK" smtClean="0"/>
              <a:t>4</a:t>
            </a:fld>
            <a:endParaRPr lang="en-HK"/>
          </a:p>
        </p:txBody>
      </p:sp>
      <p:sp>
        <p:nvSpPr>
          <p:cNvPr id="9" name="AutoShape 3">
            <a:extLst>
              <a:ext uri="{FF2B5EF4-FFF2-40B4-BE49-F238E27FC236}">
                <a16:creationId xmlns:a16="http://schemas.microsoft.com/office/drawing/2014/main" id="{7541C0AF-7537-F585-5464-349FAA5C75AA}"/>
              </a:ext>
            </a:extLst>
          </p:cNvPr>
          <p:cNvSpPr>
            <a:spLocks noChangeAspect="1" noChangeArrowheads="1" noTextEdit="1"/>
          </p:cNvSpPr>
          <p:nvPr/>
        </p:nvSpPr>
        <p:spPr bwMode="auto">
          <a:xfrm>
            <a:off x="555625" y="1497013"/>
            <a:ext cx="1108075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1" name="Rectangle 5">
            <a:extLst>
              <a:ext uri="{FF2B5EF4-FFF2-40B4-BE49-F238E27FC236}">
                <a16:creationId xmlns:a16="http://schemas.microsoft.com/office/drawing/2014/main" id="{CAF25056-2BC3-6C18-348A-F65791CF352B}"/>
              </a:ext>
            </a:extLst>
          </p:cNvPr>
          <p:cNvSpPr>
            <a:spLocks noChangeArrowheads="1"/>
          </p:cNvSpPr>
          <p:nvPr/>
        </p:nvSpPr>
        <p:spPr bwMode="auto">
          <a:xfrm>
            <a:off x="563563" y="1528763"/>
            <a:ext cx="1847850" cy="3952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2" name="Rectangle 6">
            <a:extLst>
              <a:ext uri="{FF2B5EF4-FFF2-40B4-BE49-F238E27FC236}">
                <a16:creationId xmlns:a16="http://schemas.microsoft.com/office/drawing/2014/main" id="{03ED9DAB-A0D8-95D3-6B94-DBEBF94A27CE}"/>
              </a:ext>
            </a:extLst>
          </p:cNvPr>
          <p:cNvSpPr>
            <a:spLocks noChangeArrowheads="1"/>
          </p:cNvSpPr>
          <p:nvPr/>
        </p:nvSpPr>
        <p:spPr bwMode="auto">
          <a:xfrm>
            <a:off x="2411413" y="1528763"/>
            <a:ext cx="5443538" cy="396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3" name="Rectangle 7">
            <a:extLst>
              <a:ext uri="{FF2B5EF4-FFF2-40B4-BE49-F238E27FC236}">
                <a16:creationId xmlns:a16="http://schemas.microsoft.com/office/drawing/2014/main" id="{94F03CB0-4A1B-302D-92DC-F12BABE4F83F}"/>
              </a:ext>
            </a:extLst>
          </p:cNvPr>
          <p:cNvSpPr>
            <a:spLocks noChangeArrowheads="1"/>
          </p:cNvSpPr>
          <p:nvPr/>
        </p:nvSpPr>
        <p:spPr bwMode="auto">
          <a:xfrm>
            <a:off x="7854950" y="1528763"/>
            <a:ext cx="3767138" cy="396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26" name="Line 20">
            <a:extLst>
              <a:ext uri="{FF2B5EF4-FFF2-40B4-BE49-F238E27FC236}">
                <a16:creationId xmlns:a16="http://schemas.microsoft.com/office/drawing/2014/main" id="{D4858B17-DD01-58C8-83A5-FE8F67579496}"/>
              </a:ext>
            </a:extLst>
          </p:cNvPr>
          <p:cNvSpPr>
            <a:spLocks noChangeShapeType="1"/>
          </p:cNvSpPr>
          <p:nvPr/>
        </p:nvSpPr>
        <p:spPr bwMode="auto">
          <a:xfrm>
            <a:off x="563563" y="1522413"/>
            <a:ext cx="0" cy="4576762"/>
          </a:xfrm>
          <a:prstGeom prst="line">
            <a:avLst/>
          </a:prstGeom>
          <a:noFill/>
          <a:ln w="12700" cap="flat">
            <a:solidFill>
              <a:srgbClr val="FFC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HK"/>
          </a:p>
        </p:txBody>
      </p:sp>
      <p:sp>
        <p:nvSpPr>
          <p:cNvPr id="27" name="Line 21">
            <a:extLst>
              <a:ext uri="{FF2B5EF4-FFF2-40B4-BE49-F238E27FC236}">
                <a16:creationId xmlns:a16="http://schemas.microsoft.com/office/drawing/2014/main" id="{A1379BFE-30FF-55C7-0879-50D3DA741D3B}"/>
              </a:ext>
            </a:extLst>
          </p:cNvPr>
          <p:cNvSpPr>
            <a:spLocks noChangeShapeType="1"/>
          </p:cNvSpPr>
          <p:nvPr/>
        </p:nvSpPr>
        <p:spPr bwMode="auto">
          <a:xfrm>
            <a:off x="11622088" y="1522413"/>
            <a:ext cx="0" cy="4576762"/>
          </a:xfrm>
          <a:prstGeom prst="line">
            <a:avLst/>
          </a:prstGeom>
          <a:noFill/>
          <a:ln w="12700" cap="flat">
            <a:solidFill>
              <a:srgbClr val="FFC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HK"/>
          </a:p>
        </p:txBody>
      </p:sp>
      <p:sp>
        <p:nvSpPr>
          <p:cNvPr id="28" name="Line 22">
            <a:extLst>
              <a:ext uri="{FF2B5EF4-FFF2-40B4-BE49-F238E27FC236}">
                <a16:creationId xmlns:a16="http://schemas.microsoft.com/office/drawing/2014/main" id="{B80B5E5C-7424-3CFB-0D9F-3A6417B7C680}"/>
              </a:ext>
            </a:extLst>
          </p:cNvPr>
          <p:cNvSpPr>
            <a:spLocks noChangeShapeType="1"/>
          </p:cNvSpPr>
          <p:nvPr/>
        </p:nvSpPr>
        <p:spPr bwMode="auto">
          <a:xfrm>
            <a:off x="557213" y="1528763"/>
            <a:ext cx="11071225" cy="0"/>
          </a:xfrm>
          <a:prstGeom prst="line">
            <a:avLst/>
          </a:prstGeom>
          <a:noFill/>
          <a:ln w="12700" cap="flat">
            <a:solidFill>
              <a:srgbClr val="FFC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HK"/>
          </a:p>
        </p:txBody>
      </p:sp>
      <p:sp>
        <p:nvSpPr>
          <p:cNvPr id="30" name="Rectangle 24">
            <a:extLst>
              <a:ext uri="{FF2B5EF4-FFF2-40B4-BE49-F238E27FC236}">
                <a16:creationId xmlns:a16="http://schemas.microsoft.com/office/drawing/2014/main" id="{6FEFFD0E-33CB-1AD7-DB5D-B98CB5B93291}"/>
              </a:ext>
            </a:extLst>
          </p:cNvPr>
          <p:cNvSpPr>
            <a:spLocks noChangeArrowheads="1"/>
          </p:cNvSpPr>
          <p:nvPr/>
        </p:nvSpPr>
        <p:spPr bwMode="auto">
          <a:xfrm>
            <a:off x="7947025" y="1570038"/>
            <a:ext cx="174466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rPr>
              <a:t>Interpretations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5">
            <a:extLst>
              <a:ext uri="{FF2B5EF4-FFF2-40B4-BE49-F238E27FC236}">
                <a16:creationId xmlns:a16="http://schemas.microsoft.com/office/drawing/2014/main" id="{43EBF17F-533E-426C-CDFF-DD08B592E8C9}"/>
              </a:ext>
            </a:extLst>
          </p:cNvPr>
          <p:cNvSpPr>
            <a:spLocks noChangeArrowheads="1"/>
          </p:cNvSpPr>
          <p:nvPr/>
        </p:nvSpPr>
        <p:spPr bwMode="auto">
          <a:xfrm>
            <a:off x="2503488" y="1570038"/>
            <a:ext cx="193833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rPr>
              <a:t>Complex Queries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6">
            <a:extLst>
              <a:ext uri="{FF2B5EF4-FFF2-40B4-BE49-F238E27FC236}">
                <a16:creationId xmlns:a16="http://schemas.microsoft.com/office/drawing/2014/main" id="{9E004A79-70B8-3FF9-E3A7-96A8B3020BD3}"/>
              </a:ext>
            </a:extLst>
          </p:cNvPr>
          <p:cNvSpPr>
            <a:spLocks noChangeArrowheads="1"/>
          </p:cNvSpPr>
          <p:nvPr/>
        </p:nvSpPr>
        <p:spPr bwMode="auto">
          <a:xfrm>
            <a:off x="655638" y="1570038"/>
            <a:ext cx="108426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Calibri" panose="020F0502020204030204" pitchFamily="34" charset="0"/>
              </a:rPr>
              <a:t>Category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95" name="Group 194">
            <a:extLst>
              <a:ext uri="{FF2B5EF4-FFF2-40B4-BE49-F238E27FC236}">
                <a16:creationId xmlns:a16="http://schemas.microsoft.com/office/drawing/2014/main" id="{29767E53-6106-FD8D-E25A-EEFCE4B3D230}"/>
              </a:ext>
            </a:extLst>
          </p:cNvPr>
          <p:cNvGrpSpPr/>
          <p:nvPr/>
        </p:nvGrpSpPr>
        <p:grpSpPr>
          <a:xfrm>
            <a:off x="557213" y="1924050"/>
            <a:ext cx="11071225" cy="1033462"/>
            <a:chOff x="557213" y="1924050"/>
            <a:chExt cx="11071225" cy="1033462"/>
          </a:xfrm>
        </p:grpSpPr>
        <p:sp>
          <p:nvSpPr>
            <p:cNvPr id="14" name="Rectangle 8">
              <a:extLst>
                <a:ext uri="{FF2B5EF4-FFF2-40B4-BE49-F238E27FC236}">
                  <a16:creationId xmlns:a16="http://schemas.microsoft.com/office/drawing/2014/main" id="{E3835B58-523D-2FE4-C405-0666999BE068}"/>
                </a:ext>
              </a:extLst>
            </p:cNvPr>
            <p:cNvSpPr>
              <a:spLocks noChangeArrowheads="1"/>
            </p:cNvSpPr>
            <p:nvPr/>
          </p:nvSpPr>
          <p:spPr bwMode="auto">
            <a:xfrm>
              <a:off x="563563" y="1924050"/>
              <a:ext cx="1847850" cy="1006475"/>
            </a:xfrm>
            <a:prstGeom prst="rect">
              <a:avLst/>
            </a:prstGeom>
            <a:solidFill>
              <a:srgbClr val="FFF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5" name="Rectangle 9">
              <a:extLst>
                <a:ext uri="{FF2B5EF4-FFF2-40B4-BE49-F238E27FC236}">
                  <a16:creationId xmlns:a16="http://schemas.microsoft.com/office/drawing/2014/main" id="{644C6485-3CD8-9D7A-22DF-CF7AAF5A2527}"/>
                </a:ext>
              </a:extLst>
            </p:cNvPr>
            <p:cNvSpPr>
              <a:spLocks noChangeArrowheads="1"/>
            </p:cNvSpPr>
            <p:nvPr/>
          </p:nvSpPr>
          <p:spPr bwMode="auto">
            <a:xfrm>
              <a:off x="2411413" y="1925638"/>
              <a:ext cx="5443538" cy="1004887"/>
            </a:xfrm>
            <a:prstGeom prst="rect">
              <a:avLst/>
            </a:prstGeom>
            <a:solidFill>
              <a:srgbClr val="FFF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6" name="Rectangle 10">
              <a:extLst>
                <a:ext uri="{FF2B5EF4-FFF2-40B4-BE49-F238E27FC236}">
                  <a16:creationId xmlns:a16="http://schemas.microsoft.com/office/drawing/2014/main" id="{905F6BE4-9A7F-1FAC-00C3-CB4B57D5157B}"/>
                </a:ext>
              </a:extLst>
            </p:cNvPr>
            <p:cNvSpPr>
              <a:spLocks noChangeArrowheads="1"/>
            </p:cNvSpPr>
            <p:nvPr/>
          </p:nvSpPr>
          <p:spPr bwMode="auto">
            <a:xfrm>
              <a:off x="7854950" y="1925638"/>
              <a:ext cx="3767138" cy="1004887"/>
            </a:xfrm>
            <a:prstGeom prst="rect">
              <a:avLst/>
            </a:prstGeom>
            <a:solidFill>
              <a:srgbClr val="FFF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23" name="Line 17">
              <a:extLst>
                <a:ext uri="{FF2B5EF4-FFF2-40B4-BE49-F238E27FC236}">
                  <a16:creationId xmlns:a16="http://schemas.microsoft.com/office/drawing/2014/main" id="{30C70BBD-67F7-6CCF-0E11-654E236BE1DD}"/>
                </a:ext>
              </a:extLst>
            </p:cNvPr>
            <p:cNvSpPr>
              <a:spLocks noChangeShapeType="1"/>
            </p:cNvSpPr>
            <p:nvPr/>
          </p:nvSpPr>
          <p:spPr bwMode="auto">
            <a:xfrm>
              <a:off x="557213" y="1925638"/>
              <a:ext cx="11071225" cy="0"/>
            </a:xfrm>
            <a:prstGeom prst="line">
              <a:avLst/>
            </a:prstGeom>
            <a:noFill/>
            <a:ln w="12700" cap="flat">
              <a:solidFill>
                <a:srgbClr val="FFC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HK"/>
            </a:p>
          </p:txBody>
        </p:sp>
        <p:sp>
          <p:nvSpPr>
            <p:cNvPr id="38" name="Rectangle 32">
              <a:extLst>
                <a:ext uri="{FF2B5EF4-FFF2-40B4-BE49-F238E27FC236}">
                  <a16:creationId xmlns:a16="http://schemas.microsoft.com/office/drawing/2014/main" id="{98AE5DBC-929C-F634-5FAA-FAA3288CF6D8}"/>
                </a:ext>
              </a:extLst>
            </p:cNvPr>
            <p:cNvSpPr>
              <a:spLocks noChangeArrowheads="1"/>
            </p:cNvSpPr>
            <p:nvPr/>
          </p:nvSpPr>
          <p:spPr bwMode="auto">
            <a:xfrm>
              <a:off x="7947025" y="2578100"/>
              <a:ext cx="7096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1927.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Line 18">
              <a:extLst>
                <a:ext uri="{FF2B5EF4-FFF2-40B4-BE49-F238E27FC236}">
                  <a16:creationId xmlns:a16="http://schemas.microsoft.com/office/drawing/2014/main" id="{27B61B48-7FB9-921C-0E31-4823424E6820}"/>
                </a:ext>
              </a:extLst>
            </p:cNvPr>
            <p:cNvSpPr>
              <a:spLocks noChangeShapeType="1"/>
            </p:cNvSpPr>
            <p:nvPr/>
          </p:nvSpPr>
          <p:spPr bwMode="auto">
            <a:xfrm>
              <a:off x="557213" y="2930525"/>
              <a:ext cx="11071225" cy="0"/>
            </a:xfrm>
            <a:prstGeom prst="line">
              <a:avLst/>
            </a:prstGeom>
            <a:noFill/>
            <a:ln w="12700" cap="flat">
              <a:solidFill>
                <a:srgbClr val="FFC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HK"/>
            </a:p>
          </p:txBody>
        </p:sp>
        <p:sp>
          <p:nvSpPr>
            <p:cNvPr id="33" name="Rectangle 27">
              <a:extLst>
                <a:ext uri="{FF2B5EF4-FFF2-40B4-BE49-F238E27FC236}">
                  <a16:creationId xmlns:a16="http://schemas.microsoft.com/office/drawing/2014/main" id="{540B6E3B-7C94-97CD-BC07-65AB7DC4044C}"/>
                </a:ext>
              </a:extLst>
            </p:cNvPr>
            <p:cNvSpPr>
              <a:spLocks noChangeArrowheads="1"/>
            </p:cNvSpPr>
            <p:nvPr/>
          </p:nvSpPr>
          <p:spPr bwMode="auto">
            <a:xfrm>
              <a:off x="7947025" y="1968500"/>
              <a:ext cx="33385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rPr>
                <a:t>Find the Turing award winners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8">
              <a:extLst>
                <a:ext uri="{FF2B5EF4-FFF2-40B4-BE49-F238E27FC236}">
                  <a16:creationId xmlns:a16="http://schemas.microsoft.com/office/drawing/2014/main" id="{8273B019-015A-57C1-8C48-2CF957C97ACF}"/>
                </a:ext>
              </a:extLst>
            </p:cNvPr>
            <p:cNvSpPr>
              <a:spLocks noChangeArrowheads="1"/>
            </p:cNvSpPr>
            <p:nvPr/>
          </p:nvSpPr>
          <p:spPr bwMode="auto">
            <a:xfrm>
              <a:off x="7947025" y="2273300"/>
              <a:ext cx="61753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that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9">
              <a:extLst>
                <a:ext uri="{FF2B5EF4-FFF2-40B4-BE49-F238E27FC236}">
                  <a16:creationId xmlns:a16="http://schemas.microsoft.com/office/drawing/2014/main" id="{0D190D26-2D9C-2377-BA80-23BA4FF8EF97}"/>
                </a:ext>
              </a:extLst>
            </p:cNvPr>
            <p:cNvSpPr>
              <a:spLocks noChangeArrowheads="1"/>
            </p:cNvSpPr>
            <p:nvPr/>
          </p:nvSpPr>
          <p:spPr bwMode="auto">
            <a:xfrm>
              <a:off x="8428038" y="2273300"/>
              <a:ext cx="15859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rPr>
                <a:t>is born before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30">
              <a:extLst>
                <a:ext uri="{FF2B5EF4-FFF2-40B4-BE49-F238E27FC236}">
                  <a16:creationId xmlns:a16="http://schemas.microsoft.com/office/drawing/2014/main" id="{F95D13B3-39C0-0CDF-8CA6-B2DD3C961387}"/>
                </a:ext>
              </a:extLst>
            </p:cNvPr>
            <p:cNvSpPr>
              <a:spLocks noChangeArrowheads="1"/>
            </p:cNvSpPr>
            <p:nvPr/>
          </p:nvSpPr>
          <p:spPr bwMode="auto">
            <a:xfrm>
              <a:off x="9925050" y="2273300"/>
              <a:ext cx="13176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rPr>
                <a:t>the year of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Freeform 31">
              <a:extLst>
                <a:ext uri="{FF2B5EF4-FFF2-40B4-BE49-F238E27FC236}">
                  <a16:creationId xmlns:a16="http://schemas.microsoft.com/office/drawing/2014/main" id="{D17BA21E-5744-A3DE-35A2-E2AF29173D32}"/>
                </a:ext>
              </a:extLst>
            </p:cNvPr>
            <p:cNvSpPr>
              <a:spLocks/>
            </p:cNvSpPr>
            <p:nvPr/>
          </p:nvSpPr>
          <p:spPr bwMode="auto">
            <a:xfrm>
              <a:off x="8428038" y="2559050"/>
              <a:ext cx="1439863" cy="12700"/>
            </a:xfrm>
            <a:custGeom>
              <a:avLst/>
              <a:gdLst>
                <a:gd name="T0" fmla="*/ 0 w 907"/>
                <a:gd name="T1" fmla="*/ 0 h 8"/>
                <a:gd name="T2" fmla="*/ 454 w 907"/>
                <a:gd name="T3" fmla="*/ 0 h 8"/>
                <a:gd name="T4" fmla="*/ 907 w 907"/>
                <a:gd name="T5" fmla="*/ 0 h 8"/>
                <a:gd name="T6" fmla="*/ 907 w 907"/>
                <a:gd name="T7" fmla="*/ 8 h 8"/>
                <a:gd name="T8" fmla="*/ 454 w 907"/>
                <a:gd name="T9" fmla="*/ 8 h 8"/>
                <a:gd name="T10" fmla="*/ 0 w 907"/>
                <a:gd name="T11" fmla="*/ 8 h 8"/>
                <a:gd name="T12" fmla="*/ 0 w 90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07" h="8">
                  <a:moveTo>
                    <a:pt x="0" y="0"/>
                  </a:moveTo>
                  <a:lnTo>
                    <a:pt x="454" y="0"/>
                  </a:lnTo>
                  <a:lnTo>
                    <a:pt x="907" y="0"/>
                  </a:lnTo>
                  <a:lnTo>
                    <a:pt x="907" y="8"/>
                  </a:lnTo>
                  <a:lnTo>
                    <a:pt x="454" y="8"/>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39" name="Freeform 33">
              <a:extLst>
                <a:ext uri="{FF2B5EF4-FFF2-40B4-BE49-F238E27FC236}">
                  <a16:creationId xmlns:a16="http://schemas.microsoft.com/office/drawing/2014/main" id="{76C3FDD6-7852-203C-61C4-334D65BDBE83}"/>
                </a:ext>
              </a:extLst>
            </p:cNvPr>
            <p:cNvSpPr>
              <a:spLocks noEditPoints="1"/>
            </p:cNvSpPr>
            <p:nvPr/>
          </p:nvSpPr>
          <p:spPr bwMode="auto">
            <a:xfrm>
              <a:off x="2516188" y="2089150"/>
              <a:ext cx="112713" cy="174625"/>
            </a:xfrm>
            <a:custGeom>
              <a:avLst/>
              <a:gdLst>
                <a:gd name="T0" fmla="*/ 697 w 1182"/>
                <a:gd name="T1" fmla="*/ 103 h 1830"/>
                <a:gd name="T2" fmla="*/ 458 w 1182"/>
                <a:gd name="T3" fmla="*/ 211 h 1830"/>
                <a:gd name="T4" fmla="*/ 292 w 1182"/>
                <a:gd name="T5" fmla="*/ 501 h 1830"/>
                <a:gd name="T6" fmla="*/ 231 w 1182"/>
                <a:gd name="T7" fmla="*/ 865 h 1830"/>
                <a:gd name="T8" fmla="*/ 268 w 1182"/>
                <a:gd name="T9" fmla="*/ 1068 h 1830"/>
                <a:gd name="T10" fmla="*/ 393 w 1182"/>
                <a:gd name="T11" fmla="*/ 1135 h 1830"/>
                <a:gd name="T12" fmla="*/ 475 w 1182"/>
                <a:gd name="T13" fmla="*/ 1117 h 1830"/>
                <a:gd name="T14" fmla="*/ 562 w 1182"/>
                <a:gd name="T15" fmla="*/ 1061 h 1830"/>
                <a:gd name="T16" fmla="*/ 650 w 1182"/>
                <a:gd name="T17" fmla="*/ 965 h 1830"/>
                <a:gd name="T18" fmla="*/ 731 w 1182"/>
                <a:gd name="T19" fmla="*/ 853 h 1830"/>
                <a:gd name="T20" fmla="*/ 798 w 1182"/>
                <a:gd name="T21" fmla="*/ 718 h 1830"/>
                <a:gd name="T22" fmla="*/ 852 w 1182"/>
                <a:gd name="T23" fmla="*/ 531 h 1830"/>
                <a:gd name="T24" fmla="*/ 864 w 1182"/>
                <a:gd name="T25" fmla="*/ 475 h 1830"/>
                <a:gd name="T26" fmla="*/ 883 w 1182"/>
                <a:gd name="T27" fmla="*/ 297 h 1830"/>
                <a:gd name="T28" fmla="*/ 840 w 1182"/>
                <a:gd name="T29" fmla="*/ 149 h 1830"/>
                <a:gd name="T30" fmla="*/ 697 w 1182"/>
                <a:gd name="T31" fmla="*/ 103 h 1830"/>
                <a:gd name="T32" fmla="*/ 673 w 1182"/>
                <a:gd name="T33" fmla="*/ 0 h 1830"/>
                <a:gd name="T34" fmla="*/ 827 w 1182"/>
                <a:gd name="T35" fmla="*/ 19 h 1830"/>
                <a:gd name="T36" fmla="*/ 979 w 1182"/>
                <a:gd name="T37" fmla="*/ 86 h 1830"/>
                <a:gd name="T38" fmla="*/ 1099 w 1182"/>
                <a:gd name="T39" fmla="*/ 0 h 1830"/>
                <a:gd name="T40" fmla="*/ 1182 w 1182"/>
                <a:gd name="T41" fmla="*/ 21 h 1830"/>
                <a:gd name="T42" fmla="*/ 848 w 1182"/>
                <a:gd name="T43" fmla="*/ 1504 h 1830"/>
                <a:gd name="T44" fmla="*/ 826 w 1182"/>
                <a:gd name="T45" fmla="*/ 1653 h 1830"/>
                <a:gd name="T46" fmla="*/ 855 w 1182"/>
                <a:gd name="T47" fmla="*/ 1735 h 1830"/>
                <a:gd name="T48" fmla="*/ 971 w 1182"/>
                <a:gd name="T49" fmla="*/ 1767 h 1830"/>
                <a:gd name="T50" fmla="*/ 959 w 1182"/>
                <a:gd name="T51" fmla="*/ 1830 h 1830"/>
                <a:gd name="T52" fmla="*/ 552 w 1182"/>
                <a:gd name="T53" fmla="*/ 1830 h 1830"/>
                <a:gd name="T54" fmla="*/ 776 w 1182"/>
                <a:gd name="T55" fmla="*/ 975 h 1830"/>
                <a:gd name="T56" fmla="*/ 758 w 1182"/>
                <a:gd name="T57" fmla="*/ 967 h 1830"/>
                <a:gd name="T58" fmla="*/ 529 w 1182"/>
                <a:gd name="T59" fmla="*/ 1207 h 1830"/>
                <a:gd name="T60" fmla="*/ 301 w 1182"/>
                <a:gd name="T61" fmla="*/ 1289 h 1830"/>
                <a:gd name="T62" fmla="*/ 79 w 1182"/>
                <a:gd name="T63" fmla="*/ 1181 h 1830"/>
                <a:gd name="T64" fmla="*/ 0 w 1182"/>
                <a:gd name="T65" fmla="*/ 877 h 1830"/>
                <a:gd name="T66" fmla="*/ 88 w 1182"/>
                <a:gd name="T67" fmla="*/ 446 h 1830"/>
                <a:gd name="T68" fmla="*/ 330 w 1182"/>
                <a:gd name="T69" fmla="*/ 119 h 1830"/>
                <a:gd name="T70" fmla="*/ 673 w 1182"/>
                <a:gd name="T71" fmla="*/ 0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830">
                  <a:moveTo>
                    <a:pt x="697" y="103"/>
                  </a:moveTo>
                  <a:cubicBezTo>
                    <a:pt x="608" y="103"/>
                    <a:pt x="528" y="139"/>
                    <a:pt x="458" y="211"/>
                  </a:cubicBezTo>
                  <a:cubicBezTo>
                    <a:pt x="387" y="282"/>
                    <a:pt x="332" y="379"/>
                    <a:pt x="292" y="501"/>
                  </a:cubicBezTo>
                  <a:cubicBezTo>
                    <a:pt x="251" y="623"/>
                    <a:pt x="231" y="744"/>
                    <a:pt x="231" y="865"/>
                  </a:cubicBezTo>
                  <a:cubicBezTo>
                    <a:pt x="231" y="955"/>
                    <a:pt x="243" y="1023"/>
                    <a:pt x="268" y="1068"/>
                  </a:cubicBezTo>
                  <a:cubicBezTo>
                    <a:pt x="293" y="1113"/>
                    <a:pt x="334" y="1135"/>
                    <a:pt x="393" y="1135"/>
                  </a:cubicBezTo>
                  <a:cubicBezTo>
                    <a:pt x="420" y="1135"/>
                    <a:pt x="447" y="1129"/>
                    <a:pt x="475" y="1117"/>
                  </a:cubicBezTo>
                  <a:cubicBezTo>
                    <a:pt x="503" y="1106"/>
                    <a:pt x="532" y="1087"/>
                    <a:pt x="562" y="1061"/>
                  </a:cubicBezTo>
                  <a:cubicBezTo>
                    <a:pt x="592" y="1035"/>
                    <a:pt x="621" y="1003"/>
                    <a:pt x="650" y="965"/>
                  </a:cubicBezTo>
                  <a:cubicBezTo>
                    <a:pt x="680" y="928"/>
                    <a:pt x="706" y="890"/>
                    <a:pt x="731" y="853"/>
                  </a:cubicBezTo>
                  <a:cubicBezTo>
                    <a:pt x="755" y="815"/>
                    <a:pt x="778" y="770"/>
                    <a:pt x="798" y="718"/>
                  </a:cubicBezTo>
                  <a:cubicBezTo>
                    <a:pt x="819" y="666"/>
                    <a:pt x="837" y="604"/>
                    <a:pt x="852" y="531"/>
                  </a:cubicBezTo>
                  <a:lnTo>
                    <a:pt x="864" y="475"/>
                  </a:lnTo>
                  <a:cubicBezTo>
                    <a:pt x="877" y="412"/>
                    <a:pt x="883" y="353"/>
                    <a:pt x="883" y="297"/>
                  </a:cubicBezTo>
                  <a:cubicBezTo>
                    <a:pt x="883" y="230"/>
                    <a:pt x="869" y="180"/>
                    <a:pt x="840" y="149"/>
                  </a:cubicBezTo>
                  <a:cubicBezTo>
                    <a:pt x="812" y="119"/>
                    <a:pt x="764" y="103"/>
                    <a:pt x="697" y="103"/>
                  </a:cubicBezTo>
                  <a:close/>
                  <a:moveTo>
                    <a:pt x="673" y="0"/>
                  </a:moveTo>
                  <a:cubicBezTo>
                    <a:pt x="727" y="0"/>
                    <a:pt x="778" y="6"/>
                    <a:pt x="827" y="19"/>
                  </a:cubicBezTo>
                  <a:cubicBezTo>
                    <a:pt x="876" y="32"/>
                    <a:pt x="926" y="54"/>
                    <a:pt x="979" y="86"/>
                  </a:cubicBezTo>
                  <a:lnTo>
                    <a:pt x="1099" y="0"/>
                  </a:lnTo>
                  <a:lnTo>
                    <a:pt x="1182" y="21"/>
                  </a:lnTo>
                  <a:lnTo>
                    <a:pt x="848" y="1504"/>
                  </a:lnTo>
                  <a:cubicBezTo>
                    <a:pt x="833" y="1570"/>
                    <a:pt x="826" y="1620"/>
                    <a:pt x="826" y="1653"/>
                  </a:cubicBezTo>
                  <a:cubicBezTo>
                    <a:pt x="826" y="1691"/>
                    <a:pt x="836" y="1718"/>
                    <a:pt x="855" y="1735"/>
                  </a:cubicBezTo>
                  <a:cubicBezTo>
                    <a:pt x="875" y="1751"/>
                    <a:pt x="913" y="1761"/>
                    <a:pt x="971" y="1767"/>
                  </a:cubicBezTo>
                  <a:lnTo>
                    <a:pt x="959" y="1830"/>
                  </a:lnTo>
                  <a:lnTo>
                    <a:pt x="552" y="1830"/>
                  </a:lnTo>
                  <a:lnTo>
                    <a:pt x="776" y="975"/>
                  </a:lnTo>
                  <a:lnTo>
                    <a:pt x="758" y="967"/>
                  </a:lnTo>
                  <a:cubicBezTo>
                    <a:pt x="683" y="1072"/>
                    <a:pt x="607" y="1152"/>
                    <a:pt x="529" y="1207"/>
                  </a:cubicBezTo>
                  <a:cubicBezTo>
                    <a:pt x="451" y="1262"/>
                    <a:pt x="375" y="1289"/>
                    <a:pt x="301" y="1289"/>
                  </a:cubicBezTo>
                  <a:cubicBezTo>
                    <a:pt x="206" y="1289"/>
                    <a:pt x="132" y="1253"/>
                    <a:pt x="79" y="1181"/>
                  </a:cubicBezTo>
                  <a:cubicBezTo>
                    <a:pt x="26" y="1109"/>
                    <a:pt x="0" y="1007"/>
                    <a:pt x="0" y="877"/>
                  </a:cubicBezTo>
                  <a:cubicBezTo>
                    <a:pt x="0" y="727"/>
                    <a:pt x="29" y="583"/>
                    <a:pt x="88" y="446"/>
                  </a:cubicBezTo>
                  <a:cubicBezTo>
                    <a:pt x="147" y="308"/>
                    <a:pt x="227" y="199"/>
                    <a:pt x="330" y="119"/>
                  </a:cubicBezTo>
                  <a:cubicBezTo>
                    <a:pt x="433" y="40"/>
                    <a:pt x="547" y="0"/>
                    <a:pt x="673"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40" name="Freeform 34">
              <a:extLst>
                <a:ext uri="{FF2B5EF4-FFF2-40B4-BE49-F238E27FC236}">
                  <a16:creationId xmlns:a16="http://schemas.microsoft.com/office/drawing/2014/main" id="{C1F95292-BF19-2783-CCAD-F91AFBA601E4}"/>
                </a:ext>
              </a:extLst>
            </p:cNvPr>
            <p:cNvSpPr>
              <a:spLocks/>
            </p:cNvSpPr>
            <p:nvPr/>
          </p:nvSpPr>
          <p:spPr bwMode="auto">
            <a:xfrm>
              <a:off x="2647950" y="2144713"/>
              <a:ext cx="77788" cy="117475"/>
            </a:xfrm>
            <a:custGeom>
              <a:avLst/>
              <a:gdLst>
                <a:gd name="T0" fmla="*/ 439 w 825"/>
                <a:gd name="T1" fmla="*/ 0 h 1234"/>
                <a:gd name="T2" fmla="*/ 608 w 825"/>
                <a:gd name="T3" fmla="*/ 23 h 1234"/>
                <a:gd name="T4" fmla="*/ 722 w 825"/>
                <a:gd name="T5" fmla="*/ 83 h 1234"/>
                <a:gd name="T6" fmla="*/ 785 w 825"/>
                <a:gd name="T7" fmla="*/ 175 h 1234"/>
                <a:gd name="T8" fmla="*/ 805 w 825"/>
                <a:gd name="T9" fmla="*/ 290 h 1234"/>
                <a:gd name="T10" fmla="*/ 800 w 825"/>
                <a:gd name="T11" fmla="*/ 359 h 1234"/>
                <a:gd name="T12" fmla="*/ 782 w 825"/>
                <a:gd name="T13" fmla="*/ 422 h 1234"/>
                <a:gd name="T14" fmla="*/ 748 w 825"/>
                <a:gd name="T15" fmla="*/ 484 h 1234"/>
                <a:gd name="T16" fmla="*/ 695 w 825"/>
                <a:gd name="T17" fmla="*/ 551 h 1234"/>
                <a:gd name="T18" fmla="*/ 633 w 825"/>
                <a:gd name="T19" fmla="*/ 622 h 1234"/>
                <a:gd name="T20" fmla="*/ 550 w 825"/>
                <a:gd name="T21" fmla="*/ 707 h 1234"/>
                <a:gd name="T22" fmla="*/ 455 w 825"/>
                <a:gd name="T23" fmla="*/ 803 h 1234"/>
                <a:gd name="T24" fmla="*/ 359 w 825"/>
                <a:gd name="T25" fmla="*/ 901 h 1234"/>
                <a:gd name="T26" fmla="*/ 273 w 825"/>
                <a:gd name="T27" fmla="*/ 995 h 1234"/>
                <a:gd name="T28" fmla="*/ 209 w 825"/>
                <a:gd name="T29" fmla="*/ 1079 h 1234"/>
                <a:gd name="T30" fmla="*/ 562 w 825"/>
                <a:gd name="T31" fmla="*/ 1079 h 1234"/>
                <a:gd name="T32" fmla="*/ 633 w 825"/>
                <a:gd name="T33" fmla="*/ 1076 h 1234"/>
                <a:gd name="T34" fmla="*/ 678 w 825"/>
                <a:gd name="T35" fmla="*/ 1061 h 1234"/>
                <a:gd name="T36" fmla="*/ 708 w 825"/>
                <a:gd name="T37" fmla="*/ 1026 h 1234"/>
                <a:gd name="T38" fmla="*/ 736 w 825"/>
                <a:gd name="T39" fmla="*/ 962 h 1234"/>
                <a:gd name="T40" fmla="*/ 825 w 825"/>
                <a:gd name="T41" fmla="*/ 962 h 1234"/>
                <a:gd name="T42" fmla="*/ 816 w 825"/>
                <a:gd name="T43" fmla="*/ 1098 h 1234"/>
                <a:gd name="T44" fmla="*/ 807 w 825"/>
                <a:gd name="T45" fmla="*/ 1234 h 1234"/>
                <a:gd name="T46" fmla="*/ 0 w 825"/>
                <a:gd name="T47" fmla="*/ 1234 h 1234"/>
                <a:gd name="T48" fmla="*/ 0 w 825"/>
                <a:gd name="T49" fmla="*/ 1185 h 1234"/>
                <a:gd name="T50" fmla="*/ 53 w 825"/>
                <a:gd name="T51" fmla="*/ 1083 h 1234"/>
                <a:gd name="T52" fmla="*/ 122 w 825"/>
                <a:gd name="T53" fmla="*/ 982 h 1234"/>
                <a:gd name="T54" fmla="*/ 208 w 825"/>
                <a:gd name="T55" fmla="*/ 876 h 1234"/>
                <a:gd name="T56" fmla="*/ 316 w 825"/>
                <a:gd name="T57" fmla="*/ 762 h 1234"/>
                <a:gd name="T58" fmla="*/ 462 w 825"/>
                <a:gd name="T59" fmla="*/ 609 h 1234"/>
                <a:gd name="T60" fmla="*/ 551 w 825"/>
                <a:gd name="T61" fmla="*/ 496 h 1234"/>
                <a:gd name="T62" fmla="*/ 595 w 825"/>
                <a:gd name="T63" fmla="*/ 404 h 1234"/>
                <a:gd name="T64" fmla="*/ 607 w 825"/>
                <a:gd name="T65" fmla="*/ 315 h 1234"/>
                <a:gd name="T66" fmla="*/ 593 w 825"/>
                <a:gd name="T67" fmla="*/ 225 h 1234"/>
                <a:gd name="T68" fmla="*/ 553 w 825"/>
                <a:gd name="T69" fmla="*/ 156 h 1234"/>
                <a:gd name="T70" fmla="*/ 488 w 825"/>
                <a:gd name="T71" fmla="*/ 111 h 1234"/>
                <a:gd name="T72" fmla="*/ 397 w 825"/>
                <a:gd name="T73" fmla="*/ 95 h 1234"/>
                <a:gd name="T74" fmla="*/ 248 w 825"/>
                <a:gd name="T75" fmla="*/ 143 h 1234"/>
                <a:gd name="T76" fmla="*/ 155 w 825"/>
                <a:gd name="T77" fmla="*/ 282 h 1234"/>
                <a:gd name="T78" fmla="*/ 30 w 825"/>
                <a:gd name="T79" fmla="*/ 282 h 1234"/>
                <a:gd name="T80" fmla="*/ 30 w 825"/>
                <a:gd name="T81" fmla="*/ 96 h 1234"/>
                <a:gd name="T82" fmla="*/ 255 w 825"/>
                <a:gd name="T83" fmla="*/ 23 h 1234"/>
                <a:gd name="T84" fmla="*/ 439 w 825"/>
                <a:gd name="T85"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5" h="1234">
                  <a:moveTo>
                    <a:pt x="439" y="0"/>
                  </a:moveTo>
                  <a:cubicBezTo>
                    <a:pt x="505" y="0"/>
                    <a:pt x="562" y="8"/>
                    <a:pt x="608" y="23"/>
                  </a:cubicBezTo>
                  <a:cubicBezTo>
                    <a:pt x="655" y="38"/>
                    <a:pt x="693" y="58"/>
                    <a:pt x="722" y="83"/>
                  </a:cubicBezTo>
                  <a:cubicBezTo>
                    <a:pt x="751" y="109"/>
                    <a:pt x="772" y="139"/>
                    <a:pt x="785" y="175"/>
                  </a:cubicBezTo>
                  <a:cubicBezTo>
                    <a:pt x="799" y="210"/>
                    <a:pt x="805" y="249"/>
                    <a:pt x="805" y="290"/>
                  </a:cubicBezTo>
                  <a:cubicBezTo>
                    <a:pt x="805" y="315"/>
                    <a:pt x="803" y="338"/>
                    <a:pt x="800" y="359"/>
                  </a:cubicBezTo>
                  <a:cubicBezTo>
                    <a:pt x="796" y="380"/>
                    <a:pt x="790" y="401"/>
                    <a:pt x="782" y="422"/>
                  </a:cubicBezTo>
                  <a:cubicBezTo>
                    <a:pt x="773" y="443"/>
                    <a:pt x="762" y="463"/>
                    <a:pt x="748" y="484"/>
                  </a:cubicBezTo>
                  <a:cubicBezTo>
                    <a:pt x="734" y="505"/>
                    <a:pt x="716" y="528"/>
                    <a:pt x="695" y="551"/>
                  </a:cubicBezTo>
                  <a:cubicBezTo>
                    <a:pt x="680" y="571"/>
                    <a:pt x="659" y="595"/>
                    <a:pt x="633" y="622"/>
                  </a:cubicBezTo>
                  <a:cubicBezTo>
                    <a:pt x="608" y="648"/>
                    <a:pt x="580" y="677"/>
                    <a:pt x="550" y="707"/>
                  </a:cubicBezTo>
                  <a:cubicBezTo>
                    <a:pt x="520" y="738"/>
                    <a:pt x="488" y="770"/>
                    <a:pt x="455" y="803"/>
                  </a:cubicBezTo>
                  <a:cubicBezTo>
                    <a:pt x="422" y="836"/>
                    <a:pt x="390" y="868"/>
                    <a:pt x="359" y="901"/>
                  </a:cubicBezTo>
                  <a:cubicBezTo>
                    <a:pt x="328" y="933"/>
                    <a:pt x="299" y="965"/>
                    <a:pt x="273" y="995"/>
                  </a:cubicBezTo>
                  <a:cubicBezTo>
                    <a:pt x="247" y="1026"/>
                    <a:pt x="226" y="1054"/>
                    <a:pt x="209" y="1079"/>
                  </a:cubicBezTo>
                  <a:lnTo>
                    <a:pt x="562" y="1079"/>
                  </a:lnTo>
                  <a:cubicBezTo>
                    <a:pt x="592" y="1079"/>
                    <a:pt x="616" y="1078"/>
                    <a:pt x="633" y="1076"/>
                  </a:cubicBezTo>
                  <a:cubicBezTo>
                    <a:pt x="651" y="1074"/>
                    <a:pt x="666" y="1069"/>
                    <a:pt x="678" y="1061"/>
                  </a:cubicBezTo>
                  <a:cubicBezTo>
                    <a:pt x="690" y="1053"/>
                    <a:pt x="700" y="1042"/>
                    <a:pt x="708" y="1026"/>
                  </a:cubicBezTo>
                  <a:cubicBezTo>
                    <a:pt x="716" y="1011"/>
                    <a:pt x="726" y="989"/>
                    <a:pt x="736" y="962"/>
                  </a:cubicBezTo>
                  <a:lnTo>
                    <a:pt x="825" y="962"/>
                  </a:lnTo>
                  <a:cubicBezTo>
                    <a:pt x="822" y="1007"/>
                    <a:pt x="819" y="1052"/>
                    <a:pt x="816" y="1098"/>
                  </a:cubicBezTo>
                  <a:cubicBezTo>
                    <a:pt x="813" y="1144"/>
                    <a:pt x="810" y="1189"/>
                    <a:pt x="807" y="1234"/>
                  </a:cubicBezTo>
                  <a:lnTo>
                    <a:pt x="0" y="1234"/>
                  </a:lnTo>
                  <a:lnTo>
                    <a:pt x="0" y="1185"/>
                  </a:lnTo>
                  <a:cubicBezTo>
                    <a:pt x="15" y="1151"/>
                    <a:pt x="33" y="1117"/>
                    <a:pt x="53" y="1083"/>
                  </a:cubicBezTo>
                  <a:cubicBezTo>
                    <a:pt x="73" y="1050"/>
                    <a:pt x="96" y="1016"/>
                    <a:pt x="122" y="982"/>
                  </a:cubicBezTo>
                  <a:cubicBezTo>
                    <a:pt x="147" y="948"/>
                    <a:pt x="176" y="912"/>
                    <a:pt x="208" y="876"/>
                  </a:cubicBezTo>
                  <a:cubicBezTo>
                    <a:pt x="241" y="839"/>
                    <a:pt x="277" y="801"/>
                    <a:pt x="316" y="762"/>
                  </a:cubicBezTo>
                  <a:cubicBezTo>
                    <a:pt x="376" y="702"/>
                    <a:pt x="424" y="651"/>
                    <a:pt x="462" y="609"/>
                  </a:cubicBezTo>
                  <a:cubicBezTo>
                    <a:pt x="499" y="566"/>
                    <a:pt x="529" y="529"/>
                    <a:pt x="551" y="496"/>
                  </a:cubicBezTo>
                  <a:cubicBezTo>
                    <a:pt x="572" y="463"/>
                    <a:pt x="587" y="432"/>
                    <a:pt x="595" y="404"/>
                  </a:cubicBezTo>
                  <a:cubicBezTo>
                    <a:pt x="603" y="376"/>
                    <a:pt x="607" y="346"/>
                    <a:pt x="607" y="315"/>
                  </a:cubicBezTo>
                  <a:cubicBezTo>
                    <a:pt x="607" y="282"/>
                    <a:pt x="602" y="252"/>
                    <a:pt x="593" y="225"/>
                  </a:cubicBezTo>
                  <a:cubicBezTo>
                    <a:pt x="584" y="198"/>
                    <a:pt x="571" y="175"/>
                    <a:pt x="553" y="156"/>
                  </a:cubicBezTo>
                  <a:cubicBezTo>
                    <a:pt x="536" y="136"/>
                    <a:pt x="514" y="122"/>
                    <a:pt x="488" y="111"/>
                  </a:cubicBezTo>
                  <a:cubicBezTo>
                    <a:pt x="462" y="100"/>
                    <a:pt x="431" y="95"/>
                    <a:pt x="397" y="95"/>
                  </a:cubicBezTo>
                  <a:cubicBezTo>
                    <a:pt x="338" y="95"/>
                    <a:pt x="288" y="111"/>
                    <a:pt x="248" y="143"/>
                  </a:cubicBezTo>
                  <a:cubicBezTo>
                    <a:pt x="208" y="175"/>
                    <a:pt x="177" y="221"/>
                    <a:pt x="155" y="282"/>
                  </a:cubicBezTo>
                  <a:lnTo>
                    <a:pt x="30" y="282"/>
                  </a:lnTo>
                  <a:lnTo>
                    <a:pt x="30" y="96"/>
                  </a:lnTo>
                  <a:cubicBezTo>
                    <a:pt x="111" y="63"/>
                    <a:pt x="186" y="38"/>
                    <a:pt x="255" y="23"/>
                  </a:cubicBezTo>
                  <a:cubicBezTo>
                    <a:pt x="323" y="8"/>
                    <a:pt x="384" y="0"/>
                    <a:pt x="43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41" name="Freeform 35">
              <a:extLst>
                <a:ext uri="{FF2B5EF4-FFF2-40B4-BE49-F238E27FC236}">
                  <a16:creationId xmlns:a16="http://schemas.microsoft.com/office/drawing/2014/main" id="{E02DC4BC-E7D9-322F-FCE5-3A5DDBD8CF9C}"/>
                </a:ext>
              </a:extLst>
            </p:cNvPr>
            <p:cNvSpPr>
              <a:spLocks noEditPoints="1"/>
            </p:cNvSpPr>
            <p:nvPr/>
          </p:nvSpPr>
          <p:spPr bwMode="auto">
            <a:xfrm>
              <a:off x="2841625" y="2103438"/>
              <a:ext cx="152400" cy="68262"/>
            </a:xfrm>
            <a:custGeom>
              <a:avLst/>
              <a:gdLst>
                <a:gd name="T0" fmla="*/ 0 w 96"/>
                <a:gd name="T1" fmla="*/ 32 h 43"/>
                <a:gd name="T2" fmla="*/ 96 w 96"/>
                <a:gd name="T3" fmla="*/ 32 h 43"/>
                <a:gd name="T4" fmla="*/ 96 w 96"/>
                <a:gd name="T5" fmla="*/ 43 h 43"/>
                <a:gd name="T6" fmla="*/ 0 w 96"/>
                <a:gd name="T7" fmla="*/ 43 h 43"/>
                <a:gd name="T8" fmla="*/ 0 w 96"/>
                <a:gd name="T9" fmla="*/ 32 h 43"/>
                <a:gd name="T10" fmla="*/ 0 w 96"/>
                <a:gd name="T11" fmla="*/ 0 h 43"/>
                <a:gd name="T12" fmla="*/ 96 w 96"/>
                <a:gd name="T13" fmla="*/ 0 h 43"/>
                <a:gd name="T14" fmla="*/ 96 w 96"/>
                <a:gd name="T15" fmla="*/ 10 h 43"/>
                <a:gd name="T16" fmla="*/ 0 w 96"/>
                <a:gd name="T17" fmla="*/ 10 h 43"/>
                <a:gd name="T18" fmla="*/ 0 w 96"/>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3">
                  <a:moveTo>
                    <a:pt x="0" y="32"/>
                  </a:moveTo>
                  <a:lnTo>
                    <a:pt x="96" y="32"/>
                  </a:lnTo>
                  <a:lnTo>
                    <a:pt x="96" y="43"/>
                  </a:lnTo>
                  <a:lnTo>
                    <a:pt x="0" y="43"/>
                  </a:lnTo>
                  <a:lnTo>
                    <a:pt x="0" y="32"/>
                  </a:lnTo>
                  <a:close/>
                  <a:moveTo>
                    <a:pt x="0" y="0"/>
                  </a:moveTo>
                  <a:lnTo>
                    <a:pt x="96" y="0"/>
                  </a:lnTo>
                  <a:lnTo>
                    <a:pt x="96"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42" name="Freeform 36">
              <a:extLst>
                <a:ext uri="{FF2B5EF4-FFF2-40B4-BE49-F238E27FC236}">
                  <a16:creationId xmlns:a16="http://schemas.microsoft.com/office/drawing/2014/main" id="{6CFF4B3D-5D84-9595-1353-DAF4F6E22B21}"/>
                </a:ext>
              </a:extLst>
            </p:cNvPr>
            <p:cNvSpPr>
              <a:spLocks/>
            </p:cNvSpPr>
            <p:nvPr/>
          </p:nvSpPr>
          <p:spPr bwMode="auto">
            <a:xfrm>
              <a:off x="3097213" y="2039938"/>
              <a:ext cx="144463" cy="171450"/>
            </a:xfrm>
            <a:custGeom>
              <a:avLst/>
              <a:gdLst>
                <a:gd name="T0" fmla="*/ 14 w 1528"/>
                <a:gd name="T1" fmla="*/ 0 h 1801"/>
                <a:gd name="T2" fmla="*/ 554 w 1528"/>
                <a:gd name="T3" fmla="*/ 0 h 1801"/>
                <a:gd name="T4" fmla="*/ 540 w 1528"/>
                <a:gd name="T5" fmla="*/ 63 h 1801"/>
                <a:gd name="T6" fmla="*/ 451 w 1528"/>
                <a:gd name="T7" fmla="*/ 97 h 1801"/>
                <a:gd name="T8" fmla="*/ 406 w 1528"/>
                <a:gd name="T9" fmla="*/ 174 h 1801"/>
                <a:gd name="T10" fmla="*/ 393 w 1528"/>
                <a:gd name="T11" fmla="*/ 305 h 1801"/>
                <a:gd name="T12" fmla="*/ 397 w 1528"/>
                <a:gd name="T13" fmla="*/ 422 h 1801"/>
                <a:gd name="T14" fmla="*/ 433 w 1528"/>
                <a:gd name="T15" fmla="*/ 1377 h 1801"/>
                <a:gd name="T16" fmla="*/ 433 w 1528"/>
                <a:gd name="T17" fmla="*/ 1482 h 1801"/>
                <a:gd name="T18" fmla="*/ 446 w 1528"/>
                <a:gd name="T19" fmla="*/ 1482 h 1801"/>
                <a:gd name="T20" fmla="*/ 1011 w 1528"/>
                <a:gd name="T21" fmla="*/ 463 h 1801"/>
                <a:gd name="T22" fmla="*/ 1085 w 1528"/>
                <a:gd name="T23" fmla="*/ 308 h 1801"/>
                <a:gd name="T24" fmla="*/ 1110 w 1528"/>
                <a:gd name="T25" fmla="*/ 194 h 1801"/>
                <a:gd name="T26" fmla="*/ 980 w 1528"/>
                <a:gd name="T27" fmla="*/ 63 h 1801"/>
                <a:gd name="T28" fmla="*/ 994 w 1528"/>
                <a:gd name="T29" fmla="*/ 0 h 1801"/>
                <a:gd name="T30" fmla="*/ 1528 w 1528"/>
                <a:gd name="T31" fmla="*/ 0 h 1801"/>
                <a:gd name="T32" fmla="*/ 1513 w 1528"/>
                <a:gd name="T33" fmla="*/ 63 h 1801"/>
                <a:gd name="T34" fmla="*/ 1446 w 1528"/>
                <a:gd name="T35" fmla="*/ 90 h 1801"/>
                <a:gd name="T36" fmla="*/ 1374 w 1528"/>
                <a:gd name="T37" fmla="*/ 162 h 1801"/>
                <a:gd name="T38" fmla="*/ 1251 w 1528"/>
                <a:gd name="T39" fmla="*/ 356 h 1801"/>
                <a:gd name="T40" fmla="*/ 416 w 1528"/>
                <a:gd name="T41" fmla="*/ 1801 h 1801"/>
                <a:gd name="T42" fmla="*/ 243 w 1528"/>
                <a:gd name="T43" fmla="*/ 1801 h 1801"/>
                <a:gd name="T44" fmla="*/ 155 w 1528"/>
                <a:gd name="T45" fmla="*/ 347 h 1801"/>
                <a:gd name="T46" fmla="*/ 136 w 1528"/>
                <a:gd name="T47" fmla="*/ 201 h 1801"/>
                <a:gd name="T48" fmla="*/ 93 w 1528"/>
                <a:gd name="T49" fmla="*/ 107 h 1801"/>
                <a:gd name="T50" fmla="*/ 0 w 1528"/>
                <a:gd name="T51" fmla="*/ 63 h 1801"/>
                <a:gd name="T52" fmla="*/ 14 w 1528"/>
                <a:gd name="T53" fmla="*/ 0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8" h="1801">
                  <a:moveTo>
                    <a:pt x="14" y="0"/>
                  </a:moveTo>
                  <a:lnTo>
                    <a:pt x="554" y="0"/>
                  </a:lnTo>
                  <a:lnTo>
                    <a:pt x="540" y="63"/>
                  </a:lnTo>
                  <a:cubicBezTo>
                    <a:pt x="502" y="68"/>
                    <a:pt x="472" y="79"/>
                    <a:pt x="451" y="97"/>
                  </a:cubicBezTo>
                  <a:cubicBezTo>
                    <a:pt x="429" y="116"/>
                    <a:pt x="414" y="141"/>
                    <a:pt x="406" y="174"/>
                  </a:cubicBezTo>
                  <a:cubicBezTo>
                    <a:pt x="397" y="206"/>
                    <a:pt x="393" y="250"/>
                    <a:pt x="393" y="305"/>
                  </a:cubicBezTo>
                  <a:cubicBezTo>
                    <a:pt x="393" y="318"/>
                    <a:pt x="394" y="357"/>
                    <a:pt x="397" y="422"/>
                  </a:cubicBezTo>
                  <a:lnTo>
                    <a:pt x="433" y="1377"/>
                  </a:lnTo>
                  <a:lnTo>
                    <a:pt x="433" y="1482"/>
                  </a:lnTo>
                  <a:lnTo>
                    <a:pt x="446" y="1482"/>
                  </a:lnTo>
                  <a:lnTo>
                    <a:pt x="1011" y="463"/>
                  </a:lnTo>
                  <a:cubicBezTo>
                    <a:pt x="1044" y="403"/>
                    <a:pt x="1069" y="351"/>
                    <a:pt x="1085" y="308"/>
                  </a:cubicBezTo>
                  <a:cubicBezTo>
                    <a:pt x="1102" y="265"/>
                    <a:pt x="1110" y="227"/>
                    <a:pt x="1110" y="194"/>
                  </a:cubicBezTo>
                  <a:cubicBezTo>
                    <a:pt x="1110" y="121"/>
                    <a:pt x="1067" y="77"/>
                    <a:pt x="980" y="63"/>
                  </a:cubicBezTo>
                  <a:lnTo>
                    <a:pt x="994" y="0"/>
                  </a:lnTo>
                  <a:lnTo>
                    <a:pt x="1528" y="0"/>
                  </a:lnTo>
                  <a:lnTo>
                    <a:pt x="1513" y="63"/>
                  </a:lnTo>
                  <a:cubicBezTo>
                    <a:pt x="1490" y="67"/>
                    <a:pt x="1468" y="76"/>
                    <a:pt x="1446" y="90"/>
                  </a:cubicBezTo>
                  <a:cubicBezTo>
                    <a:pt x="1425" y="105"/>
                    <a:pt x="1401" y="129"/>
                    <a:pt x="1374" y="162"/>
                  </a:cubicBezTo>
                  <a:cubicBezTo>
                    <a:pt x="1348" y="195"/>
                    <a:pt x="1307" y="260"/>
                    <a:pt x="1251" y="356"/>
                  </a:cubicBezTo>
                  <a:lnTo>
                    <a:pt x="416" y="1801"/>
                  </a:lnTo>
                  <a:lnTo>
                    <a:pt x="243" y="1801"/>
                  </a:lnTo>
                  <a:lnTo>
                    <a:pt x="155" y="347"/>
                  </a:lnTo>
                  <a:cubicBezTo>
                    <a:pt x="152" y="290"/>
                    <a:pt x="145" y="242"/>
                    <a:pt x="136" y="201"/>
                  </a:cubicBezTo>
                  <a:cubicBezTo>
                    <a:pt x="127" y="161"/>
                    <a:pt x="113" y="129"/>
                    <a:pt x="93" y="107"/>
                  </a:cubicBezTo>
                  <a:cubicBezTo>
                    <a:pt x="74" y="84"/>
                    <a:pt x="43" y="70"/>
                    <a:pt x="0" y="63"/>
                  </a:cubicBez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43" name="Freeform 37">
              <a:extLst>
                <a:ext uri="{FF2B5EF4-FFF2-40B4-BE49-F238E27FC236}">
                  <a16:creationId xmlns:a16="http://schemas.microsoft.com/office/drawing/2014/main" id="{00B1E67D-7DE0-EECB-6FFB-BF1B3199D067}"/>
                </a:ext>
              </a:extLst>
            </p:cNvPr>
            <p:cNvSpPr>
              <a:spLocks noEditPoints="1"/>
            </p:cNvSpPr>
            <p:nvPr/>
          </p:nvSpPr>
          <p:spPr bwMode="auto">
            <a:xfrm>
              <a:off x="3217863" y="2136775"/>
              <a:ext cx="63500" cy="125412"/>
            </a:xfrm>
            <a:custGeom>
              <a:avLst/>
              <a:gdLst>
                <a:gd name="T0" fmla="*/ 184 w 665"/>
                <a:gd name="T1" fmla="*/ 1095 h 1316"/>
                <a:gd name="T2" fmla="*/ 374 w 665"/>
                <a:gd name="T3" fmla="*/ 1095 h 1316"/>
                <a:gd name="T4" fmla="*/ 374 w 665"/>
                <a:gd name="T5" fmla="*/ 1316 h 1316"/>
                <a:gd name="T6" fmla="*/ 184 w 665"/>
                <a:gd name="T7" fmla="*/ 1316 h 1316"/>
                <a:gd name="T8" fmla="*/ 184 w 665"/>
                <a:gd name="T9" fmla="*/ 1095 h 1316"/>
                <a:gd name="T10" fmla="*/ 333 w 665"/>
                <a:gd name="T11" fmla="*/ 0 h 1316"/>
                <a:gd name="T12" fmla="*/ 522 w 665"/>
                <a:gd name="T13" fmla="*/ 35 h 1316"/>
                <a:gd name="T14" fmla="*/ 631 w 665"/>
                <a:gd name="T15" fmla="*/ 128 h 1316"/>
                <a:gd name="T16" fmla="*/ 665 w 665"/>
                <a:gd name="T17" fmla="*/ 264 h 1316"/>
                <a:gd name="T18" fmla="*/ 658 w 665"/>
                <a:gd name="T19" fmla="*/ 336 h 1316"/>
                <a:gd name="T20" fmla="*/ 636 w 665"/>
                <a:gd name="T21" fmla="*/ 401 h 1316"/>
                <a:gd name="T22" fmla="*/ 600 w 665"/>
                <a:gd name="T23" fmla="*/ 465 h 1316"/>
                <a:gd name="T24" fmla="*/ 551 w 665"/>
                <a:gd name="T25" fmla="*/ 531 h 1316"/>
                <a:gd name="T26" fmla="*/ 456 w 665"/>
                <a:gd name="T27" fmla="*/ 644 h 1316"/>
                <a:gd name="T28" fmla="*/ 383 w 665"/>
                <a:gd name="T29" fmla="*/ 738 h 1316"/>
                <a:gd name="T30" fmla="*/ 350 w 665"/>
                <a:gd name="T31" fmla="*/ 808 h 1316"/>
                <a:gd name="T32" fmla="*/ 341 w 665"/>
                <a:gd name="T33" fmla="*/ 896 h 1316"/>
                <a:gd name="T34" fmla="*/ 341 w 665"/>
                <a:gd name="T35" fmla="*/ 920 h 1316"/>
                <a:gd name="T36" fmla="*/ 213 w 665"/>
                <a:gd name="T37" fmla="*/ 920 h 1316"/>
                <a:gd name="T38" fmla="*/ 213 w 665"/>
                <a:gd name="T39" fmla="*/ 888 h 1316"/>
                <a:gd name="T40" fmla="*/ 218 w 665"/>
                <a:gd name="T41" fmla="*/ 825 h 1316"/>
                <a:gd name="T42" fmla="*/ 235 w 665"/>
                <a:gd name="T43" fmla="*/ 774 h 1316"/>
                <a:gd name="T44" fmla="*/ 272 w 665"/>
                <a:gd name="T45" fmla="*/ 709 h 1316"/>
                <a:gd name="T46" fmla="*/ 344 w 665"/>
                <a:gd name="T47" fmla="*/ 614 h 1316"/>
                <a:gd name="T48" fmla="*/ 423 w 665"/>
                <a:gd name="T49" fmla="*/ 500 h 1316"/>
                <a:gd name="T50" fmla="*/ 460 w 665"/>
                <a:gd name="T51" fmla="*/ 409 h 1316"/>
                <a:gd name="T52" fmla="*/ 472 w 665"/>
                <a:gd name="T53" fmla="*/ 303 h 1316"/>
                <a:gd name="T54" fmla="*/ 452 w 665"/>
                <a:gd name="T55" fmla="*/ 179 h 1316"/>
                <a:gd name="T56" fmla="*/ 396 w 665"/>
                <a:gd name="T57" fmla="*/ 102 h 1316"/>
                <a:gd name="T58" fmla="*/ 312 w 665"/>
                <a:gd name="T59" fmla="*/ 76 h 1316"/>
                <a:gd name="T60" fmla="*/ 192 w 665"/>
                <a:gd name="T61" fmla="*/ 121 h 1316"/>
                <a:gd name="T62" fmla="*/ 129 w 665"/>
                <a:gd name="T63" fmla="*/ 256 h 1316"/>
                <a:gd name="T64" fmla="*/ 0 w 665"/>
                <a:gd name="T65" fmla="*/ 256 h 1316"/>
                <a:gd name="T66" fmla="*/ 0 w 665"/>
                <a:gd name="T67" fmla="*/ 99 h 1316"/>
                <a:gd name="T68" fmla="*/ 184 w 665"/>
                <a:gd name="T69" fmla="*/ 22 h 1316"/>
                <a:gd name="T70" fmla="*/ 333 w 665"/>
                <a:gd name="T71" fmla="*/ 0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1316">
                  <a:moveTo>
                    <a:pt x="184" y="1095"/>
                  </a:moveTo>
                  <a:lnTo>
                    <a:pt x="374" y="1095"/>
                  </a:lnTo>
                  <a:lnTo>
                    <a:pt x="374" y="1316"/>
                  </a:lnTo>
                  <a:lnTo>
                    <a:pt x="184" y="1316"/>
                  </a:lnTo>
                  <a:lnTo>
                    <a:pt x="184" y="1095"/>
                  </a:lnTo>
                  <a:close/>
                  <a:moveTo>
                    <a:pt x="333" y="0"/>
                  </a:moveTo>
                  <a:cubicBezTo>
                    <a:pt x="410" y="0"/>
                    <a:pt x="473" y="12"/>
                    <a:pt x="522" y="35"/>
                  </a:cubicBezTo>
                  <a:cubicBezTo>
                    <a:pt x="572" y="57"/>
                    <a:pt x="609" y="89"/>
                    <a:pt x="631" y="128"/>
                  </a:cubicBezTo>
                  <a:cubicBezTo>
                    <a:pt x="654" y="167"/>
                    <a:pt x="665" y="213"/>
                    <a:pt x="665" y="264"/>
                  </a:cubicBezTo>
                  <a:cubicBezTo>
                    <a:pt x="665" y="290"/>
                    <a:pt x="663" y="314"/>
                    <a:pt x="658" y="336"/>
                  </a:cubicBezTo>
                  <a:cubicBezTo>
                    <a:pt x="653" y="358"/>
                    <a:pt x="646" y="380"/>
                    <a:pt x="636" y="401"/>
                  </a:cubicBezTo>
                  <a:cubicBezTo>
                    <a:pt x="627" y="421"/>
                    <a:pt x="615" y="443"/>
                    <a:pt x="600" y="465"/>
                  </a:cubicBezTo>
                  <a:cubicBezTo>
                    <a:pt x="586" y="487"/>
                    <a:pt x="569" y="509"/>
                    <a:pt x="551" y="531"/>
                  </a:cubicBezTo>
                  <a:cubicBezTo>
                    <a:pt x="533" y="553"/>
                    <a:pt x="501" y="591"/>
                    <a:pt x="456" y="644"/>
                  </a:cubicBezTo>
                  <a:cubicBezTo>
                    <a:pt x="423" y="683"/>
                    <a:pt x="398" y="715"/>
                    <a:pt x="383" y="738"/>
                  </a:cubicBezTo>
                  <a:cubicBezTo>
                    <a:pt x="368" y="762"/>
                    <a:pt x="357" y="785"/>
                    <a:pt x="350" y="808"/>
                  </a:cubicBezTo>
                  <a:cubicBezTo>
                    <a:pt x="344" y="831"/>
                    <a:pt x="341" y="860"/>
                    <a:pt x="341" y="896"/>
                  </a:cubicBezTo>
                  <a:lnTo>
                    <a:pt x="341" y="920"/>
                  </a:lnTo>
                  <a:lnTo>
                    <a:pt x="213" y="920"/>
                  </a:lnTo>
                  <a:lnTo>
                    <a:pt x="213" y="888"/>
                  </a:lnTo>
                  <a:cubicBezTo>
                    <a:pt x="213" y="862"/>
                    <a:pt x="215" y="841"/>
                    <a:pt x="218" y="825"/>
                  </a:cubicBezTo>
                  <a:cubicBezTo>
                    <a:pt x="221" y="809"/>
                    <a:pt x="227" y="792"/>
                    <a:pt x="235" y="774"/>
                  </a:cubicBezTo>
                  <a:cubicBezTo>
                    <a:pt x="243" y="756"/>
                    <a:pt x="255" y="734"/>
                    <a:pt x="272" y="709"/>
                  </a:cubicBezTo>
                  <a:cubicBezTo>
                    <a:pt x="289" y="685"/>
                    <a:pt x="313" y="653"/>
                    <a:pt x="344" y="614"/>
                  </a:cubicBezTo>
                  <a:cubicBezTo>
                    <a:pt x="381" y="567"/>
                    <a:pt x="407" y="529"/>
                    <a:pt x="423" y="500"/>
                  </a:cubicBezTo>
                  <a:cubicBezTo>
                    <a:pt x="440" y="470"/>
                    <a:pt x="452" y="440"/>
                    <a:pt x="460" y="409"/>
                  </a:cubicBezTo>
                  <a:cubicBezTo>
                    <a:pt x="468" y="377"/>
                    <a:pt x="472" y="342"/>
                    <a:pt x="472" y="303"/>
                  </a:cubicBezTo>
                  <a:cubicBezTo>
                    <a:pt x="472" y="254"/>
                    <a:pt x="466" y="213"/>
                    <a:pt x="452" y="179"/>
                  </a:cubicBezTo>
                  <a:cubicBezTo>
                    <a:pt x="439" y="145"/>
                    <a:pt x="420" y="119"/>
                    <a:pt x="396" y="102"/>
                  </a:cubicBezTo>
                  <a:cubicBezTo>
                    <a:pt x="372" y="85"/>
                    <a:pt x="344" y="76"/>
                    <a:pt x="312" y="76"/>
                  </a:cubicBezTo>
                  <a:cubicBezTo>
                    <a:pt x="262" y="76"/>
                    <a:pt x="222" y="91"/>
                    <a:pt x="192" y="121"/>
                  </a:cubicBezTo>
                  <a:cubicBezTo>
                    <a:pt x="162" y="151"/>
                    <a:pt x="141" y="196"/>
                    <a:pt x="129" y="256"/>
                  </a:cubicBezTo>
                  <a:lnTo>
                    <a:pt x="0" y="256"/>
                  </a:lnTo>
                  <a:lnTo>
                    <a:pt x="0" y="99"/>
                  </a:lnTo>
                  <a:cubicBezTo>
                    <a:pt x="72" y="62"/>
                    <a:pt x="134" y="37"/>
                    <a:pt x="184" y="22"/>
                  </a:cubicBezTo>
                  <a:cubicBezTo>
                    <a:pt x="235" y="8"/>
                    <a:pt x="284" y="0"/>
                    <a:pt x="333"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44" name="Rectangle 38">
              <a:extLst>
                <a:ext uri="{FF2B5EF4-FFF2-40B4-BE49-F238E27FC236}">
                  <a16:creationId xmlns:a16="http://schemas.microsoft.com/office/drawing/2014/main" id="{ED9EC964-04E7-EB97-0F65-52803F588164}"/>
                </a:ext>
              </a:extLst>
            </p:cNvPr>
            <p:cNvSpPr>
              <a:spLocks noChangeArrowheads="1"/>
            </p:cNvSpPr>
            <p:nvPr/>
          </p:nvSpPr>
          <p:spPr bwMode="auto">
            <a:xfrm>
              <a:off x="3368675" y="2181225"/>
              <a:ext cx="25400"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45" name="Freeform 39">
              <a:extLst>
                <a:ext uri="{FF2B5EF4-FFF2-40B4-BE49-F238E27FC236}">
                  <a16:creationId xmlns:a16="http://schemas.microsoft.com/office/drawing/2014/main" id="{ACC1B35F-BE12-8B26-B7BF-A7B6254008C9}"/>
                </a:ext>
              </a:extLst>
            </p:cNvPr>
            <p:cNvSpPr>
              <a:spLocks/>
            </p:cNvSpPr>
            <p:nvPr/>
          </p:nvSpPr>
          <p:spPr bwMode="auto">
            <a:xfrm>
              <a:off x="3521075" y="2051050"/>
              <a:ext cx="104775" cy="158750"/>
            </a:xfrm>
            <a:custGeom>
              <a:avLst/>
              <a:gdLst>
                <a:gd name="T0" fmla="*/ 0 w 66"/>
                <a:gd name="T1" fmla="*/ 0 h 100"/>
                <a:gd name="T2" fmla="*/ 66 w 66"/>
                <a:gd name="T3" fmla="*/ 0 h 100"/>
                <a:gd name="T4" fmla="*/ 66 w 66"/>
                <a:gd name="T5" fmla="*/ 100 h 100"/>
                <a:gd name="T6" fmla="*/ 0 w 66"/>
                <a:gd name="T7" fmla="*/ 100 h 100"/>
                <a:gd name="T8" fmla="*/ 0 w 66"/>
                <a:gd name="T9" fmla="*/ 89 h 100"/>
                <a:gd name="T10" fmla="*/ 54 w 66"/>
                <a:gd name="T11" fmla="*/ 89 h 100"/>
                <a:gd name="T12" fmla="*/ 54 w 66"/>
                <a:gd name="T13" fmla="*/ 54 h 100"/>
                <a:gd name="T14" fmla="*/ 1 w 66"/>
                <a:gd name="T15" fmla="*/ 54 h 100"/>
                <a:gd name="T16" fmla="*/ 1 w 66"/>
                <a:gd name="T17" fmla="*/ 43 h 100"/>
                <a:gd name="T18" fmla="*/ 54 w 66"/>
                <a:gd name="T19" fmla="*/ 43 h 100"/>
                <a:gd name="T20" fmla="*/ 54 w 66"/>
                <a:gd name="T21" fmla="*/ 11 h 100"/>
                <a:gd name="T22" fmla="*/ 0 w 66"/>
                <a:gd name="T23" fmla="*/ 11 h 100"/>
                <a:gd name="T24" fmla="*/ 0 w 6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100">
                  <a:moveTo>
                    <a:pt x="0" y="0"/>
                  </a:moveTo>
                  <a:lnTo>
                    <a:pt x="66" y="0"/>
                  </a:lnTo>
                  <a:lnTo>
                    <a:pt x="66" y="100"/>
                  </a:lnTo>
                  <a:lnTo>
                    <a:pt x="0" y="100"/>
                  </a:lnTo>
                  <a:lnTo>
                    <a:pt x="0" y="89"/>
                  </a:lnTo>
                  <a:lnTo>
                    <a:pt x="54" y="89"/>
                  </a:lnTo>
                  <a:lnTo>
                    <a:pt x="54" y="54"/>
                  </a:lnTo>
                  <a:lnTo>
                    <a:pt x="1" y="54"/>
                  </a:lnTo>
                  <a:lnTo>
                    <a:pt x="1" y="43"/>
                  </a:lnTo>
                  <a:lnTo>
                    <a:pt x="54" y="43"/>
                  </a:lnTo>
                  <a:lnTo>
                    <a:pt x="54" y="11"/>
                  </a:lnTo>
                  <a:lnTo>
                    <a:pt x="0"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46" name="Freeform 40">
              <a:extLst>
                <a:ext uri="{FF2B5EF4-FFF2-40B4-BE49-F238E27FC236}">
                  <a16:creationId xmlns:a16="http://schemas.microsoft.com/office/drawing/2014/main" id="{CE4F27F7-1E86-129D-89EC-0D9F9C37C890}"/>
                </a:ext>
              </a:extLst>
            </p:cNvPr>
            <p:cNvSpPr>
              <a:spLocks/>
            </p:cNvSpPr>
            <p:nvPr/>
          </p:nvSpPr>
          <p:spPr bwMode="auto">
            <a:xfrm>
              <a:off x="3651250" y="2039938"/>
              <a:ext cx="165100" cy="169862"/>
            </a:xfrm>
            <a:custGeom>
              <a:avLst/>
              <a:gdLst>
                <a:gd name="T0" fmla="*/ 197 w 866"/>
                <a:gd name="T1" fmla="*/ 0 h 890"/>
                <a:gd name="T2" fmla="*/ 461 w 866"/>
                <a:gd name="T3" fmla="*/ 0 h 890"/>
                <a:gd name="T4" fmla="*/ 453 w 866"/>
                <a:gd name="T5" fmla="*/ 31 h 890"/>
                <a:gd name="T6" fmla="*/ 409 w 866"/>
                <a:gd name="T7" fmla="*/ 51 h 890"/>
                <a:gd name="T8" fmla="*/ 392 w 866"/>
                <a:gd name="T9" fmla="*/ 93 h 890"/>
                <a:gd name="T10" fmla="*/ 414 w 866"/>
                <a:gd name="T11" fmla="*/ 198 h 890"/>
                <a:gd name="T12" fmla="*/ 468 w 866"/>
                <a:gd name="T13" fmla="*/ 356 h 890"/>
                <a:gd name="T14" fmla="*/ 588 w 866"/>
                <a:gd name="T15" fmla="*/ 204 h 890"/>
                <a:gd name="T16" fmla="*/ 632 w 866"/>
                <a:gd name="T17" fmla="*/ 146 h 890"/>
                <a:gd name="T18" fmla="*/ 655 w 866"/>
                <a:gd name="T19" fmla="*/ 106 h 890"/>
                <a:gd name="T20" fmla="*/ 662 w 866"/>
                <a:gd name="T21" fmla="*/ 76 h 890"/>
                <a:gd name="T22" fmla="*/ 651 w 866"/>
                <a:gd name="T23" fmla="*/ 46 h 890"/>
                <a:gd name="T24" fmla="*/ 615 w 866"/>
                <a:gd name="T25" fmla="*/ 31 h 890"/>
                <a:gd name="T26" fmla="*/ 622 w 866"/>
                <a:gd name="T27" fmla="*/ 0 h 890"/>
                <a:gd name="T28" fmla="*/ 866 w 866"/>
                <a:gd name="T29" fmla="*/ 0 h 890"/>
                <a:gd name="T30" fmla="*/ 859 w 866"/>
                <a:gd name="T31" fmla="*/ 31 h 890"/>
                <a:gd name="T32" fmla="*/ 822 w 866"/>
                <a:gd name="T33" fmla="*/ 50 h 890"/>
                <a:gd name="T34" fmla="*/ 781 w 866"/>
                <a:gd name="T35" fmla="*/ 90 h 890"/>
                <a:gd name="T36" fmla="*/ 692 w 866"/>
                <a:gd name="T37" fmla="*/ 193 h 890"/>
                <a:gd name="T38" fmla="*/ 498 w 866"/>
                <a:gd name="T39" fmla="*/ 425 h 890"/>
                <a:gd name="T40" fmla="*/ 593 w 866"/>
                <a:gd name="T41" fmla="*/ 690 h 890"/>
                <a:gd name="T42" fmla="*/ 628 w 866"/>
                <a:gd name="T43" fmla="*/ 781 h 890"/>
                <a:gd name="T44" fmla="*/ 652 w 866"/>
                <a:gd name="T45" fmla="*/ 828 h 890"/>
                <a:gd name="T46" fmla="*/ 670 w 866"/>
                <a:gd name="T47" fmla="*/ 845 h 890"/>
                <a:gd name="T48" fmla="*/ 701 w 866"/>
                <a:gd name="T49" fmla="*/ 858 h 890"/>
                <a:gd name="T50" fmla="*/ 694 w 866"/>
                <a:gd name="T51" fmla="*/ 890 h 890"/>
                <a:gd name="T52" fmla="*/ 431 w 866"/>
                <a:gd name="T53" fmla="*/ 890 h 890"/>
                <a:gd name="T54" fmla="*/ 437 w 866"/>
                <a:gd name="T55" fmla="*/ 858 h 890"/>
                <a:gd name="T56" fmla="*/ 483 w 866"/>
                <a:gd name="T57" fmla="*/ 837 h 890"/>
                <a:gd name="T58" fmla="*/ 499 w 866"/>
                <a:gd name="T59" fmla="*/ 796 h 890"/>
                <a:gd name="T60" fmla="*/ 483 w 866"/>
                <a:gd name="T61" fmla="*/ 711 h 890"/>
                <a:gd name="T62" fmla="*/ 416 w 866"/>
                <a:gd name="T63" fmla="*/ 512 h 890"/>
                <a:gd name="T64" fmla="*/ 267 w 866"/>
                <a:gd name="T65" fmla="*/ 698 h 890"/>
                <a:gd name="T66" fmla="*/ 219 w 866"/>
                <a:gd name="T67" fmla="*/ 766 h 890"/>
                <a:gd name="T68" fmla="*/ 204 w 866"/>
                <a:gd name="T69" fmla="*/ 811 h 890"/>
                <a:gd name="T70" fmla="*/ 216 w 866"/>
                <a:gd name="T71" fmla="*/ 846 h 890"/>
                <a:gd name="T72" fmla="*/ 250 w 866"/>
                <a:gd name="T73" fmla="*/ 858 h 890"/>
                <a:gd name="T74" fmla="*/ 243 w 866"/>
                <a:gd name="T75" fmla="*/ 890 h 890"/>
                <a:gd name="T76" fmla="*/ 0 w 866"/>
                <a:gd name="T77" fmla="*/ 890 h 890"/>
                <a:gd name="T78" fmla="*/ 7 w 866"/>
                <a:gd name="T79" fmla="*/ 858 h 890"/>
                <a:gd name="T80" fmla="*/ 43 w 866"/>
                <a:gd name="T81" fmla="*/ 839 h 890"/>
                <a:gd name="T82" fmla="*/ 86 w 866"/>
                <a:gd name="T83" fmla="*/ 797 h 890"/>
                <a:gd name="T84" fmla="*/ 179 w 866"/>
                <a:gd name="T85" fmla="*/ 689 h 890"/>
                <a:gd name="T86" fmla="*/ 386 w 866"/>
                <a:gd name="T87" fmla="*/ 443 h 890"/>
                <a:gd name="T88" fmla="*/ 289 w 866"/>
                <a:gd name="T89" fmla="*/ 175 h 890"/>
                <a:gd name="T90" fmla="*/ 251 w 866"/>
                <a:gd name="T91" fmla="*/ 82 h 890"/>
                <a:gd name="T92" fmla="*/ 224 w 866"/>
                <a:gd name="T93" fmla="*/ 46 h 890"/>
                <a:gd name="T94" fmla="*/ 190 w 866"/>
                <a:gd name="T95" fmla="*/ 31 h 890"/>
                <a:gd name="T96" fmla="*/ 197 w 866"/>
                <a:gd name="T97" fmla="*/ 0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0">
                  <a:moveTo>
                    <a:pt x="197" y="0"/>
                  </a:moveTo>
                  <a:lnTo>
                    <a:pt x="461" y="0"/>
                  </a:lnTo>
                  <a:lnTo>
                    <a:pt x="453" y="31"/>
                  </a:lnTo>
                  <a:cubicBezTo>
                    <a:pt x="435" y="35"/>
                    <a:pt x="420" y="41"/>
                    <a:pt x="409" y="51"/>
                  </a:cubicBezTo>
                  <a:cubicBezTo>
                    <a:pt x="398" y="61"/>
                    <a:pt x="392" y="75"/>
                    <a:pt x="392" y="93"/>
                  </a:cubicBezTo>
                  <a:cubicBezTo>
                    <a:pt x="392" y="121"/>
                    <a:pt x="399" y="156"/>
                    <a:pt x="414" y="198"/>
                  </a:cubicBezTo>
                  <a:lnTo>
                    <a:pt x="468" y="356"/>
                  </a:lnTo>
                  <a:lnTo>
                    <a:pt x="588" y="204"/>
                  </a:lnTo>
                  <a:cubicBezTo>
                    <a:pt x="607" y="180"/>
                    <a:pt x="622" y="161"/>
                    <a:pt x="632" y="146"/>
                  </a:cubicBezTo>
                  <a:cubicBezTo>
                    <a:pt x="643" y="131"/>
                    <a:pt x="650" y="118"/>
                    <a:pt x="655" y="106"/>
                  </a:cubicBezTo>
                  <a:cubicBezTo>
                    <a:pt x="659" y="95"/>
                    <a:pt x="662" y="85"/>
                    <a:pt x="662" y="76"/>
                  </a:cubicBezTo>
                  <a:cubicBezTo>
                    <a:pt x="662" y="64"/>
                    <a:pt x="658" y="54"/>
                    <a:pt x="651" y="46"/>
                  </a:cubicBezTo>
                  <a:cubicBezTo>
                    <a:pt x="644" y="38"/>
                    <a:pt x="632" y="33"/>
                    <a:pt x="615" y="31"/>
                  </a:cubicBezTo>
                  <a:lnTo>
                    <a:pt x="622" y="0"/>
                  </a:lnTo>
                  <a:lnTo>
                    <a:pt x="866" y="0"/>
                  </a:lnTo>
                  <a:lnTo>
                    <a:pt x="859" y="31"/>
                  </a:lnTo>
                  <a:cubicBezTo>
                    <a:pt x="845" y="35"/>
                    <a:pt x="833" y="42"/>
                    <a:pt x="822" y="50"/>
                  </a:cubicBezTo>
                  <a:cubicBezTo>
                    <a:pt x="810" y="59"/>
                    <a:pt x="796" y="72"/>
                    <a:pt x="781" y="90"/>
                  </a:cubicBezTo>
                  <a:cubicBezTo>
                    <a:pt x="765" y="107"/>
                    <a:pt x="735" y="141"/>
                    <a:pt x="692" y="193"/>
                  </a:cubicBezTo>
                  <a:lnTo>
                    <a:pt x="498" y="425"/>
                  </a:lnTo>
                  <a:lnTo>
                    <a:pt x="593" y="690"/>
                  </a:lnTo>
                  <a:cubicBezTo>
                    <a:pt x="607" y="730"/>
                    <a:pt x="619" y="760"/>
                    <a:pt x="628" y="781"/>
                  </a:cubicBezTo>
                  <a:cubicBezTo>
                    <a:pt x="637" y="802"/>
                    <a:pt x="645" y="818"/>
                    <a:pt x="652" y="828"/>
                  </a:cubicBezTo>
                  <a:cubicBezTo>
                    <a:pt x="658" y="835"/>
                    <a:pt x="664" y="841"/>
                    <a:pt x="670" y="845"/>
                  </a:cubicBezTo>
                  <a:cubicBezTo>
                    <a:pt x="676" y="849"/>
                    <a:pt x="686" y="854"/>
                    <a:pt x="701" y="858"/>
                  </a:cubicBezTo>
                  <a:lnTo>
                    <a:pt x="694" y="890"/>
                  </a:lnTo>
                  <a:lnTo>
                    <a:pt x="431" y="890"/>
                  </a:lnTo>
                  <a:lnTo>
                    <a:pt x="437" y="858"/>
                  </a:lnTo>
                  <a:cubicBezTo>
                    <a:pt x="457" y="855"/>
                    <a:pt x="472" y="848"/>
                    <a:pt x="483" y="837"/>
                  </a:cubicBezTo>
                  <a:cubicBezTo>
                    <a:pt x="494" y="827"/>
                    <a:pt x="499" y="813"/>
                    <a:pt x="499" y="796"/>
                  </a:cubicBezTo>
                  <a:cubicBezTo>
                    <a:pt x="499" y="770"/>
                    <a:pt x="494" y="742"/>
                    <a:pt x="483" y="711"/>
                  </a:cubicBezTo>
                  <a:lnTo>
                    <a:pt x="416" y="512"/>
                  </a:lnTo>
                  <a:lnTo>
                    <a:pt x="267" y="698"/>
                  </a:lnTo>
                  <a:cubicBezTo>
                    <a:pt x="245" y="725"/>
                    <a:pt x="229" y="748"/>
                    <a:pt x="219" y="766"/>
                  </a:cubicBezTo>
                  <a:cubicBezTo>
                    <a:pt x="209" y="783"/>
                    <a:pt x="204" y="798"/>
                    <a:pt x="204" y="811"/>
                  </a:cubicBezTo>
                  <a:cubicBezTo>
                    <a:pt x="204" y="828"/>
                    <a:pt x="208" y="840"/>
                    <a:pt x="216" y="846"/>
                  </a:cubicBezTo>
                  <a:cubicBezTo>
                    <a:pt x="224" y="852"/>
                    <a:pt x="235" y="856"/>
                    <a:pt x="250" y="858"/>
                  </a:cubicBezTo>
                  <a:lnTo>
                    <a:pt x="243" y="890"/>
                  </a:lnTo>
                  <a:lnTo>
                    <a:pt x="0" y="890"/>
                  </a:lnTo>
                  <a:lnTo>
                    <a:pt x="7" y="858"/>
                  </a:lnTo>
                  <a:cubicBezTo>
                    <a:pt x="20" y="854"/>
                    <a:pt x="32" y="847"/>
                    <a:pt x="43" y="839"/>
                  </a:cubicBezTo>
                  <a:cubicBezTo>
                    <a:pt x="55" y="831"/>
                    <a:pt x="69" y="817"/>
                    <a:pt x="86" y="797"/>
                  </a:cubicBezTo>
                  <a:cubicBezTo>
                    <a:pt x="104" y="777"/>
                    <a:pt x="135" y="741"/>
                    <a:pt x="179" y="689"/>
                  </a:cubicBezTo>
                  <a:lnTo>
                    <a:pt x="386" y="443"/>
                  </a:lnTo>
                  <a:lnTo>
                    <a:pt x="289" y="175"/>
                  </a:lnTo>
                  <a:cubicBezTo>
                    <a:pt x="273" y="130"/>
                    <a:pt x="260" y="99"/>
                    <a:pt x="251" y="82"/>
                  </a:cubicBezTo>
                  <a:cubicBezTo>
                    <a:pt x="242" y="65"/>
                    <a:pt x="233" y="53"/>
                    <a:pt x="224" y="46"/>
                  </a:cubicBezTo>
                  <a:cubicBezTo>
                    <a:pt x="215" y="39"/>
                    <a:pt x="204" y="34"/>
                    <a:pt x="190" y="31"/>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47" name="Freeform 41">
              <a:extLst>
                <a:ext uri="{FF2B5EF4-FFF2-40B4-BE49-F238E27FC236}">
                  <a16:creationId xmlns:a16="http://schemas.microsoft.com/office/drawing/2014/main" id="{E45B2B30-3CD5-1BCB-7E6C-719B992B2EDA}"/>
                </a:ext>
              </a:extLst>
            </p:cNvPr>
            <p:cNvSpPr>
              <a:spLocks/>
            </p:cNvSpPr>
            <p:nvPr/>
          </p:nvSpPr>
          <p:spPr bwMode="auto">
            <a:xfrm>
              <a:off x="3817938" y="2144713"/>
              <a:ext cx="76200" cy="117475"/>
            </a:xfrm>
            <a:custGeom>
              <a:avLst/>
              <a:gdLst>
                <a:gd name="T0" fmla="*/ 234 w 404"/>
                <a:gd name="T1" fmla="*/ 0 h 614"/>
                <a:gd name="T2" fmla="*/ 263 w 404"/>
                <a:gd name="T3" fmla="*/ 0 h 614"/>
                <a:gd name="T4" fmla="*/ 262 w 404"/>
                <a:gd name="T5" fmla="*/ 47 h 614"/>
                <a:gd name="T6" fmla="*/ 261 w 404"/>
                <a:gd name="T7" fmla="*/ 87 h 614"/>
                <a:gd name="T8" fmla="*/ 261 w 404"/>
                <a:gd name="T9" fmla="*/ 126 h 614"/>
                <a:gd name="T10" fmla="*/ 261 w 404"/>
                <a:gd name="T11" fmla="*/ 488 h 614"/>
                <a:gd name="T12" fmla="*/ 262 w 404"/>
                <a:gd name="T13" fmla="*/ 514 h 614"/>
                <a:gd name="T14" fmla="*/ 265 w 404"/>
                <a:gd name="T15" fmla="*/ 532 h 614"/>
                <a:gd name="T16" fmla="*/ 271 w 404"/>
                <a:gd name="T17" fmla="*/ 544 h 614"/>
                <a:gd name="T18" fmla="*/ 279 w 404"/>
                <a:gd name="T19" fmla="*/ 553 h 614"/>
                <a:gd name="T20" fmla="*/ 294 w 404"/>
                <a:gd name="T21" fmla="*/ 562 h 614"/>
                <a:gd name="T22" fmla="*/ 319 w 404"/>
                <a:gd name="T23" fmla="*/ 568 h 614"/>
                <a:gd name="T24" fmla="*/ 354 w 404"/>
                <a:gd name="T25" fmla="*/ 571 h 614"/>
                <a:gd name="T26" fmla="*/ 404 w 404"/>
                <a:gd name="T27" fmla="*/ 573 h 614"/>
                <a:gd name="T28" fmla="*/ 404 w 404"/>
                <a:gd name="T29" fmla="*/ 614 h 614"/>
                <a:gd name="T30" fmla="*/ 26 w 404"/>
                <a:gd name="T31" fmla="*/ 614 h 614"/>
                <a:gd name="T32" fmla="*/ 26 w 404"/>
                <a:gd name="T33" fmla="*/ 573 h 614"/>
                <a:gd name="T34" fmla="*/ 74 w 404"/>
                <a:gd name="T35" fmla="*/ 570 h 614"/>
                <a:gd name="T36" fmla="*/ 107 w 404"/>
                <a:gd name="T37" fmla="*/ 567 h 614"/>
                <a:gd name="T38" fmla="*/ 129 w 404"/>
                <a:gd name="T39" fmla="*/ 562 h 614"/>
                <a:gd name="T40" fmla="*/ 144 w 404"/>
                <a:gd name="T41" fmla="*/ 556 h 614"/>
                <a:gd name="T42" fmla="*/ 155 w 404"/>
                <a:gd name="T43" fmla="*/ 547 h 614"/>
                <a:gd name="T44" fmla="*/ 163 w 404"/>
                <a:gd name="T45" fmla="*/ 534 h 614"/>
                <a:gd name="T46" fmla="*/ 167 w 404"/>
                <a:gd name="T47" fmla="*/ 515 h 614"/>
                <a:gd name="T48" fmla="*/ 169 w 404"/>
                <a:gd name="T49" fmla="*/ 488 h 614"/>
                <a:gd name="T50" fmla="*/ 169 w 404"/>
                <a:gd name="T51" fmla="*/ 146 h 614"/>
                <a:gd name="T52" fmla="*/ 162 w 404"/>
                <a:gd name="T53" fmla="*/ 120 h 614"/>
                <a:gd name="T54" fmla="*/ 141 w 404"/>
                <a:gd name="T55" fmla="*/ 113 h 614"/>
                <a:gd name="T56" fmla="*/ 98 w 404"/>
                <a:gd name="T57" fmla="*/ 128 h 614"/>
                <a:gd name="T58" fmla="*/ 22 w 404"/>
                <a:gd name="T59" fmla="*/ 173 h 614"/>
                <a:gd name="T60" fmla="*/ 11 w 404"/>
                <a:gd name="T61" fmla="*/ 151 h 614"/>
                <a:gd name="T62" fmla="*/ 0 w 404"/>
                <a:gd name="T63" fmla="*/ 129 h 614"/>
                <a:gd name="T64" fmla="*/ 117 w 404"/>
                <a:gd name="T65" fmla="*/ 64 h 614"/>
                <a:gd name="T66" fmla="*/ 234 w 404"/>
                <a:gd name="T6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4" h="614">
                  <a:moveTo>
                    <a:pt x="234" y="0"/>
                  </a:moveTo>
                  <a:lnTo>
                    <a:pt x="263" y="0"/>
                  </a:lnTo>
                  <a:cubicBezTo>
                    <a:pt x="263" y="18"/>
                    <a:pt x="262" y="33"/>
                    <a:pt x="262" y="47"/>
                  </a:cubicBezTo>
                  <a:cubicBezTo>
                    <a:pt x="262" y="61"/>
                    <a:pt x="262" y="74"/>
                    <a:pt x="261" y="87"/>
                  </a:cubicBezTo>
                  <a:cubicBezTo>
                    <a:pt x="261" y="100"/>
                    <a:pt x="261" y="113"/>
                    <a:pt x="261" y="126"/>
                  </a:cubicBezTo>
                  <a:lnTo>
                    <a:pt x="261" y="488"/>
                  </a:lnTo>
                  <a:cubicBezTo>
                    <a:pt x="261" y="498"/>
                    <a:pt x="261" y="507"/>
                    <a:pt x="262" y="514"/>
                  </a:cubicBezTo>
                  <a:cubicBezTo>
                    <a:pt x="263" y="521"/>
                    <a:pt x="264" y="527"/>
                    <a:pt x="265" y="532"/>
                  </a:cubicBezTo>
                  <a:cubicBezTo>
                    <a:pt x="267" y="537"/>
                    <a:pt x="268" y="541"/>
                    <a:pt x="271" y="544"/>
                  </a:cubicBezTo>
                  <a:cubicBezTo>
                    <a:pt x="273" y="548"/>
                    <a:pt x="276" y="551"/>
                    <a:pt x="279" y="553"/>
                  </a:cubicBezTo>
                  <a:cubicBezTo>
                    <a:pt x="283" y="557"/>
                    <a:pt x="288" y="560"/>
                    <a:pt x="294" y="562"/>
                  </a:cubicBezTo>
                  <a:cubicBezTo>
                    <a:pt x="301" y="564"/>
                    <a:pt x="309" y="566"/>
                    <a:pt x="319" y="568"/>
                  </a:cubicBezTo>
                  <a:cubicBezTo>
                    <a:pt x="329" y="569"/>
                    <a:pt x="340" y="570"/>
                    <a:pt x="354" y="571"/>
                  </a:cubicBezTo>
                  <a:cubicBezTo>
                    <a:pt x="368" y="572"/>
                    <a:pt x="385" y="572"/>
                    <a:pt x="404" y="573"/>
                  </a:cubicBezTo>
                  <a:lnTo>
                    <a:pt x="404" y="614"/>
                  </a:lnTo>
                  <a:lnTo>
                    <a:pt x="26" y="614"/>
                  </a:lnTo>
                  <a:lnTo>
                    <a:pt x="26" y="573"/>
                  </a:lnTo>
                  <a:cubicBezTo>
                    <a:pt x="45" y="572"/>
                    <a:pt x="61" y="571"/>
                    <a:pt x="74" y="570"/>
                  </a:cubicBezTo>
                  <a:cubicBezTo>
                    <a:pt x="87" y="570"/>
                    <a:pt x="98" y="568"/>
                    <a:pt x="107" y="567"/>
                  </a:cubicBezTo>
                  <a:cubicBezTo>
                    <a:pt x="116" y="566"/>
                    <a:pt x="124" y="564"/>
                    <a:pt x="129" y="562"/>
                  </a:cubicBezTo>
                  <a:cubicBezTo>
                    <a:pt x="135" y="561"/>
                    <a:pt x="140" y="558"/>
                    <a:pt x="144" y="556"/>
                  </a:cubicBezTo>
                  <a:cubicBezTo>
                    <a:pt x="148" y="553"/>
                    <a:pt x="152" y="550"/>
                    <a:pt x="155" y="547"/>
                  </a:cubicBezTo>
                  <a:cubicBezTo>
                    <a:pt x="158" y="543"/>
                    <a:pt x="161" y="539"/>
                    <a:pt x="163" y="534"/>
                  </a:cubicBezTo>
                  <a:cubicBezTo>
                    <a:pt x="165" y="529"/>
                    <a:pt x="166" y="523"/>
                    <a:pt x="167" y="515"/>
                  </a:cubicBezTo>
                  <a:cubicBezTo>
                    <a:pt x="169" y="508"/>
                    <a:pt x="169" y="499"/>
                    <a:pt x="169" y="488"/>
                  </a:cubicBezTo>
                  <a:lnTo>
                    <a:pt x="169" y="146"/>
                  </a:lnTo>
                  <a:cubicBezTo>
                    <a:pt x="169" y="134"/>
                    <a:pt x="167" y="125"/>
                    <a:pt x="162" y="120"/>
                  </a:cubicBezTo>
                  <a:cubicBezTo>
                    <a:pt x="157" y="115"/>
                    <a:pt x="150" y="113"/>
                    <a:pt x="141" y="113"/>
                  </a:cubicBezTo>
                  <a:cubicBezTo>
                    <a:pt x="132" y="113"/>
                    <a:pt x="117" y="118"/>
                    <a:pt x="98" y="128"/>
                  </a:cubicBezTo>
                  <a:cubicBezTo>
                    <a:pt x="78" y="138"/>
                    <a:pt x="53" y="153"/>
                    <a:pt x="22" y="173"/>
                  </a:cubicBezTo>
                  <a:cubicBezTo>
                    <a:pt x="18" y="166"/>
                    <a:pt x="14" y="159"/>
                    <a:pt x="11" y="151"/>
                  </a:cubicBezTo>
                  <a:cubicBezTo>
                    <a:pt x="7" y="144"/>
                    <a:pt x="4" y="136"/>
                    <a:pt x="0" y="129"/>
                  </a:cubicBezTo>
                  <a:cubicBezTo>
                    <a:pt x="39" y="107"/>
                    <a:pt x="78" y="86"/>
                    <a:pt x="117" y="64"/>
                  </a:cubicBezTo>
                  <a:cubicBezTo>
                    <a:pt x="156" y="43"/>
                    <a:pt x="195" y="21"/>
                    <a:pt x="23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48" name="Freeform 42">
              <a:extLst>
                <a:ext uri="{FF2B5EF4-FFF2-40B4-BE49-F238E27FC236}">
                  <a16:creationId xmlns:a16="http://schemas.microsoft.com/office/drawing/2014/main" id="{EAA7BAAE-B506-07D2-4468-93DA6F1531D9}"/>
                </a:ext>
              </a:extLst>
            </p:cNvPr>
            <p:cNvSpPr>
              <a:spLocks/>
            </p:cNvSpPr>
            <p:nvPr/>
          </p:nvSpPr>
          <p:spPr bwMode="auto">
            <a:xfrm>
              <a:off x="3922713" y="2181225"/>
              <a:ext cx="38100" cy="63500"/>
            </a:xfrm>
            <a:custGeom>
              <a:avLst/>
              <a:gdLst>
                <a:gd name="T0" fmla="*/ 72 w 195"/>
                <a:gd name="T1" fmla="*/ 0 h 331"/>
                <a:gd name="T2" fmla="*/ 186 w 195"/>
                <a:gd name="T3" fmla="*/ 0 h 331"/>
                <a:gd name="T4" fmla="*/ 195 w 195"/>
                <a:gd name="T5" fmla="*/ 90 h 331"/>
                <a:gd name="T6" fmla="*/ 180 w 195"/>
                <a:gd name="T7" fmla="*/ 173 h 331"/>
                <a:gd name="T8" fmla="*/ 130 w 195"/>
                <a:gd name="T9" fmla="*/ 248 h 331"/>
                <a:gd name="T10" fmla="*/ 36 w 195"/>
                <a:gd name="T11" fmla="*/ 331 h 331"/>
                <a:gd name="T12" fmla="*/ 0 w 195"/>
                <a:gd name="T13" fmla="*/ 291 h 331"/>
                <a:gd name="T14" fmla="*/ 49 w 195"/>
                <a:gd name="T15" fmla="*/ 235 h 331"/>
                <a:gd name="T16" fmla="*/ 70 w 195"/>
                <a:gd name="T17" fmla="*/ 178 h 331"/>
                <a:gd name="T18" fmla="*/ 77 w 195"/>
                <a:gd name="T19" fmla="*/ 97 h 331"/>
                <a:gd name="T20" fmla="*/ 72 w 195"/>
                <a:gd name="T2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1">
                  <a:moveTo>
                    <a:pt x="72" y="0"/>
                  </a:moveTo>
                  <a:lnTo>
                    <a:pt x="186" y="0"/>
                  </a:lnTo>
                  <a:cubicBezTo>
                    <a:pt x="192" y="30"/>
                    <a:pt x="195" y="60"/>
                    <a:pt x="195" y="90"/>
                  </a:cubicBezTo>
                  <a:cubicBezTo>
                    <a:pt x="195" y="120"/>
                    <a:pt x="190" y="148"/>
                    <a:pt x="180" y="173"/>
                  </a:cubicBezTo>
                  <a:cubicBezTo>
                    <a:pt x="169" y="198"/>
                    <a:pt x="153" y="223"/>
                    <a:pt x="130" y="248"/>
                  </a:cubicBezTo>
                  <a:cubicBezTo>
                    <a:pt x="107" y="273"/>
                    <a:pt x="76" y="301"/>
                    <a:pt x="36" y="331"/>
                  </a:cubicBezTo>
                  <a:lnTo>
                    <a:pt x="0" y="291"/>
                  </a:lnTo>
                  <a:cubicBezTo>
                    <a:pt x="23" y="270"/>
                    <a:pt x="39" y="252"/>
                    <a:pt x="49" y="235"/>
                  </a:cubicBezTo>
                  <a:cubicBezTo>
                    <a:pt x="59" y="218"/>
                    <a:pt x="66" y="199"/>
                    <a:pt x="70" y="178"/>
                  </a:cubicBezTo>
                  <a:cubicBezTo>
                    <a:pt x="75" y="156"/>
                    <a:pt x="77" y="130"/>
                    <a:pt x="77" y="97"/>
                  </a:cubicBezTo>
                  <a:cubicBezTo>
                    <a:pt x="77" y="64"/>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49" name="Freeform 43">
              <a:extLst>
                <a:ext uri="{FF2B5EF4-FFF2-40B4-BE49-F238E27FC236}">
                  <a16:creationId xmlns:a16="http://schemas.microsoft.com/office/drawing/2014/main" id="{AD53E11F-3E01-25D0-AC59-B28523EDF2CF}"/>
                </a:ext>
              </a:extLst>
            </p:cNvPr>
            <p:cNvSpPr>
              <a:spLocks/>
            </p:cNvSpPr>
            <p:nvPr/>
          </p:nvSpPr>
          <p:spPr bwMode="auto">
            <a:xfrm>
              <a:off x="4010025" y="2039938"/>
              <a:ext cx="165100" cy="169862"/>
            </a:xfrm>
            <a:custGeom>
              <a:avLst/>
              <a:gdLst>
                <a:gd name="T0" fmla="*/ 197 w 866"/>
                <a:gd name="T1" fmla="*/ 0 h 890"/>
                <a:gd name="T2" fmla="*/ 461 w 866"/>
                <a:gd name="T3" fmla="*/ 0 h 890"/>
                <a:gd name="T4" fmla="*/ 453 w 866"/>
                <a:gd name="T5" fmla="*/ 31 h 890"/>
                <a:gd name="T6" fmla="*/ 409 w 866"/>
                <a:gd name="T7" fmla="*/ 51 h 890"/>
                <a:gd name="T8" fmla="*/ 392 w 866"/>
                <a:gd name="T9" fmla="*/ 93 h 890"/>
                <a:gd name="T10" fmla="*/ 414 w 866"/>
                <a:gd name="T11" fmla="*/ 198 h 890"/>
                <a:gd name="T12" fmla="*/ 468 w 866"/>
                <a:gd name="T13" fmla="*/ 356 h 890"/>
                <a:gd name="T14" fmla="*/ 588 w 866"/>
                <a:gd name="T15" fmla="*/ 204 h 890"/>
                <a:gd name="T16" fmla="*/ 632 w 866"/>
                <a:gd name="T17" fmla="*/ 146 h 890"/>
                <a:gd name="T18" fmla="*/ 655 w 866"/>
                <a:gd name="T19" fmla="*/ 106 h 890"/>
                <a:gd name="T20" fmla="*/ 662 w 866"/>
                <a:gd name="T21" fmla="*/ 76 h 890"/>
                <a:gd name="T22" fmla="*/ 651 w 866"/>
                <a:gd name="T23" fmla="*/ 46 h 890"/>
                <a:gd name="T24" fmla="*/ 615 w 866"/>
                <a:gd name="T25" fmla="*/ 31 h 890"/>
                <a:gd name="T26" fmla="*/ 622 w 866"/>
                <a:gd name="T27" fmla="*/ 0 h 890"/>
                <a:gd name="T28" fmla="*/ 866 w 866"/>
                <a:gd name="T29" fmla="*/ 0 h 890"/>
                <a:gd name="T30" fmla="*/ 859 w 866"/>
                <a:gd name="T31" fmla="*/ 31 h 890"/>
                <a:gd name="T32" fmla="*/ 822 w 866"/>
                <a:gd name="T33" fmla="*/ 50 h 890"/>
                <a:gd name="T34" fmla="*/ 781 w 866"/>
                <a:gd name="T35" fmla="*/ 90 h 890"/>
                <a:gd name="T36" fmla="*/ 692 w 866"/>
                <a:gd name="T37" fmla="*/ 193 h 890"/>
                <a:gd name="T38" fmla="*/ 498 w 866"/>
                <a:gd name="T39" fmla="*/ 425 h 890"/>
                <a:gd name="T40" fmla="*/ 593 w 866"/>
                <a:gd name="T41" fmla="*/ 690 h 890"/>
                <a:gd name="T42" fmla="*/ 628 w 866"/>
                <a:gd name="T43" fmla="*/ 781 h 890"/>
                <a:gd name="T44" fmla="*/ 652 w 866"/>
                <a:gd name="T45" fmla="*/ 828 h 890"/>
                <a:gd name="T46" fmla="*/ 670 w 866"/>
                <a:gd name="T47" fmla="*/ 845 h 890"/>
                <a:gd name="T48" fmla="*/ 701 w 866"/>
                <a:gd name="T49" fmla="*/ 858 h 890"/>
                <a:gd name="T50" fmla="*/ 694 w 866"/>
                <a:gd name="T51" fmla="*/ 890 h 890"/>
                <a:gd name="T52" fmla="*/ 431 w 866"/>
                <a:gd name="T53" fmla="*/ 890 h 890"/>
                <a:gd name="T54" fmla="*/ 437 w 866"/>
                <a:gd name="T55" fmla="*/ 858 h 890"/>
                <a:gd name="T56" fmla="*/ 483 w 866"/>
                <a:gd name="T57" fmla="*/ 837 h 890"/>
                <a:gd name="T58" fmla="*/ 499 w 866"/>
                <a:gd name="T59" fmla="*/ 796 h 890"/>
                <a:gd name="T60" fmla="*/ 483 w 866"/>
                <a:gd name="T61" fmla="*/ 711 h 890"/>
                <a:gd name="T62" fmla="*/ 416 w 866"/>
                <a:gd name="T63" fmla="*/ 512 h 890"/>
                <a:gd name="T64" fmla="*/ 267 w 866"/>
                <a:gd name="T65" fmla="*/ 698 h 890"/>
                <a:gd name="T66" fmla="*/ 219 w 866"/>
                <a:gd name="T67" fmla="*/ 766 h 890"/>
                <a:gd name="T68" fmla="*/ 204 w 866"/>
                <a:gd name="T69" fmla="*/ 811 h 890"/>
                <a:gd name="T70" fmla="*/ 216 w 866"/>
                <a:gd name="T71" fmla="*/ 846 h 890"/>
                <a:gd name="T72" fmla="*/ 250 w 866"/>
                <a:gd name="T73" fmla="*/ 858 h 890"/>
                <a:gd name="T74" fmla="*/ 243 w 866"/>
                <a:gd name="T75" fmla="*/ 890 h 890"/>
                <a:gd name="T76" fmla="*/ 0 w 866"/>
                <a:gd name="T77" fmla="*/ 890 h 890"/>
                <a:gd name="T78" fmla="*/ 7 w 866"/>
                <a:gd name="T79" fmla="*/ 858 h 890"/>
                <a:gd name="T80" fmla="*/ 43 w 866"/>
                <a:gd name="T81" fmla="*/ 839 h 890"/>
                <a:gd name="T82" fmla="*/ 86 w 866"/>
                <a:gd name="T83" fmla="*/ 797 h 890"/>
                <a:gd name="T84" fmla="*/ 179 w 866"/>
                <a:gd name="T85" fmla="*/ 689 h 890"/>
                <a:gd name="T86" fmla="*/ 386 w 866"/>
                <a:gd name="T87" fmla="*/ 443 h 890"/>
                <a:gd name="T88" fmla="*/ 289 w 866"/>
                <a:gd name="T89" fmla="*/ 175 h 890"/>
                <a:gd name="T90" fmla="*/ 251 w 866"/>
                <a:gd name="T91" fmla="*/ 82 h 890"/>
                <a:gd name="T92" fmla="*/ 224 w 866"/>
                <a:gd name="T93" fmla="*/ 46 h 890"/>
                <a:gd name="T94" fmla="*/ 190 w 866"/>
                <a:gd name="T95" fmla="*/ 31 h 890"/>
                <a:gd name="T96" fmla="*/ 197 w 866"/>
                <a:gd name="T97" fmla="*/ 0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0">
                  <a:moveTo>
                    <a:pt x="197" y="0"/>
                  </a:moveTo>
                  <a:lnTo>
                    <a:pt x="461" y="0"/>
                  </a:lnTo>
                  <a:lnTo>
                    <a:pt x="453" y="31"/>
                  </a:lnTo>
                  <a:cubicBezTo>
                    <a:pt x="435" y="35"/>
                    <a:pt x="420" y="41"/>
                    <a:pt x="409" y="51"/>
                  </a:cubicBezTo>
                  <a:cubicBezTo>
                    <a:pt x="398" y="61"/>
                    <a:pt x="392" y="75"/>
                    <a:pt x="392" y="93"/>
                  </a:cubicBezTo>
                  <a:cubicBezTo>
                    <a:pt x="392" y="121"/>
                    <a:pt x="399" y="156"/>
                    <a:pt x="414" y="198"/>
                  </a:cubicBezTo>
                  <a:lnTo>
                    <a:pt x="468" y="356"/>
                  </a:lnTo>
                  <a:lnTo>
                    <a:pt x="588" y="204"/>
                  </a:lnTo>
                  <a:cubicBezTo>
                    <a:pt x="607" y="180"/>
                    <a:pt x="622" y="161"/>
                    <a:pt x="632" y="146"/>
                  </a:cubicBezTo>
                  <a:cubicBezTo>
                    <a:pt x="643" y="131"/>
                    <a:pt x="650" y="118"/>
                    <a:pt x="655" y="106"/>
                  </a:cubicBezTo>
                  <a:cubicBezTo>
                    <a:pt x="659" y="95"/>
                    <a:pt x="662" y="85"/>
                    <a:pt x="662" y="76"/>
                  </a:cubicBezTo>
                  <a:cubicBezTo>
                    <a:pt x="662" y="64"/>
                    <a:pt x="658" y="54"/>
                    <a:pt x="651" y="46"/>
                  </a:cubicBezTo>
                  <a:cubicBezTo>
                    <a:pt x="644" y="38"/>
                    <a:pt x="632" y="33"/>
                    <a:pt x="615" y="31"/>
                  </a:cubicBezTo>
                  <a:lnTo>
                    <a:pt x="622" y="0"/>
                  </a:lnTo>
                  <a:lnTo>
                    <a:pt x="866" y="0"/>
                  </a:lnTo>
                  <a:lnTo>
                    <a:pt x="859" y="31"/>
                  </a:lnTo>
                  <a:cubicBezTo>
                    <a:pt x="845" y="35"/>
                    <a:pt x="833" y="42"/>
                    <a:pt x="822" y="50"/>
                  </a:cubicBezTo>
                  <a:cubicBezTo>
                    <a:pt x="810" y="59"/>
                    <a:pt x="796" y="72"/>
                    <a:pt x="781" y="90"/>
                  </a:cubicBezTo>
                  <a:cubicBezTo>
                    <a:pt x="765" y="107"/>
                    <a:pt x="735" y="141"/>
                    <a:pt x="692" y="193"/>
                  </a:cubicBezTo>
                  <a:lnTo>
                    <a:pt x="498" y="425"/>
                  </a:lnTo>
                  <a:lnTo>
                    <a:pt x="593" y="690"/>
                  </a:lnTo>
                  <a:cubicBezTo>
                    <a:pt x="607" y="730"/>
                    <a:pt x="619" y="760"/>
                    <a:pt x="628" y="781"/>
                  </a:cubicBezTo>
                  <a:cubicBezTo>
                    <a:pt x="637" y="802"/>
                    <a:pt x="645" y="818"/>
                    <a:pt x="652" y="828"/>
                  </a:cubicBezTo>
                  <a:cubicBezTo>
                    <a:pt x="658" y="835"/>
                    <a:pt x="664" y="841"/>
                    <a:pt x="670" y="845"/>
                  </a:cubicBezTo>
                  <a:cubicBezTo>
                    <a:pt x="676" y="849"/>
                    <a:pt x="686" y="854"/>
                    <a:pt x="701" y="858"/>
                  </a:cubicBezTo>
                  <a:lnTo>
                    <a:pt x="694" y="890"/>
                  </a:lnTo>
                  <a:lnTo>
                    <a:pt x="431" y="890"/>
                  </a:lnTo>
                  <a:lnTo>
                    <a:pt x="437" y="858"/>
                  </a:lnTo>
                  <a:cubicBezTo>
                    <a:pt x="457" y="855"/>
                    <a:pt x="472" y="848"/>
                    <a:pt x="483" y="837"/>
                  </a:cubicBezTo>
                  <a:cubicBezTo>
                    <a:pt x="494" y="827"/>
                    <a:pt x="499" y="813"/>
                    <a:pt x="499" y="796"/>
                  </a:cubicBezTo>
                  <a:cubicBezTo>
                    <a:pt x="499" y="770"/>
                    <a:pt x="494" y="742"/>
                    <a:pt x="483" y="711"/>
                  </a:cubicBezTo>
                  <a:lnTo>
                    <a:pt x="416" y="512"/>
                  </a:lnTo>
                  <a:lnTo>
                    <a:pt x="267" y="698"/>
                  </a:lnTo>
                  <a:cubicBezTo>
                    <a:pt x="245" y="725"/>
                    <a:pt x="229" y="748"/>
                    <a:pt x="219" y="766"/>
                  </a:cubicBezTo>
                  <a:cubicBezTo>
                    <a:pt x="209" y="783"/>
                    <a:pt x="204" y="798"/>
                    <a:pt x="204" y="811"/>
                  </a:cubicBezTo>
                  <a:cubicBezTo>
                    <a:pt x="204" y="828"/>
                    <a:pt x="208" y="840"/>
                    <a:pt x="216" y="846"/>
                  </a:cubicBezTo>
                  <a:cubicBezTo>
                    <a:pt x="224" y="852"/>
                    <a:pt x="235" y="856"/>
                    <a:pt x="250" y="858"/>
                  </a:cubicBezTo>
                  <a:lnTo>
                    <a:pt x="243" y="890"/>
                  </a:lnTo>
                  <a:lnTo>
                    <a:pt x="0" y="890"/>
                  </a:lnTo>
                  <a:lnTo>
                    <a:pt x="7" y="858"/>
                  </a:lnTo>
                  <a:cubicBezTo>
                    <a:pt x="20" y="854"/>
                    <a:pt x="32" y="847"/>
                    <a:pt x="43" y="839"/>
                  </a:cubicBezTo>
                  <a:cubicBezTo>
                    <a:pt x="55" y="831"/>
                    <a:pt x="69" y="817"/>
                    <a:pt x="86" y="797"/>
                  </a:cubicBezTo>
                  <a:cubicBezTo>
                    <a:pt x="104" y="777"/>
                    <a:pt x="135" y="741"/>
                    <a:pt x="179" y="689"/>
                  </a:cubicBezTo>
                  <a:lnTo>
                    <a:pt x="386" y="443"/>
                  </a:lnTo>
                  <a:lnTo>
                    <a:pt x="289" y="175"/>
                  </a:lnTo>
                  <a:cubicBezTo>
                    <a:pt x="273" y="130"/>
                    <a:pt x="260" y="99"/>
                    <a:pt x="251" y="82"/>
                  </a:cubicBezTo>
                  <a:cubicBezTo>
                    <a:pt x="242" y="65"/>
                    <a:pt x="233" y="53"/>
                    <a:pt x="224" y="46"/>
                  </a:cubicBezTo>
                  <a:cubicBezTo>
                    <a:pt x="215" y="39"/>
                    <a:pt x="204" y="34"/>
                    <a:pt x="190" y="31"/>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0" name="Freeform 44">
              <a:extLst>
                <a:ext uri="{FF2B5EF4-FFF2-40B4-BE49-F238E27FC236}">
                  <a16:creationId xmlns:a16="http://schemas.microsoft.com/office/drawing/2014/main" id="{EC2DD2D1-ED55-A6CE-1B95-9B3A5598E0AA}"/>
                </a:ext>
              </a:extLst>
            </p:cNvPr>
            <p:cNvSpPr>
              <a:spLocks/>
            </p:cNvSpPr>
            <p:nvPr/>
          </p:nvSpPr>
          <p:spPr bwMode="auto">
            <a:xfrm>
              <a:off x="4179888" y="2144713"/>
              <a:ext cx="77788" cy="117475"/>
            </a:xfrm>
            <a:custGeom>
              <a:avLst/>
              <a:gdLst>
                <a:gd name="T0" fmla="*/ 219 w 412"/>
                <a:gd name="T1" fmla="*/ 0 h 617"/>
                <a:gd name="T2" fmla="*/ 304 w 412"/>
                <a:gd name="T3" fmla="*/ 11 h 617"/>
                <a:gd name="T4" fmla="*/ 361 w 412"/>
                <a:gd name="T5" fmla="*/ 41 h 617"/>
                <a:gd name="T6" fmla="*/ 392 w 412"/>
                <a:gd name="T7" fmla="*/ 87 h 617"/>
                <a:gd name="T8" fmla="*/ 402 w 412"/>
                <a:gd name="T9" fmla="*/ 145 h 617"/>
                <a:gd name="T10" fmla="*/ 400 w 412"/>
                <a:gd name="T11" fmla="*/ 179 h 617"/>
                <a:gd name="T12" fmla="*/ 391 w 412"/>
                <a:gd name="T13" fmla="*/ 211 h 617"/>
                <a:gd name="T14" fmla="*/ 374 w 412"/>
                <a:gd name="T15" fmla="*/ 242 h 617"/>
                <a:gd name="T16" fmla="*/ 347 w 412"/>
                <a:gd name="T17" fmla="*/ 275 h 617"/>
                <a:gd name="T18" fmla="*/ 316 w 412"/>
                <a:gd name="T19" fmla="*/ 311 h 617"/>
                <a:gd name="T20" fmla="*/ 275 w 412"/>
                <a:gd name="T21" fmla="*/ 353 h 617"/>
                <a:gd name="T22" fmla="*/ 227 w 412"/>
                <a:gd name="T23" fmla="*/ 401 h 617"/>
                <a:gd name="T24" fmla="*/ 179 w 412"/>
                <a:gd name="T25" fmla="*/ 450 h 617"/>
                <a:gd name="T26" fmla="*/ 136 w 412"/>
                <a:gd name="T27" fmla="*/ 497 h 617"/>
                <a:gd name="T28" fmla="*/ 104 w 412"/>
                <a:gd name="T29" fmla="*/ 539 h 617"/>
                <a:gd name="T30" fmla="*/ 281 w 412"/>
                <a:gd name="T31" fmla="*/ 539 h 617"/>
                <a:gd name="T32" fmla="*/ 316 w 412"/>
                <a:gd name="T33" fmla="*/ 538 h 617"/>
                <a:gd name="T34" fmla="*/ 339 w 412"/>
                <a:gd name="T35" fmla="*/ 530 h 617"/>
                <a:gd name="T36" fmla="*/ 354 w 412"/>
                <a:gd name="T37" fmla="*/ 513 h 617"/>
                <a:gd name="T38" fmla="*/ 368 w 412"/>
                <a:gd name="T39" fmla="*/ 481 h 617"/>
                <a:gd name="T40" fmla="*/ 412 w 412"/>
                <a:gd name="T41" fmla="*/ 481 h 617"/>
                <a:gd name="T42" fmla="*/ 408 w 412"/>
                <a:gd name="T43" fmla="*/ 549 h 617"/>
                <a:gd name="T44" fmla="*/ 403 w 412"/>
                <a:gd name="T45" fmla="*/ 617 h 617"/>
                <a:gd name="T46" fmla="*/ 0 w 412"/>
                <a:gd name="T47" fmla="*/ 617 h 617"/>
                <a:gd name="T48" fmla="*/ 0 w 412"/>
                <a:gd name="T49" fmla="*/ 592 h 617"/>
                <a:gd name="T50" fmla="*/ 26 w 412"/>
                <a:gd name="T51" fmla="*/ 541 h 617"/>
                <a:gd name="T52" fmla="*/ 61 w 412"/>
                <a:gd name="T53" fmla="*/ 491 h 617"/>
                <a:gd name="T54" fmla="*/ 104 w 412"/>
                <a:gd name="T55" fmla="*/ 438 h 617"/>
                <a:gd name="T56" fmla="*/ 158 w 412"/>
                <a:gd name="T57" fmla="*/ 381 h 617"/>
                <a:gd name="T58" fmla="*/ 231 w 412"/>
                <a:gd name="T59" fmla="*/ 304 h 617"/>
                <a:gd name="T60" fmla="*/ 275 w 412"/>
                <a:gd name="T61" fmla="*/ 248 h 617"/>
                <a:gd name="T62" fmla="*/ 297 w 412"/>
                <a:gd name="T63" fmla="*/ 202 h 617"/>
                <a:gd name="T64" fmla="*/ 303 w 412"/>
                <a:gd name="T65" fmla="*/ 157 h 617"/>
                <a:gd name="T66" fmla="*/ 296 w 412"/>
                <a:gd name="T67" fmla="*/ 112 h 617"/>
                <a:gd name="T68" fmla="*/ 276 w 412"/>
                <a:gd name="T69" fmla="*/ 77 h 617"/>
                <a:gd name="T70" fmla="*/ 244 w 412"/>
                <a:gd name="T71" fmla="*/ 55 h 617"/>
                <a:gd name="T72" fmla="*/ 198 w 412"/>
                <a:gd name="T73" fmla="*/ 47 h 617"/>
                <a:gd name="T74" fmla="*/ 124 w 412"/>
                <a:gd name="T75" fmla="*/ 71 h 617"/>
                <a:gd name="T76" fmla="*/ 77 w 412"/>
                <a:gd name="T77" fmla="*/ 141 h 617"/>
                <a:gd name="T78" fmla="*/ 15 w 412"/>
                <a:gd name="T79" fmla="*/ 141 h 617"/>
                <a:gd name="T80" fmla="*/ 15 w 412"/>
                <a:gd name="T81" fmla="*/ 48 h 617"/>
                <a:gd name="T82" fmla="*/ 127 w 412"/>
                <a:gd name="T83" fmla="*/ 11 h 617"/>
                <a:gd name="T84" fmla="*/ 219 w 412"/>
                <a:gd name="T85"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2" h="617">
                  <a:moveTo>
                    <a:pt x="219" y="0"/>
                  </a:moveTo>
                  <a:cubicBezTo>
                    <a:pt x="252" y="0"/>
                    <a:pt x="280" y="4"/>
                    <a:pt x="304" y="11"/>
                  </a:cubicBezTo>
                  <a:cubicBezTo>
                    <a:pt x="327" y="18"/>
                    <a:pt x="346" y="29"/>
                    <a:pt x="361" y="41"/>
                  </a:cubicBezTo>
                  <a:cubicBezTo>
                    <a:pt x="375" y="54"/>
                    <a:pt x="386" y="69"/>
                    <a:pt x="392" y="87"/>
                  </a:cubicBezTo>
                  <a:cubicBezTo>
                    <a:pt x="399" y="105"/>
                    <a:pt x="402" y="124"/>
                    <a:pt x="402" y="145"/>
                  </a:cubicBezTo>
                  <a:cubicBezTo>
                    <a:pt x="402" y="157"/>
                    <a:pt x="401" y="169"/>
                    <a:pt x="400" y="179"/>
                  </a:cubicBezTo>
                  <a:cubicBezTo>
                    <a:pt x="398" y="190"/>
                    <a:pt x="395" y="200"/>
                    <a:pt x="391" y="211"/>
                  </a:cubicBezTo>
                  <a:cubicBezTo>
                    <a:pt x="386" y="221"/>
                    <a:pt x="381" y="231"/>
                    <a:pt x="374" y="242"/>
                  </a:cubicBezTo>
                  <a:cubicBezTo>
                    <a:pt x="367" y="252"/>
                    <a:pt x="358" y="264"/>
                    <a:pt x="347" y="275"/>
                  </a:cubicBezTo>
                  <a:cubicBezTo>
                    <a:pt x="339" y="285"/>
                    <a:pt x="329" y="297"/>
                    <a:pt x="316" y="311"/>
                  </a:cubicBezTo>
                  <a:cubicBezTo>
                    <a:pt x="304" y="324"/>
                    <a:pt x="290" y="338"/>
                    <a:pt x="275" y="353"/>
                  </a:cubicBezTo>
                  <a:cubicBezTo>
                    <a:pt x="260" y="369"/>
                    <a:pt x="244" y="385"/>
                    <a:pt x="227" y="401"/>
                  </a:cubicBezTo>
                  <a:cubicBezTo>
                    <a:pt x="211" y="418"/>
                    <a:pt x="195" y="434"/>
                    <a:pt x="179" y="450"/>
                  </a:cubicBezTo>
                  <a:cubicBezTo>
                    <a:pt x="164" y="466"/>
                    <a:pt x="149" y="482"/>
                    <a:pt x="136" y="497"/>
                  </a:cubicBezTo>
                  <a:cubicBezTo>
                    <a:pt x="123" y="513"/>
                    <a:pt x="113" y="527"/>
                    <a:pt x="104" y="539"/>
                  </a:cubicBezTo>
                  <a:lnTo>
                    <a:pt x="281" y="539"/>
                  </a:lnTo>
                  <a:cubicBezTo>
                    <a:pt x="296" y="539"/>
                    <a:pt x="308" y="539"/>
                    <a:pt x="316" y="538"/>
                  </a:cubicBezTo>
                  <a:cubicBezTo>
                    <a:pt x="325" y="537"/>
                    <a:pt x="333" y="534"/>
                    <a:pt x="339" y="530"/>
                  </a:cubicBezTo>
                  <a:cubicBezTo>
                    <a:pt x="345" y="526"/>
                    <a:pt x="350" y="521"/>
                    <a:pt x="354" y="513"/>
                  </a:cubicBezTo>
                  <a:cubicBezTo>
                    <a:pt x="358" y="505"/>
                    <a:pt x="363" y="494"/>
                    <a:pt x="368" y="481"/>
                  </a:cubicBezTo>
                  <a:lnTo>
                    <a:pt x="412" y="481"/>
                  </a:lnTo>
                  <a:cubicBezTo>
                    <a:pt x="411" y="503"/>
                    <a:pt x="409" y="526"/>
                    <a:pt x="408" y="549"/>
                  </a:cubicBezTo>
                  <a:cubicBezTo>
                    <a:pt x="406" y="572"/>
                    <a:pt x="405" y="594"/>
                    <a:pt x="403" y="617"/>
                  </a:cubicBezTo>
                  <a:lnTo>
                    <a:pt x="0" y="617"/>
                  </a:lnTo>
                  <a:lnTo>
                    <a:pt x="0" y="592"/>
                  </a:lnTo>
                  <a:cubicBezTo>
                    <a:pt x="7" y="575"/>
                    <a:pt x="16" y="558"/>
                    <a:pt x="26" y="541"/>
                  </a:cubicBezTo>
                  <a:cubicBezTo>
                    <a:pt x="36" y="525"/>
                    <a:pt x="48" y="508"/>
                    <a:pt x="61" y="491"/>
                  </a:cubicBezTo>
                  <a:cubicBezTo>
                    <a:pt x="73" y="474"/>
                    <a:pt x="88" y="456"/>
                    <a:pt x="104" y="438"/>
                  </a:cubicBezTo>
                  <a:cubicBezTo>
                    <a:pt x="120" y="419"/>
                    <a:pt x="138" y="400"/>
                    <a:pt x="158" y="381"/>
                  </a:cubicBezTo>
                  <a:cubicBezTo>
                    <a:pt x="188" y="351"/>
                    <a:pt x="212" y="325"/>
                    <a:pt x="231" y="304"/>
                  </a:cubicBezTo>
                  <a:cubicBezTo>
                    <a:pt x="249" y="283"/>
                    <a:pt x="264" y="264"/>
                    <a:pt x="275" y="248"/>
                  </a:cubicBezTo>
                  <a:cubicBezTo>
                    <a:pt x="286" y="231"/>
                    <a:pt x="293" y="216"/>
                    <a:pt x="297" y="202"/>
                  </a:cubicBezTo>
                  <a:cubicBezTo>
                    <a:pt x="301" y="188"/>
                    <a:pt x="303" y="173"/>
                    <a:pt x="303" y="157"/>
                  </a:cubicBezTo>
                  <a:cubicBezTo>
                    <a:pt x="303" y="141"/>
                    <a:pt x="301" y="126"/>
                    <a:pt x="296" y="112"/>
                  </a:cubicBezTo>
                  <a:cubicBezTo>
                    <a:pt x="292" y="99"/>
                    <a:pt x="285" y="87"/>
                    <a:pt x="276" y="77"/>
                  </a:cubicBezTo>
                  <a:cubicBezTo>
                    <a:pt x="268" y="68"/>
                    <a:pt x="257" y="61"/>
                    <a:pt x="244" y="55"/>
                  </a:cubicBezTo>
                  <a:cubicBezTo>
                    <a:pt x="231" y="50"/>
                    <a:pt x="215" y="47"/>
                    <a:pt x="198" y="47"/>
                  </a:cubicBezTo>
                  <a:cubicBezTo>
                    <a:pt x="169" y="47"/>
                    <a:pt x="144" y="55"/>
                    <a:pt x="124" y="71"/>
                  </a:cubicBezTo>
                  <a:cubicBezTo>
                    <a:pt x="104" y="87"/>
                    <a:pt x="88" y="110"/>
                    <a:pt x="77" y="141"/>
                  </a:cubicBezTo>
                  <a:lnTo>
                    <a:pt x="15" y="141"/>
                  </a:lnTo>
                  <a:lnTo>
                    <a:pt x="15" y="48"/>
                  </a:lnTo>
                  <a:cubicBezTo>
                    <a:pt x="55" y="31"/>
                    <a:pt x="93" y="19"/>
                    <a:pt x="127" y="11"/>
                  </a:cubicBezTo>
                  <a:cubicBezTo>
                    <a:pt x="161" y="4"/>
                    <a:pt x="192" y="0"/>
                    <a:pt x="21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1" name="Freeform 45">
              <a:extLst>
                <a:ext uri="{FF2B5EF4-FFF2-40B4-BE49-F238E27FC236}">
                  <a16:creationId xmlns:a16="http://schemas.microsoft.com/office/drawing/2014/main" id="{A3DDDAE1-2F98-5A44-D7C4-E98F1CB36F1A}"/>
                </a:ext>
              </a:extLst>
            </p:cNvPr>
            <p:cNvSpPr>
              <a:spLocks noEditPoints="1"/>
            </p:cNvSpPr>
            <p:nvPr/>
          </p:nvSpPr>
          <p:spPr bwMode="auto">
            <a:xfrm>
              <a:off x="4305300" y="2097088"/>
              <a:ext cx="25400" cy="112712"/>
            </a:xfrm>
            <a:custGeom>
              <a:avLst/>
              <a:gdLst>
                <a:gd name="T0" fmla="*/ 0 w 16"/>
                <a:gd name="T1" fmla="*/ 53 h 71"/>
                <a:gd name="T2" fmla="*/ 16 w 16"/>
                <a:gd name="T3" fmla="*/ 53 h 71"/>
                <a:gd name="T4" fmla="*/ 16 w 16"/>
                <a:gd name="T5" fmla="*/ 71 h 71"/>
                <a:gd name="T6" fmla="*/ 0 w 16"/>
                <a:gd name="T7" fmla="*/ 71 h 71"/>
                <a:gd name="T8" fmla="*/ 0 w 16"/>
                <a:gd name="T9" fmla="*/ 53 h 71"/>
                <a:gd name="T10" fmla="*/ 0 w 16"/>
                <a:gd name="T11" fmla="*/ 0 h 71"/>
                <a:gd name="T12" fmla="*/ 16 w 16"/>
                <a:gd name="T13" fmla="*/ 0 h 71"/>
                <a:gd name="T14" fmla="*/ 16 w 16"/>
                <a:gd name="T15" fmla="*/ 19 h 71"/>
                <a:gd name="T16" fmla="*/ 0 w 16"/>
                <a:gd name="T17" fmla="*/ 19 h 71"/>
                <a:gd name="T18" fmla="*/ 0 w 16"/>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1">
                  <a:moveTo>
                    <a:pt x="0" y="53"/>
                  </a:moveTo>
                  <a:lnTo>
                    <a:pt x="16" y="53"/>
                  </a:lnTo>
                  <a:lnTo>
                    <a:pt x="16" y="71"/>
                  </a:lnTo>
                  <a:lnTo>
                    <a:pt x="0" y="71"/>
                  </a:lnTo>
                  <a:lnTo>
                    <a:pt x="0" y="53"/>
                  </a:lnTo>
                  <a:close/>
                  <a:moveTo>
                    <a:pt x="0" y="0"/>
                  </a:moveTo>
                  <a:lnTo>
                    <a:pt x="16" y="0"/>
                  </a:lnTo>
                  <a:lnTo>
                    <a:pt x="16" y="19"/>
                  </a:lnTo>
                  <a:lnTo>
                    <a:pt x="0"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2" name="Freeform 46">
              <a:extLst>
                <a:ext uri="{FF2B5EF4-FFF2-40B4-BE49-F238E27FC236}">
                  <a16:creationId xmlns:a16="http://schemas.microsoft.com/office/drawing/2014/main" id="{62B11851-34B3-D5E8-C778-39DC7A4C686F}"/>
                </a:ext>
              </a:extLst>
            </p:cNvPr>
            <p:cNvSpPr>
              <a:spLocks noEditPoints="1"/>
            </p:cNvSpPr>
            <p:nvPr/>
          </p:nvSpPr>
          <p:spPr bwMode="auto">
            <a:xfrm>
              <a:off x="4462463" y="2039938"/>
              <a:ext cx="452438" cy="171450"/>
            </a:xfrm>
            <a:custGeom>
              <a:avLst/>
              <a:gdLst>
                <a:gd name="T0" fmla="*/ 1513 w 2379"/>
                <a:gd name="T1" fmla="*/ 260 h 900"/>
                <a:gd name="T2" fmla="*/ 1405 w 2379"/>
                <a:gd name="T3" fmla="*/ 776 h 900"/>
                <a:gd name="T4" fmla="*/ 1440 w 2379"/>
                <a:gd name="T5" fmla="*/ 825 h 900"/>
                <a:gd name="T6" fmla="*/ 1544 w 2379"/>
                <a:gd name="T7" fmla="*/ 748 h 900"/>
                <a:gd name="T8" fmla="*/ 1478 w 2379"/>
                <a:gd name="T9" fmla="*/ 876 h 900"/>
                <a:gd name="T10" fmla="*/ 1321 w 2379"/>
                <a:gd name="T11" fmla="*/ 869 h 900"/>
                <a:gd name="T12" fmla="*/ 1313 w 2379"/>
                <a:gd name="T13" fmla="*/ 664 h 900"/>
                <a:gd name="T14" fmla="*/ 1377 w 2379"/>
                <a:gd name="T15" fmla="*/ 352 h 900"/>
                <a:gd name="T16" fmla="*/ 1308 w 2379"/>
                <a:gd name="T17" fmla="*/ 301 h 900"/>
                <a:gd name="T18" fmla="*/ 1474 w 2379"/>
                <a:gd name="T19" fmla="*/ 260 h 900"/>
                <a:gd name="T20" fmla="*/ 1898 w 2379"/>
                <a:gd name="T21" fmla="*/ 282 h 900"/>
                <a:gd name="T22" fmla="*/ 1906 w 2379"/>
                <a:gd name="T23" fmla="*/ 430 h 900"/>
                <a:gd name="T24" fmla="*/ 2036 w 2379"/>
                <a:gd name="T25" fmla="*/ 299 h 900"/>
                <a:gd name="T26" fmla="*/ 2248 w 2379"/>
                <a:gd name="T27" fmla="*/ 291 h 900"/>
                <a:gd name="T28" fmla="*/ 2262 w 2379"/>
                <a:gd name="T29" fmla="*/ 504 h 900"/>
                <a:gd name="T30" fmla="*/ 2202 w 2379"/>
                <a:gd name="T31" fmla="*/ 776 h 900"/>
                <a:gd name="T32" fmla="*/ 2237 w 2379"/>
                <a:gd name="T33" fmla="*/ 825 h 900"/>
                <a:gd name="T34" fmla="*/ 2341 w 2379"/>
                <a:gd name="T35" fmla="*/ 748 h 900"/>
                <a:gd name="T36" fmla="*/ 2281 w 2379"/>
                <a:gd name="T37" fmla="*/ 873 h 900"/>
                <a:gd name="T38" fmla="*/ 2118 w 2379"/>
                <a:gd name="T39" fmla="*/ 870 h 900"/>
                <a:gd name="T40" fmla="*/ 2114 w 2379"/>
                <a:gd name="T41" fmla="*/ 668 h 900"/>
                <a:gd name="T42" fmla="*/ 2163 w 2379"/>
                <a:gd name="T43" fmla="*/ 465 h 900"/>
                <a:gd name="T44" fmla="*/ 2153 w 2379"/>
                <a:gd name="T45" fmla="*/ 352 h 900"/>
                <a:gd name="T46" fmla="*/ 2045 w 2379"/>
                <a:gd name="T47" fmla="*/ 354 h 900"/>
                <a:gd name="T48" fmla="*/ 1921 w 2379"/>
                <a:gd name="T49" fmla="*/ 505 h 900"/>
                <a:gd name="T50" fmla="*/ 1823 w 2379"/>
                <a:gd name="T51" fmla="*/ 890 h 900"/>
                <a:gd name="T52" fmla="*/ 1806 w 2379"/>
                <a:gd name="T53" fmla="*/ 476 h 900"/>
                <a:gd name="T54" fmla="*/ 1812 w 2379"/>
                <a:gd name="T55" fmla="*/ 342 h 900"/>
                <a:gd name="T56" fmla="*/ 1742 w 2379"/>
                <a:gd name="T57" fmla="*/ 347 h 900"/>
                <a:gd name="T58" fmla="*/ 1643 w 2379"/>
                <a:gd name="T59" fmla="*/ 371 h 900"/>
                <a:gd name="T60" fmla="*/ 1833 w 2379"/>
                <a:gd name="T61" fmla="*/ 255 h 900"/>
                <a:gd name="T62" fmla="*/ 1572 w 2379"/>
                <a:gd name="T63" fmla="*/ 11 h 900"/>
                <a:gd name="T64" fmla="*/ 1427 w 2379"/>
                <a:gd name="T65" fmla="*/ 137 h 900"/>
                <a:gd name="T66" fmla="*/ 7 w 2379"/>
                <a:gd name="T67" fmla="*/ 0 h 900"/>
                <a:gd name="T68" fmla="*/ 272 w 2379"/>
                <a:gd name="T69" fmla="*/ 31 h 900"/>
                <a:gd name="T70" fmla="*/ 203 w 2379"/>
                <a:gd name="T71" fmla="*/ 91 h 900"/>
                <a:gd name="T72" fmla="*/ 197 w 2379"/>
                <a:gd name="T73" fmla="*/ 187 h 900"/>
                <a:gd name="T74" fmla="*/ 203 w 2379"/>
                <a:gd name="T75" fmla="*/ 467 h 900"/>
                <a:gd name="T76" fmla="*/ 203 w 2379"/>
                <a:gd name="T77" fmla="*/ 742 h 900"/>
                <a:gd name="T78" fmla="*/ 570 w 2379"/>
                <a:gd name="T79" fmla="*/ 0 h 900"/>
                <a:gd name="T80" fmla="*/ 669 w 2379"/>
                <a:gd name="T81" fmla="*/ 435 h 900"/>
                <a:gd name="T82" fmla="*/ 670 w 2379"/>
                <a:gd name="T83" fmla="*/ 742 h 900"/>
                <a:gd name="T84" fmla="*/ 965 w 2379"/>
                <a:gd name="T85" fmla="*/ 164 h 900"/>
                <a:gd name="T86" fmla="*/ 917 w 2379"/>
                <a:gd name="T87" fmla="*/ 31 h 900"/>
                <a:gd name="T88" fmla="*/ 1191 w 2379"/>
                <a:gd name="T89" fmla="*/ 0 h 900"/>
                <a:gd name="T90" fmla="*/ 1126 w 2379"/>
                <a:gd name="T91" fmla="*/ 64 h 900"/>
                <a:gd name="T92" fmla="*/ 661 w 2379"/>
                <a:gd name="T93" fmla="*/ 898 h 900"/>
                <a:gd name="T94" fmla="*/ 561 w 2379"/>
                <a:gd name="T95" fmla="*/ 421 h 900"/>
                <a:gd name="T96" fmla="*/ 560 w 2379"/>
                <a:gd name="T97" fmla="*/ 179 h 900"/>
                <a:gd name="T98" fmla="*/ 109 w 2379"/>
                <a:gd name="T99" fmla="*/ 898 h 900"/>
                <a:gd name="T100" fmla="*/ 66 w 2379"/>
                <a:gd name="T101" fmla="*/ 90 h 900"/>
                <a:gd name="T102" fmla="*/ 0 w 2379"/>
                <a:gd name="T103" fmla="*/ 31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9" h="900">
                  <a:moveTo>
                    <a:pt x="1474" y="260"/>
                  </a:moveTo>
                  <a:lnTo>
                    <a:pt x="1513" y="260"/>
                  </a:lnTo>
                  <a:lnTo>
                    <a:pt x="1419" y="679"/>
                  </a:lnTo>
                  <a:cubicBezTo>
                    <a:pt x="1409" y="722"/>
                    <a:pt x="1405" y="754"/>
                    <a:pt x="1405" y="776"/>
                  </a:cubicBezTo>
                  <a:cubicBezTo>
                    <a:pt x="1405" y="793"/>
                    <a:pt x="1407" y="806"/>
                    <a:pt x="1413" y="814"/>
                  </a:cubicBezTo>
                  <a:cubicBezTo>
                    <a:pt x="1419" y="821"/>
                    <a:pt x="1428" y="825"/>
                    <a:pt x="1440" y="825"/>
                  </a:cubicBezTo>
                  <a:cubicBezTo>
                    <a:pt x="1453" y="825"/>
                    <a:pt x="1467" y="820"/>
                    <a:pt x="1482" y="809"/>
                  </a:cubicBezTo>
                  <a:cubicBezTo>
                    <a:pt x="1496" y="799"/>
                    <a:pt x="1517" y="778"/>
                    <a:pt x="1544" y="748"/>
                  </a:cubicBezTo>
                  <a:lnTo>
                    <a:pt x="1581" y="785"/>
                  </a:lnTo>
                  <a:cubicBezTo>
                    <a:pt x="1539" y="830"/>
                    <a:pt x="1504" y="860"/>
                    <a:pt x="1478" y="876"/>
                  </a:cubicBezTo>
                  <a:cubicBezTo>
                    <a:pt x="1451" y="892"/>
                    <a:pt x="1421" y="900"/>
                    <a:pt x="1388" y="900"/>
                  </a:cubicBezTo>
                  <a:cubicBezTo>
                    <a:pt x="1360" y="900"/>
                    <a:pt x="1337" y="890"/>
                    <a:pt x="1321" y="869"/>
                  </a:cubicBezTo>
                  <a:cubicBezTo>
                    <a:pt x="1304" y="849"/>
                    <a:pt x="1295" y="822"/>
                    <a:pt x="1295" y="790"/>
                  </a:cubicBezTo>
                  <a:cubicBezTo>
                    <a:pt x="1295" y="757"/>
                    <a:pt x="1301" y="715"/>
                    <a:pt x="1313" y="664"/>
                  </a:cubicBezTo>
                  <a:lnTo>
                    <a:pt x="1362" y="450"/>
                  </a:lnTo>
                  <a:cubicBezTo>
                    <a:pt x="1372" y="407"/>
                    <a:pt x="1377" y="374"/>
                    <a:pt x="1377" y="352"/>
                  </a:cubicBezTo>
                  <a:cubicBezTo>
                    <a:pt x="1377" y="333"/>
                    <a:pt x="1373" y="320"/>
                    <a:pt x="1363" y="313"/>
                  </a:cubicBezTo>
                  <a:cubicBezTo>
                    <a:pt x="1354" y="306"/>
                    <a:pt x="1336" y="302"/>
                    <a:pt x="1308" y="301"/>
                  </a:cubicBezTo>
                  <a:lnTo>
                    <a:pt x="1315" y="266"/>
                  </a:lnTo>
                  <a:lnTo>
                    <a:pt x="1474" y="260"/>
                  </a:lnTo>
                  <a:close/>
                  <a:moveTo>
                    <a:pt x="1833" y="255"/>
                  </a:moveTo>
                  <a:cubicBezTo>
                    <a:pt x="1861" y="255"/>
                    <a:pt x="1882" y="264"/>
                    <a:pt x="1898" y="282"/>
                  </a:cubicBezTo>
                  <a:cubicBezTo>
                    <a:pt x="1914" y="300"/>
                    <a:pt x="1922" y="324"/>
                    <a:pt x="1922" y="353"/>
                  </a:cubicBezTo>
                  <a:cubicBezTo>
                    <a:pt x="1922" y="376"/>
                    <a:pt x="1917" y="402"/>
                    <a:pt x="1906" y="430"/>
                  </a:cubicBezTo>
                  <a:lnTo>
                    <a:pt x="1914" y="433"/>
                  </a:lnTo>
                  <a:cubicBezTo>
                    <a:pt x="1957" y="373"/>
                    <a:pt x="1997" y="328"/>
                    <a:pt x="2036" y="299"/>
                  </a:cubicBezTo>
                  <a:cubicBezTo>
                    <a:pt x="2074" y="270"/>
                    <a:pt x="2114" y="256"/>
                    <a:pt x="2155" y="256"/>
                  </a:cubicBezTo>
                  <a:cubicBezTo>
                    <a:pt x="2195" y="256"/>
                    <a:pt x="2226" y="268"/>
                    <a:pt x="2248" y="291"/>
                  </a:cubicBezTo>
                  <a:cubicBezTo>
                    <a:pt x="2270" y="314"/>
                    <a:pt x="2281" y="346"/>
                    <a:pt x="2281" y="388"/>
                  </a:cubicBezTo>
                  <a:cubicBezTo>
                    <a:pt x="2281" y="415"/>
                    <a:pt x="2274" y="454"/>
                    <a:pt x="2262" y="504"/>
                  </a:cubicBezTo>
                  <a:lnTo>
                    <a:pt x="2219" y="675"/>
                  </a:lnTo>
                  <a:cubicBezTo>
                    <a:pt x="2208" y="723"/>
                    <a:pt x="2202" y="756"/>
                    <a:pt x="2202" y="776"/>
                  </a:cubicBezTo>
                  <a:cubicBezTo>
                    <a:pt x="2202" y="793"/>
                    <a:pt x="2205" y="806"/>
                    <a:pt x="2210" y="814"/>
                  </a:cubicBezTo>
                  <a:cubicBezTo>
                    <a:pt x="2216" y="821"/>
                    <a:pt x="2225" y="825"/>
                    <a:pt x="2237" y="825"/>
                  </a:cubicBezTo>
                  <a:cubicBezTo>
                    <a:pt x="2250" y="825"/>
                    <a:pt x="2264" y="820"/>
                    <a:pt x="2279" y="809"/>
                  </a:cubicBezTo>
                  <a:cubicBezTo>
                    <a:pt x="2294" y="799"/>
                    <a:pt x="2314" y="778"/>
                    <a:pt x="2341" y="748"/>
                  </a:cubicBezTo>
                  <a:lnTo>
                    <a:pt x="2379" y="785"/>
                  </a:lnTo>
                  <a:cubicBezTo>
                    <a:pt x="2341" y="825"/>
                    <a:pt x="2309" y="854"/>
                    <a:pt x="2281" y="873"/>
                  </a:cubicBezTo>
                  <a:cubicBezTo>
                    <a:pt x="2253" y="891"/>
                    <a:pt x="2221" y="900"/>
                    <a:pt x="2185" y="900"/>
                  </a:cubicBezTo>
                  <a:cubicBezTo>
                    <a:pt x="2157" y="900"/>
                    <a:pt x="2135" y="890"/>
                    <a:pt x="2118" y="870"/>
                  </a:cubicBezTo>
                  <a:cubicBezTo>
                    <a:pt x="2101" y="850"/>
                    <a:pt x="2092" y="824"/>
                    <a:pt x="2092" y="793"/>
                  </a:cubicBezTo>
                  <a:cubicBezTo>
                    <a:pt x="2092" y="765"/>
                    <a:pt x="2099" y="723"/>
                    <a:pt x="2114" y="668"/>
                  </a:cubicBezTo>
                  <a:lnTo>
                    <a:pt x="2142" y="555"/>
                  </a:lnTo>
                  <a:cubicBezTo>
                    <a:pt x="2153" y="514"/>
                    <a:pt x="2160" y="484"/>
                    <a:pt x="2163" y="465"/>
                  </a:cubicBezTo>
                  <a:cubicBezTo>
                    <a:pt x="2166" y="445"/>
                    <a:pt x="2168" y="429"/>
                    <a:pt x="2168" y="417"/>
                  </a:cubicBezTo>
                  <a:cubicBezTo>
                    <a:pt x="2168" y="387"/>
                    <a:pt x="2163" y="365"/>
                    <a:pt x="2153" y="352"/>
                  </a:cubicBezTo>
                  <a:cubicBezTo>
                    <a:pt x="2143" y="339"/>
                    <a:pt x="2127" y="332"/>
                    <a:pt x="2104" y="332"/>
                  </a:cubicBezTo>
                  <a:cubicBezTo>
                    <a:pt x="2086" y="332"/>
                    <a:pt x="2066" y="339"/>
                    <a:pt x="2045" y="354"/>
                  </a:cubicBezTo>
                  <a:cubicBezTo>
                    <a:pt x="2024" y="369"/>
                    <a:pt x="2001" y="391"/>
                    <a:pt x="1978" y="420"/>
                  </a:cubicBezTo>
                  <a:cubicBezTo>
                    <a:pt x="1954" y="449"/>
                    <a:pt x="1935" y="478"/>
                    <a:pt x="1921" y="505"/>
                  </a:cubicBezTo>
                  <a:cubicBezTo>
                    <a:pt x="1906" y="533"/>
                    <a:pt x="1895" y="567"/>
                    <a:pt x="1885" y="608"/>
                  </a:cubicBezTo>
                  <a:lnTo>
                    <a:pt x="1823" y="890"/>
                  </a:lnTo>
                  <a:lnTo>
                    <a:pt x="1711" y="890"/>
                  </a:lnTo>
                  <a:lnTo>
                    <a:pt x="1806" y="476"/>
                  </a:lnTo>
                  <a:cubicBezTo>
                    <a:pt x="1815" y="435"/>
                    <a:pt x="1820" y="402"/>
                    <a:pt x="1820" y="380"/>
                  </a:cubicBezTo>
                  <a:cubicBezTo>
                    <a:pt x="1820" y="362"/>
                    <a:pt x="1817" y="350"/>
                    <a:pt x="1812" y="342"/>
                  </a:cubicBezTo>
                  <a:cubicBezTo>
                    <a:pt x="1806" y="334"/>
                    <a:pt x="1797" y="330"/>
                    <a:pt x="1785" y="330"/>
                  </a:cubicBezTo>
                  <a:cubicBezTo>
                    <a:pt x="1771" y="330"/>
                    <a:pt x="1757" y="336"/>
                    <a:pt x="1742" y="347"/>
                  </a:cubicBezTo>
                  <a:cubicBezTo>
                    <a:pt x="1727" y="358"/>
                    <a:pt x="1707" y="378"/>
                    <a:pt x="1681" y="407"/>
                  </a:cubicBezTo>
                  <a:lnTo>
                    <a:pt x="1643" y="371"/>
                  </a:lnTo>
                  <a:cubicBezTo>
                    <a:pt x="1683" y="329"/>
                    <a:pt x="1717" y="299"/>
                    <a:pt x="1743" y="282"/>
                  </a:cubicBezTo>
                  <a:cubicBezTo>
                    <a:pt x="1770" y="264"/>
                    <a:pt x="1800" y="255"/>
                    <a:pt x="1833" y="255"/>
                  </a:cubicBezTo>
                  <a:close/>
                  <a:moveTo>
                    <a:pt x="1457" y="11"/>
                  </a:moveTo>
                  <a:lnTo>
                    <a:pt x="1572" y="11"/>
                  </a:lnTo>
                  <a:lnTo>
                    <a:pt x="1542" y="137"/>
                  </a:lnTo>
                  <a:lnTo>
                    <a:pt x="1427" y="137"/>
                  </a:lnTo>
                  <a:lnTo>
                    <a:pt x="1457" y="11"/>
                  </a:lnTo>
                  <a:close/>
                  <a:moveTo>
                    <a:pt x="7" y="0"/>
                  </a:moveTo>
                  <a:lnTo>
                    <a:pt x="279" y="0"/>
                  </a:lnTo>
                  <a:lnTo>
                    <a:pt x="272" y="31"/>
                  </a:lnTo>
                  <a:cubicBezTo>
                    <a:pt x="253" y="33"/>
                    <a:pt x="237" y="39"/>
                    <a:pt x="226" y="49"/>
                  </a:cubicBezTo>
                  <a:cubicBezTo>
                    <a:pt x="215" y="59"/>
                    <a:pt x="207" y="73"/>
                    <a:pt x="203" y="91"/>
                  </a:cubicBezTo>
                  <a:cubicBezTo>
                    <a:pt x="199" y="108"/>
                    <a:pt x="197" y="133"/>
                    <a:pt x="197" y="165"/>
                  </a:cubicBezTo>
                  <a:lnTo>
                    <a:pt x="197" y="187"/>
                  </a:lnTo>
                  <a:cubicBezTo>
                    <a:pt x="197" y="195"/>
                    <a:pt x="197" y="203"/>
                    <a:pt x="197" y="212"/>
                  </a:cubicBezTo>
                  <a:lnTo>
                    <a:pt x="203" y="467"/>
                  </a:lnTo>
                  <a:cubicBezTo>
                    <a:pt x="204" y="485"/>
                    <a:pt x="204" y="532"/>
                    <a:pt x="204" y="606"/>
                  </a:cubicBezTo>
                  <a:lnTo>
                    <a:pt x="203" y="742"/>
                  </a:lnTo>
                  <a:lnTo>
                    <a:pt x="210" y="742"/>
                  </a:lnTo>
                  <a:lnTo>
                    <a:pt x="570" y="0"/>
                  </a:lnTo>
                  <a:lnTo>
                    <a:pt x="669" y="0"/>
                  </a:lnTo>
                  <a:lnTo>
                    <a:pt x="669" y="435"/>
                  </a:lnTo>
                  <a:cubicBezTo>
                    <a:pt x="669" y="506"/>
                    <a:pt x="667" y="609"/>
                    <a:pt x="663" y="742"/>
                  </a:cubicBezTo>
                  <a:lnTo>
                    <a:pt x="670" y="742"/>
                  </a:lnTo>
                  <a:lnTo>
                    <a:pt x="934" y="231"/>
                  </a:lnTo>
                  <a:cubicBezTo>
                    <a:pt x="944" y="212"/>
                    <a:pt x="954" y="189"/>
                    <a:pt x="965" y="164"/>
                  </a:cubicBezTo>
                  <a:cubicBezTo>
                    <a:pt x="976" y="138"/>
                    <a:pt x="982" y="115"/>
                    <a:pt x="982" y="97"/>
                  </a:cubicBezTo>
                  <a:cubicBezTo>
                    <a:pt x="982" y="60"/>
                    <a:pt x="960" y="38"/>
                    <a:pt x="917" y="31"/>
                  </a:cubicBezTo>
                  <a:lnTo>
                    <a:pt x="924" y="0"/>
                  </a:lnTo>
                  <a:lnTo>
                    <a:pt x="1191" y="0"/>
                  </a:lnTo>
                  <a:lnTo>
                    <a:pt x="1184" y="31"/>
                  </a:lnTo>
                  <a:cubicBezTo>
                    <a:pt x="1164" y="34"/>
                    <a:pt x="1144" y="45"/>
                    <a:pt x="1126" y="64"/>
                  </a:cubicBezTo>
                  <a:cubicBezTo>
                    <a:pt x="1108" y="84"/>
                    <a:pt x="1084" y="122"/>
                    <a:pt x="1053" y="178"/>
                  </a:cubicBezTo>
                  <a:lnTo>
                    <a:pt x="661" y="898"/>
                  </a:lnTo>
                  <a:lnTo>
                    <a:pt x="561" y="898"/>
                  </a:lnTo>
                  <a:lnTo>
                    <a:pt x="561" y="421"/>
                  </a:lnTo>
                  <a:cubicBezTo>
                    <a:pt x="561" y="344"/>
                    <a:pt x="563" y="263"/>
                    <a:pt x="566" y="179"/>
                  </a:cubicBezTo>
                  <a:lnTo>
                    <a:pt x="560" y="179"/>
                  </a:lnTo>
                  <a:lnTo>
                    <a:pt x="211" y="898"/>
                  </a:lnTo>
                  <a:lnTo>
                    <a:pt x="109" y="898"/>
                  </a:lnTo>
                  <a:lnTo>
                    <a:pt x="78" y="173"/>
                  </a:lnTo>
                  <a:cubicBezTo>
                    <a:pt x="76" y="137"/>
                    <a:pt x="72" y="109"/>
                    <a:pt x="66" y="90"/>
                  </a:cubicBezTo>
                  <a:cubicBezTo>
                    <a:pt x="61" y="71"/>
                    <a:pt x="53" y="57"/>
                    <a:pt x="43" y="48"/>
                  </a:cubicBezTo>
                  <a:cubicBezTo>
                    <a:pt x="33" y="40"/>
                    <a:pt x="19" y="34"/>
                    <a:pt x="0" y="31"/>
                  </a:cubicBez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3" name="Freeform 47">
              <a:extLst>
                <a:ext uri="{FF2B5EF4-FFF2-40B4-BE49-F238E27FC236}">
                  <a16:creationId xmlns:a16="http://schemas.microsoft.com/office/drawing/2014/main" id="{11B5B134-4301-7DCB-7521-B2F228E58573}"/>
                </a:ext>
              </a:extLst>
            </p:cNvPr>
            <p:cNvSpPr>
              <a:spLocks noEditPoints="1"/>
            </p:cNvSpPr>
            <p:nvPr/>
          </p:nvSpPr>
          <p:spPr bwMode="auto">
            <a:xfrm>
              <a:off x="4943475" y="2019300"/>
              <a:ext cx="2041525" cy="236537"/>
            </a:xfrm>
            <a:custGeom>
              <a:avLst/>
              <a:gdLst>
                <a:gd name="T0" fmla="*/ 5158 w 5356"/>
                <a:gd name="T1" fmla="*/ 0 h 619"/>
                <a:gd name="T2" fmla="*/ 5305 w 5356"/>
                <a:gd name="T3" fmla="*/ 109 h 619"/>
                <a:gd name="T4" fmla="*/ 5356 w 5356"/>
                <a:gd name="T5" fmla="*/ 310 h 619"/>
                <a:gd name="T6" fmla="*/ 5305 w 5356"/>
                <a:gd name="T7" fmla="*/ 511 h 619"/>
                <a:gd name="T8" fmla="*/ 5158 w 5356"/>
                <a:gd name="T9" fmla="*/ 619 h 619"/>
                <a:gd name="T10" fmla="*/ 5150 w 5356"/>
                <a:gd name="T11" fmla="*/ 594 h 619"/>
                <a:gd name="T12" fmla="*/ 5263 w 5356"/>
                <a:gd name="T13" fmla="*/ 495 h 619"/>
                <a:gd name="T14" fmla="*/ 5299 w 5356"/>
                <a:gd name="T15" fmla="*/ 307 h 619"/>
                <a:gd name="T16" fmla="*/ 5263 w 5356"/>
                <a:gd name="T17" fmla="*/ 124 h 619"/>
                <a:gd name="T18" fmla="*/ 5149 w 5356"/>
                <a:gd name="T19" fmla="*/ 26 h 619"/>
                <a:gd name="T20" fmla="*/ 5158 w 5356"/>
                <a:gd name="T21" fmla="*/ 0 h 619"/>
                <a:gd name="T22" fmla="*/ 197 w 5356"/>
                <a:gd name="T23" fmla="*/ 0 h 619"/>
                <a:gd name="T24" fmla="*/ 206 w 5356"/>
                <a:gd name="T25" fmla="*/ 26 h 619"/>
                <a:gd name="T26" fmla="*/ 93 w 5356"/>
                <a:gd name="T27" fmla="*/ 124 h 619"/>
                <a:gd name="T28" fmla="*/ 56 w 5356"/>
                <a:gd name="T29" fmla="*/ 307 h 619"/>
                <a:gd name="T30" fmla="*/ 93 w 5356"/>
                <a:gd name="T31" fmla="*/ 495 h 619"/>
                <a:gd name="T32" fmla="*/ 205 w 5356"/>
                <a:gd name="T33" fmla="*/ 594 h 619"/>
                <a:gd name="T34" fmla="*/ 197 w 5356"/>
                <a:gd name="T35" fmla="*/ 619 h 619"/>
                <a:gd name="T36" fmla="*/ 51 w 5356"/>
                <a:gd name="T37" fmla="*/ 511 h 619"/>
                <a:gd name="T38" fmla="*/ 0 w 5356"/>
                <a:gd name="T39" fmla="*/ 310 h 619"/>
                <a:gd name="T40" fmla="*/ 51 w 5356"/>
                <a:gd name="T41" fmla="*/ 109 h 619"/>
                <a:gd name="T42" fmla="*/ 197 w 5356"/>
                <a:gd name="T43"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56" h="619">
                  <a:moveTo>
                    <a:pt x="5158" y="0"/>
                  </a:moveTo>
                  <a:cubicBezTo>
                    <a:pt x="5222" y="17"/>
                    <a:pt x="5271" y="53"/>
                    <a:pt x="5305" y="109"/>
                  </a:cubicBezTo>
                  <a:cubicBezTo>
                    <a:pt x="5339" y="164"/>
                    <a:pt x="5356" y="231"/>
                    <a:pt x="5356" y="310"/>
                  </a:cubicBezTo>
                  <a:cubicBezTo>
                    <a:pt x="5356" y="389"/>
                    <a:pt x="5339" y="456"/>
                    <a:pt x="5305" y="511"/>
                  </a:cubicBezTo>
                  <a:cubicBezTo>
                    <a:pt x="5271" y="566"/>
                    <a:pt x="5222" y="602"/>
                    <a:pt x="5158" y="619"/>
                  </a:cubicBezTo>
                  <a:lnTo>
                    <a:pt x="5150" y="594"/>
                  </a:lnTo>
                  <a:cubicBezTo>
                    <a:pt x="5201" y="577"/>
                    <a:pt x="5238" y="544"/>
                    <a:pt x="5263" y="495"/>
                  </a:cubicBezTo>
                  <a:cubicBezTo>
                    <a:pt x="5287" y="446"/>
                    <a:pt x="5299" y="383"/>
                    <a:pt x="5299" y="307"/>
                  </a:cubicBezTo>
                  <a:cubicBezTo>
                    <a:pt x="5299" y="233"/>
                    <a:pt x="5287" y="172"/>
                    <a:pt x="5263" y="124"/>
                  </a:cubicBezTo>
                  <a:cubicBezTo>
                    <a:pt x="5238" y="75"/>
                    <a:pt x="5201" y="42"/>
                    <a:pt x="5149" y="26"/>
                  </a:cubicBezTo>
                  <a:lnTo>
                    <a:pt x="5158" y="0"/>
                  </a:lnTo>
                  <a:close/>
                  <a:moveTo>
                    <a:pt x="197" y="0"/>
                  </a:moveTo>
                  <a:lnTo>
                    <a:pt x="206" y="26"/>
                  </a:lnTo>
                  <a:cubicBezTo>
                    <a:pt x="155" y="42"/>
                    <a:pt x="117" y="75"/>
                    <a:pt x="93" y="124"/>
                  </a:cubicBezTo>
                  <a:cubicBezTo>
                    <a:pt x="68" y="172"/>
                    <a:pt x="56" y="233"/>
                    <a:pt x="56" y="307"/>
                  </a:cubicBezTo>
                  <a:cubicBezTo>
                    <a:pt x="56" y="383"/>
                    <a:pt x="68" y="446"/>
                    <a:pt x="93" y="495"/>
                  </a:cubicBezTo>
                  <a:cubicBezTo>
                    <a:pt x="117" y="544"/>
                    <a:pt x="155" y="577"/>
                    <a:pt x="205" y="594"/>
                  </a:cubicBezTo>
                  <a:lnTo>
                    <a:pt x="197" y="619"/>
                  </a:lnTo>
                  <a:cubicBezTo>
                    <a:pt x="133" y="602"/>
                    <a:pt x="85" y="566"/>
                    <a:pt x="51" y="511"/>
                  </a:cubicBezTo>
                  <a:cubicBezTo>
                    <a:pt x="17" y="456"/>
                    <a:pt x="0" y="389"/>
                    <a:pt x="0" y="310"/>
                  </a:cubicBezTo>
                  <a:cubicBezTo>
                    <a:pt x="0" y="231"/>
                    <a:pt x="17" y="164"/>
                    <a:pt x="51" y="109"/>
                  </a:cubicBezTo>
                  <a:cubicBezTo>
                    <a:pt x="85" y="53"/>
                    <a:pt x="134" y="17"/>
                    <a:pt x="197"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4" name="Freeform 48">
              <a:extLst>
                <a:ext uri="{FF2B5EF4-FFF2-40B4-BE49-F238E27FC236}">
                  <a16:creationId xmlns:a16="http://schemas.microsoft.com/office/drawing/2014/main" id="{0185F102-A07A-62D8-2006-C74BCCC3AD7A}"/>
                </a:ext>
              </a:extLst>
            </p:cNvPr>
            <p:cNvSpPr>
              <a:spLocks/>
            </p:cNvSpPr>
            <p:nvPr/>
          </p:nvSpPr>
          <p:spPr bwMode="auto">
            <a:xfrm>
              <a:off x="5038725" y="2039938"/>
              <a:ext cx="146050" cy="171450"/>
            </a:xfrm>
            <a:custGeom>
              <a:avLst/>
              <a:gdLst>
                <a:gd name="T0" fmla="*/ 7 w 764"/>
                <a:gd name="T1" fmla="*/ 0 h 900"/>
                <a:gd name="T2" fmla="*/ 277 w 764"/>
                <a:gd name="T3" fmla="*/ 0 h 900"/>
                <a:gd name="T4" fmla="*/ 270 w 764"/>
                <a:gd name="T5" fmla="*/ 31 h 900"/>
                <a:gd name="T6" fmla="*/ 225 w 764"/>
                <a:gd name="T7" fmla="*/ 48 h 900"/>
                <a:gd name="T8" fmla="*/ 203 w 764"/>
                <a:gd name="T9" fmla="*/ 87 h 900"/>
                <a:gd name="T10" fmla="*/ 196 w 764"/>
                <a:gd name="T11" fmla="*/ 152 h 900"/>
                <a:gd name="T12" fmla="*/ 198 w 764"/>
                <a:gd name="T13" fmla="*/ 211 h 900"/>
                <a:gd name="T14" fmla="*/ 216 w 764"/>
                <a:gd name="T15" fmla="*/ 688 h 900"/>
                <a:gd name="T16" fmla="*/ 216 w 764"/>
                <a:gd name="T17" fmla="*/ 741 h 900"/>
                <a:gd name="T18" fmla="*/ 223 w 764"/>
                <a:gd name="T19" fmla="*/ 741 h 900"/>
                <a:gd name="T20" fmla="*/ 505 w 764"/>
                <a:gd name="T21" fmla="*/ 231 h 900"/>
                <a:gd name="T22" fmla="*/ 542 w 764"/>
                <a:gd name="T23" fmla="*/ 154 h 900"/>
                <a:gd name="T24" fmla="*/ 555 w 764"/>
                <a:gd name="T25" fmla="*/ 97 h 900"/>
                <a:gd name="T26" fmla="*/ 490 w 764"/>
                <a:gd name="T27" fmla="*/ 31 h 900"/>
                <a:gd name="T28" fmla="*/ 497 w 764"/>
                <a:gd name="T29" fmla="*/ 0 h 900"/>
                <a:gd name="T30" fmla="*/ 764 w 764"/>
                <a:gd name="T31" fmla="*/ 0 h 900"/>
                <a:gd name="T32" fmla="*/ 756 w 764"/>
                <a:gd name="T33" fmla="*/ 31 h 900"/>
                <a:gd name="T34" fmla="*/ 723 w 764"/>
                <a:gd name="T35" fmla="*/ 45 h 900"/>
                <a:gd name="T36" fmla="*/ 687 w 764"/>
                <a:gd name="T37" fmla="*/ 81 h 900"/>
                <a:gd name="T38" fmla="*/ 625 w 764"/>
                <a:gd name="T39" fmla="*/ 178 h 900"/>
                <a:gd name="T40" fmla="*/ 208 w 764"/>
                <a:gd name="T41" fmla="*/ 900 h 900"/>
                <a:gd name="T42" fmla="*/ 121 w 764"/>
                <a:gd name="T43" fmla="*/ 900 h 900"/>
                <a:gd name="T44" fmla="*/ 77 w 764"/>
                <a:gd name="T45" fmla="*/ 173 h 900"/>
                <a:gd name="T46" fmla="*/ 68 w 764"/>
                <a:gd name="T47" fmla="*/ 100 h 900"/>
                <a:gd name="T48" fmla="*/ 46 w 764"/>
                <a:gd name="T49" fmla="*/ 53 h 900"/>
                <a:gd name="T50" fmla="*/ 0 w 764"/>
                <a:gd name="T51" fmla="*/ 31 h 900"/>
                <a:gd name="T52" fmla="*/ 7 w 764"/>
                <a:gd name="T53"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4" h="900">
                  <a:moveTo>
                    <a:pt x="7" y="0"/>
                  </a:moveTo>
                  <a:lnTo>
                    <a:pt x="277" y="0"/>
                  </a:lnTo>
                  <a:lnTo>
                    <a:pt x="270" y="31"/>
                  </a:lnTo>
                  <a:cubicBezTo>
                    <a:pt x="251" y="34"/>
                    <a:pt x="236" y="39"/>
                    <a:pt x="225" y="48"/>
                  </a:cubicBezTo>
                  <a:cubicBezTo>
                    <a:pt x="214" y="58"/>
                    <a:pt x="207" y="70"/>
                    <a:pt x="203" y="87"/>
                  </a:cubicBezTo>
                  <a:cubicBezTo>
                    <a:pt x="198" y="103"/>
                    <a:pt x="196" y="125"/>
                    <a:pt x="196" y="152"/>
                  </a:cubicBezTo>
                  <a:cubicBezTo>
                    <a:pt x="196" y="159"/>
                    <a:pt x="197" y="178"/>
                    <a:pt x="198" y="211"/>
                  </a:cubicBezTo>
                  <a:lnTo>
                    <a:pt x="216" y="688"/>
                  </a:lnTo>
                  <a:lnTo>
                    <a:pt x="216" y="741"/>
                  </a:lnTo>
                  <a:lnTo>
                    <a:pt x="223" y="741"/>
                  </a:lnTo>
                  <a:lnTo>
                    <a:pt x="505" y="231"/>
                  </a:lnTo>
                  <a:cubicBezTo>
                    <a:pt x="522" y="201"/>
                    <a:pt x="534" y="175"/>
                    <a:pt x="542" y="154"/>
                  </a:cubicBezTo>
                  <a:cubicBezTo>
                    <a:pt x="551" y="132"/>
                    <a:pt x="555" y="113"/>
                    <a:pt x="555" y="97"/>
                  </a:cubicBezTo>
                  <a:cubicBezTo>
                    <a:pt x="555" y="60"/>
                    <a:pt x="533" y="38"/>
                    <a:pt x="490" y="31"/>
                  </a:cubicBezTo>
                  <a:lnTo>
                    <a:pt x="497" y="0"/>
                  </a:lnTo>
                  <a:lnTo>
                    <a:pt x="764" y="0"/>
                  </a:lnTo>
                  <a:lnTo>
                    <a:pt x="756" y="31"/>
                  </a:lnTo>
                  <a:cubicBezTo>
                    <a:pt x="745" y="33"/>
                    <a:pt x="733" y="38"/>
                    <a:pt x="723" y="45"/>
                  </a:cubicBezTo>
                  <a:cubicBezTo>
                    <a:pt x="712" y="52"/>
                    <a:pt x="700" y="64"/>
                    <a:pt x="687" y="81"/>
                  </a:cubicBezTo>
                  <a:cubicBezTo>
                    <a:pt x="674" y="97"/>
                    <a:pt x="653" y="130"/>
                    <a:pt x="625" y="178"/>
                  </a:cubicBezTo>
                  <a:lnTo>
                    <a:pt x="208" y="900"/>
                  </a:lnTo>
                  <a:lnTo>
                    <a:pt x="121" y="900"/>
                  </a:lnTo>
                  <a:lnTo>
                    <a:pt x="77" y="173"/>
                  </a:lnTo>
                  <a:cubicBezTo>
                    <a:pt x="76" y="145"/>
                    <a:pt x="72" y="121"/>
                    <a:pt x="68" y="100"/>
                  </a:cubicBezTo>
                  <a:cubicBezTo>
                    <a:pt x="63" y="80"/>
                    <a:pt x="56" y="64"/>
                    <a:pt x="46" y="53"/>
                  </a:cubicBezTo>
                  <a:cubicBezTo>
                    <a:pt x="37" y="42"/>
                    <a:pt x="21" y="35"/>
                    <a:pt x="0" y="31"/>
                  </a:cubicBez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5" name="Freeform 49">
              <a:extLst>
                <a:ext uri="{FF2B5EF4-FFF2-40B4-BE49-F238E27FC236}">
                  <a16:creationId xmlns:a16="http://schemas.microsoft.com/office/drawing/2014/main" id="{D78F11D3-D873-D875-5C69-A3C3B6E43582}"/>
                </a:ext>
              </a:extLst>
            </p:cNvPr>
            <p:cNvSpPr>
              <a:spLocks noEditPoints="1"/>
            </p:cNvSpPr>
            <p:nvPr/>
          </p:nvSpPr>
          <p:spPr bwMode="auto">
            <a:xfrm>
              <a:off x="5160963" y="2136775"/>
              <a:ext cx="61913" cy="125412"/>
            </a:xfrm>
            <a:custGeom>
              <a:avLst/>
              <a:gdLst>
                <a:gd name="T0" fmla="*/ 92 w 332"/>
                <a:gd name="T1" fmla="*/ 547 h 658"/>
                <a:gd name="T2" fmla="*/ 187 w 332"/>
                <a:gd name="T3" fmla="*/ 547 h 658"/>
                <a:gd name="T4" fmla="*/ 187 w 332"/>
                <a:gd name="T5" fmla="*/ 658 h 658"/>
                <a:gd name="T6" fmla="*/ 92 w 332"/>
                <a:gd name="T7" fmla="*/ 658 h 658"/>
                <a:gd name="T8" fmla="*/ 92 w 332"/>
                <a:gd name="T9" fmla="*/ 547 h 658"/>
                <a:gd name="T10" fmla="*/ 166 w 332"/>
                <a:gd name="T11" fmla="*/ 0 h 658"/>
                <a:gd name="T12" fmla="*/ 261 w 332"/>
                <a:gd name="T13" fmla="*/ 17 h 658"/>
                <a:gd name="T14" fmla="*/ 315 w 332"/>
                <a:gd name="T15" fmla="*/ 64 h 658"/>
                <a:gd name="T16" fmla="*/ 332 w 332"/>
                <a:gd name="T17" fmla="*/ 132 h 658"/>
                <a:gd name="T18" fmla="*/ 329 w 332"/>
                <a:gd name="T19" fmla="*/ 168 h 658"/>
                <a:gd name="T20" fmla="*/ 318 w 332"/>
                <a:gd name="T21" fmla="*/ 200 h 658"/>
                <a:gd name="T22" fmla="*/ 300 w 332"/>
                <a:gd name="T23" fmla="*/ 232 h 658"/>
                <a:gd name="T24" fmla="*/ 275 w 332"/>
                <a:gd name="T25" fmla="*/ 265 h 658"/>
                <a:gd name="T26" fmla="*/ 228 w 332"/>
                <a:gd name="T27" fmla="*/ 322 h 658"/>
                <a:gd name="T28" fmla="*/ 191 w 332"/>
                <a:gd name="T29" fmla="*/ 369 h 658"/>
                <a:gd name="T30" fmla="*/ 175 w 332"/>
                <a:gd name="T31" fmla="*/ 404 h 658"/>
                <a:gd name="T32" fmla="*/ 170 w 332"/>
                <a:gd name="T33" fmla="*/ 448 h 658"/>
                <a:gd name="T34" fmla="*/ 170 w 332"/>
                <a:gd name="T35" fmla="*/ 460 h 658"/>
                <a:gd name="T36" fmla="*/ 106 w 332"/>
                <a:gd name="T37" fmla="*/ 460 h 658"/>
                <a:gd name="T38" fmla="*/ 106 w 332"/>
                <a:gd name="T39" fmla="*/ 444 h 658"/>
                <a:gd name="T40" fmla="*/ 109 w 332"/>
                <a:gd name="T41" fmla="*/ 412 h 658"/>
                <a:gd name="T42" fmla="*/ 117 w 332"/>
                <a:gd name="T43" fmla="*/ 387 h 658"/>
                <a:gd name="T44" fmla="*/ 136 w 332"/>
                <a:gd name="T45" fmla="*/ 354 h 658"/>
                <a:gd name="T46" fmla="*/ 172 w 332"/>
                <a:gd name="T47" fmla="*/ 307 h 658"/>
                <a:gd name="T48" fmla="*/ 211 w 332"/>
                <a:gd name="T49" fmla="*/ 250 h 658"/>
                <a:gd name="T50" fmla="*/ 230 w 332"/>
                <a:gd name="T51" fmla="*/ 204 h 658"/>
                <a:gd name="T52" fmla="*/ 236 w 332"/>
                <a:gd name="T53" fmla="*/ 151 h 658"/>
                <a:gd name="T54" fmla="*/ 226 w 332"/>
                <a:gd name="T55" fmla="*/ 89 h 658"/>
                <a:gd name="T56" fmla="*/ 198 w 332"/>
                <a:gd name="T57" fmla="*/ 51 h 658"/>
                <a:gd name="T58" fmla="*/ 156 w 332"/>
                <a:gd name="T59" fmla="*/ 38 h 658"/>
                <a:gd name="T60" fmla="*/ 96 w 332"/>
                <a:gd name="T61" fmla="*/ 60 h 658"/>
                <a:gd name="T62" fmla="*/ 64 w 332"/>
                <a:gd name="T63" fmla="*/ 128 h 658"/>
                <a:gd name="T64" fmla="*/ 0 w 332"/>
                <a:gd name="T65" fmla="*/ 128 h 658"/>
                <a:gd name="T66" fmla="*/ 0 w 332"/>
                <a:gd name="T67" fmla="*/ 49 h 658"/>
                <a:gd name="T68" fmla="*/ 92 w 332"/>
                <a:gd name="T69" fmla="*/ 11 h 658"/>
                <a:gd name="T70" fmla="*/ 166 w 332"/>
                <a:gd name="T7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2" h="658">
                  <a:moveTo>
                    <a:pt x="92" y="547"/>
                  </a:moveTo>
                  <a:lnTo>
                    <a:pt x="187" y="547"/>
                  </a:lnTo>
                  <a:lnTo>
                    <a:pt x="187" y="658"/>
                  </a:lnTo>
                  <a:lnTo>
                    <a:pt x="92" y="658"/>
                  </a:lnTo>
                  <a:lnTo>
                    <a:pt x="92" y="547"/>
                  </a:lnTo>
                  <a:close/>
                  <a:moveTo>
                    <a:pt x="166" y="0"/>
                  </a:moveTo>
                  <a:cubicBezTo>
                    <a:pt x="205" y="0"/>
                    <a:pt x="236" y="6"/>
                    <a:pt x="261" y="17"/>
                  </a:cubicBezTo>
                  <a:cubicBezTo>
                    <a:pt x="286" y="28"/>
                    <a:pt x="304" y="44"/>
                    <a:pt x="315" y="64"/>
                  </a:cubicBezTo>
                  <a:cubicBezTo>
                    <a:pt x="327" y="83"/>
                    <a:pt x="332" y="106"/>
                    <a:pt x="332" y="132"/>
                  </a:cubicBezTo>
                  <a:cubicBezTo>
                    <a:pt x="332" y="145"/>
                    <a:pt x="331" y="157"/>
                    <a:pt x="329" y="168"/>
                  </a:cubicBezTo>
                  <a:cubicBezTo>
                    <a:pt x="326" y="179"/>
                    <a:pt x="323" y="190"/>
                    <a:pt x="318" y="200"/>
                  </a:cubicBezTo>
                  <a:cubicBezTo>
                    <a:pt x="313" y="210"/>
                    <a:pt x="307" y="221"/>
                    <a:pt x="300" y="232"/>
                  </a:cubicBezTo>
                  <a:cubicBezTo>
                    <a:pt x="293" y="243"/>
                    <a:pt x="284" y="254"/>
                    <a:pt x="275" y="265"/>
                  </a:cubicBezTo>
                  <a:cubicBezTo>
                    <a:pt x="266" y="276"/>
                    <a:pt x="250" y="295"/>
                    <a:pt x="228" y="322"/>
                  </a:cubicBezTo>
                  <a:cubicBezTo>
                    <a:pt x="211" y="341"/>
                    <a:pt x="199" y="357"/>
                    <a:pt x="191" y="369"/>
                  </a:cubicBezTo>
                  <a:cubicBezTo>
                    <a:pt x="184" y="381"/>
                    <a:pt x="178" y="392"/>
                    <a:pt x="175" y="404"/>
                  </a:cubicBezTo>
                  <a:cubicBezTo>
                    <a:pt x="172" y="415"/>
                    <a:pt x="170" y="430"/>
                    <a:pt x="170" y="448"/>
                  </a:cubicBezTo>
                  <a:lnTo>
                    <a:pt x="170" y="460"/>
                  </a:lnTo>
                  <a:lnTo>
                    <a:pt x="106" y="460"/>
                  </a:lnTo>
                  <a:lnTo>
                    <a:pt x="106" y="444"/>
                  </a:lnTo>
                  <a:cubicBezTo>
                    <a:pt x="106" y="430"/>
                    <a:pt x="107" y="420"/>
                    <a:pt x="109" y="412"/>
                  </a:cubicBezTo>
                  <a:cubicBezTo>
                    <a:pt x="110" y="404"/>
                    <a:pt x="113" y="396"/>
                    <a:pt x="117" y="387"/>
                  </a:cubicBezTo>
                  <a:cubicBezTo>
                    <a:pt x="121" y="378"/>
                    <a:pt x="127" y="367"/>
                    <a:pt x="136" y="354"/>
                  </a:cubicBezTo>
                  <a:cubicBezTo>
                    <a:pt x="144" y="342"/>
                    <a:pt x="156" y="326"/>
                    <a:pt x="172" y="307"/>
                  </a:cubicBezTo>
                  <a:cubicBezTo>
                    <a:pt x="190" y="283"/>
                    <a:pt x="203" y="264"/>
                    <a:pt x="211" y="250"/>
                  </a:cubicBezTo>
                  <a:cubicBezTo>
                    <a:pt x="220" y="235"/>
                    <a:pt x="226" y="220"/>
                    <a:pt x="230" y="204"/>
                  </a:cubicBezTo>
                  <a:cubicBezTo>
                    <a:pt x="234" y="188"/>
                    <a:pt x="236" y="171"/>
                    <a:pt x="236" y="151"/>
                  </a:cubicBezTo>
                  <a:cubicBezTo>
                    <a:pt x="236" y="127"/>
                    <a:pt x="233" y="106"/>
                    <a:pt x="226" y="89"/>
                  </a:cubicBezTo>
                  <a:cubicBezTo>
                    <a:pt x="219" y="72"/>
                    <a:pt x="210" y="59"/>
                    <a:pt x="198" y="51"/>
                  </a:cubicBezTo>
                  <a:cubicBezTo>
                    <a:pt x="186" y="42"/>
                    <a:pt x="172" y="38"/>
                    <a:pt x="156" y="38"/>
                  </a:cubicBezTo>
                  <a:cubicBezTo>
                    <a:pt x="131" y="38"/>
                    <a:pt x="111" y="45"/>
                    <a:pt x="96" y="60"/>
                  </a:cubicBezTo>
                  <a:cubicBezTo>
                    <a:pt x="81" y="75"/>
                    <a:pt x="70" y="98"/>
                    <a:pt x="64" y="128"/>
                  </a:cubicBezTo>
                  <a:lnTo>
                    <a:pt x="0" y="128"/>
                  </a:lnTo>
                  <a:lnTo>
                    <a:pt x="0" y="49"/>
                  </a:lnTo>
                  <a:cubicBezTo>
                    <a:pt x="36" y="31"/>
                    <a:pt x="67" y="18"/>
                    <a:pt x="92" y="11"/>
                  </a:cubicBezTo>
                  <a:cubicBezTo>
                    <a:pt x="117" y="3"/>
                    <a:pt x="142" y="0"/>
                    <a:pt x="16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6" name="Freeform 50">
              <a:extLst>
                <a:ext uri="{FF2B5EF4-FFF2-40B4-BE49-F238E27FC236}">
                  <a16:creationId xmlns:a16="http://schemas.microsoft.com/office/drawing/2014/main" id="{F00C3E47-B535-8601-19C9-0C2081EB42C5}"/>
                </a:ext>
              </a:extLst>
            </p:cNvPr>
            <p:cNvSpPr>
              <a:spLocks/>
            </p:cNvSpPr>
            <p:nvPr/>
          </p:nvSpPr>
          <p:spPr bwMode="auto">
            <a:xfrm>
              <a:off x="5245100" y="2181225"/>
              <a:ext cx="36513" cy="63500"/>
            </a:xfrm>
            <a:custGeom>
              <a:avLst/>
              <a:gdLst>
                <a:gd name="T0" fmla="*/ 72 w 195"/>
                <a:gd name="T1" fmla="*/ 0 h 331"/>
                <a:gd name="T2" fmla="*/ 186 w 195"/>
                <a:gd name="T3" fmla="*/ 0 h 331"/>
                <a:gd name="T4" fmla="*/ 195 w 195"/>
                <a:gd name="T5" fmla="*/ 90 h 331"/>
                <a:gd name="T6" fmla="*/ 180 w 195"/>
                <a:gd name="T7" fmla="*/ 173 h 331"/>
                <a:gd name="T8" fmla="*/ 130 w 195"/>
                <a:gd name="T9" fmla="*/ 248 h 331"/>
                <a:gd name="T10" fmla="*/ 36 w 195"/>
                <a:gd name="T11" fmla="*/ 331 h 331"/>
                <a:gd name="T12" fmla="*/ 0 w 195"/>
                <a:gd name="T13" fmla="*/ 291 h 331"/>
                <a:gd name="T14" fmla="*/ 49 w 195"/>
                <a:gd name="T15" fmla="*/ 235 h 331"/>
                <a:gd name="T16" fmla="*/ 70 w 195"/>
                <a:gd name="T17" fmla="*/ 178 h 331"/>
                <a:gd name="T18" fmla="*/ 77 w 195"/>
                <a:gd name="T19" fmla="*/ 97 h 331"/>
                <a:gd name="T20" fmla="*/ 72 w 195"/>
                <a:gd name="T2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1">
                  <a:moveTo>
                    <a:pt x="72" y="0"/>
                  </a:moveTo>
                  <a:lnTo>
                    <a:pt x="186" y="0"/>
                  </a:lnTo>
                  <a:cubicBezTo>
                    <a:pt x="192" y="30"/>
                    <a:pt x="195" y="60"/>
                    <a:pt x="195" y="90"/>
                  </a:cubicBezTo>
                  <a:cubicBezTo>
                    <a:pt x="195" y="120"/>
                    <a:pt x="190" y="148"/>
                    <a:pt x="180" y="173"/>
                  </a:cubicBezTo>
                  <a:cubicBezTo>
                    <a:pt x="169" y="198"/>
                    <a:pt x="153" y="223"/>
                    <a:pt x="130" y="248"/>
                  </a:cubicBezTo>
                  <a:cubicBezTo>
                    <a:pt x="107" y="273"/>
                    <a:pt x="76" y="301"/>
                    <a:pt x="36" y="331"/>
                  </a:cubicBezTo>
                  <a:lnTo>
                    <a:pt x="0" y="291"/>
                  </a:lnTo>
                  <a:cubicBezTo>
                    <a:pt x="23" y="270"/>
                    <a:pt x="39" y="252"/>
                    <a:pt x="49" y="235"/>
                  </a:cubicBezTo>
                  <a:cubicBezTo>
                    <a:pt x="59" y="218"/>
                    <a:pt x="66" y="199"/>
                    <a:pt x="70" y="178"/>
                  </a:cubicBezTo>
                  <a:cubicBezTo>
                    <a:pt x="75" y="156"/>
                    <a:pt x="77" y="130"/>
                    <a:pt x="77" y="97"/>
                  </a:cubicBezTo>
                  <a:cubicBezTo>
                    <a:pt x="77" y="64"/>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7" name="Freeform 51">
              <a:extLst>
                <a:ext uri="{FF2B5EF4-FFF2-40B4-BE49-F238E27FC236}">
                  <a16:creationId xmlns:a16="http://schemas.microsoft.com/office/drawing/2014/main" id="{539AAA5E-3DB3-2B1E-BC3E-FC698DE0634C}"/>
                </a:ext>
              </a:extLst>
            </p:cNvPr>
            <p:cNvSpPr>
              <a:spLocks noEditPoints="1"/>
            </p:cNvSpPr>
            <p:nvPr/>
          </p:nvSpPr>
          <p:spPr bwMode="auto">
            <a:xfrm>
              <a:off x="5343525" y="2032000"/>
              <a:ext cx="1541463" cy="233362"/>
            </a:xfrm>
            <a:custGeom>
              <a:avLst/>
              <a:gdLst>
                <a:gd name="T0" fmla="*/ 3834 w 4045"/>
                <a:gd name="T1" fmla="*/ 429 h 613"/>
                <a:gd name="T2" fmla="*/ 3936 w 4045"/>
                <a:gd name="T3" fmla="*/ 224 h 613"/>
                <a:gd name="T4" fmla="*/ 3094 w 4045"/>
                <a:gd name="T5" fmla="*/ 416 h 613"/>
                <a:gd name="T6" fmla="*/ 3249 w 4045"/>
                <a:gd name="T7" fmla="*/ 224 h 613"/>
                <a:gd name="T8" fmla="*/ 1812 w 4045"/>
                <a:gd name="T9" fmla="*/ 416 h 613"/>
                <a:gd name="T10" fmla="*/ 1955 w 4045"/>
                <a:gd name="T11" fmla="*/ 187 h 613"/>
                <a:gd name="T12" fmla="*/ 2739 w 4045"/>
                <a:gd name="T13" fmla="*/ 171 h 613"/>
                <a:gd name="T14" fmla="*/ 2889 w 4045"/>
                <a:gd name="T15" fmla="*/ 171 h 613"/>
                <a:gd name="T16" fmla="*/ 2896 w 4045"/>
                <a:gd name="T17" fmla="*/ 346 h 613"/>
                <a:gd name="T18" fmla="*/ 2748 w 4045"/>
                <a:gd name="T19" fmla="*/ 254 h 613"/>
                <a:gd name="T20" fmla="*/ 2519 w 4045"/>
                <a:gd name="T21" fmla="*/ 171 h 613"/>
                <a:gd name="T22" fmla="*/ 1191 w 4045"/>
                <a:gd name="T23" fmla="*/ 434 h 613"/>
                <a:gd name="T24" fmla="*/ 1119 w 4045"/>
                <a:gd name="T25" fmla="*/ 417 h 613"/>
                <a:gd name="T26" fmla="*/ 1208 w 4045"/>
                <a:gd name="T27" fmla="*/ 152 h 613"/>
                <a:gd name="T28" fmla="*/ 3631 w 4045"/>
                <a:gd name="T29" fmla="*/ 150 h 613"/>
                <a:gd name="T30" fmla="*/ 3570 w 4045"/>
                <a:gd name="T31" fmla="*/ 202 h 613"/>
                <a:gd name="T32" fmla="*/ 3460 w 4045"/>
                <a:gd name="T33" fmla="*/ 230 h 613"/>
                <a:gd name="T34" fmla="*/ 3423 w 4045"/>
                <a:gd name="T35" fmla="*/ 163 h 613"/>
                <a:gd name="T36" fmla="*/ 3276 w 4045"/>
                <a:gd name="T37" fmla="*/ 361 h 613"/>
                <a:gd name="T38" fmla="*/ 3307 w 4045"/>
                <a:gd name="T39" fmla="*/ 459 h 613"/>
                <a:gd name="T40" fmla="*/ 3103 w 4045"/>
                <a:gd name="T41" fmla="*/ 472 h 613"/>
                <a:gd name="T42" fmla="*/ 1952 w 4045"/>
                <a:gd name="T43" fmla="*/ 154 h 613"/>
                <a:gd name="T44" fmla="*/ 1948 w 4045"/>
                <a:gd name="T45" fmla="*/ 536 h 613"/>
                <a:gd name="T46" fmla="*/ 1749 w 4045"/>
                <a:gd name="T47" fmla="*/ 495 h 613"/>
                <a:gd name="T48" fmla="*/ 1908 w 4045"/>
                <a:gd name="T49" fmla="*/ 511 h 613"/>
                <a:gd name="T50" fmla="*/ 1766 w 4045"/>
                <a:gd name="T51" fmla="*/ 261 h 613"/>
                <a:gd name="T52" fmla="*/ 1428 w 4045"/>
                <a:gd name="T53" fmla="*/ 238 h 613"/>
                <a:gd name="T54" fmla="*/ 1572 w 4045"/>
                <a:gd name="T55" fmla="*/ 410 h 613"/>
                <a:gd name="T56" fmla="*/ 1564 w 4045"/>
                <a:gd name="T57" fmla="*/ 472 h 613"/>
                <a:gd name="T58" fmla="*/ 1548 w 4045"/>
                <a:gd name="T59" fmla="*/ 198 h 613"/>
                <a:gd name="T60" fmla="*/ 1327 w 4045"/>
                <a:gd name="T61" fmla="*/ 467 h 613"/>
                <a:gd name="T62" fmla="*/ 1293 w 4045"/>
                <a:gd name="T63" fmla="*/ 207 h 613"/>
                <a:gd name="T64" fmla="*/ 902 w 4045"/>
                <a:gd name="T65" fmla="*/ 234 h 613"/>
                <a:gd name="T66" fmla="*/ 1000 w 4045"/>
                <a:gd name="T67" fmla="*/ 195 h 613"/>
                <a:gd name="T68" fmla="*/ 799 w 4045"/>
                <a:gd name="T69" fmla="*/ 467 h 613"/>
                <a:gd name="T70" fmla="*/ 783 w 4045"/>
                <a:gd name="T71" fmla="*/ 225 h 613"/>
                <a:gd name="T72" fmla="*/ 513 w 4045"/>
                <a:gd name="T73" fmla="*/ 265 h 613"/>
                <a:gd name="T74" fmla="*/ 548 w 4045"/>
                <a:gd name="T75" fmla="*/ 423 h 613"/>
                <a:gd name="T76" fmla="*/ 660 w 4045"/>
                <a:gd name="T77" fmla="*/ 410 h 613"/>
                <a:gd name="T78" fmla="*/ 654 w 4045"/>
                <a:gd name="T79" fmla="*/ 472 h 613"/>
                <a:gd name="T80" fmla="*/ 446 w 4045"/>
                <a:gd name="T81" fmla="*/ 454 h 613"/>
                <a:gd name="T82" fmla="*/ 430 w 4045"/>
                <a:gd name="T83" fmla="*/ 195 h 613"/>
                <a:gd name="T84" fmla="*/ 2234 w 4045"/>
                <a:gd name="T85" fmla="*/ 291 h 613"/>
                <a:gd name="T86" fmla="*/ 1257 w 4045"/>
                <a:gd name="T87" fmla="*/ 27 h 613"/>
                <a:gd name="T88" fmla="*/ 308 w 4045"/>
                <a:gd name="T89" fmla="*/ 136 h 613"/>
                <a:gd name="T90" fmla="*/ 142 w 4045"/>
                <a:gd name="T91" fmla="*/ 392 h 613"/>
                <a:gd name="T92" fmla="*/ 34 w 4045"/>
                <a:gd name="T93" fmla="*/ 467 h 613"/>
                <a:gd name="T94" fmla="*/ 117 w 4045"/>
                <a:gd name="T95" fmla="*/ 50 h 613"/>
                <a:gd name="T96" fmla="*/ 2401 w 4045"/>
                <a:gd name="T97" fmla="*/ 16 h 613"/>
                <a:gd name="T98" fmla="*/ 2328 w 4045"/>
                <a:gd name="T99" fmla="*/ 451 h 613"/>
                <a:gd name="T100" fmla="*/ 2183 w 4045"/>
                <a:gd name="T101" fmla="*/ 390 h 613"/>
                <a:gd name="T102" fmla="*/ 2115 w 4045"/>
                <a:gd name="T103" fmla="*/ 423 h 613"/>
                <a:gd name="T104" fmla="*/ 3961 w 4045"/>
                <a:gd name="T105" fmla="*/ 429 h 613"/>
                <a:gd name="T106" fmla="*/ 3918 w 4045"/>
                <a:gd name="T107" fmla="*/ 459 h 613"/>
                <a:gd name="T108" fmla="*/ 3715 w 4045"/>
                <a:gd name="T109" fmla="*/ 369 h 613"/>
                <a:gd name="T110" fmla="*/ 3976 w 4045"/>
                <a:gd name="T111" fmla="*/ 6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45" h="613">
                  <a:moveTo>
                    <a:pt x="3890" y="175"/>
                  </a:moveTo>
                  <a:cubicBezTo>
                    <a:pt x="3867" y="175"/>
                    <a:pt x="3847" y="184"/>
                    <a:pt x="3830" y="202"/>
                  </a:cubicBezTo>
                  <a:cubicBezTo>
                    <a:pt x="3812" y="220"/>
                    <a:pt x="3798" y="244"/>
                    <a:pt x="3788" y="275"/>
                  </a:cubicBezTo>
                  <a:cubicBezTo>
                    <a:pt x="3778" y="305"/>
                    <a:pt x="3773" y="335"/>
                    <a:pt x="3773" y="366"/>
                  </a:cubicBezTo>
                  <a:cubicBezTo>
                    <a:pt x="3773" y="388"/>
                    <a:pt x="3776" y="405"/>
                    <a:pt x="3782" y="416"/>
                  </a:cubicBezTo>
                  <a:cubicBezTo>
                    <a:pt x="3789" y="428"/>
                    <a:pt x="3799" y="433"/>
                    <a:pt x="3814" y="433"/>
                  </a:cubicBezTo>
                  <a:cubicBezTo>
                    <a:pt x="3820" y="433"/>
                    <a:pt x="3827" y="432"/>
                    <a:pt x="3834" y="429"/>
                  </a:cubicBezTo>
                  <a:cubicBezTo>
                    <a:pt x="3841" y="426"/>
                    <a:pt x="3848" y="421"/>
                    <a:pt x="3856" y="415"/>
                  </a:cubicBezTo>
                  <a:cubicBezTo>
                    <a:pt x="3863" y="408"/>
                    <a:pt x="3871" y="400"/>
                    <a:pt x="3878" y="391"/>
                  </a:cubicBezTo>
                  <a:cubicBezTo>
                    <a:pt x="3885" y="381"/>
                    <a:pt x="3892" y="372"/>
                    <a:pt x="3898" y="363"/>
                  </a:cubicBezTo>
                  <a:cubicBezTo>
                    <a:pt x="3904" y="353"/>
                    <a:pt x="3910" y="342"/>
                    <a:pt x="3915" y="329"/>
                  </a:cubicBezTo>
                  <a:cubicBezTo>
                    <a:pt x="3920" y="316"/>
                    <a:pt x="3925" y="300"/>
                    <a:pt x="3928" y="282"/>
                  </a:cubicBezTo>
                  <a:lnTo>
                    <a:pt x="3931" y="268"/>
                  </a:lnTo>
                  <a:cubicBezTo>
                    <a:pt x="3935" y="252"/>
                    <a:pt x="3936" y="238"/>
                    <a:pt x="3936" y="224"/>
                  </a:cubicBezTo>
                  <a:cubicBezTo>
                    <a:pt x="3936" y="207"/>
                    <a:pt x="3933" y="194"/>
                    <a:pt x="3925" y="187"/>
                  </a:cubicBezTo>
                  <a:cubicBezTo>
                    <a:pt x="3918" y="179"/>
                    <a:pt x="3906" y="175"/>
                    <a:pt x="3890" y="175"/>
                  </a:cubicBezTo>
                  <a:close/>
                  <a:moveTo>
                    <a:pt x="3202" y="175"/>
                  </a:moveTo>
                  <a:cubicBezTo>
                    <a:pt x="3180" y="175"/>
                    <a:pt x="3160" y="184"/>
                    <a:pt x="3142" y="202"/>
                  </a:cubicBezTo>
                  <a:cubicBezTo>
                    <a:pt x="3124" y="220"/>
                    <a:pt x="3110" y="244"/>
                    <a:pt x="3100" y="275"/>
                  </a:cubicBezTo>
                  <a:cubicBezTo>
                    <a:pt x="3090" y="305"/>
                    <a:pt x="3085" y="335"/>
                    <a:pt x="3085" y="366"/>
                  </a:cubicBezTo>
                  <a:cubicBezTo>
                    <a:pt x="3085" y="388"/>
                    <a:pt x="3088" y="405"/>
                    <a:pt x="3094" y="416"/>
                  </a:cubicBezTo>
                  <a:cubicBezTo>
                    <a:pt x="3101" y="428"/>
                    <a:pt x="3111" y="433"/>
                    <a:pt x="3126" y="433"/>
                  </a:cubicBezTo>
                  <a:cubicBezTo>
                    <a:pt x="3140" y="433"/>
                    <a:pt x="3154" y="427"/>
                    <a:pt x="3168" y="415"/>
                  </a:cubicBezTo>
                  <a:cubicBezTo>
                    <a:pt x="3182" y="402"/>
                    <a:pt x="3196" y="384"/>
                    <a:pt x="3210" y="362"/>
                  </a:cubicBezTo>
                  <a:cubicBezTo>
                    <a:pt x="3225" y="339"/>
                    <a:pt x="3236" y="312"/>
                    <a:pt x="3242" y="282"/>
                  </a:cubicBezTo>
                  <a:lnTo>
                    <a:pt x="3245" y="268"/>
                  </a:lnTo>
                  <a:cubicBezTo>
                    <a:pt x="3247" y="259"/>
                    <a:pt x="3248" y="251"/>
                    <a:pt x="3248" y="245"/>
                  </a:cubicBezTo>
                  <a:cubicBezTo>
                    <a:pt x="3249" y="238"/>
                    <a:pt x="3249" y="231"/>
                    <a:pt x="3249" y="224"/>
                  </a:cubicBezTo>
                  <a:cubicBezTo>
                    <a:pt x="3249" y="207"/>
                    <a:pt x="3246" y="195"/>
                    <a:pt x="3239" y="187"/>
                  </a:cubicBezTo>
                  <a:cubicBezTo>
                    <a:pt x="3232" y="179"/>
                    <a:pt x="3219" y="175"/>
                    <a:pt x="3202" y="175"/>
                  </a:cubicBezTo>
                  <a:close/>
                  <a:moveTo>
                    <a:pt x="1919" y="175"/>
                  </a:moveTo>
                  <a:cubicBezTo>
                    <a:pt x="1896" y="175"/>
                    <a:pt x="1877" y="184"/>
                    <a:pt x="1859" y="202"/>
                  </a:cubicBezTo>
                  <a:cubicBezTo>
                    <a:pt x="1841" y="220"/>
                    <a:pt x="1827" y="244"/>
                    <a:pt x="1817" y="275"/>
                  </a:cubicBezTo>
                  <a:cubicBezTo>
                    <a:pt x="1807" y="305"/>
                    <a:pt x="1802" y="335"/>
                    <a:pt x="1802" y="366"/>
                  </a:cubicBezTo>
                  <a:cubicBezTo>
                    <a:pt x="1802" y="388"/>
                    <a:pt x="1805" y="405"/>
                    <a:pt x="1812" y="416"/>
                  </a:cubicBezTo>
                  <a:cubicBezTo>
                    <a:pt x="1818" y="428"/>
                    <a:pt x="1829" y="433"/>
                    <a:pt x="1843" y="433"/>
                  </a:cubicBezTo>
                  <a:cubicBezTo>
                    <a:pt x="1854" y="433"/>
                    <a:pt x="1865" y="429"/>
                    <a:pt x="1876" y="422"/>
                  </a:cubicBezTo>
                  <a:cubicBezTo>
                    <a:pt x="1887" y="414"/>
                    <a:pt x="1898" y="402"/>
                    <a:pt x="1911" y="386"/>
                  </a:cubicBezTo>
                  <a:cubicBezTo>
                    <a:pt x="1923" y="369"/>
                    <a:pt x="1933" y="353"/>
                    <a:pt x="1940" y="338"/>
                  </a:cubicBezTo>
                  <a:cubicBezTo>
                    <a:pt x="1947" y="323"/>
                    <a:pt x="1953" y="305"/>
                    <a:pt x="1958" y="282"/>
                  </a:cubicBezTo>
                  <a:cubicBezTo>
                    <a:pt x="1963" y="260"/>
                    <a:pt x="1965" y="240"/>
                    <a:pt x="1965" y="224"/>
                  </a:cubicBezTo>
                  <a:cubicBezTo>
                    <a:pt x="1965" y="207"/>
                    <a:pt x="1962" y="194"/>
                    <a:pt x="1955" y="187"/>
                  </a:cubicBezTo>
                  <a:cubicBezTo>
                    <a:pt x="1947" y="179"/>
                    <a:pt x="1935" y="175"/>
                    <a:pt x="1919" y="175"/>
                  </a:cubicBezTo>
                  <a:close/>
                  <a:moveTo>
                    <a:pt x="2523" y="155"/>
                  </a:moveTo>
                  <a:lnTo>
                    <a:pt x="2608" y="155"/>
                  </a:lnTo>
                  <a:lnTo>
                    <a:pt x="2628" y="412"/>
                  </a:lnTo>
                  <a:cubicBezTo>
                    <a:pt x="2658" y="362"/>
                    <a:pt x="2680" y="324"/>
                    <a:pt x="2694" y="298"/>
                  </a:cubicBezTo>
                  <a:cubicBezTo>
                    <a:pt x="2708" y="272"/>
                    <a:pt x="2718" y="249"/>
                    <a:pt x="2724" y="230"/>
                  </a:cubicBezTo>
                  <a:cubicBezTo>
                    <a:pt x="2731" y="211"/>
                    <a:pt x="2736" y="192"/>
                    <a:pt x="2739" y="171"/>
                  </a:cubicBezTo>
                  <a:lnTo>
                    <a:pt x="2743" y="155"/>
                  </a:lnTo>
                  <a:lnTo>
                    <a:pt x="2790" y="155"/>
                  </a:lnTo>
                  <a:lnTo>
                    <a:pt x="2814" y="413"/>
                  </a:lnTo>
                  <a:cubicBezTo>
                    <a:pt x="2847" y="364"/>
                    <a:pt x="2873" y="322"/>
                    <a:pt x="2891" y="286"/>
                  </a:cubicBezTo>
                  <a:cubicBezTo>
                    <a:pt x="2909" y="250"/>
                    <a:pt x="2918" y="221"/>
                    <a:pt x="2918" y="198"/>
                  </a:cubicBezTo>
                  <a:cubicBezTo>
                    <a:pt x="2918" y="188"/>
                    <a:pt x="2915" y="181"/>
                    <a:pt x="2911" y="177"/>
                  </a:cubicBezTo>
                  <a:cubicBezTo>
                    <a:pt x="2907" y="174"/>
                    <a:pt x="2899" y="172"/>
                    <a:pt x="2889" y="171"/>
                  </a:cubicBezTo>
                  <a:lnTo>
                    <a:pt x="2892" y="155"/>
                  </a:lnTo>
                  <a:lnTo>
                    <a:pt x="2976" y="155"/>
                  </a:lnTo>
                  <a:lnTo>
                    <a:pt x="2985" y="171"/>
                  </a:lnTo>
                  <a:cubicBezTo>
                    <a:pt x="2978" y="191"/>
                    <a:pt x="2971" y="205"/>
                    <a:pt x="2967" y="216"/>
                  </a:cubicBezTo>
                  <a:cubicBezTo>
                    <a:pt x="2962" y="226"/>
                    <a:pt x="2956" y="239"/>
                    <a:pt x="2949" y="254"/>
                  </a:cubicBezTo>
                  <a:cubicBezTo>
                    <a:pt x="2942" y="268"/>
                    <a:pt x="2934" y="283"/>
                    <a:pt x="2925" y="297"/>
                  </a:cubicBezTo>
                  <a:cubicBezTo>
                    <a:pt x="2917" y="312"/>
                    <a:pt x="2907" y="328"/>
                    <a:pt x="2896" y="346"/>
                  </a:cubicBezTo>
                  <a:cubicBezTo>
                    <a:pt x="2885" y="363"/>
                    <a:pt x="2873" y="382"/>
                    <a:pt x="2859" y="403"/>
                  </a:cubicBezTo>
                  <a:cubicBezTo>
                    <a:pt x="2845" y="423"/>
                    <a:pt x="2828" y="446"/>
                    <a:pt x="2809" y="472"/>
                  </a:cubicBezTo>
                  <a:lnTo>
                    <a:pt x="2771" y="472"/>
                  </a:lnTo>
                  <a:lnTo>
                    <a:pt x="2757" y="336"/>
                  </a:lnTo>
                  <a:cubicBezTo>
                    <a:pt x="2756" y="325"/>
                    <a:pt x="2755" y="311"/>
                    <a:pt x="2754" y="294"/>
                  </a:cubicBezTo>
                  <a:cubicBezTo>
                    <a:pt x="2753" y="277"/>
                    <a:pt x="2752" y="263"/>
                    <a:pt x="2751" y="254"/>
                  </a:cubicBezTo>
                  <a:lnTo>
                    <a:pt x="2748" y="254"/>
                  </a:lnTo>
                  <a:cubicBezTo>
                    <a:pt x="2736" y="283"/>
                    <a:pt x="2720" y="315"/>
                    <a:pt x="2700" y="350"/>
                  </a:cubicBezTo>
                  <a:cubicBezTo>
                    <a:pt x="2680" y="386"/>
                    <a:pt x="2655" y="426"/>
                    <a:pt x="2625" y="472"/>
                  </a:cubicBezTo>
                  <a:lnTo>
                    <a:pt x="2581" y="472"/>
                  </a:lnTo>
                  <a:lnTo>
                    <a:pt x="2556" y="226"/>
                  </a:lnTo>
                  <a:cubicBezTo>
                    <a:pt x="2555" y="214"/>
                    <a:pt x="2553" y="203"/>
                    <a:pt x="2551" y="196"/>
                  </a:cubicBezTo>
                  <a:cubicBezTo>
                    <a:pt x="2549" y="188"/>
                    <a:pt x="2546" y="182"/>
                    <a:pt x="2542" y="178"/>
                  </a:cubicBezTo>
                  <a:cubicBezTo>
                    <a:pt x="2537" y="174"/>
                    <a:pt x="2529" y="172"/>
                    <a:pt x="2519" y="171"/>
                  </a:cubicBezTo>
                  <a:lnTo>
                    <a:pt x="2523" y="155"/>
                  </a:lnTo>
                  <a:close/>
                  <a:moveTo>
                    <a:pt x="1208" y="152"/>
                  </a:moveTo>
                  <a:lnTo>
                    <a:pt x="1228" y="152"/>
                  </a:lnTo>
                  <a:lnTo>
                    <a:pt x="1181" y="361"/>
                  </a:lnTo>
                  <a:cubicBezTo>
                    <a:pt x="1176" y="383"/>
                    <a:pt x="1174" y="399"/>
                    <a:pt x="1174" y="410"/>
                  </a:cubicBezTo>
                  <a:cubicBezTo>
                    <a:pt x="1174" y="418"/>
                    <a:pt x="1175" y="425"/>
                    <a:pt x="1178" y="429"/>
                  </a:cubicBezTo>
                  <a:cubicBezTo>
                    <a:pt x="1181" y="432"/>
                    <a:pt x="1185" y="434"/>
                    <a:pt x="1191" y="434"/>
                  </a:cubicBezTo>
                  <a:cubicBezTo>
                    <a:pt x="1198" y="434"/>
                    <a:pt x="1205" y="432"/>
                    <a:pt x="1212" y="426"/>
                  </a:cubicBezTo>
                  <a:cubicBezTo>
                    <a:pt x="1219" y="421"/>
                    <a:pt x="1230" y="411"/>
                    <a:pt x="1243" y="396"/>
                  </a:cubicBezTo>
                  <a:lnTo>
                    <a:pt x="1262" y="414"/>
                  </a:lnTo>
                  <a:cubicBezTo>
                    <a:pt x="1241" y="437"/>
                    <a:pt x="1223" y="452"/>
                    <a:pt x="1210" y="460"/>
                  </a:cubicBezTo>
                  <a:cubicBezTo>
                    <a:pt x="1197" y="468"/>
                    <a:pt x="1182" y="472"/>
                    <a:pt x="1165" y="472"/>
                  </a:cubicBezTo>
                  <a:cubicBezTo>
                    <a:pt x="1151" y="472"/>
                    <a:pt x="1140" y="467"/>
                    <a:pt x="1131" y="456"/>
                  </a:cubicBezTo>
                  <a:cubicBezTo>
                    <a:pt x="1123" y="446"/>
                    <a:pt x="1119" y="433"/>
                    <a:pt x="1119" y="417"/>
                  </a:cubicBezTo>
                  <a:cubicBezTo>
                    <a:pt x="1119" y="400"/>
                    <a:pt x="1122" y="379"/>
                    <a:pt x="1128" y="354"/>
                  </a:cubicBezTo>
                  <a:lnTo>
                    <a:pt x="1152" y="247"/>
                  </a:lnTo>
                  <a:cubicBezTo>
                    <a:pt x="1157" y="225"/>
                    <a:pt x="1160" y="209"/>
                    <a:pt x="1160" y="198"/>
                  </a:cubicBezTo>
                  <a:cubicBezTo>
                    <a:pt x="1160" y="188"/>
                    <a:pt x="1158" y="182"/>
                    <a:pt x="1153" y="178"/>
                  </a:cubicBezTo>
                  <a:cubicBezTo>
                    <a:pt x="1148" y="175"/>
                    <a:pt x="1139" y="173"/>
                    <a:pt x="1125" y="172"/>
                  </a:cubicBezTo>
                  <a:lnTo>
                    <a:pt x="1129" y="155"/>
                  </a:lnTo>
                  <a:lnTo>
                    <a:pt x="1208" y="152"/>
                  </a:lnTo>
                  <a:close/>
                  <a:moveTo>
                    <a:pt x="3468" y="149"/>
                  </a:moveTo>
                  <a:cubicBezTo>
                    <a:pt x="3481" y="149"/>
                    <a:pt x="3492" y="154"/>
                    <a:pt x="3500" y="163"/>
                  </a:cubicBezTo>
                  <a:cubicBezTo>
                    <a:pt x="3508" y="172"/>
                    <a:pt x="3512" y="184"/>
                    <a:pt x="3512" y="198"/>
                  </a:cubicBezTo>
                  <a:cubicBezTo>
                    <a:pt x="3512" y="209"/>
                    <a:pt x="3510" y="220"/>
                    <a:pt x="3506" y="232"/>
                  </a:cubicBezTo>
                  <a:lnTo>
                    <a:pt x="3510" y="234"/>
                  </a:lnTo>
                  <a:cubicBezTo>
                    <a:pt x="3531" y="205"/>
                    <a:pt x="3552" y="183"/>
                    <a:pt x="3571" y="170"/>
                  </a:cubicBezTo>
                  <a:cubicBezTo>
                    <a:pt x="3591" y="156"/>
                    <a:pt x="3611" y="150"/>
                    <a:pt x="3631" y="150"/>
                  </a:cubicBezTo>
                  <a:cubicBezTo>
                    <a:pt x="3647" y="150"/>
                    <a:pt x="3660" y="151"/>
                    <a:pt x="3671" y="153"/>
                  </a:cubicBezTo>
                  <a:lnTo>
                    <a:pt x="3655" y="226"/>
                  </a:lnTo>
                  <a:lnTo>
                    <a:pt x="3622" y="226"/>
                  </a:lnTo>
                  <a:cubicBezTo>
                    <a:pt x="3620" y="217"/>
                    <a:pt x="3619" y="210"/>
                    <a:pt x="3616" y="205"/>
                  </a:cubicBezTo>
                  <a:cubicBezTo>
                    <a:pt x="3614" y="200"/>
                    <a:pt x="3611" y="197"/>
                    <a:pt x="3608" y="195"/>
                  </a:cubicBezTo>
                  <a:cubicBezTo>
                    <a:pt x="3605" y="193"/>
                    <a:pt x="3600" y="192"/>
                    <a:pt x="3595" y="192"/>
                  </a:cubicBezTo>
                  <a:cubicBezTo>
                    <a:pt x="3588" y="192"/>
                    <a:pt x="3579" y="195"/>
                    <a:pt x="3570" y="202"/>
                  </a:cubicBezTo>
                  <a:cubicBezTo>
                    <a:pt x="3561" y="209"/>
                    <a:pt x="3550" y="219"/>
                    <a:pt x="3539" y="234"/>
                  </a:cubicBezTo>
                  <a:cubicBezTo>
                    <a:pt x="3527" y="248"/>
                    <a:pt x="3518" y="262"/>
                    <a:pt x="3511" y="275"/>
                  </a:cubicBezTo>
                  <a:cubicBezTo>
                    <a:pt x="3504" y="288"/>
                    <a:pt x="3499" y="305"/>
                    <a:pt x="3494" y="325"/>
                  </a:cubicBezTo>
                  <a:lnTo>
                    <a:pt x="3463" y="467"/>
                  </a:lnTo>
                  <a:lnTo>
                    <a:pt x="3407" y="467"/>
                  </a:lnTo>
                  <a:lnTo>
                    <a:pt x="3454" y="260"/>
                  </a:lnTo>
                  <a:cubicBezTo>
                    <a:pt x="3457" y="247"/>
                    <a:pt x="3459" y="237"/>
                    <a:pt x="3460" y="230"/>
                  </a:cubicBezTo>
                  <a:cubicBezTo>
                    <a:pt x="3461" y="222"/>
                    <a:pt x="3461" y="216"/>
                    <a:pt x="3461" y="212"/>
                  </a:cubicBezTo>
                  <a:cubicBezTo>
                    <a:pt x="3461" y="203"/>
                    <a:pt x="3460" y="197"/>
                    <a:pt x="3457" y="193"/>
                  </a:cubicBezTo>
                  <a:cubicBezTo>
                    <a:pt x="3454" y="189"/>
                    <a:pt x="3449" y="187"/>
                    <a:pt x="3443" y="187"/>
                  </a:cubicBezTo>
                  <a:cubicBezTo>
                    <a:pt x="3437" y="187"/>
                    <a:pt x="3430" y="190"/>
                    <a:pt x="3422" y="195"/>
                  </a:cubicBezTo>
                  <a:cubicBezTo>
                    <a:pt x="3415" y="201"/>
                    <a:pt x="3404" y="211"/>
                    <a:pt x="3391" y="225"/>
                  </a:cubicBezTo>
                  <a:lnTo>
                    <a:pt x="3373" y="207"/>
                  </a:lnTo>
                  <a:cubicBezTo>
                    <a:pt x="3393" y="186"/>
                    <a:pt x="3409" y="171"/>
                    <a:pt x="3423" y="163"/>
                  </a:cubicBezTo>
                  <a:cubicBezTo>
                    <a:pt x="3436" y="154"/>
                    <a:pt x="3451" y="149"/>
                    <a:pt x="3468" y="149"/>
                  </a:cubicBezTo>
                  <a:close/>
                  <a:moveTo>
                    <a:pt x="3196" y="149"/>
                  </a:moveTo>
                  <a:cubicBezTo>
                    <a:pt x="3210" y="149"/>
                    <a:pt x="3223" y="151"/>
                    <a:pt x="3235" y="154"/>
                  </a:cubicBezTo>
                  <a:cubicBezTo>
                    <a:pt x="3248" y="157"/>
                    <a:pt x="3260" y="163"/>
                    <a:pt x="3273" y="171"/>
                  </a:cubicBezTo>
                  <a:lnTo>
                    <a:pt x="3303" y="149"/>
                  </a:lnTo>
                  <a:lnTo>
                    <a:pt x="3324" y="155"/>
                  </a:lnTo>
                  <a:lnTo>
                    <a:pt x="3276" y="361"/>
                  </a:lnTo>
                  <a:cubicBezTo>
                    <a:pt x="3271" y="382"/>
                    <a:pt x="3269" y="398"/>
                    <a:pt x="3269" y="410"/>
                  </a:cubicBezTo>
                  <a:cubicBezTo>
                    <a:pt x="3269" y="418"/>
                    <a:pt x="3270" y="425"/>
                    <a:pt x="3273" y="429"/>
                  </a:cubicBezTo>
                  <a:cubicBezTo>
                    <a:pt x="3276" y="432"/>
                    <a:pt x="3281" y="434"/>
                    <a:pt x="3287" y="434"/>
                  </a:cubicBezTo>
                  <a:cubicBezTo>
                    <a:pt x="3293" y="434"/>
                    <a:pt x="3300" y="432"/>
                    <a:pt x="3308" y="426"/>
                  </a:cubicBezTo>
                  <a:cubicBezTo>
                    <a:pt x="3315" y="421"/>
                    <a:pt x="3325" y="411"/>
                    <a:pt x="3339" y="396"/>
                  </a:cubicBezTo>
                  <a:lnTo>
                    <a:pt x="3357" y="414"/>
                  </a:lnTo>
                  <a:cubicBezTo>
                    <a:pt x="3338" y="435"/>
                    <a:pt x="3321" y="450"/>
                    <a:pt x="3307" y="459"/>
                  </a:cubicBezTo>
                  <a:cubicBezTo>
                    <a:pt x="3294" y="468"/>
                    <a:pt x="3279" y="472"/>
                    <a:pt x="3263" y="472"/>
                  </a:cubicBezTo>
                  <a:cubicBezTo>
                    <a:pt x="3249" y="472"/>
                    <a:pt x="3238" y="467"/>
                    <a:pt x="3230" y="459"/>
                  </a:cubicBezTo>
                  <a:cubicBezTo>
                    <a:pt x="3222" y="450"/>
                    <a:pt x="3218" y="438"/>
                    <a:pt x="3218" y="423"/>
                  </a:cubicBezTo>
                  <a:cubicBezTo>
                    <a:pt x="3218" y="411"/>
                    <a:pt x="3221" y="398"/>
                    <a:pt x="3226" y="385"/>
                  </a:cubicBezTo>
                  <a:lnTo>
                    <a:pt x="3221" y="384"/>
                  </a:lnTo>
                  <a:cubicBezTo>
                    <a:pt x="3201" y="414"/>
                    <a:pt x="3181" y="436"/>
                    <a:pt x="3162" y="450"/>
                  </a:cubicBezTo>
                  <a:cubicBezTo>
                    <a:pt x="3143" y="465"/>
                    <a:pt x="3124" y="472"/>
                    <a:pt x="3103" y="472"/>
                  </a:cubicBezTo>
                  <a:cubicBezTo>
                    <a:pt x="3079" y="472"/>
                    <a:pt x="3060" y="463"/>
                    <a:pt x="3047" y="445"/>
                  </a:cubicBezTo>
                  <a:cubicBezTo>
                    <a:pt x="3034" y="426"/>
                    <a:pt x="3027" y="401"/>
                    <a:pt x="3027" y="369"/>
                  </a:cubicBezTo>
                  <a:cubicBezTo>
                    <a:pt x="3027" y="331"/>
                    <a:pt x="3035" y="295"/>
                    <a:pt x="3049" y="261"/>
                  </a:cubicBezTo>
                  <a:cubicBezTo>
                    <a:pt x="3064" y="226"/>
                    <a:pt x="3084" y="199"/>
                    <a:pt x="3110" y="179"/>
                  </a:cubicBezTo>
                  <a:cubicBezTo>
                    <a:pt x="3136" y="159"/>
                    <a:pt x="3164" y="149"/>
                    <a:pt x="3196" y="149"/>
                  </a:cubicBezTo>
                  <a:close/>
                  <a:moveTo>
                    <a:pt x="1913" y="149"/>
                  </a:moveTo>
                  <a:cubicBezTo>
                    <a:pt x="1927" y="149"/>
                    <a:pt x="1940" y="151"/>
                    <a:pt x="1952" y="154"/>
                  </a:cubicBezTo>
                  <a:cubicBezTo>
                    <a:pt x="1964" y="158"/>
                    <a:pt x="1977" y="163"/>
                    <a:pt x="1989" y="171"/>
                  </a:cubicBezTo>
                  <a:lnTo>
                    <a:pt x="2019" y="149"/>
                  </a:lnTo>
                  <a:lnTo>
                    <a:pt x="2040" y="155"/>
                  </a:lnTo>
                  <a:lnTo>
                    <a:pt x="2006" y="307"/>
                  </a:lnTo>
                  <a:cubicBezTo>
                    <a:pt x="2004" y="317"/>
                    <a:pt x="1999" y="344"/>
                    <a:pt x="1990" y="387"/>
                  </a:cubicBezTo>
                  <a:cubicBezTo>
                    <a:pt x="1981" y="433"/>
                    <a:pt x="1974" y="465"/>
                    <a:pt x="1968" y="484"/>
                  </a:cubicBezTo>
                  <a:cubicBezTo>
                    <a:pt x="1963" y="503"/>
                    <a:pt x="1956" y="520"/>
                    <a:pt x="1948" y="536"/>
                  </a:cubicBezTo>
                  <a:cubicBezTo>
                    <a:pt x="1939" y="551"/>
                    <a:pt x="1929" y="565"/>
                    <a:pt x="1916" y="576"/>
                  </a:cubicBezTo>
                  <a:cubicBezTo>
                    <a:pt x="1903" y="588"/>
                    <a:pt x="1887" y="597"/>
                    <a:pt x="1868" y="603"/>
                  </a:cubicBezTo>
                  <a:cubicBezTo>
                    <a:pt x="1850" y="609"/>
                    <a:pt x="1828" y="613"/>
                    <a:pt x="1802" y="613"/>
                  </a:cubicBezTo>
                  <a:cubicBezTo>
                    <a:pt x="1720" y="613"/>
                    <a:pt x="1679" y="589"/>
                    <a:pt x="1679" y="541"/>
                  </a:cubicBezTo>
                  <a:cubicBezTo>
                    <a:pt x="1679" y="529"/>
                    <a:pt x="1683" y="517"/>
                    <a:pt x="1690" y="507"/>
                  </a:cubicBezTo>
                  <a:cubicBezTo>
                    <a:pt x="1697" y="497"/>
                    <a:pt x="1709" y="487"/>
                    <a:pt x="1726" y="476"/>
                  </a:cubicBezTo>
                  <a:lnTo>
                    <a:pt x="1749" y="495"/>
                  </a:lnTo>
                  <a:cubicBezTo>
                    <a:pt x="1745" y="500"/>
                    <a:pt x="1741" y="505"/>
                    <a:pt x="1739" y="510"/>
                  </a:cubicBezTo>
                  <a:cubicBezTo>
                    <a:pt x="1736" y="515"/>
                    <a:pt x="1734" y="519"/>
                    <a:pt x="1733" y="524"/>
                  </a:cubicBezTo>
                  <a:cubicBezTo>
                    <a:pt x="1731" y="528"/>
                    <a:pt x="1731" y="534"/>
                    <a:pt x="1731" y="540"/>
                  </a:cubicBezTo>
                  <a:cubicBezTo>
                    <a:pt x="1731" y="556"/>
                    <a:pt x="1737" y="568"/>
                    <a:pt x="1748" y="576"/>
                  </a:cubicBezTo>
                  <a:cubicBezTo>
                    <a:pt x="1760" y="583"/>
                    <a:pt x="1778" y="587"/>
                    <a:pt x="1802" y="587"/>
                  </a:cubicBezTo>
                  <a:cubicBezTo>
                    <a:pt x="1828" y="587"/>
                    <a:pt x="1850" y="581"/>
                    <a:pt x="1866" y="569"/>
                  </a:cubicBezTo>
                  <a:cubicBezTo>
                    <a:pt x="1882" y="557"/>
                    <a:pt x="1896" y="537"/>
                    <a:pt x="1908" y="511"/>
                  </a:cubicBezTo>
                  <a:cubicBezTo>
                    <a:pt x="1919" y="484"/>
                    <a:pt x="1930" y="444"/>
                    <a:pt x="1941" y="389"/>
                  </a:cubicBezTo>
                  <a:lnTo>
                    <a:pt x="1937" y="388"/>
                  </a:lnTo>
                  <a:cubicBezTo>
                    <a:pt x="1915" y="417"/>
                    <a:pt x="1896" y="438"/>
                    <a:pt x="1878" y="452"/>
                  </a:cubicBezTo>
                  <a:cubicBezTo>
                    <a:pt x="1860" y="465"/>
                    <a:pt x="1840" y="472"/>
                    <a:pt x="1819" y="472"/>
                  </a:cubicBezTo>
                  <a:cubicBezTo>
                    <a:pt x="1796" y="472"/>
                    <a:pt x="1777" y="463"/>
                    <a:pt x="1764" y="445"/>
                  </a:cubicBezTo>
                  <a:cubicBezTo>
                    <a:pt x="1751" y="427"/>
                    <a:pt x="1744" y="402"/>
                    <a:pt x="1744" y="369"/>
                  </a:cubicBezTo>
                  <a:cubicBezTo>
                    <a:pt x="1744" y="331"/>
                    <a:pt x="1752" y="296"/>
                    <a:pt x="1766" y="261"/>
                  </a:cubicBezTo>
                  <a:cubicBezTo>
                    <a:pt x="1781" y="227"/>
                    <a:pt x="1801" y="200"/>
                    <a:pt x="1827" y="180"/>
                  </a:cubicBezTo>
                  <a:cubicBezTo>
                    <a:pt x="1853" y="159"/>
                    <a:pt x="1882" y="149"/>
                    <a:pt x="1913" y="149"/>
                  </a:cubicBezTo>
                  <a:close/>
                  <a:moveTo>
                    <a:pt x="1388" y="149"/>
                  </a:moveTo>
                  <a:cubicBezTo>
                    <a:pt x="1402" y="149"/>
                    <a:pt x="1412" y="154"/>
                    <a:pt x="1420" y="163"/>
                  </a:cubicBezTo>
                  <a:cubicBezTo>
                    <a:pt x="1428" y="172"/>
                    <a:pt x="1432" y="184"/>
                    <a:pt x="1432" y="198"/>
                  </a:cubicBezTo>
                  <a:cubicBezTo>
                    <a:pt x="1432" y="210"/>
                    <a:pt x="1430" y="223"/>
                    <a:pt x="1424" y="237"/>
                  </a:cubicBezTo>
                  <a:lnTo>
                    <a:pt x="1428" y="238"/>
                  </a:lnTo>
                  <a:cubicBezTo>
                    <a:pt x="1450" y="208"/>
                    <a:pt x="1470" y="186"/>
                    <a:pt x="1489" y="171"/>
                  </a:cubicBezTo>
                  <a:cubicBezTo>
                    <a:pt x="1508" y="157"/>
                    <a:pt x="1528" y="150"/>
                    <a:pt x="1549" y="150"/>
                  </a:cubicBezTo>
                  <a:cubicBezTo>
                    <a:pt x="1569" y="150"/>
                    <a:pt x="1584" y="155"/>
                    <a:pt x="1595" y="167"/>
                  </a:cubicBezTo>
                  <a:cubicBezTo>
                    <a:pt x="1606" y="179"/>
                    <a:pt x="1612" y="195"/>
                    <a:pt x="1612" y="216"/>
                  </a:cubicBezTo>
                  <a:cubicBezTo>
                    <a:pt x="1612" y="229"/>
                    <a:pt x="1608" y="249"/>
                    <a:pt x="1602" y="274"/>
                  </a:cubicBezTo>
                  <a:lnTo>
                    <a:pt x="1581" y="359"/>
                  </a:lnTo>
                  <a:cubicBezTo>
                    <a:pt x="1575" y="383"/>
                    <a:pt x="1572" y="400"/>
                    <a:pt x="1572" y="410"/>
                  </a:cubicBezTo>
                  <a:cubicBezTo>
                    <a:pt x="1572" y="418"/>
                    <a:pt x="1574" y="425"/>
                    <a:pt x="1576" y="429"/>
                  </a:cubicBezTo>
                  <a:cubicBezTo>
                    <a:pt x="1579" y="432"/>
                    <a:pt x="1584" y="434"/>
                    <a:pt x="1590" y="434"/>
                  </a:cubicBezTo>
                  <a:cubicBezTo>
                    <a:pt x="1596" y="434"/>
                    <a:pt x="1603" y="432"/>
                    <a:pt x="1611" y="426"/>
                  </a:cubicBezTo>
                  <a:cubicBezTo>
                    <a:pt x="1618" y="421"/>
                    <a:pt x="1628" y="411"/>
                    <a:pt x="1642" y="396"/>
                  </a:cubicBezTo>
                  <a:lnTo>
                    <a:pt x="1661" y="414"/>
                  </a:lnTo>
                  <a:cubicBezTo>
                    <a:pt x="1642" y="434"/>
                    <a:pt x="1626" y="449"/>
                    <a:pt x="1612" y="458"/>
                  </a:cubicBezTo>
                  <a:cubicBezTo>
                    <a:pt x="1598" y="467"/>
                    <a:pt x="1582" y="472"/>
                    <a:pt x="1564" y="472"/>
                  </a:cubicBezTo>
                  <a:cubicBezTo>
                    <a:pt x="1550" y="472"/>
                    <a:pt x="1539" y="467"/>
                    <a:pt x="1530" y="457"/>
                  </a:cubicBezTo>
                  <a:cubicBezTo>
                    <a:pt x="1522" y="447"/>
                    <a:pt x="1517" y="434"/>
                    <a:pt x="1517" y="418"/>
                  </a:cubicBezTo>
                  <a:cubicBezTo>
                    <a:pt x="1517" y="404"/>
                    <a:pt x="1521" y="383"/>
                    <a:pt x="1528" y="356"/>
                  </a:cubicBezTo>
                  <a:lnTo>
                    <a:pt x="1542" y="299"/>
                  </a:lnTo>
                  <a:cubicBezTo>
                    <a:pt x="1548" y="279"/>
                    <a:pt x="1551" y="264"/>
                    <a:pt x="1553" y="254"/>
                  </a:cubicBezTo>
                  <a:cubicBezTo>
                    <a:pt x="1554" y="244"/>
                    <a:pt x="1555" y="236"/>
                    <a:pt x="1555" y="230"/>
                  </a:cubicBezTo>
                  <a:cubicBezTo>
                    <a:pt x="1555" y="215"/>
                    <a:pt x="1553" y="204"/>
                    <a:pt x="1548" y="198"/>
                  </a:cubicBezTo>
                  <a:cubicBezTo>
                    <a:pt x="1543" y="191"/>
                    <a:pt x="1535" y="188"/>
                    <a:pt x="1523" y="188"/>
                  </a:cubicBezTo>
                  <a:cubicBezTo>
                    <a:pt x="1514" y="188"/>
                    <a:pt x="1504" y="191"/>
                    <a:pt x="1494" y="199"/>
                  </a:cubicBezTo>
                  <a:cubicBezTo>
                    <a:pt x="1483" y="206"/>
                    <a:pt x="1472" y="217"/>
                    <a:pt x="1460" y="232"/>
                  </a:cubicBezTo>
                  <a:cubicBezTo>
                    <a:pt x="1448" y="246"/>
                    <a:pt x="1439" y="261"/>
                    <a:pt x="1432" y="274"/>
                  </a:cubicBezTo>
                  <a:cubicBezTo>
                    <a:pt x="1424" y="288"/>
                    <a:pt x="1419" y="305"/>
                    <a:pt x="1414" y="325"/>
                  </a:cubicBezTo>
                  <a:lnTo>
                    <a:pt x="1383" y="467"/>
                  </a:lnTo>
                  <a:lnTo>
                    <a:pt x="1327" y="467"/>
                  </a:lnTo>
                  <a:lnTo>
                    <a:pt x="1374" y="260"/>
                  </a:lnTo>
                  <a:cubicBezTo>
                    <a:pt x="1379" y="239"/>
                    <a:pt x="1381" y="223"/>
                    <a:pt x="1381" y="212"/>
                  </a:cubicBezTo>
                  <a:cubicBezTo>
                    <a:pt x="1381" y="203"/>
                    <a:pt x="1380" y="197"/>
                    <a:pt x="1377" y="193"/>
                  </a:cubicBezTo>
                  <a:cubicBezTo>
                    <a:pt x="1374" y="189"/>
                    <a:pt x="1370" y="187"/>
                    <a:pt x="1364" y="187"/>
                  </a:cubicBezTo>
                  <a:cubicBezTo>
                    <a:pt x="1357" y="187"/>
                    <a:pt x="1350" y="190"/>
                    <a:pt x="1342" y="195"/>
                  </a:cubicBezTo>
                  <a:cubicBezTo>
                    <a:pt x="1335" y="201"/>
                    <a:pt x="1325" y="211"/>
                    <a:pt x="1312" y="225"/>
                  </a:cubicBezTo>
                  <a:lnTo>
                    <a:pt x="1293" y="207"/>
                  </a:lnTo>
                  <a:cubicBezTo>
                    <a:pt x="1313" y="186"/>
                    <a:pt x="1330" y="171"/>
                    <a:pt x="1343" y="163"/>
                  </a:cubicBezTo>
                  <a:cubicBezTo>
                    <a:pt x="1356" y="154"/>
                    <a:pt x="1371" y="149"/>
                    <a:pt x="1388" y="149"/>
                  </a:cubicBezTo>
                  <a:close/>
                  <a:moveTo>
                    <a:pt x="860" y="149"/>
                  </a:moveTo>
                  <a:cubicBezTo>
                    <a:pt x="873" y="149"/>
                    <a:pt x="884" y="154"/>
                    <a:pt x="892" y="163"/>
                  </a:cubicBezTo>
                  <a:cubicBezTo>
                    <a:pt x="900" y="172"/>
                    <a:pt x="904" y="184"/>
                    <a:pt x="904" y="198"/>
                  </a:cubicBezTo>
                  <a:cubicBezTo>
                    <a:pt x="904" y="209"/>
                    <a:pt x="902" y="220"/>
                    <a:pt x="898" y="232"/>
                  </a:cubicBezTo>
                  <a:lnTo>
                    <a:pt x="902" y="234"/>
                  </a:lnTo>
                  <a:cubicBezTo>
                    <a:pt x="923" y="205"/>
                    <a:pt x="944" y="183"/>
                    <a:pt x="963" y="170"/>
                  </a:cubicBezTo>
                  <a:cubicBezTo>
                    <a:pt x="983" y="156"/>
                    <a:pt x="1003" y="150"/>
                    <a:pt x="1023" y="150"/>
                  </a:cubicBezTo>
                  <a:cubicBezTo>
                    <a:pt x="1039" y="150"/>
                    <a:pt x="1052" y="151"/>
                    <a:pt x="1063" y="153"/>
                  </a:cubicBezTo>
                  <a:lnTo>
                    <a:pt x="1047" y="226"/>
                  </a:lnTo>
                  <a:lnTo>
                    <a:pt x="1014" y="226"/>
                  </a:lnTo>
                  <a:cubicBezTo>
                    <a:pt x="1012" y="217"/>
                    <a:pt x="1011" y="210"/>
                    <a:pt x="1008" y="205"/>
                  </a:cubicBezTo>
                  <a:cubicBezTo>
                    <a:pt x="1006" y="200"/>
                    <a:pt x="1003" y="197"/>
                    <a:pt x="1000" y="195"/>
                  </a:cubicBezTo>
                  <a:cubicBezTo>
                    <a:pt x="997" y="193"/>
                    <a:pt x="992" y="192"/>
                    <a:pt x="987" y="192"/>
                  </a:cubicBezTo>
                  <a:cubicBezTo>
                    <a:pt x="980" y="192"/>
                    <a:pt x="971" y="195"/>
                    <a:pt x="962" y="202"/>
                  </a:cubicBezTo>
                  <a:cubicBezTo>
                    <a:pt x="953" y="209"/>
                    <a:pt x="942" y="219"/>
                    <a:pt x="931" y="234"/>
                  </a:cubicBezTo>
                  <a:cubicBezTo>
                    <a:pt x="919" y="248"/>
                    <a:pt x="910" y="262"/>
                    <a:pt x="903" y="275"/>
                  </a:cubicBezTo>
                  <a:cubicBezTo>
                    <a:pt x="896" y="288"/>
                    <a:pt x="891" y="305"/>
                    <a:pt x="886" y="325"/>
                  </a:cubicBezTo>
                  <a:lnTo>
                    <a:pt x="855" y="467"/>
                  </a:lnTo>
                  <a:lnTo>
                    <a:pt x="799" y="467"/>
                  </a:lnTo>
                  <a:lnTo>
                    <a:pt x="846" y="260"/>
                  </a:lnTo>
                  <a:cubicBezTo>
                    <a:pt x="849" y="247"/>
                    <a:pt x="851" y="237"/>
                    <a:pt x="852" y="230"/>
                  </a:cubicBezTo>
                  <a:cubicBezTo>
                    <a:pt x="853" y="222"/>
                    <a:pt x="853" y="216"/>
                    <a:pt x="853" y="212"/>
                  </a:cubicBezTo>
                  <a:cubicBezTo>
                    <a:pt x="853" y="203"/>
                    <a:pt x="852" y="197"/>
                    <a:pt x="849" y="193"/>
                  </a:cubicBezTo>
                  <a:cubicBezTo>
                    <a:pt x="846" y="189"/>
                    <a:pt x="841" y="187"/>
                    <a:pt x="835" y="187"/>
                  </a:cubicBezTo>
                  <a:cubicBezTo>
                    <a:pt x="829" y="187"/>
                    <a:pt x="822" y="190"/>
                    <a:pt x="814" y="195"/>
                  </a:cubicBezTo>
                  <a:cubicBezTo>
                    <a:pt x="807" y="201"/>
                    <a:pt x="796" y="211"/>
                    <a:pt x="783" y="225"/>
                  </a:cubicBezTo>
                  <a:lnTo>
                    <a:pt x="765" y="207"/>
                  </a:lnTo>
                  <a:cubicBezTo>
                    <a:pt x="785" y="186"/>
                    <a:pt x="801" y="171"/>
                    <a:pt x="815" y="163"/>
                  </a:cubicBezTo>
                  <a:cubicBezTo>
                    <a:pt x="828" y="154"/>
                    <a:pt x="843" y="149"/>
                    <a:pt x="860" y="149"/>
                  </a:cubicBezTo>
                  <a:close/>
                  <a:moveTo>
                    <a:pt x="478" y="149"/>
                  </a:moveTo>
                  <a:cubicBezTo>
                    <a:pt x="492" y="149"/>
                    <a:pt x="503" y="154"/>
                    <a:pt x="511" y="163"/>
                  </a:cubicBezTo>
                  <a:cubicBezTo>
                    <a:pt x="519" y="173"/>
                    <a:pt x="523" y="185"/>
                    <a:pt x="523" y="201"/>
                  </a:cubicBezTo>
                  <a:cubicBezTo>
                    <a:pt x="523" y="218"/>
                    <a:pt x="520" y="240"/>
                    <a:pt x="513" y="265"/>
                  </a:cubicBezTo>
                  <a:lnTo>
                    <a:pt x="499" y="322"/>
                  </a:lnTo>
                  <a:cubicBezTo>
                    <a:pt x="495" y="336"/>
                    <a:pt x="493" y="347"/>
                    <a:pt x="491" y="355"/>
                  </a:cubicBezTo>
                  <a:cubicBezTo>
                    <a:pt x="489" y="364"/>
                    <a:pt x="488" y="370"/>
                    <a:pt x="487" y="376"/>
                  </a:cubicBezTo>
                  <a:cubicBezTo>
                    <a:pt x="487" y="382"/>
                    <a:pt x="486" y="387"/>
                    <a:pt x="486" y="391"/>
                  </a:cubicBezTo>
                  <a:cubicBezTo>
                    <a:pt x="486" y="406"/>
                    <a:pt x="489" y="417"/>
                    <a:pt x="494" y="424"/>
                  </a:cubicBezTo>
                  <a:cubicBezTo>
                    <a:pt x="499" y="430"/>
                    <a:pt x="507" y="433"/>
                    <a:pt x="518" y="433"/>
                  </a:cubicBezTo>
                  <a:cubicBezTo>
                    <a:pt x="527" y="433"/>
                    <a:pt x="537" y="430"/>
                    <a:pt x="548" y="423"/>
                  </a:cubicBezTo>
                  <a:cubicBezTo>
                    <a:pt x="558" y="415"/>
                    <a:pt x="570" y="404"/>
                    <a:pt x="581" y="390"/>
                  </a:cubicBezTo>
                  <a:cubicBezTo>
                    <a:pt x="593" y="375"/>
                    <a:pt x="603" y="361"/>
                    <a:pt x="610" y="347"/>
                  </a:cubicBezTo>
                  <a:cubicBezTo>
                    <a:pt x="617" y="333"/>
                    <a:pt x="623" y="316"/>
                    <a:pt x="628" y="296"/>
                  </a:cubicBezTo>
                  <a:lnTo>
                    <a:pt x="659" y="155"/>
                  </a:lnTo>
                  <a:lnTo>
                    <a:pt x="715" y="155"/>
                  </a:lnTo>
                  <a:lnTo>
                    <a:pt x="667" y="361"/>
                  </a:lnTo>
                  <a:cubicBezTo>
                    <a:pt x="663" y="382"/>
                    <a:pt x="660" y="398"/>
                    <a:pt x="660" y="410"/>
                  </a:cubicBezTo>
                  <a:cubicBezTo>
                    <a:pt x="660" y="418"/>
                    <a:pt x="662" y="425"/>
                    <a:pt x="664" y="429"/>
                  </a:cubicBezTo>
                  <a:cubicBezTo>
                    <a:pt x="667" y="432"/>
                    <a:pt x="672" y="434"/>
                    <a:pt x="678" y="434"/>
                  </a:cubicBezTo>
                  <a:cubicBezTo>
                    <a:pt x="684" y="434"/>
                    <a:pt x="691" y="432"/>
                    <a:pt x="699" y="426"/>
                  </a:cubicBezTo>
                  <a:cubicBezTo>
                    <a:pt x="706" y="421"/>
                    <a:pt x="716" y="411"/>
                    <a:pt x="730" y="396"/>
                  </a:cubicBezTo>
                  <a:lnTo>
                    <a:pt x="749" y="414"/>
                  </a:lnTo>
                  <a:cubicBezTo>
                    <a:pt x="729" y="435"/>
                    <a:pt x="712" y="450"/>
                    <a:pt x="698" y="459"/>
                  </a:cubicBezTo>
                  <a:cubicBezTo>
                    <a:pt x="684" y="468"/>
                    <a:pt x="669" y="472"/>
                    <a:pt x="654" y="472"/>
                  </a:cubicBezTo>
                  <a:cubicBezTo>
                    <a:pt x="640" y="472"/>
                    <a:pt x="629" y="467"/>
                    <a:pt x="621" y="459"/>
                  </a:cubicBezTo>
                  <a:cubicBezTo>
                    <a:pt x="613" y="450"/>
                    <a:pt x="609" y="438"/>
                    <a:pt x="609" y="423"/>
                  </a:cubicBezTo>
                  <a:cubicBezTo>
                    <a:pt x="609" y="411"/>
                    <a:pt x="612" y="398"/>
                    <a:pt x="617" y="385"/>
                  </a:cubicBezTo>
                  <a:lnTo>
                    <a:pt x="613" y="383"/>
                  </a:lnTo>
                  <a:cubicBezTo>
                    <a:pt x="592" y="413"/>
                    <a:pt x="571" y="436"/>
                    <a:pt x="552" y="450"/>
                  </a:cubicBezTo>
                  <a:cubicBezTo>
                    <a:pt x="533" y="464"/>
                    <a:pt x="513" y="472"/>
                    <a:pt x="493" y="472"/>
                  </a:cubicBezTo>
                  <a:cubicBezTo>
                    <a:pt x="473" y="472"/>
                    <a:pt x="457" y="466"/>
                    <a:pt x="446" y="454"/>
                  </a:cubicBezTo>
                  <a:cubicBezTo>
                    <a:pt x="435" y="443"/>
                    <a:pt x="430" y="426"/>
                    <a:pt x="430" y="406"/>
                  </a:cubicBezTo>
                  <a:cubicBezTo>
                    <a:pt x="430" y="392"/>
                    <a:pt x="433" y="373"/>
                    <a:pt x="439" y="347"/>
                  </a:cubicBezTo>
                  <a:lnTo>
                    <a:pt x="461" y="262"/>
                  </a:lnTo>
                  <a:cubicBezTo>
                    <a:pt x="466" y="238"/>
                    <a:pt x="469" y="221"/>
                    <a:pt x="469" y="212"/>
                  </a:cubicBezTo>
                  <a:cubicBezTo>
                    <a:pt x="469" y="203"/>
                    <a:pt x="468" y="197"/>
                    <a:pt x="465" y="193"/>
                  </a:cubicBezTo>
                  <a:cubicBezTo>
                    <a:pt x="462" y="189"/>
                    <a:pt x="458" y="187"/>
                    <a:pt x="452" y="187"/>
                  </a:cubicBezTo>
                  <a:cubicBezTo>
                    <a:pt x="445" y="187"/>
                    <a:pt x="438" y="190"/>
                    <a:pt x="430" y="195"/>
                  </a:cubicBezTo>
                  <a:cubicBezTo>
                    <a:pt x="423" y="201"/>
                    <a:pt x="413" y="211"/>
                    <a:pt x="400" y="225"/>
                  </a:cubicBezTo>
                  <a:lnTo>
                    <a:pt x="381" y="207"/>
                  </a:lnTo>
                  <a:cubicBezTo>
                    <a:pt x="399" y="188"/>
                    <a:pt x="413" y="176"/>
                    <a:pt x="423" y="169"/>
                  </a:cubicBezTo>
                  <a:cubicBezTo>
                    <a:pt x="432" y="162"/>
                    <a:pt x="441" y="157"/>
                    <a:pt x="450" y="154"/>
                  </a:cubicBezTo>
                  <a:cubicBezTo>
                    <a:pt x="458" y="151"/>
                    <a:pt x="468" y="149"/>
                    <a:pt x="478" y="149"/>
                  </a:cubicBezTo>
                  <a:close/>
                  <a:moveTo>
                    <a:pt x="2350" y="85"/>
                  </a:moveTo>
                  <a:lnTo>
                    <a:pt x="2234" y="291"/>
                  </a:lnTo>
                  <a:lnTo>
                    <a:pt x="2362" y="291"/>
                  </a:lnTo>
                  <a:lnTo>
                    <a:pt x="2356" y="186"/>
                  </a:lnTo>
                  <a:cubicBezTo>
                    <a:pt x="2355" y="171"/>
                    <a:pt x="2355" y="153"/>
                    <a:pt x="2354" y="132"/>
                  </a:cubicBezTo>
                  <a:cubicBezTo>
                    <a:pt x="2354" y="110"/>
                    <a:pt x="2354" y="95"/>
                    <a:pt x="2354" y="85"/>
                  </a:cubicBezTo>
                  <a:lnTo>
                    <a:pt x="2350" y="85"/>
                  </a:lnTo>
                  <a:close/>
                  <a:moveTo>
                    <a:pt x="1200" y="27"/>
                  </a:moveTo>
                  <a:lnTo>
                    <a:pt x="1257" y="27"/>
                  </a:lnTo>
                  <a:lnTo>
                    <a:pt x="1242" y="90"/>
                  </a:lnTo>
                  <a:lnTo>
                    <a:pt x="1185" y="90"/>
                  </a:lnTo>
                  <a:lnTo>
                    <a:pt x="1200" y="27"/>
                  </a:lnTo>
                  <a:close/>
                  <a:moveTo>
                    <a:pt x="24" y="21"/>
                  </a:moveTo>
                  <a:lnTo>
                    <a:pt x="365" y="21"/>
                  </a:lnTo>
                  <a:lnTo>
                    <a:pt x="339" y="136"/>
                  </a:lnTo>
                  <a:lnTo>
                    <a:pt x="308" y="136"/>
                  </a:lnTo>
                  <a:cubicBezTo>
                    <a:pt x="308" y="115"/>
                    <a:pt x="308" y="99"/>
                    <a:pt x="307" y="89"/>
                  </a:cubicBezTo>
                  <a:cubicBezTo>
                    <a:pt x="305" y="78"/>
                    <a:pt x="303" y="70"/>
                    <a:pt x="300" y="65"/>
                  </a:cubicBezTo>
                  <a:cubicBezTo>
                    <a:pt x="297" y="59"/>
                    <a:pt x="294" y="55"/>
                    <a:pt x="289" y="53"/>
                  </a:cubicBezTo>
                  <a:cubicBezTo>
                    <a:pt x="285" y="51"/>
                    <a:pt x="277" y="50"/>
                    <a:pt x="265" y="50"/>
                  </a:cubicBezTo>
                  <a:lnTo>
                    <a:pt x="217" y="50"/>
                  </a:lnTo>
                  <a:lnTo>
                    <a:pt x="146" y="372"/>
                  </a:lnTo>
                  <a:cubicBezTo>
                    <a:pt x="144" y="380"/>
                    <a:pt x="143" y="387"/>
                    <a:pt x="142" y="392"/>
                  </a:cubicBezTo>
                  <a:cubicBezTo>
                    <a:pt x="142" y="397"/>
                    <a:pt x="141" y="402"/>
                    <a:pt x="140" y="408"/>
                  </a:cubicBezTo>
                  <a:cubicBezTo>
                    <a:pt x="140" y="413"/>
                    <a:pt x="140" y="418"/>
                    <a:pt x="140" y="423"/>
                  </a:cubicBezTo>
                  <a:cubicBezTo>
                    <a:pt x="140" y="429"/>
                    <a:pt x="141" y="435"/>
                    <a:pt x="143" y="439"/>
                  </a:cubicBezTo>
                  <a:cubicBezTo>
                    <a:pt x="145" y="442"/>
                    <a:pt x="148" y="445"/>
                    <a:pt x="153" y="447"/>
                  </a:cubicBezTo>
                  <a:cubicBezTo>
                    <a:pt x="157" y="449"/>
                    <a:pt x="164" y="450"/>
                    <a:pt x="175" y="451"/>
                  </a:cubicBezTo>
                  <a:lnTo>
                    <a:pt x="172" y="467"/>
                  </a:lnTo>
                  <a:lnTo>
                    <a:pt x="34" y="467"/>
                  </a:lnTo>
                  <a:lnTo>
                    <a:pt x="38" y="451"/>
                  </a:lnTo>
                  <a:cubicBezTo>
                    <a:pt x="46" y="449"/>
                    <a:pt x="53" y="448"/>
                    <a:pt x="57" y="446"/>
                  </a:cubicBezTo>
                  <a:cubicBezTo>
                    <a:pt x="61" y="443"/>
                    <a:pt x="65" y="440"/>
                    <a:pt x="68" y="435"/>
                  </a:cubicBezTo>
                  <a:cubicBezTo>
                    <a:pt x="71" y="431"/>
                    <a:pt x="74" y="424"/>
                    <a:pt x="77" y="414"/>
                  </a:cubicBezTo>
                  <a:cubicBezTo>
                    <a:pt x="81" y="404"/>
                    <a:pt x="84" y="389"/>
                    <a:pt x="89" y="370"/>
                  </a:cubicBezTo>
                  <a:lnTo>
                    <a:pt x="158" y="50"/>
                  </a:lnTo>
                  <a:lnTo>
                    <a:pt x="117" y="50"/>
                  </a:lnTo>
                  <a:cubicBezTo>
                    <a:pt x="104" y="50"/>
                    <a:pt x="93" y="52"/>
                    <a:pt x="85" y="56"/>
                  </a:cubicBezTo>
                  <a:cubicBezTo>
                    <a:pt x="77" y="60"/>
                    <a:pt x="69" y="67"/>
                    <a:pt x="61" y="78"/>
                  </a:cubicBezTo>
                  <a:cubicBezTo>
                    <a:pt x="53" y="89"/>
                    <a:pt x="43" y="106"/>
                    <a:pt x="31" y="131"/>
                  </a:cubicBezTo>
                  <a:lnTo>
                    <a:pt x="0" y="131"/>
                  </a:lnTo>
                  <a:lnTo>
                    <a:pt x="24" y="21"/>
                  </a:lnTo>
                  <a:close/>
                  <a:moveTo>
                    <a:pt x="2352" y="16"/>
                  </a:moveTo>
                  <a:lnTo>
                    <a:pt x="2401" y="16"/>
                  </a:lnTo>
                  <a:lnTo>
                    <a:pt x="2425" y="380"/>
                  </a:lnTo>
                  <a:cubicBezTo>
                    <a:pt x="2426" y="397"/>
                    <a:pt x="2428" y="411"/>
                    <a:pt x="2431" y="420"/>
                  </a:cubicBezTo>
                  <a:cubicBezTo>
                    <a:pt x="2434" y="430"/>
                    <a:pt x="2437" y="437"/>
                    <a:pt x="2442" y="442"/>
                  </a:cubicBezTo>
                  <a:cubicBezTo>
                    <a:pt x="2447" y="446"/>
                    <a:pt x="2454" y="449"/>
                    <a:pt x="2464" y="451"/>
                  </a:cubicBezTo>
                  <a:lnTo>
                    <a:pt x="2460" y="467"/>
                  </a:lnTo>
                  <a:lnTo>
                    <a:pt x="2324" y="467"/>
                  </a:lnTo>
                  <a:lnTo>
                    <a:pt x="2328" y="451"/>
                  </a:lnTo>
                  <a:cubicBezTo>
                    <a:pt x="2341" y="450"/>
                    <a:pt x="2350" y="445"/>
                    <a:pt x="2357" y="436"/>
                  </a:cubicBezTo>
                  <a:cubicBezTo>
                    <a:pt x="2363" y="427"/>
                    <a:pt x="2366" y="411"/>
                    <a:pt x="2366" y="389"/>
                  </a:cubicBezTo>
                  <a:cubicBezTo>
                    <a:pt x="2366" y="380"/>
                    <a:pt x="2366" y="371"/>
                    <a:pt x="2365" y="361"/>
                  </a:cubicBezTo>
                  <a:lnTo>
                    <a:pt x="2363" y="319"/>
                  </a:lnTo>
                  <a:lnTo>
                    <a:pt x="2219" y="319"/>
                  </a:lnTo>
                  <a:lnTo>
                    <a:pt x="2201" y="351"/>
                  </a:lnTo>
                  <a:cubicBezTo>
                    <a:pt x="2193" y="366"/>
                    <a:pt x="2187" y="379"/>
                    <a:pt x="2183" y="390"/>
                  </a:cubicBezTo>
                  <a:cubicBezTo>
                    <a:pt x="2179" y="400"/>
                    <a:pt x="2177" y="410"/>
                    <a:pt x="2177" y="418"/>
                  </a:cubicBezTo>
                  <a:cubicBezTo>
                    <a:pt x="2177" y="436"/>
                    <a:pt x="2188" y="447"/>
                    <a:pt x="2210" y="451"/>
                  </a:cubicBezTo>
                  <a:lnTo>
                    <a:pt x="2206" y="467"/>
                  </a:lnTo>
                  <a:lnTo>
                    <a:pt x="2073" y="467"/>
                  </a:lnTo>
                  <a:lnTo>
                    <a:pt x="2076" y="451"/>
                  </a:lnTo>
                  <a:cubicBezTo>
                    <a:pt x="2083" y="450"/>
                    <a:pt x="2090" y="447"/>
                    <a:pt x="2096" y="443"/>
                  </a:cubicBezTo>
                  <a:cubicBezTo>
                    <a:pt x="2102" y="438"/>
                    <a:pt x="2108" y="432"/>
                    <a:pt x="2115" y="423"/>
                  </a:cubicBezTo>
                  <a:cubicBezTo>
                    <a:pt x="2121" y="413"/>
                    <a:pt x="2131" y="399"/>
                    <a:pt x="2143" y="378"/>
                  </a:cubicBezTo>
                  <a:lnTo>
                    <a:pt x="2352" y="16"/>
                  </a:lnTo>
                  <a:close/>
                  <a:moveTo>
                    <a:pt x="4026" y="0"/>
                  </a:moveTo>
                  <a:lnTo>
                    <a:pt x="4045" y="0"/>
                  </a:lnTo>
                  <a:lnTo>
                    <a:pt x="3964" y="361"/>
                  </a:lnTo>
                  <a:cubicBezTo>
                    <a:pt x="3959" y="383"/>
                    <a:pt x="3957" y="399"/>
                    <a:pt x="3957" y="410"/>
                  </a:cubicBezTo>
                  <a:cubicBezTo>
                    <a:pt x="3957" y="418"/>
                    <a:pt x="3958" y="425"/>
                    <a:pt x="3961" y="429"/>
                  </a:cubicBezTo>
                  <a:cubicBezTo>
                    <a:pt x="3964" y="432"/>
                    <a:pt x="3969" y="434"/>
                    <a:pt x="3975" y="434"/>
                  </a:cubicBezTo>
                  <a:cubicBezTo>
                    <a:pt x="3981" y="434"/>
                    <a:pt x="3988" y="432"/>
                    <a:pt x="3996" y="426"/>
                  </a:cubicBezTo>
                  <a:cubicBezTo>
                    <a:pt x="4003" y="421"/>
                    <a:pt x="4013" y="411"/>
                    <a:pt x="4027" y="396"/>
                  </a:cubicBezTo>
                  <a:lnTo>
                    <a:pt x="4045" y="414"/>
                  </a:lnTo>
                  <a:cubicBezTo>
                    <a:pt x="4025" y="435"/>
                    <a:pt x="4009" y="450"/>
                    <a:pt x="3995" y="459"/>
                  </a:cubicBezTo>
                  <a:cubicBezTo>
                    <a:pt x="3981" y="468"/>
                    <a:pt x="3966" y="472"/>
                    <a:pt x="3951" y="472"/>
                  </a:cubicBezTo>
                  <a:cubicBezTo>
                    <a:pt x="3937" y="472"/>
                    <a:pt x="3926" y="467"/>
                    <a:pt x="3918" y="459"/>
                  </a:cubicBezTo>
                  <a:cubicBezTo>
                    <a:pt x="3910" y="450"/>
                    <a:pt x="3906" y="438"/>
                    <a:pt x="3906" y="423"/>
                  </a:cubicBezTo>
                  <a:cubicBezTo>
                    <a:pt x="3906" y="411"/>
                    <a:pt x="3909" y="398"/>
                    <a:pt x="3914" y="385"/>
                  </a:cubicBezTo>
                  <a:lnTo>
                    <a:pt x="3909" y="384"/>
                  </a:lnTo>
                  <a:cubicBezTo>
                    <a:pt x="3889" y="414"/>
                    <a:pt x="3869" y="436"/>
                    <a:pt x="3850" y="450"/>
                  </a:cubicBezTo>
                  <a:cubicBezTo>
                    <a:pt x="3831" y="465"/>
                    <a:pt x="3812" y="472"/>
                    <a:pt x="3791" y="472"/>
                  </a:cubicBezTo>
                  <a:cubicBezTo>
                    <a:pt x="3767" y="472"/>
                    <a:pt x="3748" y="463"/>
                    <a:pt x="3735" y="445"/>
                  </a:cubicBezTo>
                  <a:cubicBezTo>
                    <a:pt x="3722" y="426"/>
                    <a:pt x="3715" y="401"/>
                    <a:pt x="3715" y="369"/>
                  </a:cubicBezTo>
                  <a:cubicBezTo>
                    <a:pt x="3715" y="331"/>
                    <a:pt x="3723" y="295"/>
                    <a:pt x="3737" y="261"/>
                  </a:cubicBezTo>
                  <a:cubicBezTo>
                    <a:pt x="3752" y="226"/>
                    <a:pt x="3772" y="199"/>
                    <a:pt x="3798" y="179"/>
                  </a:cubicBezTo>
                  <a:cubicBezTo>
                    <a:pt x="3824" y="159"/>
                    <a:pt x="3852" y="149"/>
                    <a:pt x="3884" y="149"/>
                  </a:cubicBezTo>
                  <a:cubicBezTo>
                    <a:pt x="3897" y="149"/>
                    <a:pt x="3909" y="151"/>
                    <a:pt x="3920" y="153"/>
                  </a:cubicBezTo>
                  <a:cubicBezTo>
                    <a:pt x="3932" y="156"/>
                    <a:pt x="3943" y="161"/>
                    <a:pt x="3955" y="168"/>
                  </a:cubicBezTo>
                  <a:lnTo>
                    <a:pt x="3972" y="92"/>
                  </a:lnTo>
                  <a:cubicBezTo>
                    <a:pt x="3973" y="85"/>
                    <a:pt x="3975" y="77"/>
                    <a:pt x="3976" y="68"/>
                  </a:cubicBezTo>
                  <a:cubicBezTo>
                    <a:pt x="3978" y="60"/>
                    <a:pt x="3978" y="52"/>
                    <a:pt x="3978" y="46"/>
                  </a:cubicBezTo>
                  <a:cubicBezTo>
                    <a:pt x="3978" y="39"/>
                    <a:pt x="3977" y="34"/>
                    <a:pt x="3975" y="31"/>
                  </a:cubicBezTo>
                  <a:cubicBezTo>
                    <a:pt x="3972" y="27"/>
                    <a:pt x="3969" y="25"/>
                    <a:pt x="3964" y="23"/>
                  </a:cubicBezTo>
                  <a:cubicBezTo>
                    <a:pt x="3960" y="22"/>
                    <a:pt x="3952" y="21"/>
                    <a:pt x="3940" y="20"/>
                  </a:cubicBezTo>
                  <a:lnTo>
                    <a:pt x="3944" y="3"/>
                  </a:lnTo>
                  <a:lnTo>
                    <a:pt x="402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58" name="Freeform 52">
              <a:extLst>
                <a:ext uri="{FF2B5EF4-FFF2-40B4-BE49-F238E27FC236}">
                  <a16:creationId xmlns:a16="http://schemas.microsoft.com/office/drawing/2014/main" id="{19E42730-6284-96E2-CA54-71206F7E49C2}"/>
                </a:ext>
              </a:extLst>
            </p:cNvPr>
            <p:cNvSpPr>
              <a:spLocks/>
            </p:cNvSpPr>
            <p:nvPr/>
          </p:nvSpPr>
          <p:spPr bwMode="auto">
            <a:xfrm>
              <a:off x="2508250" y="2370138"/>
              <a:ext cx="138113" cy="146050"/>
            </a:xfrm>
            <a:custGeom>
              <a:avLst/>
              <a:gdLst>
                <a:gd name="T0" fmla="*/ 41 w 87"/>
                <a:gd name="T1" fmla="*/ 0 h 92"/>
                <a:gd name="T2" fmla="*/ 53 w 87"/>
                <a:gd name="T3" fmla="*/ 0 h 92"/>
                <a:gd name="T4" fmla="*/ 87 w 87"/>
                <a:gd name="T5" fmla="*/ 92 h 92"/>
                <a:gd name="T6" fmla="*/ 73 w 87"/>
                <a:gd name="T7" fmla="*/ 92 h 92"/>
                <a:gd name="T8" fmla="*/ 46 w 87"/>
                <a:gd name="T9" fmla="*/ 14 h 92"/>
                <a:gd name="T10" fmla="*/ 13 w 87"/>
                <a:gd name="T11" fmla="*/ 92 h 92"/>
                <a:gd name="T12" fmla="*/ 0 w 87"/>
                <a:gd name="T13" fmla="*/ 92 h 92"/>
                <a:gd name="T14" fmla="*/ 41 w 87"/>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92">
                  <a:moveTo>
                    <a:pt x="41" y="0"/>
                  </a:moveTo>
                  <a:lnTo>
                    <a:pt x="53" y="0"/>
                  </a:lnTo>
                  <a:lnTo>
                    <a:pt x="87" y="92"/>
                  </a:lnTo>
                  <a:lnTo>
                    <a:pt x="73" y="92"/>
                  </a:lnTo>
                  <a:lnTo>
                    <a:pt x="46" y="14"/>
                  </a:lnTo>
                  <a:lnTo>
                    <a:pt x="13" y="92"/>
                  </a:lnTo>
                  <a:lnTo>
                    <a:pt x="0" y="92"/>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59" name="Freeform 53">
              <a:extLst>
                <a:ext uri="{FF2B5EF4-FFF2-40B4-BE49-F238E27FC236}">
                  <a16:creationId xmlns:a16="http://schemas.microsoft.com/office/drawing/2014/main" id="{54DED603-438D-F4F8-479A-F5FD68ECE355}"/>
                </a:ext>
              </a:extLst>
            </p:cNvPr>
            <p:cNvSpPr>
              <a:spLocks noEditPoints="1"/>
            </p:cNvSpPr>
            <p:nvPr/>
          </p:nvSpPr>
          <p:spPr bwMode="auto">
            <a:xfrm>
              <a:off x="2725738" y="2338388"/>
              <a:ext cx="1455738" cy="179387"/>
            </a:xfrm>
            <a:custGeom>
              <a:avLst/>
              <a:gdLst>
                <a:gd name="T0" fmla="*/ 6409 w 7639"/>
                <a:gd name="T1" fmla="*/ 866 h 944"/>
                <a:gd name="T2" fmla="*/ 6656 w 7639"/>
                <a:gd name="T3" fmla="*/ 447 h 944"/>
                <a:gd name="T4" fmla="*/ 3677 w 7639"/>
                <a:gd name="T5" fmla="*/ 580 h 944"/>
                <a:gd name="T6" fmla="*/ 2345 w 7639"/>
                <a:gd name="T7" fmla="*/ 404 h 944"/>
                <a:gd name="T8" fmla="*/ 2483 w 7639"/>
                <a:gd name="T9" fmla="*/ 723 h 944"/>
                <a:gd name="T10" fmla="*/ 2466 w 7639"/>
                <a:gd name="T11" fmla="*/ 350 h 944"/>
                <a:gd name="T12" fmla="*/ 1877 w 7639"/>
                <a:gd name="T13" fmla="*/ 435 h 944"/>
                <a:gd name="T14" fmla="*/ 7166 w 7639"/>
                <a:gd name="T15" fmla="*/ 473 h 944"/>
                <a:gd name="T16" fmla="*/ 7522 w 7639"/>
                <a:gd name="T17" fmla="*/ 547 h 944"/>
                <a:gd name="T18" fmla="*/ 7601 w 7639"/>
                <a:gd name="T19" fmla="*/ 791 h 944"/>
                <a:gd name="T20" fmla="*/ 7374 w 7639"/>
                <a:gd name="T21" fmla="*/ 711 h 944"/>
                <a:gd name="T22" fmla="*/ 7305 w 7639"/>
                <a:gd name="T23" fmla="*/ 397 h 944"/>
                <a:gd name="T24" fmla="*/ 7066 w 7639"/>
                <a:gd name="T25" fmla="*/ 519 h 944"/>
                <a:gd name="T26" fmla="*/ 6903 w 7639"/>
                <a:gd name="T27" fmla="*/ 414 h 944"/>
                <a:gd name="T28" fmla="*/ 6764 w 7639"/>
                <a:gd name="T29" fmla="*/ 298 h 944"/>
                <a:gd name="T30" fmla="*/ 6773 w 7639"/>
                <a:gd name="T31" fmla="*/ 852 h 944"/>
                <a:gd name="T32" fmla="*/ 6594 w 7639"/>
                <a:gd name="T33" fmla="*/ 846 h 944"/>
                <a:gd name="T34" fmla="*/ 6212 w 7639"/>
                <a:gd name="T35" fmla="*/ 737 h 944"/>
                <a:gd name="T36" fmla="*/ 4269 w 7639"/>
                <a:gd name="T37" fmla="*/ 396 h 944"/>
                <a:gd name="T38" fmla="*/ 4556 w 7639"/>
                <a:gd name="T39" fmla="*/ 452 h 944"/>
                <a:gd name="T40" fmla="*/ 4323 w 7639"/>
                <a:gd name="T41" fmla="*/ 467 h 944"/>
                <a:gd name="T42" fmla="*/ 4165 w 7639"/>
                <a:gd name="T43" fmla="*/ 459 h 944"/>
                <a:gd name="T44" fmla="*/ 3991 w 7639"/>
                <a:gd name="T45" fmla="*/ 414 h 944"/>
                <a:gd name="T46" fmla="*/ 3816 w 7639"/>
                <a:gd name="T47" fmla="*/ 596 h 944"/>
                <a:gd name="T48" fmla="*/ 3825 w 7639"/>
                <a:gd name="T49" fmla="*/ 761 h 944"/>
                <a:gd name="T50" fmla="*/ 3413 w 7639"/>
                <a:gd name="T51" fmla="*/ 575 h 944"/>
                <a:gd name="T52" fmla="*/ 2608 w 7639"/>
                <a:gd name="T53" fmla="*/ 341 h 944"/>
                <a:gd name="T54" fmla="*/ 2635 w 7639"/>
                <a:gd name="T55" fmla="*/ 868 h 944"/>
                <a:gd name="T56" fmla="*/ 2522 w 7639"/>
                <a:gd name="T57" fmla="*/ 917 h 944"/>
                <a:gd name="T58" fmla="*/ 2156 w 7639"/>
                <a:gd name="T59" fmla="*/ 889 h 944"/>
                <a:gd name="T60" fmla="*/ 1945 w 7639"/>
                <a:gd name="T61" fmla="*/ 330 h 944"/>
                <a:gd name="T62" fmla="*/ 1678 w 7639"/>
                <a:gd name="T63" fmla="*/ 867 h 944"/>
                <a:gd name="T64" fmla="*/ 1504 w 7639"/>
                <a:gd name="T65" fmla="*/ 886 h 944"/>
                <a:gd name="T66" fmla="*/ 957 w 7639"/>
                <a:gd name="T67" fmla="*/ 298 h 944"/>
                <a:gd name="T68" fmla="*/ 1284 w 7639"/>
                <a:gd name="T69" fmla="*/ 299 h 944"/>
                <a:gd name="T70" fmla="*/ 1212 w 7639"/>
                <a:gd name="T71" fmla="*/ 383 h 944"/>
                <a:gd name="T72" fmla="*/ 835 w 7639"/>
                <a:gd name="T73" fmla="*/ 933 h 944"/>
                <a:gd name="T74" fmla="*/ 866 w 7639"/>
                <a:gd name="T75" fmla="*/ 390 h 944"/>
                <a:gd name="T76" fmla="*/ 3137 w 7639"/>
                <a:gd name="T77" fmla="*/ 148 h 944"/>
                <a:gd name="T78" fmla="*/ 3007 w 7639"/>
                <a:gd name="T79" fmla="*/ 734 h 944"/>
                <a:gd name="T80" fmla="*/ 3136 w 7639"/>
                <a:gd name="T81" fmla="*/ 911 h 944"/>
                <a:gd name="T82" fmla="*/ 2878 w 7639"/>
                <a:gd name="T83" fmla="*/ 330 h 944"/>
                <a:gd name="T84" fmla="*/ 4702 w 7639"/>
                <a:gd name="T85" fmla="*/ 43 h 944"/>
                <a:gd name="T86" fmla="*/ 5232 w 7639"/>
                <a:gd name="T87" fmla="*/ 106 h 944"/>
                <a:gd name="T88" fmla="*/ 4933 w 7639"/>
                <a:gd name="T89" fmla="*/ 845 h 944"/>
                <a:gd name="T90" fmla="*/ 4729 w 7639"/>
                <a:gd name="T91" fmla="*/ 901 h 944"/>
                <a:gd name="T92" fmla="*/ 4888 w 7639"/>
                <a:gd name="T93" fmla="*/ 100 h 944"/>
                <a:gd name="T94" fmla="*/ 473 w 7639"/>
                <a:gd name="T95" fmla="*/ 32 h 944"/>
                <a:gd name="T96" fmla="*/ 464 w 7639"/>
                <a:gd name="T97" fmla="*/ 89 h 944"/>
                <a:gd name="T98" fmla="*/ 157 w 7639"/>
                <a:gd name="T99" fmla="*/ 840 h 944"/>
                <a:gd name="T100" fmla="*/ 451 w 7639"/>
                <a:gd name="T101" fmla="*/ 724 h 944"/>
                <a:gd name="T102" fmla="*/ 663 w 7639"/>
                <a:gd name="T103" fmla="*/ 562 h 944"/>
                <a:gd name="T104" fmla="*/ 471 w 7639"/>
                <a:gd name="T105" fmla="*/ 944 h 944"/>
                <a:gd name="T106" fmla="*/ 32 w 7639"/>
                <a:gd name="T107" fmla="*/ 449 h 944"/>
                <a:gd name="T108" fmla="*/ 5665 w 7639"/>
                <a:gd name="T109" fmla="*/ 452 h 944"/>
                <a:gd name="T110" fmla="*/ 6008 w 7639"/>
                <a:gd name="T111" fmla="*/ 547 h 944"/>
                <a:gd name="T112" fmla="*/ 6088 w 7639"/>
                <a:gd name="T113" fmla="*/ 791 h 944"/>
                <a:gd name="T114" fmla="*/ 5861 w 7639"/>
                <a:gd name="T115" fmla="*/ 711 h 944"/>
                <a:gd name="T116" fmla="*/ 5791 w 7639"/>
                <a:gd name="T117" fmla="*/ 397 h 944"/>
                <a:gd name="T118" fmla="*/ 5627 w 7639"/>
                <a:gd name="T119" fmla="*/ 187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39" h="944">
                  <a:moveTo>
                    <a:pt x="6562" y="350"/>
                  </a:moveTo>
                  <a:cubicBezTo>
                    <a:pt x="6517" y="350"/>
                    <a:pt x="6477" y="368"/>
                    <a:pt x="6441" y="404"/>
                  </a:cubicBezTo>
                  <a:cubicBezTo>
                    <a:pt x="6406" y="440"/>
                    <a:pt x="6378" y="488"/>
                    <a:pt x="6358" y="549"/>
                  </a:cubicBezTo>
                  <a:cubicBezTo>
                    <a:pt x="6338" y="610"/>
                    <a:pt x="6328" y="670"/>
                    <a:pt x="6328" y="731"/>
                  </a:cubicBezTo>
                  <a:cubicBezTo>
                    <a:pt x="6328" y="776"/>
                    <a:pt x="6334" y="810"/>
                    <a:pt x="6346" y="832"/>
                  </a:cubicBezTo>
                  <a:cubicBezTo>
                    <a:pt x="6359" y="855"/>
                    <a:pt x="6379" y="866"/>
                    <a:pt x="6409" y="866"/>
                  </a:cubicBezTo>
                  <a:cubicBezTo>
                    <a:pt x="6437" y="866"/>
                    <a:pt x="6465" y="853"/>
                    <a:pt x="6493" y="829"/>
                  </a:cubicBezTo>
                  <a:cubicBezTo>
                    <a:pt x="6521" y="804"/>
                    <a:pt x="6549" y="768"/>
                    <a:pt x="6579" y="723"/>
                  </a:cubicBezTo>
                  <a:cubicBezTo>
                    <a:pt x="6608" y="677"/>
                    <a:pt x="6629" y="624"/>
                    <a:pt x="6641" y="564"/>
                  </a:cubicBezTo>
                  <a:lnTo>
                    <a:pt x="6647" y="536"/>
                  </a:lnTo>
                  <a:cubicBezTo>
                    <a:pt x="6651" y="518"/>
                    <a:pt x="6653" y="502"/>
                    <a:pt x="6655" y="489"/>
                  </a:cubicBezTo>
                  <a:cubicBezTo>
                    <a:pt x="6656" y="476"/>
                    <a:pt x="6656" y="462"/>
                    <a:pt x="6656" y="447"/>
                  </a:cubicBezTo>
                  <a:cubicBezTo>
                    <a:pt x="6656" y="413"/>
                    <a:pt x="6649" y="389"/>
                    <a:pt x="6635" y="373"/>
                  </a:cubicBezTo>
                  <a:cubicBezTo>
                    <a:pt x="6621" y="358"/>
                    <a:pt x="6596" y="350"/>
                    <a:pt x="6562" y="350"/>
                  </a:cubicBezTo>
                  <a:close/>
                  <a:moveTo>
                    <a:pt x="3739" y="350"/>
                  </a:moveTo>
                  <a:cubicBezTo>
                    <a:pt x="3695" y="350"/>
                    <a:pt x="3653" y="372"/>
                    <a:pt x="3612" y="416"/>
                  </a:cubicBezTo>
                  <a:cubicBezTo>
                    <a:pt x="3572" y="461"/>
                    <a:pt x="3540" y="521"/>
                    <a:pt x="3519" y="596"/>
                  </a:cubicBezTo>
                  <a:cubicBezTo>
                    <a:pt x="3580" y="596"/>
                    <a:pt x="3633" y="590"/>
                    <a:pt x="3677" y="580"/>
                  </a:cubicBezTo>
                  <a:cubicBezTo>
                    <a:pt x="3720" y="569"/>
                    <a:pt x="3754" y="552"/>
                    <a:pt x="3778" y="529"/>
                  </a:cubicBezTo>
                  <a:cubicBezTo>
                    <a:pt x="3801" y="506"/>
                    <a:pt x="3813" y="474"/>
                    <a:pt x="3813" y="435"/>
                  </a:cubicBezTo>
                  <a:cubicBezTo>
                    <a:pt x="3813" y="408"/>
                    <a:pt x="3807" y="387"/>
                    <a:pt x="3794" y="372"/>
                  </a:cubicBezTo>
                  <a:cubicBezTo>
                    <a:pt x="3782" y="357"/>
                    <a:pt x="3764" y="350"/>
                    <a:pt x="3739" y="350"/>
                  </a:cubicBezTo>
                  <a:close/>
                  <a:moveTo>
                    <a:pt x="2466" y="350"/>
                  </a:moveTo>
                  <a:cubicBezTo>
                    <a:pt x="2421" y="350"/>
                    <a:pt x="2381" y="368"/>
                    <a:pt x="2345" y="404"/>
                  </a:cubicBezTo>
                  <a:cubicBezTo>
                    <a:pt x="2310" y="440"/>
                    <a:pt x="2282" y="488"/>
                    <a:pt x="2262" y="549"/>
                  </a:cubicBezTo>
                  <a:cubicBezTo>
                    <a:pt x="2242" y="610"/>
                    <a:pt x="2232" y="670"/>
                    <a:pt x="2232" y="731"/>
                  </a:cubicBezTo>
                  <a:cubicBezTo>
                    <a:pt x="2232" y="776"/>
                    <a:pt x="2238" y="810"/>
                    <a:pt x="2250" y="832"/>
                  </a:cubicBezTo>
                  <a:cubicBezTo>
                    <a:pt x="2263" y="855"/>
                    <a:pt x="2283" y="866"/>
                    <a:pt x="2313" y="866"/>
                  </a:cubicBezTo>
                  <a:cubicBezTo>
                    <a:pt x="2341" y="866"/>
                    <a:pt x="2369" y="853"/>
                    <a:pt x="2397" y="829"/>
                  </a:cubicBezTo>
                  <a:cubicBezTo>
                    <a:pt x="2425" y="804"/>
                    <a:pt x="2453" y="768"/>
                    <a:pt x="2483" y="723"/>
                  </a:cubicBezTo>
                  <a:cubicBezTo>
                    <a:pt x="2512" y="677"/>
                    <a:pt x="2533" y="624"/>
                    <a:pt x="2545" y="564"/>
                  </a:cubicBezTo>
                  <a:lnTo>
                    <a:pt x="2551" y="536"/>
                  </a:lnTo>
                  <a:cubicBezTo>
                    <a:pt x="2555" y="518"/>
                    <a:pt x="2557" y="502"/>
                    <a:pt x="2559" y="489"/>
                  </a:cubicBezTo>
                  <a:cubicBezTo>
                    <a:pt x="2560" y="476"/>
                    <a:pt x="2560" y="462"/>
                    <a:pt x="2560" y="447"/>
                  </a:cubicBezTo>
                  <a:cubicBezTo>
                    <a:pt x="2560" y="413"/>
                    <a:pt x="2553" y="389"/>
                    <a:pt x="2539" y="373"/>
                  </a:cubicBezTo>
                  <a:cubicBezTo>
                    <a:pt x="2525" y="358"/>
                    <a:pt x="2500" y="350"/>
                    <a:pt x="2466" y="350"/>
                  </a:cubicBezTo>
                  <a:close/>
                  <a:moveTo>
                    <a:pt x="1803" y="350"/>
                  </a:moveTo>
                  <a:cubicBezTo>
                    <a:pt x="1759" y="350"/>
                    <a:pt x="1717" y="372"/>
                    <a:pt x="1676" y="416"/>
                  </a:cubicBezTo>
                  <a:cubicBezTo>
                    <a:pt x="1636" y="461"/>
                    <a:pt x="1604" y="521"/>
                    <a:pt x="1583" y="596"/>
                  </a:cubicBezTo>
                  <a:cubicBezTo>
                    <a:pt x="1644" y="596"/>
                    <a:pt x="1697" y="590"/>
                    <a:pt x="1741" y="580"/>
                  </a:cubicBezTo>
                  <a:cubicBezTo>
                    <a:pt x="1784" y="569"/>
                    <a:pt x="1818" y="552"/>
                    <a:pt x="1842" y="529"/>
                  </a:cubicBezTo>
                  <a:cubicBezTo>
                    <a:pt x="1865" y="506"/>
                    <a:pt x="1877" y="474"/>
                    <a:pt x="1877" y="435"/>
                  </a:cubicBezTo>
                  <a:cubicBezTo>
                    <a:pt x="1877" y="408"/>
                    <a:pt x="1871" y="387"/>
                    <a:pt x="1858" y="372"/>
                  </a:cubicBezTo>
                  <a:cubicBezTo>
                    <a:pt x="1846" y="357"/>
                    <a:pt x="1828" y="350"/>
                    <a:pt x="1803" y="350"/>
                  </a:cubicBezTo>
                  <a:close/>
                  <a:moveTo>
                    <a:pt x="7093" y="298"/>
                  </a:moveTo>
                  <a:cubicBezTo>
                    <a:pt x="7121" y="298"/>
                    <a:pt x="7142" y="307"/>
                    <a:pt x="7158" y="325"/>
                  </a:cubicBezTo>
                  <a:cubicBezTo>
                    <a:pt x="7174" y="343"/>
                    <a:pt x="7182" y="367"/>
                    <a:pt x="7182" y="396"/>
                  </a:cubicBezTo>
                  <a:cubicBezTo>
                    <a:pt x="7182" y="419"/>
                    <a:pt x="7177" y="445"/>
                    <a:pt x="7166" y="473"/>
                  </a:cubicBezTo>
                  <a:lnTo>
                    <a:pt x="7174" y="476"/>
                  </a:lnTo>
                  <a:cubicBezTo>
                    <a:pt x="7217" y="416"/>
                    <a:pt x="7257" y="371"/>
                    <a:pt x="7296" y="342"/>
                  </a:cubicBezTo>
                  <a:cubicBezTo>
                    <a:pt x="7334" y="313"/>
                    <a:pt x="7374" y="299"/>
                    <a:pt x="7415" y="299"/>
                  </a:cubicBezTo>
                  <a:cubicBezTo>
                    <a:pt x="7455" y="299"/>
                    <a:pt x="7486" y="311"/>
                    <a:pt x="7508" y="334"/>
                  </a:cubicBezTo>
                  <a:cubicBezTo>
                    <a:pt x="7530" y="357"/>
                    <a:pt x="7541" y="389"/>
                    <a:pt x="7541" y="431"/>
                  </a:cubicBezTo>
                  <a:cubicBezTo>
                    <a:pt x="7541" y="458"/>
                    <a:pt x="7534" y="497"/>
                    <a:pt x="7522" y="547"/>
                  </a:cubicBezTo>
                  <a:lnTo>
                    <a:pt x="7479" y="718"/>
                  </a:lnTo>
                  <a:cubicBezTo>
                    <a:pt x="7468" y="766"/>
                    <a:pt x="7462" y="799"/>
                    <a:pt x="7462" y="819"/>
                  </a:cubicBezTo>
                  <a:cubicBezTo>
                    <a:pt x="7462" y="836"/>
                    <a:pt x="7465" y="849"/>
                    <a:pt x="7470" y="857"/>
                  </a:cubicBezTo>
                  <a:cubicBezTo>
                    <a:pt x="7476" y="864"/>
                    <a:pt x="7485" y="868"/>
                    <a:pt x="7497" y="868"/>
                  </a:cubicBezTo>
                  <a:cubicBezTo>
                    <a:pt x="7510" y="868"/>
                    <a:pt x="7524" y="863"/>
                    <a:pt x="7539" y="852"/>
                  </a:cubicBezTo>
                  <a:cubicBezTo>
                    <a:pt x="7554" y="842"/>
                    <a:pt x="7574" y="821"/>
                    <a:pt x="7601" y="791"/>
                  </a:cubicBezTo>
                  <a:lnTo>
                    <a:pt x="7639" y="828"/>
                  </a:lnTo>
                  <a:cubicBezTo>
                    <a:pt x="7601" y="868"/>
                    <a:pt x="7569" y="897"/>
                    <a:pt x="7541" y="916"/>
                  </a:cubicBezTo>
                  <a:cubicBezTo>
                    <a:pt x="7513" y="934"/>
                    <a:pt x="7481" y="943"/>
                    <a:pt x="7445" y="943"/>
                  </a:cubicBezTo>
                  <a:cubicBezTo>
                    <a:pt x="7417" y="943"/>
                    <a:pt x="7395" y="933"/>
                    <a:pt x="7378" y="913"/>
                  </a:cubicBezTo>
                  <a:cubicBezTo>
                    <a:pt x="7361" y="893"/>
                    <a:pt x="7352" y="867"/>
                    <a:pt x="7352" y="836"/>
                  </a:cubicBezTo>
                  <a:cubicBezTo>
                    <a:pt x="7352" y="807"/>
                    <a:pt x="7359" y="766"/>
                    <a:pt x="7374" y="711"/>
                  </a:cubicBezTo>
                  <a:lnTo>
                    <a:pt x="7402" y="598"/>
                  </a:lnTo>
                  <a:cubicBezTo>
                    <a:pt x="7413" y="557"/>
                    <a:pt x="7420" y="527"/>
                    <a:pt x="7423" y="508"/>
                  </a:cubicBezTo>
                  <a:cubicBezTo>
                    <a:pt x="7426" y="488"/>
                    <a:pt x="7428" y="472"/>
                    <a:pt x="7428" y="460"/>
                  </a:cubicBezTo>
                  <a:cubicBezTo>
                    <a:pt x="7428" y="430"/>
                    <a:pt x="7423" y="408"/>
                    <a:pt x="7413" y="395"/>
                  </a:cubicBezTo>
                  <a:cubicBezTo>
                    <a:pt x="7403" y="382"/>
                    <a:pt x="7387" y="375"/>
                    <a:pt x="7364" y="375"/>
                  </a:cubicBezTo>
                  <a:cubicBezTo>
                    <a:pt x="7346" y="375"/>
                    <a:pt x="7326" y="382"/>
                    <a:pt x="7305" y="397"/>
                  </a:cubicBezTo>
                  <a:cubicBezTo>
                    <a:pt x="7284" y="412"/>
                    <a:pt x="7261" y="434"/>
                    <a:pt x="7238" y="463"/>
                  </a:cubicBezTo>
                  <a:cubicBezTo>
                    <a:pt x="7214" y="492"/>
                    <a:pt x="7195" y="521"/>
                    <a:pt x="7181" y="548"/>
                  </a:cubicBezTo>
                  <a:cubicBezTo>
                    <a:pt x="7166" y="576"/>
                    <a:pt x="7155" y="610"/>
                    <a:pt x="7145" y="651"/>
                  </a:cubicBezTo>
                  <a:lnTo>
                    <a:pt x="7083" y="933"/>
                  </a:lnTo>
                  <a:lnTo>
                    <a:pt x="6971" y="933"/>
                  </a:lnTo>
                  <a:lnTo>
                    <a:pt x="7066" y="519"/>
                  </a:lnTo>
                  <a:cubicBezTo>
                    <a:pt x="7075" y="478"/>
                    <a:pt x="7080" y="445"/>
                    <a:pt x="7080" y="423"/>
                  </a:cubicBezTo>
                  <a:cubicBezTo>
                    <a:pt x="7080" y="405"/>
                    <a:pt x="7077" y="393"/>
                    <a:pt x="7072" y="385"/>
                  </a:cubicBezTo>
                  <a:cubicBezTo>
                    <a:pt x="7066" y="377"/>
                    <a:pt x="7057" y="373"/>
                    <a:pt x="7045" y="373"/>
                  </a:cubicBezTo>
                  <a:cubicBezTo>
                    <a:pt x="7031" y="373"/>
                    <a:pt x="7017" y="379"/>
                    <a:pt x="7002" y="390"/>
                  </a:cubicBezTo>
                  <a:cubicBezTo>
                    <a:pt x="6987" y="401"/>
                    <a:pt x="6967" y="421"/>
                    <a:pt x="6941" y="450"/>
                  </a:cubicBezTo>
                  <a:lnTo>
                    <a:pt x="6903" y="414"/>
                  </a:lnTo>
                  <a:cubicBezTo>
                    <a:pt x="6943" y="372"/>
                    <a:pt x="6977" y="342"/>
                    <a:pt x="7003" y="325"/>
                  </a:cubicBezTo>
                  <a:cubicBezTo>
                    <a:pt x="7030" y="307"/>
                    <a:pt x="7060" y="298"/>
                    <a:pt x="7093" y="298"/>
                  </a:cubicBezTo>
                  <a:close/>
                  <a:moveTo>
                    <a:pt x="6549" y="298"/>
                  </a:moveTo>
                  <a:cubicBezTo>
                    <a:pt x="6577" y="298"/>
                    <a:pt x="6604" y="301"/>
                    <a:pt x="6628" y="308"/>
                  </a:cubicBezTo>
                  <a:cubicBezTo>
                    <a:pt x="6653" y="314"/>
                    <a:pt x="6678" y="325"/>
                    <a:pt x="6704" y="341"/>
                  </a:cubicBezTo>
                  <a:lnTo>
                    <a:pt x="6764" y="298"/>
                  </a:lnTo>
                  <a:lnTo>
                    <a:pt x="6806" y="309"/>
                  </a:lnTo>
                  <a:lnTo>
                    <a:pt x="6710" y="722"/>
                  </a:lnTo>
                  <a:cubicBezTo>
                    <a:pt x="6700" y="764"/>
                    <a:pt x="6696" y="796"/>
                    <a:pt x="6696" y="819"/>
                  </a:cubicBezTo>
                  <a:cubicBezTo>
                    <a:pt x="6696" y="836"/>
                    <a:pt x="6698" y="849"/>
                    <a:pt x="6704" y="857"/>
                  </a:cubicBezTo>
                  <a:cubicBezTo>
                    <a:pt x="6710" y="864"/>
                    <a:pt x="6719" y="868"/>
                    <a:pt x="6731" y="868"/>
                  </a:cubicBezTo>
                  <a:cubicBezTo>
                    <a:pt x="6744" y="868"/>
                    <a:pt x="6758" y="863"/>
                    <a:pt x="6773" y="852"/>
                  </a:cubicBezTo>
                  <a:cubicBezTo>
                    <a:pt x="6787" y="842"/>
                    <a:pt x="6808" y="821"/>
                    <a:pt x="6835" y="791"/>
                  </a:cubicBezTo>
                  <a:lnTo>
                    <a:pt x="6872" y="828"/>
                  </a:lnTo>
                  <a:cubicBezTo>
                    <a:pt x="6833" y="870"/>
                    <a:pt x="6800" y="899"/>
                    <a:pt x="6772" y="917"/>
                  </a:cubicBezTo>
                  <a:cubicBezTo>
                    <a:pt x="6745" y="935"/>
                    <a:pt x="6715" y="943"/>
                    <a:pt x="6683" y="943"/>
                  </a:cubicBezTo>
                  <a:cubicBezTo>
                    <a:pt x="6656" y="943"/>
                    <a:pt x="6634" y="934"/>
                    <a:pt x="6618" y="917"/>
                  </a:cubicBezTo>
                  <a:cubicBezTo>
                    <a:pt x="6602" y="899"/>
                    <a:pt x="6594" y="875"/>
                    <a:pt x="6594" y="846"/>
                  </a:cubicBezTo>
                  <a:cubicBezTo>
                    <a:pt x="6594" y="822"/>
                    <a:pt x="6599" y="796"/>
                    <a:pt x="6609" y="769"/>
                  </a:cubicBezTo>
                  <a:lnTo>
                    <a:pt x="6600" y="767"/>
                  </a:lnTo>
                  <a:cubicBezTo>
                    <a:pt x="6559" y="828"/>
                    <a:pt x="6519" y="872"/>
                    <a:pt x="6482" y="900"/>
                  </a:cubicBezTo>
                  <a:cubicBezTo>
                    <a:pt x="6444" y="929"/>
                    <a:pt x="6405" y="943"/>
                    <a:pt x="6363" y="943"/>
                  </a:cubicBezTo>
                  <a:cubicBezTo>
                    <a:pt x="6315" y="943"/>
                    <a:pt x="6278" y="925"/>
                    <a:pt x="6252" y="889"/>
                  </a:cubicBezTo>
                  <a:cubicBezTo>
                    <a:pt x="6225" y="853"/>
                    <a:pt x="6212" y="802"/>
                    <a:pt x="6212" y="737"/>
                  </a:cubicBezTo>
                  <a:cubicBezTo>
                    <a:pt x="6212" y="662"/>
                    <a:pt x="6227" y="590"/>
                    <a:pt x="6256" y="521"/>
                  </a:cubicBezTo>
                  <a:cubicBezTo>
                    <a:pt x="6286" y="452"/>
                    <a:pt x="6326" y="398"/>
                    <a:pt x="6377" y="358"/>
                  </a:cubicBezTo>
                  <a:cubicBezTo>
                    <a:pt x="6429" y="318"/>
                    <a:pt x="6486" y="298"/>
                    <a:pt x="6549" y="298"/>
                  </a:cubicBezTo>
                  <a:close/>
                  <a:moveTo>
                    <a:pt x="4181" y="298"/>
                  </a:moveTo>
                  <a:cubicBezTo>
                    <a:pt x="4208" y="298"/>
                    <a:pt x="4230" y="307"/>
                    <a:pt x="4245" y="325"/>
                  </a:cubicBezTo>
                  <a:cubicBezTo>
                    <a:pt x="4261" y="343"/>
                    <a:pt x="4269" y="367"/>
                    <a:pt x="4269" y="396"/>
                  </a:cubicBezTo>
                  <a:cubicBezTo>
                    <a:pt x="4269" y="418"/>
                    <a:pt x="4265" y="440"/>
                    <a:pt x="4257" y="463"/>
                  </a:cubicBezTo>
                  <a:lnTo>
                    <a:pt x="4265" y="467"/>
                  </a:lnTo>
                  <a:cubicBezTo>
                    <a:pt x="4308" y="409"/>
                    <a:pt x="4349" y="366"/>
                    <a:pt x="4388" y="339"/>
                  </a:cubicBezTo>
                  <a:cubicBezTo>
                    <a:pt x="4428" y="312"/>
                    <a:pt x="4468" y="299"/>
                    <a:pt x="4508" y="299"/>
                  </a:cubicBezTo>
                  <a:cubicBezTo>
                    <a:pt x="4540" y="299"/>
                    <a:pt x="4566" y="301"/>
                    <a:pt x="4588" y="306"/>
                  </a:cubicBezTo>
                  <a:lnTo>
                    <a:pt x="4556" y="452"/>
                  </a:lnTo>
                  <a:lnTo>
                    <a:pt x="4489" y="452"/>
                  </a:lnTo>
                  <a:cubicBezTo>
                    <a:pt x="4487" y="434"/>
                    <a:pt x="4483" y="420"/>
                    <a:pt x="4478" y="410"/>
                  </a:cubicBezTo>
                  <a:cubicBezTo>
                    <a:pt x="4473" y="400"/>
                    <a:pt x="4468" y="393"/>
                    <a:pt x="4461" y="389"/>
                  </a:cubicBezTo>
                  <a:cubicBezTo>
                    <a:pt x="4455" y="385"/>
                    <a:pt x="4446" y="383"/>
                    <a:pt x="4436" y="383"/>
                  </a:cubicBezTo>
                  <a:cubicBezTo>
                    <a:pt x="4421" y="383"/>
                    <a:pt x="4404" y="390"/>
                    <a:pt x="4385" y="403"/>
                  </a:cubicBezTo>
                  <a:cubicBezTo>
                    <a:pt x="4367" y="417"/>
                    <a:pt x="4346" y="438"/>
                    <a:pt x="4323" y="467"/>
                  </a:cubicBezTo>
                  <a:cubicBezTo>
                    <a:pt x="4300" y="495"/>
                    <a:pt x="4281" y="523"/>
                    <a:pt x="4268" y="549"/>
                  </a:cubicBezTo>
                  <a:cubicBezTo>
                    <a:pt x="4254" y="576"/>
                    <a:pt x="4243" y="610"/>
                    <a:pt x="4233" y="651"/>
                  </a:cubicBezTo>
                  <a:lnTo>
                    <a:pt x="4171" y="933"/>
                  </a:lnTo>
                  <a:lnTo>
                    <a:pt x="4059" y="933"/>
                  </a:lnTo>
                  <a:lnTo>
                    <a:pt x="4153" y="519"/>
                  </a:lnTo>
                  <a:cubicBezTo>
                    <a:pt x="4159" y="493"/>
                    <a:pt x="4163" y="473"/>
                    <a:pt x="4165" y="459"/>
                  </a:cubicBezTo>
                  <a:cubicBezTo>
                    <a:pt x="4167" y="444"/>
                    <a:pt x="4168" y="432"/>
                    <a:pt x="4168" y="423"/>
                  </a:cubicBezTo>
                  <a:cubicBezTo>
                    <a:pt x="4168" y="405"/>
                    <a:pt x="4165" y="393"/>
                    <a:pt x="4159" y="385"/>
                  </a:cubicBezTo>
                  <a:cubicBezTo>
                    <a:pt x="4153" y="377"/>
                    <a:pt x="4144" y="373"/>
                    <a:pt x="4132" y="373"/>
                  </a:cubicBezTo>
                  <a:cubicBezTo>
                    <a:pt x="4119" y="373"/>
                    <a:pt x="4105" y="379"/>
                    <a:pt x="4090" y="390"/>
                  </a:cubicBezTo>
                  <a:cubicBezTo>
                    <a:pt x="4075" y="401"/>
                    <a:pt x="4054" y="421"/>
                    <a:pt x="4028" y="450"/>
                  </a:cubicBezTo>
                  <a:lnTo>
                    <a:pt x="3991" y="414"/>
                  </a:lnTo>
                  <a:cubicBezTo>
                    <a:pt x="4031" y="372"/>
                    <a:pt x="4064" y="342"/>
                    <a:pt x="4091" y="325"/>
                  </a:cubicBezTo>
                  <a:cubicBezTo>
                    <a:pt x="4118" y="307"/>
                    <a:pt x="4148" y="298"/>
                    <a:pt x="4181" y="298"/>
                  </a:cubicBezTo>
                  <a:close/>
                  <a:moveTo>
                    <a:pt x="3763" y="298"/>
                  </a:moveTo>
                  <a:cubicBezTo>
                    <a:pt x="3815" y="298"/>
                    <a:pt x="3855" y="309"/>
                    <a:pt x="3881" y="330"/>
                  </a:cubicBezTo>
                  <a:cubicBezTo>
                    <a:pt x="3907" y="352"/>
                    <a:pt x="3921" y="385"/>
                    <a:pt x="3921" y="430"/>
                  </a:cubicBezTo>
                  <a:cubicBezTo>
                    <a:pt x="3921" y="504"/>
                    <a:pt x="3886" y="559"/>
                    <a:pt x="3816" y="596"/>
                  </a:cubicBezTo>
                  <a:cubicBezTo>
                    <a:pt x="3747" y="633"/>
                    <a:pt x="3644" y="652"/>
                    <a:pt x="3508" y="652"/>
                  </a:cubicBezTo>
                  <a:cubicBezTo>
                    <a:pt x="3502" y="678"/>
                    <a:pt x="3500" y="706"/>
                    <a:pt x="3500" y="737"/>
                  </a:cubicBezTo>
                  <a:cubicBezTo>
                    <a:pt x="3500" y="782"/>
                    <a:pt x="3509" y="815"/>
                    <a:pt x="3527" y="836"/>
                  </a:cubicBezTo>
                  <a:cubicBezTo>
                    <a:pt x="3544" y="857"/>
                    <a:pt x="3574" y="867"/>
                    <a:pt x="3614" y="867"/>
                  </a:cubicBezTo>
                  <a:cubicBezTo>
                    <a:pt x="3654" y="867"/>
                    <a:pt x="3690" y="858"/>
                    <a:pt x="3723" y="841"/>
                  </a:cubicBezTo>
                  <a:cubicBezTo>
                    <a:pt x="3755" y="824"/>
                    <a:pt x="3789" y="797"/>
                    <a:pt x="3825" y="761"/>
                  </a:cubicBezTo>
                  <a:lnTo>
                    <a:pt x="3866" y="803"/>
                  </a:lnTo>
                  <a:cubicBezTo>
                    <a:pt x="3824" y="850"/>
                    <a:pt x="3781" y="885"/>
                    <a:pt x="3738" y="908"/>
                  </a:cubicBezTo>
                  <a:cubicBezTo>
                    <a:pt x="3694" y="932"/>
                    <a:pt x="3644" y="943"/>
                    <a:pt x="3587" y="943"/>
                  </a:cubicBezTo>
                  <a:cubicBezTo>
                    <a:pt x="3523" y="943"/>
                    <a:pt x="3475" y="924"/>
                    <a:pt x="3440" y="886"/>
                  </a:cubicBezTo>
                  <a:cubicBezTo>
                    <a:pt x="3406" y="847"/>
                    <a:pt x="3388" y="794"/>
                    <a:pt x="3388" y="725"/>
                  </a:cubicBezTo>
                  <a:cubicBezTo>
                    <a:pt x="3388" y="678"/>
                    <a:pt x="3397" y="628"/>
                    <a:pt x="3413" y="575"/>
                  </a:cubicBezTo>
                  <a:cubicBezTo>
                    <a:pt x="3430" y="522"/>
                    <a:pt x="3455" y="474"/>
                    <a:pt x="3489" y="432"/>
                  </a:cubicBezTo>
                  <a:cubicBezTo>
                    <a:pt x="3523" y="389"/>
                    <a:pt x="3564" y="356"/>
                    <a:pt x="3611" y="333"/>
                  </a:cubicBezTo>
                  <a:cubicBezTo>
                    <a:pt x="3659" y="310"/>
                    <a:pt x="3709" y="298"/>
                    <a:pt x="3763" y="298"/>
                  </a:cubicBezTo>
                  <a:close/>
                  <a:moveTo>
                    <a:pt x="2453" y="298"/>
                  </a:moveTo>
                  <a:cubicBezTo>
                    <a:pt x="2481" y="298"/>
                    <a:pt x="2508" y="301"/>
                    <a:pt x="2532" y="308"/>
                  </a:cubicBezTo>
                  <a:cubicBezTo>
                    <a:pt x="2557" y="314"/>
                    <a:pt x="2582" y="325"/>
                    <a:pt x="2608" y="341"/>
                  </a:cubicBezTo>
                  <a:lnTo>
                    <a:pt x="2668" y="298"/>
                  </a:lnTo>
                  <a:lnTo>
                    <a:pt x="2710" y="309"/>
                  </a:lnTo>
                  <a:lnTo>
                    <a:pt x="2614" y="722"/>
                  </a:lnTo>
                  <a:cubicBezTo>
                    <a:pt x="2604" y="764"/>
                    <a:pt x="2600" y="796"/>
                    <a:pt x="2600" y="819"/>
                  </a:cubicBezTo>
                  <a:cubicBezTo>
                    <a:pt x="2600" y="836"/>
                    <a:pt x="2602" y="849"/>
                    <a:pt x="2608" y="857"/>
                  </a:cubicBezTo>
                  <a:cubicBezTo>
                    <a:pt x="2614" y="864"/>
                    <a:pt x="2623" y="868"/>
                    <a:pt x="2635" y="868"/>
                  </a:cubicBezTo>
                  <a:cubicBezTo>
                    <a:pt x="2648" y="868"/>
                    <a:pt x="2662" y="863"/>
                    <a:pt x="2677" y="852"/>
                  </a:cubicBezTo>
                  <a:cubicBezTo>
                    <a:pt x="2691" y="842"/>
                    <a:pt x="2712" y="821"/>
                    <a:pt x="2739" y="791"/>
                  </a:cubicBezTo>
                  <a:lnTo>
                    <a:pt x="2776" y="828"/>
                  </a:lnTo>
                  <a:cubicBezTo>
                    <a:pt x="2737" y="870"/>
                    <a:pt x="2704" y="899"/>
                    <a:pt x="2676" y="917"/>
                  </a:cubicBezTo>
                  <a:cubicBezTo>
                    <a:pt x="2649" y="935"/>
                    <a:pt x="2619" y="943"/>
                    <a:pt x="2587" y="943"/>
                  </a:cubicBezTo>
                  <a:cubicBezTo>
                    <a:pt x="2560" y="943"/>
                    <a:pt x="2538" y="934"/>
                    <a:pt x="2522" y="917"/>
                  </a:cubicBezTo>
                  <a:cubicBezTo>
                    <a:pt x="2506" y="899"/>
                    <a:pt x="2498" y="875"/>
                    <a:pt x="2498" y="846"/>
                  </a:cubicBezTo>
                  <a:cubicBezTo>
                    <a:pt x="2498" y="822"/>
                    <a:pt x="2503" y="796"/>
                    <a:pt x="2513" y="769"/>
                  </a:cubicBezTo>
                  <a:lnTo>
                    <a:pt x="2504" y="767"/>
                  </a:lnTo>
                  <a:cubicBezTo>
                    <a:pt x="2463" y="828"/>
                    <a:pt x="2423" y="872"/>
                    <a:pt x="2386" y="900"/>
                  </a:cubicBezTo>
                  <a:cubicBezTo>
                    <a:pt x="2348" y="929"/>
                    <a:pt x="2309" y="943"/>
                    <a:pt x="2267" y="943"/>
                  </a:cubicBezTo>
                  <a:cubicBezTo>
                    <a:pt x="2219" y="943"/>
                    <a:pt x="2182" y="925"/>
                    <a:pt x="2156" y="889"/>
                  </a:cubicBezTo>
                  <a:cubicBezTo>
                    <a:pt x="2129" y="853"/>
                    <a:pt x="2116" y="802"/>
                    <a:pt x="2116" y="737"/>
                  </a:cubicBezTo>
                  <a:cubicBezTo>
                    <a:pt x="2116" y="662"/>
                    <a:pt x="2131" y="590"/>
                    <a:pt x="2160" y="521"/>
                  </a:cubicBezTo>
                  <a:cubicBezTo>
                    <a:pt x="2190" y="452"/>
                    <a:pt x="2230" y="398"/>
                    <a:pt x="2281" y="358"/>
                  </a:cubicBezTo>
                  <a:cubicBezTo>
                    <a:pt x="2333" y="318"/>
                    <a:pt x="2390" y="298"/>
                    <a:pt x="2453" y="298"/>
                  </a:cubicBezTo>
                  <a:close/>
                  <a:moveTo>
                    <a:pt x="1827" y="298"/>
                  </a:moveTo>
                  <a:cubicBezTo>
                    <a:pt x="1879" y="298"/>
                    <a:pt x="1919" y="309"/>
                    <a:pt x="1945" y="330"/>
                  </a:cubicBezTo>
                  <a:cubicBezTo>
                    <a:pt x="1971" y="352"/>
                    <a:pt x="1985" y="385"/>
                    <a:pt x="1985" y="430"/>
                  </a:cubicBezTo>
                  <a:cubicBezTo>
                    <a:pt x="1985" y="504"/>
                    <a:pt x="1950" y="559"/>
                    <a:pt x="1880" y="596"/>
                  </a:cubicBezTo>
                  <a:cubicBezTo>
                    <a:pt x="1811" y="633"/>
                    <a:pt x="1708" y="652"/>
                    <a:pt x="1572" y="652"/>
                  </a:cubicBezTo>
                  <a:cubicBezTo>
                    <a:pt x="1566" y="678"/>
                    <a:pt x="1564" y="706"/>
                    <a:pt x="1564" y="737"/>
                  </a:cubicBezTo>
                  <a:cubicBezTo>
                    <a:pt x="1564" y="782"/>
                    <a:pt x="1573" y="815"/>
                    <a:pt x="1591" y="836"/>
                  </a:cubicBezTo>
                  <a:cubicBezTo>
                    <a:pt x="1608" y="857"/>
                    <a:pt x="1638" y="867"/>
                    <a:pt x="1678" y="867"/>
                  </a:cubicBezTo>
                  <a:cubicBezTo>
                    <a:pt x="1718" y="867"/>
                    <a:pt x="1754" y="858"/>
                    <a:pt x="1787" y="841"/>
                  </a:cubicBezTo>
                  <a:cubicBezTo>
                    <a:pt x="1819" y="824"/>
                    <a:pt x="1853" y="797"/>
                    <a:pt x="1889" y="761"/>
                  </a:cubicBezTo>
                  <a:lnTo>
                    <a:pt x="1930" y="803"/>
                  </a:lnTo>
                  <a:cubicBezTo>
                    <a:pt x="1888" y="850"/>
                    <a:pt x="1845" y="885"/>
                    <a:pt x="1802" y="908"/>
                  </a:cubicBezTo>
                  <a:cubicBezTo>
                    <a:pt x="1758" y="932"/>
                    <a:pt x="1708" y="943"/>
                    <a:pt x="1651" y="943"/>
                  </a:cubicBezTo>
                  <a:cubicBezTo>
                    <a:pt x="1587" y="943"/>
                    <a:pt x="1539" y="924"/>
                    <a:pt x="1504" y="886"/>
                  </a:cubicBezTo>
                  <a:cubicBezTo>
                    <a:pt x="1470" y="847"/>
                    <a:pt x="1452" y="794"/>
                    <a:pt x="1452" y="725"/>
                  </a:cubicBezTo>
                  <a:cubicBezTo>
                    <a:pt x="1452" y="678"/>
                    <a:pt x="1461" y="628"/>
                    <a:pt x="1477" y="575"/>
                  </a:cubicBezTo>
                  <a:cubicBezTo>
                    <a:pt x="1494" y="522"/>
                    <a:pt x="1519" y="474"/>
                    <a:pt x="1553" y="432"/>
                  </a:cubicBezTo>
                  <a:cubicBezTo>
                    <a:pt x="1587" y="389"/>
                    <a:pt x="1628" y="356"/>
                    <a:pt x="1675" y="333"/>
                  </a:cubicBezTo>
                  <a:cubicBezTo>
                    <a:pt x="1723" y="310"/>
                    <a:pt x="1773" y="298"/>
                    <a:pt x="1827" y="298"/>
                  </a:cubicBezTo>
                  <a:close/>
                  <a:moveTo>
                    <a:pt x="957" y="298"/>
                  </a:moveTo>
                  <a:cubicBezTo>
                    <a:pt x="984" y="298"/>
                    <a:pt x="1006" y="307"/>
                    <a:pt x="1021" y="325"/>
                  </a:cubicBezTo>
                  <a:cubicBezTo>
                    <a:pt x="1037" y="343"/>
                    <a:pt x="1045" y="367"/>
                    <a:pt x="1045" y="396"/>
                  </a:cubicBezTo>
                  <a:cubicBezTo>
                    <a:pt x="1045" y="418"/>
                    <a:pt x="1041" y="440"/>
                    <a:pt x="1033" y="463"/>
                  </a:cubicBezTo>
                  <a:lnTo>
                    <a:pt x="1041" y="467"/>
                  </a:lnTo>
                  <a:cubicBezTo>
                    <a:pt x="1084" y="409"/>
                    <a:pt x="1125" y="366"/>
                    <a:pt x="1164" y="339"/>
                  </a:cubicBezTo>
                  <a:cubicBezTo>
                    <a:pt x="1204" y="312"/>
                    <a:pt x="1244" y="299"/>
                    <a:pt x="1284" y="299"/>
                  </a:cubicBezTo>
                  <a:cubicBezTo>
                    <a:pt x="1316" y="299"/>
                    <a:pt x="1342" y="301"/>
                    <a:pt x="1364" y="306"/>
                  </a:cubicBezTo>
                  <a:lnTo>
                    <a:pt x="1332" y="452"/>
                  </a:lnTo>
                  <a:lnTo>
                    <a:pt x="1265" y="452"/>
                  </a:lnTo>
                  <a:cubicBezTo>
                    <a:pt x="1263" y="434"/>
                    <a:pt x="1259" y="420"/>
                    <a:pt x="1254" y="410"/>
                  </a:cubicBezTo>
                  <a:cubicBezTo>
                    <a:pt x="1249" y="400"/>
                    <a:pt x="1244" y="393"/>
                    <a:pt x="1237" y="389"/>
                  </a:cubicBezTo>
                  <a:cubicBezTo>
                    <a:pt x="1231" y="385"/>
                    <a:pt x="1222" y="383"/>
                    <a:pt x="1212" y="383"/>
                  </a:cubicBezTo>
                  <a:cubicBezTo>
                    <a:pt x="1197" y="383"/>
                    <a:pt x="1180" y="390"/>
                    <a:pt x="1161" y="403"/>
                  </a:cubicBezTo>
                  <a:cubicBezTo>
                    <a:pt x="1143" y="417"/>
                    <a:pt x="1122" y="438"/>
                    <a:pt x="1099" y="467"/>
                  </a:cubicBezTo>
                  <a:cubicBezTo>
                    <a:pt x="1076" y="495"/>
                    <a:pt x="1057" y="523"/>
                    <a:pt x="1044" y="549"/>
                  </a:cubicBezTo>
                  <a:cubicBezTo>
                    <a:pt x="1030" y="576"/>
                    <a:pt x="1019" y="610"/>
                    <a:pt x="1009" y="651"/>
                  </a:cubicBezTo>
                  <a:lnTo>
                    <a:pt x="947" y="933"/>
                  </a:lnTo>
                  <a:lnTo>
                    <a:pt x="835" y="933"/>
                  </a:lnTo>
                  <a:lnTo>
                    <a:pt x="929" y="519"/>
                  </a:lnTo>
                  <a:cubicBezTo>
                    <a:pt x="935" y="493"/>
                    <a:pt x="939" y="473"/>
                    <a:pt x="941" y="459"/>
                  </a:cubicBezTo>
                  <a:cubicBezTo>
                    <a:pt x="943" y="444"/>
                    <a:pt x="944" y="432"/>
                    <a:pt x="944" y="423"/>
                  </a:cubicBezTo>
                  <a:cubicBezTo>
                    <a:pt x="944" y="405"/>
                    <a:pt x="941" y="393"/>
                    <a:pt x="935" y="385"/>
                  </a:cubicBezTo>
                  <a:cubicBezTo>
                    <a:pt x="929" y="377"/>
                    <a:pt x="920" y="373"/>
                    <a:pt x="908" y="373"/>
                  </a:cubicBezTo>
                  <a:cubicBezTo>
                    <a:pt x="895" y="373"/>
                    <a:pt x="881" y="379"/>
                    <a:pt x="866" y="390"/>
                  </a:cubicBezTo>
                  <a:cubicBezTo>
                    <a:pt x="851" y="401"/>
                    <a:pt x="830" y="421"/>
                    <a:pt x="804" y="450"/>
                  </a:cubicBezTo>
                  <a:lnTo>
                    <a:pt x="767" y="414"/>
                  </a:lnTo>
                  <a:cubicBezTo>
                    <a:pt x="807" y="372"/>
                    <a:pt x="840" y="342"/>
                    <a:pt x="867" y="325"/>
                  </a:cubicBezTo>
                  <a:cubicBezTo>
                    <a:pt x="894" y="307"/>
                    <a:pt x="924" y="298"/>
                    <a:pt x="957" y="298"/>
                  </a:cubicBezTo>
                  <a:close/>
                  <a:moveTo>
                    <a:pt x="3047" y="148"/>
                  </a:moveTo>
                  <a:lnTo>
                    <a:pt x="3137" y="148"/>
                  </a:lnTo>
                  <a:lnTo>
                    <a:pt x="3101" y="309"/>
                  </a:lnTo>
                  <a:lnTo>
                    <a:pt x="3299" y="309"/>
                  </a:lnTo>
                  <a:lnTo>
                    <a:pt x="3285" y="375"/>
                  </a:lnTo>
                  <a:lnTo>
                    <a:pt x="3087" y="375"/>
                  </a:lnTo>
                  <a:lnTo>
                    <a:pt x="3029" y="628"/>
                  </a:lnTo>
                  <a:cubicBezTo>
                    <a:pt x="3017" y="677"/>
                    <a:pt x="3010" y="713"/>
                    <a:pt x="3007" y="734"/>
                  </a:cubicBezTo>
                  <a:cubicBezTo>
                    <a:pt x="3004" y="756"/>
                    <a:pt x="3002" y="773"/>
                    <a:pt x="3002" y="786"/>
                  </a:cubicBezTo>
                  <a:cubicBezTo>
                    <a:pt x="3002" y="840"/>
                    <a:pt x="3025" y="867"/>
                    <a:pt x="3070" y="867"/>
                  </a:cubicBezTo>
                  <a:cubicBezTo>
                    <a:pt x="3089" y="867"/>
                    <a:pt x="3109" y="860"/>
                    <a:pt x="3131" y="845"/>
                  </a:cubicBezTo>
                  <a:cubicBezTo>
                    <a:pt x="3152" y="831"/>
                    <a:pt x="3178" y="806"/>
                    <a:pt x="3207" y="771"/>
                  </a:cubicBezTo>
                  <a:lnTo>
                    <a:pt x="3245" y="810"/>
                  </a:lnTo>
                  <a:cubicBezTo>
                    <a:pt x="3207" y="855"/>
                    <a:pt x="3171" y="889"/>
                    <a:pt x="3136" y="911"/>
                  </a:cubicBezTo>
                  <a:cubicBezTo>
                    <a:pt x="3101" y="933"/>
                    <a:pt x="3064" y="943"/>
                    <a:pt x="3026" y="943"/>
                  </a:cubicBezTo>
                  <a:cubicBezTo>
                    <a:pt x="2935" y="943"/>
                    <a:pt x="2890" y="898"/>
                    <a:pt x="2890" y="806"/>
                  </a:cubicBezTo>
                  <a:cubicBezTo>
                    <a:pt x="2890" y="777"/>
                    <a:pt x="2893" y="746"/>
                    <a:pt x="2901" y="714"/>
                  </a:cubicBezTo>
                  <a:lnTo>
                    <a:pt x="2978" y="375"/>
                  </a:lnTo>
                  <a:lnTo>
                    <a:pt x="2868" y="375"/>
                  </a:lnTo>
                  <a:lnTo>
                    <a:pt x="2878" y="330"/>
                  </a:lnTo>
                  <a:cubicBezTo>
                    <a:pt x="2904" y="330"/>
                    <a:pt x="2923" y="328"/>
                    <a:pt x="2936" y="324"/>
                  </a:cubicBezTo>
                  <a:cubicBezTo>
                    <a:pt x="2949" y="321"/>
                    <a:pt x="2961" y="316"/>
                    <a:pt x="2970" y="310"/>
                  </a:cubicBezTo>
                  <a:cubicBezTo>
                    <a:pt x="2978" y="304"/>
                    <a:pt x="2987" y="295"/>
                    <a:pt x="2994" y="284"/>
                  </a:cubicBezTo>
                  <a:cubicBezTo>
                    <a:pt x="3001" y="273"/>
                    <a:pt x="3009" y="258"/>
                    <a:pt x="3015" y="241"/>
                  </a:cubicBezTo>
                  <a:cubicBezTo>
                    <a:pt x="3022" y="223"/>
                    <a:pt x="3033" y="192"/>
                    <a:pt x="3047" y="148"/>
                  </a:cubicBezTo>
                  <a:close/>
                  <a:moveTo>
                    <a:pt x="4702" y="43"/>
                  </a:moveTo>
                  <a:lnTo>
                    <a:pt x="5383" y="43"/>
                  </a:lnTo>
                  <a:lnTo>
                    <a:pt x="5332" y="272"/>
                  </a:lnTo>
                  <a:lnTo>
                    <a:pt x="5270" y="272"/>
                  </a:lnTo>
                  <a:cubicBezTo>
                    <a:pt x="5270" y="230"/>
                    <a:pt x="5269" y="198"/>
                    <a:pt x="5267" y="177"/>
                  </a:cubicBezTo>
                  <a:cubicBezTo>
                    <a:pt x="5264" y="156"/>
                    <a:pt x="5260" y="140"/>
                    <a:pt x="5254" y="129"/>
                  </a:cubicBezTo>
                  <a:cubicBezTo>
                    <a:pt x="5248" y="118"/>
                    <a:pt x="5241" y="110"/>
                    <a:pt x="5232" y="106"/>
                  </a:cubicBezTo>
                  <a:cubicBezTo>
                    <a:pt x="5223" y="102"/>
                    <a:pt x="5207" y="100"/>
                    <a:pt x="5184" y="100"/>
                  </a:cubicBezTo>
                  <a:lnTo>
                    <a:pt x="5088" y="100"/>
                  </a:lnTo>
                  <a:lnTo>
                    <a:pt x="4946" y="743"/>
                  </a:lnTo>
                  <a:cubicBezTo>
                    <a:pt x="4942" y="760"/>
                    <a:pt x="4940" y="774"/>
                    <a:pt x="4938" y="784"/>
                  </a:cubicBezTo>
                  <a:cubicBezTo>
                    <a:pt x="4937" y="794"/>
                    <a:pt x="4935" y="804"/>
                    <a:pt x="4934" y="815"/>
                  </a:cubicBezTo>
                  <a:cubicBezTo>
                    <a:pt x="4933" y="826"/>
                    <a:pt x="4933" y="836"/>
                    <a:pt x="4933" y="845"/>
                  </a:cubicBezTo>
                  <a:cubicBezTo>
                    <a:pt x="4933" y="858"/>
                    <a:pt x="4935" y="869"/>
                    <a:pt x="4939" y="877"/>
                  </a:cubicBezTo>
                  <a:cubicBezTo>
                    <a:pt x="4943" y="884"/>
                    <a:pt x="4950" y="890"/>
                    <a:pt x="4959" y="893"/>
                  </a:cubicBezTo>
                  <a:cubicBezTo>
                    <a:pt x="4967" y="897"/>
                    <a:pt x="4982" y="899"/>
                    <a:pt x="5004" y="901"/>
                  </a:cubicBezTo>
                  <a:lnTo>
                    <a:pt x="4997" y="933"/>
                  </a:lnTo>
                  <a:lnTo>
                    <a:pt x="4722" y="933"/>
                  </a:lnTo>
                  <a:lnTo>
                    <a:pt x="4729" y="901"/>
                  </a:lnTo>
                  <a:cubicBezTo>
                    <a:pt x="4746" y="898"/>
                    <a:pt x="4759" y="895"/>
                    <a:pt x="4768" y="891"/>
                  </a:cubicBezTo>
                  <a:cubicBezTo>
                    <a:pt x="4776" y="886"/>
                    <a:pt x="4783" y="879"/>
                    <a:pt x="4789" y="870"/>
                  </a:cubicBezTo>
                  <a:cubicBezTo>
                    <a:pt x="4796" y="861"/>
                    <a:pt x="4802" y="847"/>
                    <a:pt x="4808" y="827"/>
                  </a:cubicBezTo>
                  <a:cubicBezTo>
                    <a:pt x="4815" y="808"/>
                    <a:pt x="4822" y="778"/>
                    <a:pt x="4831" y="739"/>
                  </a:cubicBezTo>
                  <a:lnTo>
                    <a:pt x="4970" y="100"/>
                  </a:lnTo>
                  <a:lnTo>
                    <a:pt x="4888" y="100"/>
                  </a:lnTo>
                  <a:cubicBezTo>
                    <a:pt x="4861" y="100"/>
                    <a:pt x="4839" y="104"/>
                    <a:pt x="4823" y="112"/>
                  </a:cubicBezTo>
                  <a:cubicBezTo>
                    <a:pt x="4807" y="119"/>
                    <a:pt x="4791" y="134"/>
                    <a:pt x="4775" y="155"/>
                  </a:cubicBezTo>
                  <a:cubicBezTo>
                    <a:pt x="4759" y="177"/>
                    <a:pt x="4739" y="212"/>
                    <a:pt x="4716" y="262"/>
                  </a:cubicBezTo>
                  <a:lnTo>
                    <a:pt x="4653" y="262"/>
                  </a:lnTo>
                  <a:lnTo>
                    <a:pt x="4702" y="43"/>
                  </a:lnTo>
                  <a:close/>
                  <a:moveTo>
                    <a:pt x="473" y="32"/>
                  </a:moveTo>
                  <a:cubicBezTo>
                    <a:pt x="515" y="32"/>
                    <a:pt x="553" y="35"/>
                    <a:pt x="587" y="40"/>
                  </a:cubicBezTo>
                  <a:cubicBezTo>
                    <a:pt x="621" y="45"/>
                    <a:pt x="659" y="54"/>
                    <a:pt x="700" y="67"/>
                  </a:cubicBezTo>
                  <a:lnTo>
                    <a:pt x="660" y="242"/>
                  </a:lnTo>
                  <a:lnTo>
                    <a:pt x="597" y="242"/>
                  </a:lnTo>
                  <a:cubicBezTo>
                    <a:pt x="593" y="188"/>
                    <a:pt x="581" y="149"/>
                    <a:pt x="561" y="125"/>
                  </a:cubicBezTo>
                  <a:cubicBezTo>
                    <a:pt x="541" y="101"/>
                    <a:pt x="509" y="89"/>
                    <a:pt x="464" y="89"/>
                  </a:cubicBezTo>
                  <a:cubicBezTo>
                    <a:pt x="427" y="89"/>
                    <a:pt x="393" y="99"/>
                    <a:pt x="361" y="118"/>
                  </a:cubicBezTo>
                  <a:cubicBezTo>
                    <a:pt x="329" y="136"/>
                    <a:pt x="299" y="164"/>
                    <a:pt x="271" y="201"/>
                  </a:cubicBezTo>
                  <a:cubicBezTo>
                    <a:pt x="242" y="239"/>
                    <a:pt x="217" y="285"/>
                    <a:pt x="194" y="342"/>
                  </a:cubicBezTo>
                  <a:cubicBezTo>
                    <a:pt x="171" y="398"/>
                    <a:pt x="153" y="457"/>
                    <a:pt x="141" y="519"/>
                  </a:cubicBezTo>
                  <a:cubicBezTo>
                    <a:pt x="128" y="580"/>
                    <a:pt x="122" y="638"/>
                    <a:pt x="122" y="692"/>
                  </a:cubicBezTo>
                  <a:cubicBezTo>
                    <a:pt x="122" y="759"/>
                    <a:pt x="133" y="809"/>
                    <a:pt x="157" y="840"/>
                  </a:cubicBezTo>
                  <a:cubicBezTo>
                    <a:pt x="180" y="871"/>
                    <a:pt x="216" y="887"/>
                    <a:pt x="266" y="887"/>
                  </a:cubicBezTo>
                  <a:cubicBezTo>
                    <a:pt x="284" y="887"/>
                    <a:pt x="302" y="885"/>
                    <a:pt x="321" y="880"/>
                  </a:cubicBezTo>
                  <a:cubicBezTo>
                    <a:pt x="339" y="876"/>
                    <a:pt x="357" y="869"/>
                    <a:pt x="373" y="859"/>
                  </a:cubicBezTo>
                  <a:cubicBezTo>
                    <a:pt x="390" y="849"/>
                    <a:pt x="404" y="836"/>
                    <a:pt x="417" y="819"/>
                  </a:cubicBezTo>
                  <a:cubicBezTo>
                    <a:pt x="429" y="802"/>
                    <a:pt x="438" y="781"/>
                    <a:pt x="444" y="755"/>
                  </a:cubicBezTo>
                  <a:lnTo>
                    <a:pt x="451" y="724"/>
                  </a:lnTo>
                  <a:cubicBezTo>
                    <a:pt x="461" y="683"/>
                    <a:pt x="466" y="648"/>
                    <a:pt x="466" y="619"/>
                  </a:cubicBezTo>
                  <a:cubicBezTo>
                    <a:pt x="466" y="599"/>
                    <a:pt x="460" y="585"/>
                    <a:pt x="450" y="576"/>
                  </a:cubicBezTo>
                  <a:cubicBezTo>
                    <a:pt x="440" y="568"/>
                    <a:pt x="424" y="564"/>
                    <a:pt x="402" y="562"/>
                  </a:cubicBezTo>
                  <a:lnTo>
                    <a:pt x="409" y="530"/>
                  </a:lnTo>
                  <a:lnTo>
                    <a:pt x="670" y="530"/>
                  </a:lnTo>
                  <a:lnTo>
                    <a:pt x="663" y="562"/>
                  </a:lnTo>
                  <a:cubicBezTo>
                    <a:pt x="646" y="566"/>
                    <a:pt x="634" y="570"/>
                    <a:pt x="627" y="574"/>
                  </a:cubicBezTo>
                  <a:cubicBezTo>
                    <a:pt x="619" y="579"/>
                    <a:pt x="613" y="585"/>
                    <a:pt x="607" y="594"/>
                  </a:cubicBezTo>
                  <a:cubicBezTo>
                    <a:pt x="601" y="603"/>
                    <a:pt x="595" y="617"/>
                    <a:pt x="590" y="635"/>
                  </a:cubicBezTo>
                  <a:cubicBezTo>
                    <a:pt x="584" y="653"/>
                    <a:pt x="576" y="683"/>
                    <a:pt x="567" y="725"/>
                  </a:cubicBezTo>
                  <a:lnTo>
                    <a:pt x="522" y="930"/>
                  </a:lnTo>
                  <a:lnTo>
                    <a:pt x="471" y="944"/>
                  </a:lnTo>
                  <a:lnTo>
                    <a:pt x="437" y="893"/>
                  </a:lnTo>
                  <a:cubicBezTo>
                    <a:pt x="392" y="914"/>
                    <a:pt x="356" y="928"/>
                    <a:pt x="330" y="934"/>
                  </a:cubicBezTo>
                  <a:cubicBezTo>
                    <a:pt x="304" y="940"/>
                    <a:pt x="277" y="943"/>
                    <a:pt x="250" y="943"/>
                  </a:cubicBezTo>
                  <a:cubicBezTo>
                    <a:pt x="169" y="943"/>
                    <a:pt x="106" y="920"/>
                    <a:pt x="64" y="873"/>
                  </a:cubicBezTo>
                  <a:cubicBezTo>
                    <a:pt x="21" y="826"/>
                    <a:pt x="0" y="757"/>
                    <a:pt x="0" y="667"/>
                  </a:cubicBezTo>
                  <a:cubicBezTo>
                    <a:pt x="0" y="602"/>
                    <a:pt x="11" y="529"/>
                    <a:pt x="32" y="449"/>
                  </a:cubicBezTo>
                  <a:cubicBezTo>
                    <a:pt x="54" y="368"/>
                    <a:pt x="86" y="296"/>
                    <a:pt x="127" y="232"/>
                  </a:cubicBezTo>
                  <a:cubicBezTo>
                    <a:pt x="169" y="169"/>
                    <a:pt x="219" y="120"/>
                    <a:pt x="278" y="85"/>
                  </a:cubicBezTo>
                  <a:cubicBezTo>
                    <a:pt x="337" y="50"/>
                    <a:pt x="402" y="32"/>
                    <a:pt x="473" y="32"/>
                  </a:cubicBezTo>
                  <a:close/>
                  <a:moveTo>
                    <a:pt x="5740" y="0"/>
                  </a:moveTo>
                  <a:lnTo>
                    <a:pt x="5777" y="0"/>
                  </a:lnTo>
                  <a:lnTo>
                    <a:pt x="5665" y="452"/>
                  </a:lnTo>
                  <a:lnTo>
                    <a:pt x="5673" y="455"/>
                  </a:lnTo>
                  <a:cubicBezTo>
                    <a:pt x="5714" y="400"/>
                    <a:pt x="5753" y="360"/>
                    <a:pt x="5790" y="336"/>
                  </a:cubicBezTo>
                  <a:cubicBezTo>
                    <a:pt x="5827" y="311"/>
                    <a:pt x="5864" y="299"/>
                    <a:pt x="5901" y="299"/>
                  </a:cubicBezTo>
                  <a:cubicBezTo>
                    <a:pt x="5942" y="299"/>
                    <a:pt x="5973" y="311"/>
                    <a:pt x="5995" y="334"/>
                  </a:cubicBezTo>
                  <a:cubicBezTo>
                    <a:pt x="6016" y="357"/>
                    <a:pt x="6027" y="389"/>
                    <a:pt x="6027" y="431"/>
                  </a:cubicBezTo>
                  <a:cubicBezTo>
                    <a:pt x="6027" y="458"/>
                    <a:pt x="6021" y="497"/>
                    <a:pt x="6008" y="547"/>
                  </a:cubicBezTo>
                  <a:lnTo>
                    <a:pt x="5966" y="718"/>
                  </a:lnTo>
                  <a:cubicBezTo>
                    <a:pt x="5954" y="766"/>
                    <a:pt x="5948" y="799"/>
                    <a:pt x="5948" y="819"/>
                  </a:cubicBezTo>
                  <a:cubicBezTo>
                    <a:pt x="5948" y="836"/>
                    <a:pt x="5951" y="849"/>
                    <a:pt x="5957" y="857"/>
                  </a:cubicBezTo>
                  <a:cubicBezTo>
                    <a:pt x="5962" y="864"/>
                    <a:pt x="5971" y="868"/>
                    <a:pt x="5984" y="868"/>
                  </a:cubicBezTo>
                  <a:cubicBezTo>
                    <a:pt x="5997" y="868"/>
                    <a:pt x="6011" y="863"/>
                    <a:pt x="6025" y="852"/>
                  </a:cubicBezTo>
                  <a:cubicBezTo>
                    <a:pt x="6040" y="842"/>
                    <a:pt x="6061" y="821"/>
                    <a:pt x="6088" y="791"/>
                  </a:cubicBezTo>
                  <a:lnTo>
                    <a:pt x="6125" y="828"/>
                  </a:lnTo>
                  <a:cubicBezTo>
                    <a:pt x="6083" y="872"/>
                    <a:pt x="6049" y="902"/>
                    <a:pt x="6022" y="919"/>
                  </a:cubicBezTo>
                  <a:cubicBezTo>
                    <a:pt x="5996" y="935"/>
                    <a:pt x="5966" y="943"/>
                    <a:pt x="5932" y="943"/>
                  </a:cubicBezTo>
                  <a:cubicBezTo>
                    <a:pt x="5904" y="943"/>
                    <a:pt x="5881" y="933"/>
                    <a:pt x="5865" y="913"/>
                  </a:cubicBezTo>
                  <a:cubicBezTo>
                    <a:pt x="5848" y="893"/>
                    <a:pt x="5839" y="868"/>
                    <a:pt x="5839" y="836"/>
                  </a:cubicBezTo>
                  <a:cubicBezTo>
                    <a:pt x="5839" y="807"/>
                    <a:pt x="5847" y="766"/>
                    <a:pt x="5861" y="711"/>
                  </a:cubicBezTo>
                  <a:lnTo>
                    <a:pt x="5889" y="598"/>
                  </a:lnTo>
                  <a:cubicBezTo>
                    <a:pt x="5899" y="558"/>
                    <a:pt x="5906" y="528"/>
                    <a:pt x="5909" y="507"/>
                  </a:cubicBezTo>
                  <a:cubicBezTo>
                    <a:pt x="5913" y="487"/>
                    <a:pt x="5914" y="471"/>
                    <a:pt x="5914" y="460"/>
                  </a:cubicBezTo>
                  <a:cubicBezTo>
                    <a:pt x="5914" y="429"/>
                    <a:pt x="5909" y="407"/>
                    <a:pt x="5899" y="394"/>
                  </a:cubicBezTo>
                  <a:cubicBezTo>
                    <a:pt x="5889" y="382"/>
                    <a:pt x="5873" y="375"/>
                    <a:pt x="5851" y="375"/>
                  </a:cubicBezTo>
                  <a:cubicBezTo>
                    <a:pt x="5833" y="375"/>
                    <a:pt x="5813" y="383"/>
                    <a:pt x="5791" y="397"/>
                  </a:cubicBezTo>
                  <a:cubicBezTo>
                    <a:pt x="5769" y="412"/>
                    <a:pt x="5747" y="435"/>
                    <a:pt x="5723" y="465"/>
                  </a:cubicBezTo>
                  <a:cubicBezTo>
                    <a:pt x="5699" y="495"/>
                    <a:pt x="5680" y="524"/>
                    <a:pt x="5666" y="552"/>
                  </a:cubicBezTo>
                  <a:cubicBezTo>
                    <a:pt x="5651" y="579"/>
                    <a:pt x="5640" y="612"/>
                    <a:pt x="5632" y="651"/>
                  </a:cubicBezTo>
                  <a:lnTo>
                    <a:pt x="5573" y="933"/>
                  </a:lnTo>
                  <a:lnTo>
                    <a:pt x="5460" y="933"/>
                  </a:lnTo>
                  <a:lnTo>
                    <a:pt x="5627" y="187"/>
                  </a:lnTo>
                  <a:cubicBezTo>
                    <a:pt x="5638" y="141"/>
                    <a:pt x="5643" y="109"/>
                    <a:pt x="5643" y="91"/>
                  </a:cubicBezTo>
                  <a:cubicBezTo>
                    <a:pt x="5643" y="73"/>
                    <a:pt x="5638" y="60"/>
                    <a:pt x="5626" y="52"/>
                  </a:cubicBezTo>
                  <a:cubicBezTo>
                    <a:pt x="5615" y="45"/>
                    <a:pt x="5595" y="41"/>
                    <a:pt x="5567" y="40"/>
                  </a:cubicBezTo>
                  <a:lnTo>
                    <a:pt x="5575" y="6"/>
                  </a:lnTo>
                  <a:lnTo>
                    <a:pt x="574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0" name="Freeform 54">
              <a:extLst>
                <a:ext uri="{FF2B5EF4-FFF2-40B4-BE49-F238E27FC236}">
                  <a16:creationId xmlns:a16="http://schemas.microsoft.com/office/drawing/2014/main" id="{8ECBA7E9-B4A9-F9F5-499D-49523137B532}"/>
                </a:ext>
              </a:extLst>
            </p:cNvPr>
            <p:cNvSpPr>
              <a:spLocks/>
            </p:cNvSpPr>
            <p:nvPr/>
          </p:nvSpPr>
          <p:spPr bwMode="auto">
            <a:xfrm>
              <a:off x="2708275" y="2560638"/>
              <a:ext cx="1477963" cy="15875"/>
            </a:xfrm>
            <a:custGeom>
              <a:avLst/>
              <a:gdLst>
                <a:gd name="T0" fmla="*/ 0 w 931"/>
                <a:gd name="T1" fmla="*/ 0 h 10"/>
                <a:gd name="T2" fmla="*/ 466 w 931"/>
                <a:gd name="T3" fmla="*/ 0 h 10"/>
                <a:gd name="T4" fmla="*/ 931 w 931"/>
                <a:gd name="T5" fmla="*/ 0 h 10"/>
                <a:gd name="T6" fmla="*/ 931 w 931"/>
                <a:gd name="T7" fmla="*/ 10 h 10"/>
                <a:gd name="T8" fmla="*/ 466 w 931"/>
                <a:gd name="T9" fmla="*/ 10 h 10"/>
                <a:gd name="T10" fmla="*/ 0 w 931"/>
                <a:gd name="T11" fmla="*/ 10 h 10"/>
                <a:gd name="T12" fmla="*/ 0 w 93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31" h="10">
                  <a:moveTo>
                    <a:pt x="0" y="0"/>
                  </a:moveTo>
                  <a:lnTo>
                    <a:pt x="466" y="0"/>
                  </a:lnTo>
                  <a:lnTo>
                    <a:pt x="931" y="0"/>
                  </a:lnTo>
                  <a:lnTo>
                    <a:pt x="931" y="10"/>
                  </a:lnTo>
                  <a:lnTo>
                    <a:pt x="466"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61" name="Freeform 55">
              <a:extLst>
                <a:ext uri="{FF2B5EF4-FFF2-40B4-BE49-F238E27FC236}">
                  <a16:creationId xmlns:a16="http://schemas.microsoft.com/office/drawing/2014/main" id="{8F473D71-D406-AC9E-6171-4ADD939557AD}"/>
                </a:ext>
              </a:extLst>
            </p:cNvPr>
            <p:cNvSpPr>
              <a:spLocks noEditPoints="1"/>
            </p:cNvSpPr>
            <p:nvPr/>
          </p:nvSpPr>
          <p:spPr bwMode="auto">
            <a:xfrm>
              <a:off x="4210050" y="2325688"/>
              <a:ext cx="1096963" cy="236537"/>
            </a:xfrm>
            <a:custGeom>
              <a:avLst/>
              <a:gdLst>
                <a:gd name="T0" fmla="*/ 5365 w 5760"/>
                <a:gd name="T1" fmla="*/ 0 h 1238"/>
                <a:gd name="T2" fmla="*/ 5658 w 5760"/>
                <a:gd name="T3" fmla="*/ 217 h 1238"/>
                <a:gd name="T4" fmla="*/ 5760 w 5760"/>
                <a:gd name="T5" fmla="*/ 619 h 1238"/>
                <a:gd name="T6" fmla="*/ 5658 w 5760"/>
                <a:gd name="T7" fmla="*/ 1022 h 1238"/>
                <a:gd name="T8" fmla="*/ 5365 w 5760"/>
                <a:gd name="T9" fmla="*/ 1238 h 1238"/>
                <a:gd name="T10" fmla="*/ 5349 w 5760"/>
                <a:gd name="T11" fmla="*/ 1188 h 1238"/>
                <a:gd name="T12" fmla="*/ 5574 w 5760"/>
                <a:gd name="T13" fmla="*/ 989 h 1238"/>
                <a:gd name="T14" fmla="*/ 5647 w 5760"/>
                <a:gd name="T15" fmla="*/ 613 h 1238"/>
                <a:gd name="T16" fmla="*/ 5574 w 5760"/>
                <a:gd name="T17" fmla="*/ 247 h 1238"/>
                <a:gd name="T18" fmla="*/ 5348 w 5760"/>
                <a:gd name="T19" fmla="*/ 51 h 1238"/>
                <a:gd name="T20" fmla="*/ 5365 w 5760"/>
                <a:gd name="T21" fmla="*/ 0 h 1238"/>
                <a:gd name="T22" fmla="*/ 395 w 5760"/>
                <a:gd name="T23" fmla="*/ 0 h 1238"/>
                <a:gd name="T24" fmla="*/ 412 w 5760"/>
                <a:gd name="T25" fmla="*/ 51 h 1238"/>
                <a:gd name="T26" fmla="*/ 186 w 5760"/>
                <a:gd name="T27" fmla="*/ 247 h 1238"/>
                <a:gd name="T28" fmla="*/ 113 w 5760"/>
                <a:gd name="T29" fmla="*/ 613 h 1238"/>
                <a:gd name="T30" fmla="*/ 186 w 5760"/>
                <a:gd name="T31" fmla="*/ 989 h 1238"/>
                <a:gd name="T32" fmla="*/ 410 w 5760"/>
                <a:gd name="T33" fmla="*/ 1188 h 1238"/>
                <a:gd name="T34" fmla="*/ 395 w 5760"/>
                <a:gd name="T35" fmla="*/ 1238 h 1238"/>
                <a:gd name="T36" fmla="*/ 102 w 5760"/>
                <a:gd name="T37" fmla="*/ 1022 h 1238"/>
                <a:gd name="T38" fmla="*/ 0 w 5760"/>
                <a:gd name="T39" fmla="*/ 619 h 1238"/>
                <a:gd name="T40" fmla="*/ 102 w 5760"/>
                <a:gd name="T41" fmla="*/ 217 h 1238"/>
                <a:gd name="T42" fmla="*/ 395 w 5760"/>
                <a:gd name="T43" fmla="*/ 0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60" h="1238">
                  <a:moveTo>
                    <a:pt x="5365" y="0"/>
                  </a:moveTo>
                  <a:cubicBezTo>
                    <a:pt x="5492" y="34"/>
                    <a:pt x="5590" y="106"/>
                    <a:pt x="5658" y="217"/>
                  </a:cubicBezTo>
                  <a:cubicBezTo>
                    <a:pt x="5726" y="328"/>
                    <a:pt x="5760" y="462"/>
                    <a:pt x="5760" y="619"/>
                  </a:cubicBezTo>
                  <a:cubicBezTo>
                    <a:pt x="5760" y="777"/>
                    <a:pt x="5726" y="911"/>
                    <a:pt x="5658" y="1022"/>
                  </a:cubicBezTo>
                  <a:cubicBezTo>
                    <a:pt x="5590" y="1132"/>
                    <a:pt x="5493" y="1204"/>
                    <a:pt x="5365" y="1238"/>
                  </a:cubicBezTo>
                  <a:lnTo>
                    <a:pt x="5349" y="1188"/>
                  </a:lnTo>
                  <a:cubicBezTo>
                    <a:pt x="5450" y="1154"/>
                    <a:pt x="5525" y="1088"/>
                    <a:pt x="5574" y="989"/>
                  </a:cubicBezTo>
                  <a:cubicBezTo>
                    <a:pt x="5622" y="891"/>
                    <a:pt x="5647" y="765"/>
                    <a:pt x="5647" y="613"/>
                  </a:cubicBezTo>
                  <a:cubicBezTo>
                    <a:pt x="5647" y="466"/>
                    <a:pt x="5623" y="344"/>
                    <a:pt x="5574" y="247"/>
                  </a:cubicBezTo>
                  <a:cubicBezTo>
                    <a:pt x="5525" y="149"/>
                    <a:pt x="5450" y="84"/>
                    <a:pt x="5348" y="51"/>
                  </a:cubicBezTo>
                  <a:lnTo>
                    <a:pt x="5365" y="0"/>
                  </a:lnTo>
                  <a:close/>
                  <a:moveTo>
                    <a:pt x="395" y="0"/>
                  </a:moveTo>
                  <a:lnTo>
                    <a:pt x="412" y="51"/>
                  </a:lnTo>
                  <a:cubicBezTo>
                    <a:pt x="311" y="84"/>
                    <a:pt x="235" y="149"/>
                    <a:pt x="186" y="247"/>
                  </a:cubicBezTo>
                  <a:cubicBezTo>
                    <a:pt x="137" y="344"/>
                    <a:pt x="113" y="466"/>
                    <a:pt x="113" y="613"/>
                  </a:cubicBezTo>
                  <a:cubicBezTo>
                    <a:pt x="113" y="765"/>
                    <a:pt x="137" y="891"/>
                    <a:pt x="186" y="989"/>
                  </a:cubicBezTo>
                  <a:cubicBezTo>
                    <a:pt x="235" y="1088"/>
                    <a:pt x="310" y="1154"/>
                    <a:pt x="410" y="1188"/>
                  </a:cubicBezTo>
                  <a:lnTo>
                    <a:pt x="395" y="1238"/>
                  </a:lnTo>
                  <a:cubicBezTo>
                    <a:pt x="267" y="1204"/>
                    <a:pt x="170" y="1132"/>
                    <a:pt x="102" y="1022"/>
                  </a:cubicBezTo>
                  <a:cubicBezTo>
                    <a:pt x="34" y="911"/>
                    <a:pt x="0" y="777"/>
                    <a:pt x="0" y="619"/>
                  </a:cubicBezTo>
                  <a:cubicBezTo>
                    <a:pt x="0" y="462"/>
                    <a:pt x="34" y="328"/>
                    <a:pt x="102" y="217"/>
                  </a:cubicBezTo>
                  <a:cubicBezTo>
                    <a:pt x="170" y="106"/>
                    <a:pt x="268" y="34"/>
                    <a:pt x="39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2" name="Freeform 56">
              <a:extLst>
                <a:ext uri="{FF2B5EF4-FFF2-40B4-BE49-F238E27FC236}">
                  <a16:creationId xmlns:a16="http://schemas.microsoft.com/office/drawing/2014/main" id="{6B1B75A6-59BD-6F8F-F267-11BE26A2318B}"/>
                </a:ext>
              </a:extLst>
            </p:cNvPr>
            <p:cNvSpPr>
              <a:spLocks noEditPoints="1"/>
            </p:cNvSpPr>
            <p:nvPr/>
          </p:nvSpPr>
          <p:spPr bwMode="auto">
            <a:xfrm>
              <a:off x="4314825" y="2344738"/>
              <a:ext cx="527050" cy="173037"/>
            </a:xfrm>
            <a:custGeom>
              <a:avLst/>
              <a:gdLst>
                <a:gd name="T0" fmla="*/ 904 w 2769"/>
                <a:gd name="T1" fmla="*/ 72 h 911"/>
                <a:gd name="T2" fmla="*/ 817 w 2769"/>
                <a:gd name="T3" fmla="*/ 189 h 911"/>
                <a:gd name="T4" fmla="*/ 847 w 2769"/>
                <a:gd name="T5" fmla="*/ 427 h 911"/>
                <a:gd name="T6" fmla="*/ 1007 w 2769"/>
                <a:gd name="T7" fmla="*/ 476 h 911"/>
                <a:gd name="T8" fmla="*/ 1093 w 2769"/>
                <a:gd name="T9" fmla="*/ 443 h 911"/>
                <a:gd name="T10" fmla="*/ 1140 w 2769"/>
                <a:gd name="T11" fmla="*/ 402 h 911"/>
                <a:gd name="T12" fmla="*/ 1150 w 2769"/>
                <a:gd name="T13" fmla="*/ 337 h 911"/>
                <a:gd name="T14" fmla="*/ 1077 w 2769"/>
                <a:gd name="T15" fmla="*/ 88 h 911"/>
                <a:gd name="T16" fmla="*/ 2209 w 2769"/>
                <a:gd name="T17" fmla="*/ 11 h 911"/>
                <a:gd name="T18" fmla="*/ 2769 w 2769"/>
                <a:gd name="T19" fmla="*/ 42 h 911"/>
                <a:gd name="T20" fmla="*/ 2295 w 2769"/>
                <a:gd name="T21" fmla="*/ 906 h 911"/>
                <a:gd name="T22" fmla="*/ 2646 w 2769"/>
                <a:gd name="T23" fmla="*/ 129 h 911"/>
                <a:gd name="T24" fmla="*/ 2359 w 2769"/>
                <a:gd name="T25" fmla="*/ 119 h 911"/>
                <a:gd name="T26" fmla="*/ 2290 w 2769"/>
                <a:gd name="T27" fmla="*/ 138 h 911"/>
                <a:gd name="T28" fmla="*/ 2252 w 2769"/>
                <a:gd name="T29" fmla="*/ 222 h 911"/>
                <a:gd name="T30" fmla="*/ 2209 w 2769"/>
                <a:gd name="T31" fmla="*/ 11 h 911"/>
                <a:gd name="T32" fmla="*/ 1914 w 2769"/>
                <a:gd name="T33" fmla="*/ 53 h 911"/>
                <a:gd name="T34" fmla="*/ 1969 w 2769"/>
                <a:gd name="T35" fmla="*/ 271 h 911"/>
                <a:gd name="T36" fmla="*/ 1908 w 2769"/>
                <a:gd name="T37" fmla="*/ 390 h 911"/>
                <a:gd name="T38" fmla="*/ 1750 w 2769"/>
                <a:gd name="T39" fmla="*/ 568 h 911"/>
                <a:gd name="T40" fmla="*/ 1814 w 2769"/>
                <a:gd name="T41" fmla="*/ 797 h 911"/>
                <a:gd name="T42" fmla="*/ 1897 w 2769"/>
                <a:gd name="T43" fmla="*/ 780 h 911"/>
                <a:gd name="T44" fmla="*/ 1932 w 2769"/>
                <a:gd name="T45" fmla="*/ 710 h 911"/>
                <a:gd name="T46" fmla="*/ 1977 w 2769"/>
                <a:gd name="T47" fmla="*/ 901 h 911"/>
                <a:gd name="T48" fmla="*/ 1440 w 2769"/>
                <a:gd name="T49" fmla="*/ 870 h 911"/>
                <a:gd name="T50" fmla="*/ 1651 w 2769"/>
                <a:gd name="T51" fmla="*/ 560 h 911"/>
                <a:gd name="T52" fmla="*/ 1814 w 2769"/>
                <a:gd name="T53" fmla="*/ 353 h 911"/>
                <a:gd name="T54" fmla="*/ 1848 w 2769"/>
                <a:gd name="T55" fmla="*/ 227 h 911"/>
                <a:gd name="T56" fmla="*/ 1784 w 2769"/>
                <a:gd name="T57" fmla="*/ 82 h 911"/>
                <a:gd name="T58" fmla="*/ 1538 w 2769"/>
                <a:gd name="T59" fmla="*/ 196 h 911"/>
                <a:gd name="T60" fmla="*/ 1459 w 2769"/>
                <a:gd name="T61" fmla="*/ 71 h 911"/>
                <a:gd name="T62" fmla="*/ 1731 w 2769"/>
                <a:gd name="T63" fmla="*/ 0 h 911"/>
                <a:gd name="T64" fmla="*/ 1202 w 2769"/>
                <a:gd name="T65" fmla="*/ 95 h 911"/>
                <a:gd name="T66" fmla="*/ 1221 w 2769"/>
                <a:gd name="T67" fmla="*/ 648 h 911"/>
                <a:gd name="T68" fmla="*/ 851 w 2769"/>
                <a:gd name="T69" fmla="*/ 911 h 911"/>
                <a:gd name="T70" fmla="*/ 824 w 2769"/>
                <a:gd name="T71" fmla="*/ 844 h 911"/>
                <a:gd name="T72" fmla="*/ 1090 w 2769"/>
                <a:gd name="T73" fmla="*/ 683 h 911"/>
                <a:gd name="T74" fmla="*/ 1138 w 2769"/>
                <a:gd name="T75" fmla="*/ 473 h 911"/>
                <a:gd name="T76" fmla="*/ 915 w 2769"/>
                <a:gd name="T77" fmla="*/ 549 h 911"/>
                <a:gd name="T78" fmla="*/ 711 w 2769"/>
                <a:gd name="T79" fmla="*/ 426 h 911"/>
                <a:gd name="T80" fmla="*/ 705 w 2769"/>
                <a:gd name="T81" fmla="*/ 178 h 911"/>
                <a:gd name="T82" fmla="*/ 859 w 2769"/>
                <a:gd name="T83" fmla="*/ 23 h 911"/>
                <a:gd name="T84" fmla="*/ 305 w 2769"/>
                <a:gd name="T85" fmla="*/ 0 h 911"/>
                <a:gd name="T86" fmla="*/ 337 w 2769"/>
                <a:gd name="T87" fmla="*/ 174 h 911"/>
                <a:gd name="T88" fmla="*/ 341 w 2769"/>
                <a:gd name="T89" fmla="*/ 788 h 911"/>
                <a:gd name="T90" fmla="*/ 387 w 2769"/>
                <a:gd name="T91" fmla="*/ 838 h 911"/>
                <a:gd name="T92" fmla="*/ 519 w 2769"/>
                <a:gd name="T93" fmla="*/ 853 h 911"/>
                <a:gd name="T94" fmla="*/ 37 w 2769"/>
                <a:gd name="T95" fmla="*/ 901 h 911"/>
                <a:gd name="T96" fmla="*/ 140 w 2769"/>
                <a:gd name="T97" fmla="*/ 845 h 911"/>
                <a:gd name="T98" fmla="*/ 212 w 2769"/>
                <a:gd name="T99" fmla="*/ 797 h 911"/>
                <a:gd name="T100" fmla="*/ 219 w 2769"/>
                <a:gd name="T101" fmla="*/ 202 h 911"/>
                <a:gd name="T102" fmla="*/ 183 w 2769"/>
                <a:gd name="T103" fmla="*/ 151 h 911"/>
                <a:gd name="T104" fmla="*/ 29 w 2769"/>
                <a:gd name="T105" fmla="*/ 232 h 911"/>
                <a:gd name="T106" fmla="*/ 305 w 2769"/>
                <a:gd name="T10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69" h="911">
                  <a:moveTo>
                    <a:pt x="986" y="56"/>
                  </a:moveTo>
                  <a:cubicBezTo>
                    <a:pt x="954" y="56"/>
                    <a:pt x="926" y="61"/>
                    <a:pt x="904" y="72"/>
                  </a:cubicBezTo>
                  <a:cubicBezTo>
                    <a:pt x="881" y="84"/>
                    <a:pt x="863" y="99"/>
                    <a:pt x="848" y="119"/>
                  </a:cubicBezTo>
                  <a:cubicBezTo>
                    <a:pt x="834" y="139"/>
                    <a:pt x="824" y="162"/>
                    <a:pt x="817" y="189"/>
                  </a:cubicBezTo>
                  <a:cubicBezTo>
                    <a:pt x="811" y="216"/>
                    <a:pt x="808" y="245"/>
                    <a:pt x="808" y="276"/>
                  </a:cubicBezTo>
                  <a:cubicBezTo>
                    <a:pt x="808" y="341"/>
                    <a:pt x="821" y="391"/>
                    <a:pt x="847" y="427"/>
                  </a:cubicBezTo>
                  <a:cubicBezTo>
                    <a:pt x="874" y="462"/>
                    <a:pt x="911" y="480"/>
                    <a:pt x="960" y="480"/>
                  </a:cubicBezTo>
                  <a:cubicBezTo>
                    <a:pt x="976" y="480"/>
                    <a:pt x="992" y="479"/>
                    <a:pt x="1007" y="476"/>
                  </a:cubicBezTo>
                  <a:cubicBezTo>
                    <a:pt x="1022" y="473"/>
                    <a:pt x="1037" y="469"/>
                    <a:pt x="1051" y="464"/>
                  </a:cubicBezTo>
                  <a:cubicBezTo>
                    <a:pt x="1065" y="458"/>
                    <a:pt x="1079" y="451"/>
                    <a:pt x="1093" y="443"/>
                  </a:cubicBezTo>
                  <a:cubicBezTo>
                    <a:pt x="1107" y="434"/>
                    <a:pt x="1119" y="425"/>
                    <a:pt x="1130" y="416"/>
                  </a:cubicBezTo>
                  <a:cubicBezTo>
                    <a:pt x="1134" y="412"/>
                    <a:pt x="1137" y="408"/>
                    <a:pt x="1140" y="402"/>
                  </a:cubicBezTo>
                  <a:cubicBezTo>
                    <a:pt x="1143" y="396"/>
                    <a:pt x="1146" y="389"/>
                    <a:pt x="1147" y="380"/>
                  </a:cubicBezTo>
                  <a:cubicBezTo>
                    <a:pt x="1149" y="371"/>
                    <a:pt x="1150" y="356"/>
                    <a:pt x="1150" y="337"/>
                  </a:cubicBezTo>
                  <a:cubicBezTo>
                    <a:pt x="1150" y="277"/>
                    <a:pt x="1144" y="226"/>
                    <a:pt x="1132" y="184"/>
                  </a:cubicBezTo>
                  <a:cubicBezTo>
                    <a:pt x="1120" y="141"/>
                    <a:pt x="1102" y="109"/>
                    <a:pt x="1077" y="88"/>
                  </a:cubicBezTo>
                  <a:cubicBezTo>
                    <a:pt x="1053" y="66"/>
                    <a:pt x="1022" y="56"/>
                    <a:pt x="986" y="56"/>
                  </a:cubicBezTo>
                  <a:close/>
                  <a:moveTo>
                    <a:pt x="2209" y="11"/>
                  </a:moveTo>
                  <a:lnTo>
                    <a:pt x="2769" y="11"/>
                  </a:lnTo>
                  <a:lnTo>
                    <a:pt x="2769" y="42"/>
                  </a:lnTo>
                  <a:lnTo>
                    <a:pt x="2389" y="906"/>
                  </a:lnTo>
                  <a:lnTo>
                    <a:pt x="2295" y="906"/>
                  </a:lnTo>
                  <a:lnTo>
                    <a:pt x="2295" y="874"/>
                  </a:lnTo>
                  <a:lnTo>
                    <a:pt x="2646" y="129"/>
                  </a:lnTo>
                  <a:lnTo>
                    <a:pt x="2646" y="119"/>
                  </a:lnTo>
                  <a:lnTo>
                    <a:pt x="2359" y="119"/>
                  </a:lnTo>
                  <a:cubicBezTo>
                    <a:pt x="2342" y="119"/>
                    <a:pt x="2327" y="121"/>
                    <a:pt x="2317" y="124"/>
                  </a:cubicBezTo>
                  <a:cubicBezTo>
                    <a:pt x="2306" y="128"/>
                    <a:pt x="2297" y="132"/>
                    <a:pt x="2290" y="138"/>
                  </a:cubicBezTo>
                  <a:cubicBezTo>
                    <a:pt x="2283" y="144"/>
                    <a:pt x="2277" y="153"/>
                    <a:pt x="2272" y="163"/>
                  </a:cubicBezTo>
                  <a:cubicBezTo>
                    <a:pt x="2267" y="173"/>
                    <a:pt x="2261" y="192"/>
                    <a:pt x="2252" y="222"/>
                  </a:cubicBezTo>
                  <a:lnTo>
                    <a:pt x="2196" y="222"/>
                  </a:lnTo>
                  <a:lnTo>
                    <a:pt x="2209" y="11"/>
                  </a:lnTo>
                  <a:close/>
                  <a:moveTo>
                    <a:pt x="1731" y="0"/>
                  </a:moveTo>
                  <a:cubicBezTo>
                    <a:pt x="1812" y="0"/>
                    <a:pt x="1873" y="18"/>
                    <a:pt x="1914" y="53"/>
                  </a:cubicBezTo>
                  <a:cubicBezTo>
                    <a:pt x="1955" y="89"/>
                    <a:pt x="1976" y="140"/>
                    <a:pt x="1976" y="208"/>
                  </a:cubicBezTo>
                  <a:cubicBezTo>
                    <a:pt x="1976" y="231"/>
                    <a:pt x="1974" y="252"/>
                    <a:pt x="1969" y="271"/>
                  </a:cubicBezTo>
                  <a:cubicBezTo>
                    <a:pt x="1965" y="290"/>
                    <a:pt x="1958" y="310"/>
                    <a:pt x="1948" y="329"/>
                  </a:cubicBezTo>
                  <a:cubicBezTo>
                    <a:pt x="1938" y="347"/>
                    <a:pt x="1925" y="368"/>
                    <a:pt x="1908" y="390"/>
                  </a:cubicBezTo>
                  <a:cubicBezTo>
                    <a:pt x="1892" y="411"/>
                    <a:pt x="1873" y="433"/>
                    <a:pt x="1853" y="456"/>
                  </a:cubicBezTo>
                  <a:cubicBezTo>
                    <a:pt x="1833" y="478"/>
                    <a:pt x="1799" y="515"/>
                    <a:pt x="1750" y="568"/>
                  </a:cubicBezTo>
                  <a:cubicBezTo>
                    <a:pt x="1667" y="655"/>
                    <a:pt x="1606" y="731"/>
                    <a:pt x="1568" y="797"/>
                  </a:cubicBezTo>
                  <a:lnTo>
                    <a:pt x="1814" y="797"/>
                  </a:lnTo>
                  <a:cubicBezTo>
                    <a:pt x="1835" y="797"/>
                    <a:pt x="1852" y="795"/>
                    <a:pt x="1865" y="793"/>
                  </a:cubicBezTo>
                  <a:cubicBezTo>
                    <a:pt x="1878" y="790"/>
                    <a:pt x="1889" y="786"/>
                    <a:pt x="1897" y="780"/>
                  </a:cubicBezTo>
                  <a:cubicBezTo>
                    <a:pt x="1904" y="774"/>
                    <a:pt x="1911" y="766"/>
                    <a:pt x="1915" y="756"/>
                  </a:cubicBezTo>
                  <a:cubicBezTo>
                    <a:pt x="1920" y="746"/>
                    <a:pt x="1925" y="731"/>
                    <a:pt x="1932" y="710"/>
                  </a:cubicBezTo>
                  <a:lnTo>
                    <a:pt x="1988" y="710"/>
                  </a:lnTo>
                  <a:lnTo>
                    <a:pt x="1977" y="901"/>
                  </a:lnTo>
                  <a:lnTo>
                    <a:pt x="1440" y="901"/>
                  </a:lnTo>
                  <a:lnTo>
                    <a:pt x="1440" y="870"/>
                  </a:lnTo>
                  <a:cubicBezTo>
                    <a:pt x="1459" y="824"/>
                    <a:pt x="1484" y="777"/>
                    <a:pt x="1516" y="729"/>
                  </a:cubicBezTo>
                  <a:cubicBezTo>
                    <a:pt x="1547" y="682"/>
                    <a:pt x="1592" y="625"/>
                    <a:pt x="1651" y="560"/>
                  </a:cubicBezTo>
                  <a:cubicBezTo>
                    <a:pt x="1701" y="505"/>
                    <a:pt x="1737" y="463"/>
                    <a:pt x="1760" y="434"/>
                  </a:cubicBezTo>
                  <a:cubicBezTo>
                    <a:pt x="1784" y="403"/>
                    <a:pt x="1802" y="376"/>
                    <a:pt x="1814" y="353"/>
                  </a:cubicBezTo>
                  <a:cubicBezTo>
                    <a:pt x="1826" y="330"/>
                    <a:pt x="1835" y="308"/>
                    <a:pt x="1840" y="288"/>
                  </a:cubicBezTo>
                  <a:cubicBezTo>
                    <a:pt x="1845" y="268"/>
                    <a:pt x="1848" y="248"/>
                    <a:pt x="1848" y="227"/>
                  </a:cubicBezTo>
                  <a:cubicBezTo>
                    <a:pt x="1848" y="194"/>
                    <a:pt x="1842" y="166"/>
                    <a:pt x="1832" y="141"/>
                  </a:cubicBezTo>
                  <a:cubicBezTo>
                    <a:pt x="1822" y="116"/>
                    <a:pt x="1806" y="96"/>
                    <a:pt x="1784" y="82"/>
                  </a:cubicBezTo>
                  <a:cubicBezTo>
                    <a:pt x="1762" y="67"/>
                    <a:pt x="1735" y="60"/>
                    <a:pt x="1703" y="60"/>
                  </a:cubicBezTo>
                  <a:cubicBezTo>
                    <a:pt x="1621" y="60"/>
                    <a:pt x="1567" y="105"/>
                    <a:pt x="1538" y="196"/>
                  </a:cubicBezTo>
                  <a:lnTo>
                    <a:pt x="1459" y="196"/>
                  </a:lnTo>
                  <a:lnTo>
                    <a:pt x="1459" y="71"/>
                  </a:lnTo>
                  <a:cubicBezTo>
                    <a:pt x="1512" y="46"/>
                    <a:pt x="1561" y="28"/>
                    <a:pt x="1607" y="17"/>
                  </a:cubicBezTo>
                  <a:cubicBezTo>
                    <a:pt x="1653" y="6"/>
                    <a:pt x="1694" y="0"/>
                    <a:pt x="1731" y="0"/>
                  </a:cubicBezTo>
                  <a:close/>
                  <a:moveTo>
                    <a:pt x="994" y="0"/>
                  </a:moveTo>
                  <a:cubicBezTo>
                    <a:pt x="1085" y="0"/>
                    <a:pt x="1154" y="32"/>
                    <a:pt x="1202" y="95"/>
                  </a:cubicBezTo>
                  <a:cubicBezTo>
                    <a:pt x="1250" y="158"/>
                    <a:pt x="1274" y="248"/>
                    <a:pt x="1274" y="367"/>
                  </a:cubicBezTo>
                  <a:cubicBezTo>
                    <a:pt x="1274" y="475"/>
                    <a:pt x="1256" y="569"/>
                    <a:pt x="1221" y="648"/>
                  </a:cubicBezTo>
                  <a:cubicBezTo>
                    <a:pt x="1186" y="728"/>
                    <a:pt x="1137" y="789"/>
                    <a:pt x="1073" y="833"/>
                  </a:cubicBezTo>
                  <a:cubicBezTo>
                    <a:pt x="1010" y="878"/>
                    <a:pt x="935" y="904"/>
                    <a:pt x="851" y="911"/>
                  </a:cubicBezTo>
                  <a:lnTo>
                    <a:pt x="824" y="876"/>
                  </a:lnTo>
                  <a:lnTo>
                    <a:pt x="824" y="844"/>
                  </a:lnTo>
                  <a:cubicBezTo>
                    <a:pt x="885" y="844"/>
                    <a:pt x="938" y="830"/>
                    <a:pt x="982" y="803"/>
                  </a:cubicBezTo>
                  <a:cubicBezTo>
                    <a:pt x="1027" y="776"/>
                    <a:pt x="1063" y="736"/>
                    <a:pt x="1090" y="683"/>
                  </a:cubicBezTo>
                  <a:cubicBezTo>
                    <a:pt x="1117" y="631"/>
                    <a:pt x="1135" y="561"/>
                    <a:pt x="1144" y="476"/>
                  </a:cubicBezTo>
                  <a:lnTo>
                    <a:pt x="1138" y="473"/>
                  </a:lnTo>
                  <a:cubicBezTo>
                    <a:pt x="1101" y="499"/>
                    <a:pt x="1065" y="518"/>
                    <a:pt x="1030" y="530"/>
                  </a:cubicBezTo>
                  <a:cubicBezTo>
                    <a:pt x="994" y="543"/>
                    <a:pt x="956" y="549"/>
                    <a:pt x="915" y="549"/>
                  </a:cubicBezTo>
                  <a:cubicBezTo>
                    <a:pt x="865" y="549"/>
                    <a:pt x="824" y="538"/>
                    <a:pt x="789" y="516"/>
                  </a:cubicBezTo>
                  <a:cubicBezTo>
                    <a:pt x="754" y="495"/>
                    <a:pt x="728" y="465"/>
                    <a:pt x="711" y="426"/>
                  </a:cubicBezTo>
                  <a:cubicBezTo>
                    <a:pt x="694" y="387"/>
                    <a:pt x="685" y="341"/>
                    <a:pt x="685" y="289"/>
                  </a:cubicBezTo>
                  <a:cubicBezTo>
                    <a:pt x="685" y="250"/>
                    <a:pt x="691" y="213"/>
                    <a:pt x="705" y="178"/>
                  </a:cubicBezTo>
                  <a:cubicBezTo>
                    <a:pt x="718" y="143"/>
                    <a:pt x="737" y="112"/>
                    <a:pt x="763" y="86"/>
                  </a:cubicBezTo>
                  <a:cubicBezTo>
                    <a:pt x="788" y="60"/>
                    <a:pt x="820" y="39"/>
                    <a:pt x="859" y="23"/>
                  </a:cubicBezTo>
                  <a:cubicBezTo>
                    <a:pt x="897" y="8"/>
                    <a:pt x="942" y="0"/>
                    <a:pt x="994" y="0"/>
                  </a:cubicBezTo>
                  <a:close/>
                  <a:moveTo>
                    <a:pt x="305" y="0"/>
                  </a:moveTo>
                  <a:lnTo>
                    <a:pt x="341" y="0"/>
                  </a:lnTo>
                  <a:cubicBezTo>
                    <a:pt x="338" y="42"/>
                    <a:pt x="337" y="100"/>
                    <a:pt x="337" y="174"/>
                  </a:cubicBezTo>
                  <a:lnTo>
                    <a:pt x="337" y="731"/>
                  </a:lnTo>
                  <a:cubicBezTo>
                    <a:pt x="337" y="756"/>
                    <a:pt x="339" y="775"/>
                    <a:pt x="341" y="788"/>
                  </a:cubicBezTo>
                  <a:cubicBezTo>
                    <a:pt x="344" y="801"/>
                    <a:pt x="349" y="811"/>
                    <a:pt x="356" y="819"/>
                  </a:cubicBezTo>
                  <a:cubicBezTo>
                    <a:pt x="364" y="827"/>
                    <a:pt x="374" y="833"/>
                    <a:pt x="387" y="838"/>
                  </a:cubicBezTo>
                  <a:cubicBezTo>
                    <a:pt x="401" y="843"/>
                    <a:pt x="418" y="846"/>
                    <a:pt x="438" y="848"/>
                  </a:cubicBezTo>
                  <a:cubicBezTo>
                    <a:pt x="459" y="851"/>
                    <a:pt x="486" y="852"/>
                    <a:pt x="519" y="853"/>
                  </a:cubicBezTo>
                  <a:lnTo>
                    <a:pt x="519" y="901"/>
                  </a:lnTo>
                  <a:lnTo>
                    <a:pt x="37" y="901"/>
                  </a:lnTo>
                  <a:lnTo>
                    <a:pt x="37" y="853"/>
                  </a:lnTo>
                  <a:cubicBezTo>
                    <a:pt x="85" y="851"/>
                    <a:pt x="120" y="848"/>
                    <a:pt x="140" y="845"/>
                  </a:cubicBezTo>
                  <a:cubicBezTo>
                    <a:pt x="161" y="841"/>
                    <a:pt x="177" y="835"/>
                    <a:pt x="188" y="828"/>
                  </a:cubicBezTo>
                  <a:cubicBezTo>
                    <a:pt x="199" y="821"/>
                    <a:pt x="207" y="810"/>
                    <a:pt x="212" y="797"/>
                  </a:cubicBezTo>
                  <a:cubicBezTo>
                    <a:pt x="217" y="783"/>
                    <a:pt x="219" y="761"/>
                    <a:pt x="219" y="731"/>
                  </a:cubicBezTo>
                  <a:lnTo>
                    <a:pt x="219" y="202"/>
                  </a:lnTo>
                  <a:cubicBezTo>
                    <a:pt x="219" y="184"/>
                    <a:pt x="216" y="172"/>
                    <a:pt x="210" y="163"/>
                  </a:cubicBezTo>
                  <a:cubicBezTo>
                    <a:pt x="204" y="155"/>
                    <a:pt x="195" y="151"/>
                    <a:pt x="183" y="151"/>
                  </a:cubicBezTo>
                  <a:cubicBezTo>
                    <a:pt x="169" y="151"/>
                    <a:pt x="149" y="159"/>
                    <a:pt x="124" y="173"/>
                  </a:cubicBezTo>
                  <a:cubicBezTo>
                    <a:pt x="98" y="187"/>
                    <a:pt x="66" y="207"/>
                    <a:pt x="29" y="232"/>
                  </a:cubicBezTo>
                  <a:lnTo>
                    <a:pt x="0" y="182"/>
                  </a:lnTo>
                  <a:lnTo>
                    <a:pt x="30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3" name="Freeform 57">
              <a:extLst>
                <a:ext uri="{FF2B5EF4-FFF2-40B4-BE49-F238E27FC236}">
                  <a16:creationId xmlns:a16="http://schemas.microsoft.com/office/drawing/2014/main" id="{B7464321-FB0D-E55F-4E99-B25C620BF313}"/>
                </a:ext>
              </a:extLst>
            </p:cNvPr>
            <p:cNvSpPr>
              <a:spLocks/>
            </p:cNvSpPr>
            <p:nvPr/>
          </p:nvSpPr>
          <p:spPr bwMode="auto">
            <a:xfrm>
              <a:off x="4859338" y="2487613"/>
              <a:ext cx="36513" cy="63500"/>
            </a:xfrm>
            <a:custGeom>
              <a:avLst/>
              <a:gdLst>
                <a:gd name="T0" fmla="*/ 72 w 195"/>
                <a:gd name="T1" fmla="*/ 0 h 331"/>
                <a:gd name="T2" fmla="*/ 186 w 195"/>
                <a:gd name="T3" fmla="*/ 0 h 331"/>
                <a:gd name="T4" fmla="*/ 195 w 195"/>
                <a:gd name="T5" fmla="*/ 90 h 331"/>
                <a:gd name="T6" fmla="*/ 180 w 195"/>
                <a:gd name="T7" fmla="*/ 173 h 331"/>
                <a:gd name="T8" fmla="*/ 130 w 195"/>
                <a:gd name="T9" fmla="*/ 248 h 331"/>
                <a:gd name="T10" fmla="*/ 36 w 195"/>
                <a:gd name="T11" fmla="*/ 331 h 331"/>
                <a:gd name="T12" fmla="*/ 0 w 195"/>
                <a:gd name="T13" fmla="*/ 291 h 331"/>
                <a:gd name="T14" fmla="*/ 49 w 195"/>
                <a:gd name="T15" fmla="*/ 235 h 331"/>
                <a:gd name="T16" fmla="*/ 70 w 195"/>
                <a:gd name="T17" fmla="*/ 178 h 331"/>
                <a:gd name="T18" fmla="*/ 77 w 195"/>
                <a:gd name="T19" fmla="*/ 97 h 331"/>
                <a:gd name="T20" fmla="*/ 72 w 195"/>
                <a:gd name="T2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1">
                  <a:moveTo>
                    <a:pt x="72" y="0"/>
                  </a:moveTo>
                  <a:lnTo>
                    <a:pt x="186" y="0"/>
                  </a:lnTo>
                  <a:cubicBezTo>
                    <a:pt x="192" y="30"/>
                    <a:pt x="195" y="60"/>
                    <a:pt x="195" y="90"/>
                  </a:cubicBezTo>
                  <a:cubicBezTo>
                    <a:pt x="195" y="120"/>
                    <a:pt x="190" y="148"/>
                    <a:pt x="180" y="173"/>
                  </a:cubicBezTo>
                  <a:cubicBezTo>
                    <a:pt x="169" y="198"/>
                    <a:pt x="153" y="223"/>
                    <a:pt x="130" y="248"/>
                  </a:cubicBezTo>
                  <a:cubicBezTo>
                    <a:pt x="107" y="273"/>
                    <a:pt x="76" y="301"/>
                    <a:pt x="36" y="331"/>
                  </a:cubicBezTo>
                  <a:lnTo>
                    <a:pt x="0" y="291"/>
                  </a:lnTo>
                  <a:cubicBezTo>
                    <a:pt x="23" y="270"/>
                    <a:pt x="39" y="252"/>
                    <a:pt x="49" y="235"/>
                  </a:cubicBezTo>
                  <a:cubicBezTo>
                    <a:pt x="59" y="218"/>
                    <a:pt x="66" y="199"/>
                    <a:pt x="70" y="178"/>
                  </a:cubicBezTo>
                  <a:cubicBezTo>
                    <a:pt x="75" y="156"/>
                    <a:pt x="77" y="130"/>
                    <a:pt x="77" y="97"/>
                  </a:cubicBezTo>
                  <a:cubicBezTo>
                    <a:pt x="77" y="64"/>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4" name="Freeform 58">
              <a:extLst>
                <a:ext uri="{FF2B5EF4-FFF2-40B4-BE49-F238E27FC236}">
                  <a16:creationId xmlns:a16="http://schemas.microsoft.com/office/drawing/2014/main" id="{C4345CEB-7168-51C8-2543-06CBE352199A}"/>
                </a:ext>
              </a:extLst>
            </p:cNvPr>
            <p:cNvSpPr>
              <a:spLocks/>
            </p:cNvSpPr>
            <p:nvPr/>
          </p:nvSpPr>
          <p:spPr bwMode="auto">
            <a:xfrm>
              <a:off x="4949825" y="2346325"/>
              <a:ext cx="165100" cy="169862"/>
            </a:xfrm>
            <a:custGeom>
              <a:avLst/>
              <a:gdLst>
                <a:gd name="T0" fmla="*/ 197 w 866"/>
                <a:gd name="T1" fmla="*/ 0 h 890"/>
                <a:gd name="T2" fmla="*/ 461 w 866"/>
                <a:gd name="T3" fmla="*/ 0 h 890"/>
                <a:gd name="T4" fmla="*/ 453 w 866"/>
                <a:gd name="T5" fmla="*/ 31 h 890"/>
                <a:gd name="T6" fmla="*/ 409 w 866"/>
                <a:gd name="T7" fmla="*/ 51 h 890"/>
                <a:gd name="T8" fmla="*/ 392 w 866"/>
                <a:gd name="T9" fmla="*/ 93 h 890"/>
                <a:gd name="T10" fmla="*/ 414 w 866"/>
                <a:gd name="T11" fmla="*/ 198 h 890"/>
                <a:gd name="T12" fmla="*/ 468 w 866"/>
                <a:gd name="T13" fmla="*/ 356 h 890"/>
                <a:gd name="T14" fmla="*/ 588 w 866"/>
                <a:gd name="T15" fmla="*/ 204 h 890"/>
                <a:gd name="T16" fmla="*/ 632 w 866"/>
                <a:gd name="T17" fmla="*/ 146 h 890"/>
                <a:gd name="T18" fmla="*/ 655 w 866"/>
                <a:gd name="T19" fmla="*/ 106 h 890"/>
                <a:gd name="T20" fmla="*/ 662 w 866"/>
                <a:gd name="T21" fmla="*/ 76 h 890"/>
                <a:gd name="T22" fmla="*/ 651 w 866"/>
                <a:gd name="T23" fmla="*/ 46 h 890"/>
                <a:gd name="T24" fmla="*/ 615 w 866"/>
                <a:gd name="T25" fmla="*/ 31 h 890"/>
                <a:gd name="T26" fmla="*/ 622 w 866"/>
                <a:gd name="T27" fmla="*/ 0 h 890"/>
                <a:gd name="T28" fmla="*/ 866 w 866"/>
                <a:gd name="T29" fmla="*/ 0 h 890"/>
                <a:gd name="T30" fmla="*/ 859 w 866"/>
                <a:gd name="T31" fmla="*/ 31 h 890"/>
                <a:gd name="T32" fmla="*/ 822 w 866"/>
                <a:gd name="T33" fmla="*/ 50 h 890"/>
                <a:gd name="T34" fmla="*/ 781 w 866"/>
                <a:gd name="T35" fmla="*/ 90 h 890"/>
                <a:gd name="T36" fmla="*/ 692 w 866"/>
                <a:gd name="T37" fmla="*/ 193 h 890"/>
                <a:gd name="T38" fmla="*/ 498 w 866"/>
                <a:gd name="T39" fmla="*/ 425 h 890"/>
                <a:gd name="T40" fmla="*/ 593 w 866"/>
                <a:gd name="T41" fmla="*/ 690 h 890"/>
                <a:gd name="T42" fmla="*/ 628 w 866"/>
                <a:gd name="T43" fmla="*/ 781 h 890"/>
                <a:gd name="T44" fmla="*/ 652 w 866"/>
                <a:gd name="T45" fmla="*/ 828 h 890"/>
                <a:gd name="T46" fmla="*/ 670 w 866"/>
                <a:gd name="T47" fmla="*/ 845 h 890"/>
                <a:gd name="T48" fmla="*/ 701 w 866"/>
                <a:gd name="T49" fmla="*/ 858 h 890"/>
                <a:gd name="T50" fmla="*/ 694 w 866"/>
                <a:gd name="T51" fmla="*/ 890 h 890"/>
                <a:gd name="T52" fmla="*/ 431 w 866"/>
                <a:gd name="T53" fmla="*/ 890 h 890"/>
                <a:gd name="T54" fmla="*/ 437 w 866"/>
                <a:gd name="T55" fmla="*/ 858 h 890"/>
                <a:gd name="T56" fmla="*/ 483 w 866"/>
                <a:gd name="T57" fmla="*/ 837 h 890"/>
                <a:gd name="T58" fmla="*/ 499 w 866"/>
                <a:gd name="T59" fmla="*/ 796 h 890"/>
                <a:gd name="T60" fmla="*/ 483 w 866"/>
                <a:gd name="T61" fmla="*/ 711 h 890"/>
                <a:gd name="T62" fmla="*/ 416 w 866"/>
                <a:gd name="T63" fmla="*/ 512 h 890"/>
                <a:gd name="T64" fmla="*/ 267 w 866"/>
                <a:gd name="T65" fmla="*/ 698 h 890"/>
                <a:gd name="T66" fmla="*/ 219 w 866"/>
                <a:gd name="T67" fmla="*/ 766 h 890"/>
                <a:gd name="T68" fmla="*/ 204 w 866"/>
                <a:gd name="T69" fmla="*/ 811 h 890"/>
                <a:gd name="T70" fmla="*/ 216 w 866"/>
                <a:gd name="T71" fmla="*/ 846 h 890"/>
                <a:gd name="T72" fmla="*/ 250 w 866"/>
                <a:gd name="T73" fmla="*/ 858 h 890"/>
                <a:gd name="T74" fmla="*/ 243 w 866"/>
                <a:gd name="T75" fmla="*/ 890 h 890"/>
                <a:gd name="T76" fmla="*/ 0 w 866"/>
                <a:gd name="T77" fmla="*/ 890 h 890"/>
                <a:gd name="T78" fmla="*/ 7 w 866"/>
                <a:gd name="T79" fmla="*/ 858 h 890"/>
                <a:gd name="T80" fmla="*/ 43 w 866"/>
                <a:gd name="T81" fmla="*/ 839 h 890"/>
                <a:gd name="T82" fmla="*/ 86 w 866"/>
                <a:gd name="T83" fmla="*/ 797 h 890"/>
                <a:gd name="T84" fmla="*/ 179 w 866"/>
                <a:gd name="T85" fmla="*/ 689 h 890"/>
                <a:gd name="T86" fmla="*/ 386 w 866"/>
                <a:gd name="T87" fmla="*/ 443 h 890"/>
                <a:gd name="T88" fmla="*/ 289 w 866"/>
                <a:gd name="T89" fmla="*/ 175 h 890"/>
                <a:gd name="T90" fmla="*/ 251 w 866"/>
                <a:gd name="T91" fmla="*/ 82 h 890"/>
                <a:gd name="T92" fmla="*/ 224 w 866"/>
                <a:gd name="T93" fmla="*/ 46 h 890"/>
                <a:gd name="T94" fmla="*/ 190 w 866"/>
                <a:gd name="T95" fmla="*/ 31 h 890"/>
                <a:gd name="T96" fmla="*/ 197 w 866"/>
                <a:gd name="T97" fmla="*/ 0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0">
                  <a:moveTo>
                    <a:pt x="197" y="0"/>
                  </a:moveTo>
                  <a:lnTo>
                    <a:pt x="461" y="0"/>
                  </a:lnTo>
                  <a:lnTo>
                    <a:pt x="453" y="31"/>
                  </a:lnTo>
                  <a:cubicBezTo>
                    <a:pt x="435" y="35"/>
                    <a:pt x="420" y="41"/>
                    <a:pt x="409" y="51"/>
                  </a:cubicBezTo>
                  <a:cubicBezTo>
                    <a:pt x="398" y="61"/>
                    <a:pt x="392" y="75"/>
                    <a:pt x="392" y="93"/>
                  </a:cubicBezTo>
                  <a:cubicBezTo>
                    <a:pt x="392" y="121"/>
                    <a:pt x="399" y="156"/>
                    <a:pt x="414" y="198"/>
                  </a:cubicBezTo>
                  <a:lnTo>
                    <a:pt x="468" y="356"/>
                  </a:lnTo>
                  <a:lnTo>
                    <a:pt x="588" y="204"/>
                  </a:lnTo>
                  <a:cubicBezTo>
                    <a:pt x="607" y="180"/>
                    <a:pt x="622" y="161"/>
                    <a:pt x="632" y="146"/>
                  </a:cubicBezTo>
                  <a:cubicBezTo>
                    <a:pt x="643" y="131"/>
                    <a:pt x="650" y="118"/>
                    <a:pt x="655" y="106"/>
                  </a:cubicBezTo>
                  <a:cubicBezTo>
                    <a:pt x="659" y="95"/>
                    <a:pt x="662" y="85"/>
                    <a:pt x="662" y="76"/>
                  </a:cubicBezTo>
                  <a:cubicBezTo>
                    <a:pt x="662" y="64"/>
                    <a:pt x="658" y="54"/>
                    <a:pt x="651" y="46"/>
                  </a:cubicBezTo>
                  <a:cubicBezTo>
                    <a:pt x="644" y="38"/>
                    <a:pt x="632" y="33"/>
                    <a:pt x="615" y="31"/>
                  </a:cubicBezTo>
                  <a:lnTo>
                    <a:pt x="622" y="0"/>
                  </a:lnTo>
                  <a:lnTo>
                    <a:pt x="866" y="0"/>
                  </a:lnTo>
                  <a:lnTo>
                    <a:pt x="859" y="31"/>
                  </a:lnTo>
                  <a:cubicBezTo>
                    <a:pt x="845" y="35"/>
                    <a:pt x="833" y="42"/>
                    <a:pt x="822" y="50"/>
                  </a:cubicBezTo>
                  <a:cubicBezTo>
                    <a:pt x="810" y="59"/>
                    <a:pt x="796" y="72"/>
                    <a:pt x="781" y="90"/>
                  </a:cubicBezTo>
                  <a:cubicBezTo>
                    <a:pt x="765" y="107"/>
                    <a:pt x="735" y="141"/>
                    <a:pt x="692" y="193"/>
                  </a:cubicBezTo>
                  <a:lnTo>
                    <a:pt x="498" y="425"/>
                  </a:lnTo>
                  <a:lnTo>
                    <a:pt x="593" y="690"/>
                  </a:lnTo>
                  <a:cubicBezTo>
                    <a:pt x="607" y="730"/>
                    <a:pt x="619" y="760"/>
                    <a:pt x="628" y="781"/>
                  </a:cubicBezTo>
                  <a:cubicBezTo>
                    <a:pt x="637" y="802"/>
                    <a:pt x="645" y="818"/>
                    <a:pt x="652" y="828"/>
                  </a:cubicBezTo>
                  <a:cubicBezTo>
                    <a:pt x="658" y="835"/>
                    <a:pt x="664" y="841"/>
                    <a:pt x="670" y="845"/>
                  </a:cubicBezTo>
                  <a:cubicBezTo>
                    <a:pt x="676" y="849"/>
                    <a:pt x="686" y="854"/>
                    <a:pt x="701" y="858"/>
                  </a:cubicBezTo>
                  <a:lnTo>
                    <a:pt x="694" y="890"/>
                  </a:lnTo>
                  <a:lnTo>
                    <a:pt x="431" y="890"/>
                  </a:lnTo>
                  <a:lnTo>
                    <a:pt x="437" y="858"/>
                  </a:lnTo>
                  <a:cubicBezTo>
                    <a:pt x="457" y="855"/>
                    <a:pt x="472" y="848"/>
                    <a:pt x="483" y="837"/>
                  </a:cubicBezTo>
                  <a:cubicBezTo>
                    <a:pt x="494" y="827"/>
                    <a:pt x="499" y="813"/>
                    <a:pt x="499" y="796"/>
                  </a:cubicBezTo>
                  <a:cubicBezTo>
                    <a:pt x="499" y="770"/>
                    <a:pt x="494" y="742"/>
                    <a:pt x="483" y="711"/>
                  </a:cubicBezTo>
                  <a:lnTo>
                    <a:pt x="416" y="512"/>
                  </a:lnTo>
                  <a:lnTo>
                    <a:pt x="267" y="698"/>
                  </a:lnTo>
                  <a:cubicBezTo>
                    <a:pt x="245" y="725"/>
                    <a:pt x="229" y="748"/>
                    <a:pt x="219" y="766"/>
                  </a:cubicBezTo>
                  <a:cubicBezTo>
                    <a:pt x="209" y="783"/>
                    <a:pt x="204" y="798"/>
                    <a:pt x="204" y="811"/>
                  </a:cubicBezTo>
                  <a:cubicBezTo>
                    <a:pt x="204" y="828"/>
                    <a:pt x="208" y="840"/>
                    <a:pt x="216" y="846"/>
                  </a:cubicBezTo>
                  <a:cubicBezTo>
                    <a:pt x="224" y="852"/>
                    <a:pt x="235" y="856"/>
                    <a:pt x="250" y="858"/>
                  </a:cubicBezTo>
                  <a:lnTo>
                    <a:pt x="243" y="890"/>
                  </a:lnTo>
                  <a:lnTo>
                    <a:pt x="0" y="890"/>
                  </a:lnTo>
                  <a:lnTo>
                    <a:pt x="7" y="858"/>
                  </a:lnTo>
                  <a:cubicBezTo>
                    <a:pt x="20" y="854"/>
                    <a:pt x="32" y="847"/>
                    <a:pt x="43" y="839"/>
                  </a:cubicBezTo>
                  <a:cubicBezTo>
                    <a:pt x="55" y="831"/>
                    <a:pt x="69" y="817"/>
                    <a:pt x="86" y="797"/>
                  </a:cubicBezTo>
                  <a:cubicBezTo>
                    <a:pt x="104" y="777"/>
                    <a:pt x="135" y="741"/>
                    <a:pt x="179" y="689"/>
                  </a:cubicBezTo>
                  <a:lnTo>
                    <a:pt x="386" y="443"/>
                  </a:lnTo>
                  <a:lnTo>
                    <a:pt x="289" y="175"/>
                  </a:lnTo>
                  <a:cubicBezTo>
                    <a:pt x="273" y="130"/>
                    <a:pt x="260" y="99"/>
                    <a:pt x="251" y="82"/>
                  </a:cubicBezTo>
                  <a:cubicBezTo>
                    <a:pt x="242" y="65"/>
                    <a:pt x="233" y="53"/>
                    <a:pt x="224" y="46"/>
                  </a:cubicBezTo>
                  <a:cubicBezTo>
                    <a:pt x="215" y="39"/>
                    <a:pt x="204" y="34"/>
                    <a:pt x="190" y="31"/>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5" name="Freeform 59">
              <a:extLst>
                <a:ext uri="{FF2B5EF4-FFF2-40B4-BE49-F238E27FC236}">
                  <a16:creationId xmlns:a16="http://schemas.microsoft.com/office/drawing/2014/main" id="{5E19F572-FA87-6EA1-B6C2-11A317BB38CB}"/>
                </a:ext>
              </a:extLst>
            </p:cNvPr>
            <p:cNvSpPr>
              <a:spLocks/>
            </p:cNvSpPr>
            <p:nvPr/>
          </p:nvSpPr>
          <p:spPr bwMode="auto">
            <a:xfrm>
              <a:off x="5118100" y="2451100"/>
              <a:ext cx="79375" cy="117475"/>
            </a:xfrm>
            <a:custGeom>
              <a:avLst/>
              <a:gdLst>
                <a:gd name="T0" fmla="*/ 219 w 412"/>
                <a:gd name="T1" fmla="*/ 0 h 617"/>
                <a:gd name="T2" fmla="*/ 304 w 412"/>
                <a:gd name="T3" fmla="*/ 11 h 617"/>
                <a:gd name="T4" fmla="*/ 361 w 412"/>
                <a:gd name="T5" fmla="*/ 41 h 617"/>
                <a:gd name="T6" fmla="*/ 392 w 412"/>
                <a:gd name="T7" fmla="*/ 87 h 617"/>
                <a:gd name="T8" fmla="*/ 402 w 412"/>
                <a:gd name="T9" fmla="*/ 145 h 617"/>
                <a:gd name="T10" fmla="*/ 400 w 412"/>
                <a:gd name="T11" fmla="*/ 179 h 617"/>
                <a:gd name="T12" fmla="*/ 391 w 412"/>
                <a:gd name="T13" fmla="*/ 211 h 617"/>
                <a:gd name="T14" fmla="*/ 374 w 412"/>
                <a:gd name="T15" fmla="*/ 242 h 617"/>
                <a:gd name="T16" fmla="*/ 347 w 412"/>
                <a:gd name="T17" fmla="*/ 275 h 617"/>
                <a:gd name="T18" fmla="*/ 316 w 412"/>
                <a:gd name="T19" fmla="*/ 311 h 617"/>
                <a:gd name="T20" fmla="*/ 275 w 412"/>
                <a:gd name="T21" fmla="*/ 353 h 617"/>
                <a:gd name="T22" fmla="*/ 227 w 412"/>
                <a:gd name="T23" fmla="*/ 401 h 617"/>
                <a:gd name="T24" fmla="*/ 179 w 412"/>
                <a:gd name="T25" fmla="*/ 450 h 617"/>
                <a:gd name="T26" fmla="*/ 136 w 412"/>
                <a:gd name="T27" fmla="*/ 497 h 617"/>
                <a:gd name="T28" fmla="*/ 104 w 412"/>
                <a:gd name="T29" fmla="*/ 539 h 617"/>
                <a:gd name="T30" fmla="*/ 281 w 412"/>
                <a:gd name="T31" fmla="*/ 539 h 617"/>
                <a:gd name="T32" fmla="*/ 316 w 412"/>
                <a:gd name="T33" fmla="*/ 538 h 617"/>
                <a:gd name="T34" fmla="*/ 339 w 412"/>
                <a:gd name="T35" fmla="*/ 530 h 617"/>
                <a:gd name="T36" fmla="*/ 354 w 412"/>
                <a:gd name="T37" fmla="*/ 513 h 617"/>
                <a:gd name="T38" fmla="*/ 368 w 412"/>
                <a:gd name="T39" fmla="*/ 481 h 617"/>
                <a:gd name="T40" fmla="*/ 412 w 412"/>
                <a:gd name="T41" fmla="*/ 481 h 617"/>
                <a:gd name="T42" fmla="*/ 408 w 412"/>
                <a:gd name="T43" fmla="*/ 549 h 617"/>
                <a:gd name="T44" fmla="*/ 403 w 412"/>
                <a:gd name="T45" fmla="*/ 617 h 617"/>
                <a:gd name="T46" fmla="*/ 0 w 412"/>
                <a:gd name="T47" fmla="*/ 617 h 617"/>
                <a:gd name="T48" fmla="*/ 0 w 412"/>
                <a:gd name="T49" fmla="*/ 592 h 617"/>
                <a:gd name="T50" fmla="*/ 26 w 412"/>
                <a:gd name="T51" fmla="*/ 541 h 617"/>
                <a:gd name="T52" fmla="*/ 61 w 412"/>
                <a:gd name="T53" fmla="*/ 491 h 617"/>
                <a:gd name="T54" fmla="*/ 104 w 412"/>
                <a:gd name="T55" fmla="*/ 438 h 617"/>
                <a:gd name="T56" fmla="*/ 158 w 412"/>
                <a:gd name="T57" fmla="*/ 381 h 617"/>
                <a:gd name="T58" fmla="*/ 231 w 412"/>
                <a:gd name="T59" fmla="*/ 304 h 617"/>
                <a:gd name="T60" fmla="*/ 275 w 412"/>
                <a:gd name="T61" fmla="*/ 248 h 617"/>
                <a:gd name="T62" fmla="*/ 297 w 412"/>
                <a:gd name="T63" fmla="*/ 202 h 617"/>
                <a:gd name="T64" fmla="*/ 303 w 412"/>
                <a:gd name="T65" fmla="*/ 157 h 617"/>
                <a:gd name="T66" fmla="*/ 296 w 412"/>
                <a:gd name="T67" fmla="*/ 112 h 617"/>
                <a:gd name="T68" fmla="*/ 276 w 412"/>
                <a:gd name="T69" fmla="*/ 77 h 617"/>
                <a:gd name="T70" fmla="*/ 244 w 412"/>
                <a:gd name="T71" fmla="*/ 55 h 617"/>
                <a:gd name="T72" fmla="*/ 198 w 412"/>
                <a:gd name="T73" fmla="*/ 47 h 617"/>
                <a:gd name="T74" fmla="*/ 124 w 412"/>
                <a:gd name="T75" fmla="*/ 71 h 617"/>
                <a:gd name="T76" fmla="*/ 77 w 412"/>
                <a:gd name="T77" fmla="*/ 141 h 617"/>
                <a:gd name="T78" fmla="*/ 15 w 412"/>
                <a:gd name="T79" fmla="*/ 141 h 617"/>
                <a:gd name="T80" fmla="*/ 15 w 412"/>
                <a:gd name="T81" fmla="*/ 48 h 617"/>
                <a:gd name="T82" fmla="*/ 127 w 412"/>
                <a:gd name="T83" fmla="*/ 11 h 617"/>
                <a:gd name="T84" fmla="*/ 219 w 412"/>
                <a:gd name="T85"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2" h="617">
                  <a:moveTo>
                    <a:pt x="219" y="0"/>
                  </a:moveTo>
                  <a:cubicBezTo>
                    <a:pt x="252" y="0"/>
                    <a:pt x="280" y="4"/>
                    <a:pt x="304" y="11"/>
                  </a:cubicBezTo>
                  <a:cubicBezTo>
                    <a:pt x="327" y="18"/>
                    <a:pt x="346" y="29"/>
                    <a:pt x="361" y="41"/>
                  </a:cubicBezTo>
                  <a:cubicBezTo>
                    <a:pt x="375" y="54"/>
                    <a:pt x="386" y="69"/>
                    <a:pt x="392" y="87"/>
                  </a:cubicBezTo>
                  <a:cubicBezTo>
                    <a:pt x="399" y="105"/>
                    <a:pt x="402" y="124"/>
                    <a:pt x="402" y="145"/>
                  </a:cubicBezTo>
                  <a:cubicBezTo>
                    <a:pt x="402" y="157"/>
                    <a:pt x="401" y="169"/>
                    <a:pt x="400" y="179"/>
                  </a:cubicBezTo>
                  <a:cubicBezTo>
                    <a:pt x="398" y="190"/>
                    <a:pt x="395" y="200"/>
                    <a:pt x="391" y="211"/>
                  </a:cubicBezTo>
                  <a:cubicBezTo>
                    <a:pt x="386" y="221"/>
                    <a:pt x="381" y="231"/>
                    <a:pt x="374" y="242"/>
                  </a:cubicBezTo>
                  <a:cubicBezTo>
                    <a:pt x="367" y="252"/>
                    <a:pt x="358" y="264"/>
                    <a:pt x="347" y="275"/>
                  </a:cubicBezTo>
                  <a:cubicBezTo>
                    <a:pt x="339" y="285"/>
                    <a:pt x="329" y="297"/>
                    <a:pt x="316" y="311"/>
                  </a:cubicBezTo>
                  <a:cubicBezTo>
                    <a:pt x="304" y="324"/>
                    <a:pt x="290" y="338"/>
                    <a:pt x="275" y="353"/>
                  </a:cubicBezTo>
                  <a:cubicBezTo>
                    <a:pt x="260" y="369"/>
                    <a:pt x="244" y="385"/>
                    <a:pt x="227" y="401"/>
                  </a:cubicBezTo>
                  <a:cubicBezTo>
                    <a:pt x="211" y="418"/>
                    <a:pt x="195" y="434"/>
                    <a:pt x="179" y="450"/>
                  </a:cubicBezTo>
                  <a:cubicBezTo>
                    <a:pt x="164" y="466"/>
                    <a:pt x="149" y="482"/>
                    <a:pt x="136" y="497"/>
                  </a:cubicBezTo>
                  <a:cubicBezTo>
                    <a:pt x="123" y="513"/>
                    <a:pt x="113" y="527"/>
                    <a:pt x="104" y="539"/>
                  </a:cubicBezTo>
                  <a:lnTo>
                    <a:pt x="281" y="539"/>
                  </a:lnTo>
                  <a:cubicBezTo>
                    <a:pt x="296" y="539"/>
                    <a:pt x="308" y="539"/>
                    <a:pt x="316" y="538"/>
                  </a:cubicBezTo>
                  <a:cubicBezTo>
                    <a:pt x="325" y="537"/>
                    <a:pt x="333" y="534"/>
                    <a:pt x="339" y="530"/>
                  </a:cubicBezTo>
                  <a:cubicBezTo>
                    <a:pt x="345" y="526"/>
                    <a:pt x="350" y="521"/>
                    <a:pt x="354" y="513"/>
                  </a:cubicBezTo>
                  <a:cubicBezTo>
                    <a:pt x="358" y="505"/>
                    <a:pt x="363" y="494"/>
                    <a:pt x="368" y="481"/>
                  </a:cubicBezTo>
                  <a:lnTo>
                    <a:pt x="412" y="481"/>
                  </a:lnTo>
                  <a:cubicBezTo>
                    <a:pt x="411" y="503"/>
                    <a:pt x="409" y="526"/>
                    <a:pt x="408" y="549"/>
                  </a:cubicBezTo>
                  <a:cubicBezTo>
                    <a:pt x="406" y="572"/>
                    <a:pt x="405" y="594"/>
                    <a:pt x="403" y="617"/>
                  </a:cubicBezTo>
                  <a:lnTo>
                    <a:pt x="0" y="617"/>
                  </a:lnTo>
                  <a:lnTo>
                    <a:pt x="0" y="592"/>
                  </a:lnTo>
                  <a:cubicBezTo>
                    <a:pt x="7" y="575"/>
                    <a:pt x="16" y="558"/>
                    <a:pt x="26" y="541"/>
                  </a:cubicBezTo>
                  <a:cubicBezTo>
                    <a:pt x="36" y="525"/>
                    <a:pt x="48" y="508"/>
                    <a:pt x="61" y="491"/>
                  </a:cubicBezTo>
                  <a:cubicBezTo>
                    <a:pt x="73" y="474"/>
                    <a:pt x="88" y="456"/>
                    <a:pt x="104" y="438"/>
                  </a:cubicBezTo>
                  <a:cubicBezTo>
                    <a:pt x="120" y="419"/>
                    <a:pt x="138" y="400"/>
                    <a:pt x="158" y="381"/>
                  </a:cubicBezTo>
                  <a:cubicBezTo>
                    <a:pt x="188" y="351"/>
                    <a:pt x="212" y="325"/>
                    <a:pt x="231" y="304"/>
                  </a:cubicBezTo>
                  <a:cubicBezTo>
                    <a:pt x="249" y="283"/>
                    <a:pt x="264" y="264"/>
                    <a:pt x="275" y="248"/>
                  </a:cubicBezTo>
                  <a:cubicBezTo>
                    <a:pt x="286" y="231"/>
                    <a:pt x="293" y="216"/>
                    <a:pt x="297" y="202"/>
                  </a:cubicBezTo>
                  <a:cubicBezTo>
                    <a:pt x="301" y="188"/>
                    <a:pt x="303" y="173"/>
                    <a:pt x="303" y="157"/>
                  </a:cubicBezTo>
                  <a:cubicBezTo>
                    <a:pt x="303" y="141"/>
                    <a:pt x="301" y="126"/>
                    <a:pt x="296" y="112"/>
                  </a:cubicBezTo>
                  <a:cubicBezTo>
                    <a:pt x="292" y="99"/>
                    <a:pt x="285" y="87"/>
                    <a:pt x="276" y="77"/>
                  </a:cubicBezTo>
                  <a:cubicBezTo>
                    <a:pt x="268" y="68"/>
                    <a:pt x="257" y="61"/>
                    <a:pt x="244" y="55"/>
                  </a:cubicBezTo>
                  <a:cubicBezTo>
                    <a:pt x="231" y="50"/>
                    <a:pt x="215" y="47"/>
                    <a:pt x="198" y="47"/>
                  </a:cubicBezTo>
                  <a:cubicBezTo>
                    <a:pt x="169" y="47"/>
                    <a:pt x="144" y="55"/>
                    <a:pt x="124" y="71"/>
                  </a:cubicBezTo>
                  <a:cubicBezTo>
                    <a:pt x="104" y="87"/>
                    <a:pt x="88" y="110"/>
                    <a:pt x="77" y="141"/>
                  </a:cubicBezTo>
                  <a:lnTo>
                    <a:pt x="15" y="141"/>
                  </a:lnTo>
                  <a:lnTo>
                    <a:pt x="15" y="48"/>
                  </a:lnTo>
                  <a:cubicBezTo>
                    <a:pt x="55" y="31"/>
                    <a:pt x="93" y="19"/>
                    <a:pt x="127" y="11"/>
                  </a:cubicBezTo>
                  <a:cubicBezTo>
                    <a:pt x="161" y="4"/>
                    <a:pt x="192" y="0"/>
                    <a:pt x="21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6" name="Freeform 60">
              <a:extLst>
                <a:ext uri="{FF2B5EF4-FFF2-40B4-BE49-F238E27FC236}">
                  <a16:creationId xmlns:a16="http://schemas.microsoft.com/office/drawing/2014/main" id="{BB1122AF-559D-5DEA-DEF8-2DF7380A2650}"/>
                </a:ext>
              </a:extLst>
            </p:cNvPr>
            <p:cNvSpPr>
              <a:spLocks/>
            </p:cNvSpPr>
            <p:nvPr/>
          </p:nvSpPr>
          <p:spPr bwMode="auto">
            <a:xfrm>
              <a:off x="5391150" y="2370138"/>
              <a:ext cx="138113" cy="146050"/>
            </a:xfrm>
            <a:custGeom>
              <a:avLst/>
              <a:gdLst>
                <a:gd name="T0" fmla="*/ 41 w 87"/>
                <a:gd name="T1" fmla="*/ 0 h 92"/>
                <a:gd name="T2" fmla="*/ 53 w 87"/>
                <a:gd name="T3" fmla="*/ 0 h 92"/>
                <a:gd name="T4" fmla="*/ 87 w 87"/>
                <a:gd name="T5" fmla="*/ 92 h 92"/>
                <a:gd name="T6" fmla="*/ 73 w 87"/>
                <a:gd name="T7" fmla="*/ 92 h 92"/>
                <a:gd name="T8" fmla="*/ 46 w 87"/>
                <a:gd name="T9" fmla="*/ 14 h 92"/>
                <a:gd name="T10" fmla="*/ 13 w 87"/>
                <a:gd name="T11" fmla="*/ 92 h 92"/>
                <a:gd name="T12" fmla="*/ 0 w 87"/>
                <a:gd name="T13" fmla="*/ 92 h 92"/>
                <a:gd name="T14" fmla="*/ 41 w 87"/>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92">
                  <a:moveTo>
                    <a:pt x="41" y="0"/>
                  </a:moveTo>
                  <a:lnTo>
                    <a:pt x="53" y="0"/>
                  </a:lnTo>
                  <a:lnTo>
                    <a:pt x="87" y="92"/>
                  </a:lnTo>
                  <a:lnTo>
                    <a:pt x="73" y="92"/>
                  </a:lnTo>
                  <a:lnTo>
                    <a:pt x="46" y="14"/>
                  </a:lnTo>
                  <a:lnTo>
                    <a:pt x="13" y="92"/>
                  </a:lnTo>
                  <a:lnTo>
                    <a:pt x="0" y="92"/>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67" name="Freeform 61">
              <a:extLst>
                <a:ext uri="{FF2B5EF4-FFF2-40B4-BE49-F238E27FC236}">
                  <a16:creationId xmlns:a16="http://schemas.microsoft.com/office/drawing/2014/main" id="{10B2BB29-771E-86FD-0627-FCE7F8134015}"/>
                </a:ext>
              </a:extLst>
            </p:cNvPr>
            <p:cNvSpPr>
              <a:spLocks noEditPoints="1"/>
            </p:cNvSpPr>
            <p:nvPr/>
          </p:nvSpPr>
          <p:spPr bwMode="auto">
            <a:xfrm>
              <a:off x="5597525" y="2346325"/>
              <a:ext cx="801688" cy="171450"/>
            </a:xfrm>
            <a:custGeom>
              <a:avLst/>
              <a:gdLst>
                <a:gd name="T0" fmla="*/ 437 w 4202"/>
                <a:gd name="T1" fmla="*/ 810 h 901"/>
                <a:gd name="T2" fmla="*/ 385 w 4202"/>
                <a:gd name="T3" fmla="*/ 456 h 901"/>
                <a:gd name="T4" fmla="*/ 1058 w 4202"/>
                <a:gd name="T5" fmla="*/ 527 h 901"/>
                <a:gd name="T6" fmla="*/ 1262 w 4202"/>
                <a:gd name="T7" fmla="*/ 792 h 901"/>
                <a:gd name="T8" fmla="*/ 1256 w 4202"/>
                <a:gd name="T9" fmla="*/ 308 h 901"/>
                <a:gd name="T10" fmla="*/ 1456 w 4202"/>
                <a:gd name="T11" fmla="*/ 638 h 901"/>
                <a:gd name="T12" fmla="*/ 970 w 4202"/>
                <a:gd name="T13" fmla="*/ 844 h 901"/>
                <a:gd name="T14" fmla="*/ 1115 w 4202"/>
                <a:gd name="T15" fmla="*/ 293 h 901"/>
                <a:gd name="T16" fmla="*/ 3745 w 4202"/>
                <a:gd name="T17" fmla="*/ 353 h 901"/>
                <a:gd name="T18" fmla="*/ 3978 w 4202"/>
                <a:gd name="T19" fmla="*/ 256 h 901"/>
                <a:gd name="T20" fmla="*/ 4042 w 4202"/>
                <a:gd name="T21" fmla="*/ 675 h 901"/>
                <a:gd name="T22" fmla="*/ 4102 w 4202"/>
                <a:gd name="T23" fmla="*/ 809 h 901"/>
                <a:gd name="T24" fmla="*/ 4008 w 4202"/>
                <a:gd name="T25" fmla="*/ 900 h 901"/>
                <a:gd name="T26" fmla="*/ 3965 w 4202"/>
                <a:gd name="T27" fmla="*/ 555 h 901"/>
                <a:gd name="T28" fmla="*/ 3927 w 4202"/>
                <a:gd name="T29" fmla="*/ 332 h 901"/>
                <a:gd name="T30" fmla="*/ 3708 w 4202"/>
                <a:gd name="T31" fmla="*/ 608 h 901"/>
                <a:gd name="T32" fmla="*/ 3643 w 4202"/>
                <a:gd name="T33" fmla="*/ 380 h 901"/>
                <a:gd name="T34" fmla="*/ 3504 w 4202"/>
                <a:gd name="T35" fmla="*/ 407 h 901"/>
                <a:gd name="T36" fmla="*/ 2384 w 4202"/>
                <a:gd name="T37" fmla="*/ 255 h 901"/>
                <a:gd name="T38" fmla="*/ 2465 w 4202"/>
                <a:gd name="T39" fmla="*/ 433 h 901"/>
                <a:gd name="T40" fmla="*/ 2832 w 4202"/>
                <a:gd name="T41" fmla="*/ 388 h 901"/>
                <a:gd name="T42" fmla="*/ 2761 w 4202"/>
                <a:gd name="T43" fmla="*/ 814 h 901"/>
                <a:gd name="T44" fmla="*/ 2930 w 4202"/>
                <a:gd name="T45" fmla="*/ 785 h 901"/>
                <a:gd name="T46" fmla="*/ 2643 w 4202"/>
                <a:gd name="T47" fmla="*/ 793 h 901"/>
                <a:gd name="T48" fmla="*/ 2719 w 4202"/>
                <a:gd name="T49" fmla="*/ 417 h 901"/>
                <a:gd name="T50" fmla="*/ 2529 w 4202"/>
                <a:gd name="T51" fmla="*/ 420 h 901"/>
                <a:gd name="T52" fmla="*/ 2262 w 4202"/>
                <a:gd name="T53" fmla="*/ 890 h 901"/>
                <a:gd name="T54" fmla="*/ 2336 w 4202"/>
                <a:gd name="T55" fmla="*/ 330 h 901"/>
                <a:gd name="T56" fmla="*/ 2294 w 4202"/>
                <a:gd name="T57" fmla="*/ 282 h 901"/>
                <a:gd name="T58" fmla="*/ 1840 w 4202"/>
                <a:gd name="T59" fmla="*/ 353 h 901"/>
                <a:gd name="T60" fmla="*/ 2079 w 4202"/>
                <a:gd name="T61" fmla="*/ 256 h 901"/>
                <a:gd name="T62" fmla="*/ 2049 w 4202"/>
                <a:gd name="T63" fmla="*/ 367 h 901"/>
                <a:gd name="T64" fmla="*/ 1894 w 4202"/>
                <a:gd name="T65" fmla="*/ 424 h 901"/>
                <a:gd name="T66" fmla="*/ 1630 w 4202"/>
                <a:gd name="T67" fmla="*/ 890 h 901"/>
                <a:gd name="T68" fmla="*/ 1730 w 4202"/>
                <a:gd name="T69" fmla="*/ 342 h 901"/>
                <a:gd name="T70" fmla="*/ 1562 w 4202"/>
                <a:gd name="T71" fmla="*/ 371 h 901"/>
                <a:gd name="T72" fmla="*/ 358 w 4202"/>
                <a:gd name="T73" fmla="*/ 59 h 901"/>
                <a:gd name="T74" fmla="*/ 579 w 4202"/>
                <a:gd name="T75" fmla="*/ 342 h 901"/>
                <a:gd name="T76" fmla="*/ 601 w 4202"/>
                <a:gd name="T77" fmla="*/ 89 h 901"/>
                <a:gd name="T78" fmla="*/ 3416 w 4202"/>
                <a:gd name="T79" fmla="*/ 0 h 901"/>
                <a:gd name="T80" fmla="*/ 3336 w 4202"/>
                <a:gd name="T81" fmla="*/ 104 h 901"/>
                <a:gd name="T82" fmla="*/ 3188 w 4202"/>
                <a:gd name="T83" fmla="*/ 802 h 901"/>
                <a:gd name="T84" fmla="*/ 2984 w 4202"/>
                <a:gd name="T85" fmla="*/ 890 h 901"/>
                <a:gd name="T86" fmla="*/ 3065 w 4202"/>
                <a:gd name="T87" fmla="*/ 783 h 901"/>
                <a:gd name="T88" fmla="*/ 3196 w 4202"/>
                <a:gd name="T89" fmla="*/ 46 h 901"/>
                <a:gd name="T90" fmla="*/ 494 w 4202"/>
                <a:gd name="T91" fmla="*/ 0 h 901"/>
                <a:gd name="T92" fmla="*/ 713 w 4202"/>
                <a:gd name="T93" fmla="*/ 329 h 901"/>
                <a:gd name="T94" fmla="*/ 682 w 4202"/>
                <a:gd name="T95" fmla="*/ 604 h 901"/>
                <a:gd name="T96" fmla="*/ 0 w 4202"/>
                <a:gd name="T97" fmla="*/ 890 h 901"/>
                <a:gd name="T98" fmla="*/ 81 w 4202"/>
                <a:gd name="T99" fmla="*/ 783 h 901"/>
                <a:gd name="T100" fmla="*/ 213 w 4202"/>
                <a:gd name="T101" fmla="*/ 4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02" h="901">
                  <a:moveTo>
                    <a:pt x="271" y="456"/>
                  </a:moveTo>
                  <a:lnTo>
                    <a:pt x="190" y="830"/>
                  </a:lnTo>
                  <a:cubicBezTo>
                    <a:pt x="216" y="832"/>
                    <a:pt x="249" y="833"/>
                    <a:pt x="288" y="833"/>
                  </a:cubicBezTo>
                  <a:cubicBezTo>
                    <a:pt x="354" y="833"/>
                    <a:pt x="403" y="825"/>
                    <a:pt x="437" y="810"/>
                  </a:cubicBezTo>
                  <a:cubicBezTo>
                    <a:pt x="470" y="795"/>
                    <a:pt x="499" y="768"/>
                    <a:pt x="522" y="730"/>
                  </a:cubicBezTo>
                  <a:cubicBezTo>
                    <a:pt x="546" y="692"/>
                    <a:pt x="558" y="645"/>
                    <a:pt x="558" y="589"/>
                  </a:cubicBezTo>
                  <a:cubicBezTo>
                    <a:pt x="558" y="545"/>
                    <a:pt x="544" y="512"/>
                    <a:pt x="515" y="489"/>
                  </a:cubicBezTo>
                  <a:cubicBezTo>
                    <a:pt x="486" y="467"/>
                    <a:pt x="443" y="456"/>
                    <a:pt x="385" y="456"/>
                  </a:cubicBezTo>
                  <a:lnTo>
                    <a:pt x="271" y="456"/>
                  </a:lnTo>
                  <a:close/>
                  <a:moveTo>
                    <a:pt x="1256" y="308"/>
                  </a:moveTo>
                  <a:cubicBezTo>
                    <a:pt x="1210" y="308"/>
                    <a:pt x="1171" y="327"/>
                    <a:pt x="1137" y="365"/>
                  </a:cubicBezTo>
                  <a:cubicBezTo>
                    <a:pt x="1104" y="403"/>
                    <a:pt x="1077" y="457"/>
                    <a:pt x="1058" y="527"/>
                  </a:cubicBezTo>
                  <a:cubicBezTo>
                    <a:pt x="1038" y="598"/>
                    <a:pt x="1029" y="658"/>
                    <a:pt x="1029" y="709"/>
                  </a:cubicBezTo>
                  <a:cubicBezTo>
                    <a:pt x="1029" y="757"/>
                    <a:pt x="1039" y="792"/>
                    <a:pt x="1058" y="815"/>
                  </a:cubicBezTo>
                  <a:cubicBezTo>
                    <a:pt x="1078" y="838"/>
                    <a:pt x="1108" y="850"/>
                    <a:pt x="1148" y="850"/>
                  </a:cubicBezTo>
                  <a:cubicBezTo>
                    <a:pt x="1191" y="850"/>
                    <a:pt x="1228" y="830"/>
                    <a:pt x="1262" y="792"/>
                  </a:cubicBezTo>
                  <a:cubicBezTo>
                    <a:pt x="1295" y="754"/>
                    <a:pt x="1321" y="700"/>
                    <a:pt x="1340" y="631"/>
                  </a:cubicBezTo>
                  <a:cubicBezTo>
                    <a:pt x="1359" y="562"/>
                    <a:pt x="1369" y="502"/>
                    <a:pt x="1369" y="450"/>
                  </a:cubicBezTo>
                  <a:cubicBezTo>
                    <a:pt x="1369" y="403"/>
                    <a:pt x="1359" y="367"/>
                    <a:pt x="1341" y="344"/>
                  </a:cubicBezTo>
                  <a:cubicBezTo>
                    <a:pt x="1323" y="320"/>
                    <a:pt x="1294" y="308"/>
                    <a:pt x="1256" y="308"/>
                  </a:cubicBezTo>
                  <a:close/>
                  <a:moveTo>
                    <a:pt x="1269" y="256"/>
                  </a:moveTo>
                  <a:cubicBezTo>
                    <a:pt x="1338" y="256"/>
                    <a:pt x="1391" y="275"/>
                    <a:pt x="1428" y="313"/>
                  </a:cubicBezTo>
                  <a:cubicBezTo>
                    <a:pt x="1464" y="351"/>
                    <a:pt x="1483" y="405"/>
                    <a:pt x="1483" y="476"/>
                  </a:cubicBezTo>
                  <a:cubicBezTo>
                    <a:pt x="1483" y="527"/>
                    <a:pt x="1474" y="581"/>
                    <a:pt x="1456" y="638"/>
                  </a:cubicBezTo>
                  <a:cubicBezTo>
                    <a:pt x="1439" y="696"/>
                    <a:pt x="1415" y="744"/>
                    <a:pt x="1384" y="783"/>
                  </a:cubicBezTo>
                  <a:cubicBezTo>
                    <a:pt x="1353" y="822"/>
                    <a:pt x="1317" y="852"/>
                    <a:pt x="1274" y="871"/>
                  </a:cubicBezTo>
                  <a:cubicBezTo>
                    <a:pt x="1231" y="891"/>
                    <a:pt x="1182" y="901"/>
                    <a:pt x="1127" y="901"/>
                  </a:cubicBezTo>
                  <a:cubicBezTo>
                    <a:pt x="1060" y="901"/>
                    <a:pt x="1007" y="882"/>
                    <a:pt x="970" y="844"/>
                  </a:cubicBezTo>
                  <a:cubicBezTo>
                    <a:pt x="933" y="806"/>
                    <a:pt x="914" y="752"/>
                    <a:pt x="914" y="681"/>
                  </a:cubicBezTo>
                  <a:cubicBezTo>
                    <a:pt x="914" y="646"/>
                    <a:pt x="920" y="606"/>
                    <a:pt x="930" y="561"/>
                  </a:cubicBezTo>
                  <a:cubicBezTo>
                    <a:pt x="944" y="499"/>
                    <a:pt x="966" y="445"/>
                    <a:pt x="998" y="399"/>
                  </a:cubicBezTo>
                  <a:cubicBezTo>
                    <a:pt x="1030" y="353"/>
                    <a:pt x="1069" y="317"/>
                    <a:pt x="1115" y="293"/>
                  </a:cubicBezTo>
                  <a:cubicBezTo>
                    <a:pt x="1162" y="268"/>
                    <a:pt x="1213" y="256"/>
                    <a:pt x="1269" y="256"/>
                  </a:cubicBezTo>
                  <a:close/>
                  <a:moveTo>
                    <a:pt x="3656" y="255"/>
                  </a:moveTo>
                  <a:cubicBezTo>
                    <a:pt x="3684" y="255"/>
                    <a:pt x="3705" y="264"/>
                    <a:pt x="3721" y="282"/>
                  </a:cubicBezTo>
                  <a:cubicBezTo>
                    <a:pt x="3737" y="300"/>
                    <a:pt x="3745" y="324"/>
                    <a:pt x="3745" y="353"/>
                  </a:cubicBezTo>
                  <a:cubicBezTo>
                    <a:pt x="3745" y="376"/>
                    <a:pt x="3740" y="402"/>
                    <a:pt x="3729" y="430"/>
                  </a:cubicBezTo>
                  <a:lnTo>
                    <a:pt x="3737" y="433"/>
                  </a:lnTo>
                  <a:cubicBezTo>
                    <a:pt x="3780" y="373"/>
                    <a:pt x="3820" y="328"/>
                    <a:pt x="3859" y="299"/>
                  </a:cubicBezTo>
                  <a:cubicBezTo>
                    <a:pt x="3897" y="270"/>
                    <a:pt x="3937" y="256"/>
                    <a:pt x="3978" y="256"/>
                  </a:cubicBezTo>
                  <a:cubicBezTo>
                    <a:pt x="4018" y="256"/>
                    <a:pt x="4049" y="268"/>
                    <a:pt x="4071" y="291"/>
                  </a:cubicBezTo>
                  <a:cubicBezTo>
                    <a:pt x="4093" y="314"/>
                    <a:pt x="4104" y="346"/>
                    <a:pt x="4104" y="388"/>
                  </a:cubicBezTo>
                  <a:cubicBezTo>
                    <a:pt x="4104" y="415"/>
                    <a:pt x="4097" y="454"/>
                    <a:pt x="4085" y="504"/>
                  </a:cubicBezTo>
                  <a:lnTo>
                    <a:pt x="4042" y="675"/>
                  </a:lnTo>
                  <a:cubicBezTo>
                    <a:pt x="4031" y="723"/>
                    <a:pt x="4025" y="756"/>
                    <a:pt x="4025" y="776"/>
                  </a:cubicBezTo>
                  <a:cubicBezTo>
                    <a:pt x="4025" y="793"/>
                    <a:pt x="4028" y="806"/>
                    <a:pt x="4033" y="814"/>
                  </a:cubicBezTo>
                  <a:cubicBezTo>
                    <a:pt x="4039" y="821"/>
                    <a:pt x="4048" y="825"/>
                    <a:pt x="4060" y="825"/>
                  </a:cubicBezTo>
                  <a:cubicBezTo>
                    <a:pt x="4073" y="825"/>
                    <a:pt x="4087" y="820"/>
                    <a:pt x="4102" y="809"/>
                  </a:cubicBezTo>
                  <a:cubicBezTo>
                    <a:pt x="4117" y="799"/>
                    <a:pt x="4137" y="778"/>
                    <a:pt x="4164" y="748"/>
                  </a:cubicBezTo>
                  <a:lnTo>
                    <a:pt x="4202" y="785"/>
                  </a:lnTo>
                  <a:cubicBezTo>
                    <a:pt x="4164" y="825"/>
                    <a:pt x="4132" y="854"/>
                    <a:pt x="4104" y="873"/>
                  </a:cubicBezTo>
                  <a:cubicBezTo>
                    <a:pt x="4076" y="891"/>
                    <a:pt x="4044" y="900"/>
                    <a:pt x="4008" y="900"/>
                  </a:cubicBezTo>
                  <a:cubicBezTo>
                    <a:pt x="3980" y="900"/>
                    <a:pt x="3958" y="890"/>
                    <a:pt x="3941" y="870"/>
                  </a:cubicBezTo>
                  <a:cubicBezTo>
                    <a:pt x="3924" y="850"/>
                    <a:pt x="3915" y="824"/>
                    <a:pt x="3915" y="793"/>
                  </a:cubicBezTo>
                  <a:cubicBezTo>
                    <a:pt x="3915" y="764"/>
                    <a:pt x="3922" y="723"/>
                    <a:pt x="3937" y="668"/>
                  </a:cubicBezTo>
                  <a:lnTo>
                    <a:pt x="3965" y="555"/>
                  </a:lnTo>
                  <a:cubicBezTo>
                    <a:pt x="3976" y="514"/>
                    <a:pt x="3983" y="484"/>
                    <a:pt x="3986" y="465"/>
                  </a:cubicBezTo>
                  <a:cubicBezTo>
                    <a:pt x="3989" y="445"/>
                    <a:pt x="3991" y="429"/>
                    <a:pt x="3991" y="417"/>
                  </a:cubicBezTo>
                  <a:cubicBezTo>
                    <a:pt x="3991" y="387"/>
                    <a:pt x="3986" y="365"/>
                    <a:pt x="3976" y="352"/>
                  </a:cubicBezTo>
                  <a:cubicBezTo>
                    <a:pt x="3966" y="339"/>
                    <a:pt x="3950" y="332"/>
                    <a:pt x="3927" y="332"/>
                  </a:cubicBezTo>
                  <a:cubicBezTo>
                    <a:pt x="3909" y="332"/>
                    <a:pt x="3889" y="339"/>
                    <a:pt x="3868" y="354"/>
                  </a:cubicBezTo>
                  <a:cubicBezTo>
                    <a:pt x="3847" y="369"/>
                    <a:pt x="3824" y="391"/>
                    <a:pt x="3801" y="420"/>
                  </a:cubicBezTo>
                  <a:cubicBezTo>
                    <a:pt x="3777" y="449"/>
                    <a:pt x="3758" y="478"/>
                    <a:pt x="3744" y="505"/>
                  </a:cubicBezTo>
                  <a:cubicBezTo>
                    <a:pt x="3729" y="533"/>
                    <a:pt x="3718" y="567"/>
                    <a:pt x="3708" y="608"/>
                  </a:cubicBezTo>
                  <a:lnTo>
                    <a:pt x="3646" y="890"/>
                  </a:lnTo>
                  <a:lnTo>
                    <a:pt x="3534" y="890"/>
                  </a:lnTo>
                  <a:lnTo>
                    <a:pt x="3629" y="476"/>
                  </a:lnTo>
                  <a:cubicBezTo>
                    <a:pt x="3638" y="435"/>
                    <a:pt x="3643" y="402"/>
                    <a:pt x="3643" y="380"/>
                  </a:cubicBezTo>
                  <a:cubicBezTo>
                    <a:pt x="3643" y="362"/>
                    <a:pt x="3640" y="350"/>
                    <a:pt x="3635" y="342"/>
                  </a:cubicBezTo>
                  <a:cubicBezTo>
                    <a:pt x="3629" y="334"/>
                    <a:pt x="3620" y="330"/>
                    <a:pt x="3608" y="330"/>
                  </a:cubicBezTo>
                  <a:cubicBezTo>
                    <a:pt x="3594" y="330"/>
                    <a:pt x="3580" y="336"/>
                    <a:pt x="3565" y="347"/>
                  </a:cubicBezTo>
                  <a:cubicBezTo>
                    <a:pt x="3550" y="358"/>
                    <a:pt x="3530" y="378"/>
                    <a:pt x="3504" y="407"/>
                  </a:cubicBezTo>
                  <a:lnTo>
                    <a:pt x="3466" y="371"/>
                  </a:lnTo>
                  <a:cubicBezTo>
                    <a:pt x="3506" y="329"/>
                    <a:pt x="3540" y="299"/>
                    <a:pt x="3566" y="282"/>
                  </a:cubicBezTo>
                  <a:cubicBezTo>
                    <a:pt x="3593" y="264"/>
                    <a:pt x="3623" y="255"/>
                    <a:pt x="3656" y="255"/>
                  </a:cubicBezTo>
                  <a:close/>
                  <a:moveTo>
                    <a:pt x="2384" y="255"/>
                  </a:moveTo>
                  <a:cubicBezTo>
                    <a:pt x="2412" y="255"/>
                    <a:pt x="2433" y="264"/>
                    <a:pt x="2449" y="282"/>
                  </a:cubicBezTo>
                  <a:cubicBezTo>
                    <a:pt x="2465" y="300"/>
                    <a:pt x="2473" y="324"/>
                    <a:pt x="2473" y="353"/>
                  </a:cubicBezTo>
                  <a:cubicBezTo>
                    <a:pt x="2473" y="376"/>
                    <a:pt x="2468" y="402"/>
                    <a:pt x="2457" y="430"/>
                  </a:cubicBezTo>
                  <a:lnTo>
                    <a:pt x="2465" y="433"/>
                  </a:lnTo>
                  <a:cubicBezTo>
                    <a:pt x="2508" y="373"/>
                    <a:pt x="2548" y="328"/>
                    <a:pt x="2587" y="299"/>
                  </a:cubicBezTo>
                  <a:cubicBezTo>
                    <a:pt x="2625" y="270"/>
                    <a:pt x="2665" y="256"/>
                    <a:pt x="2706" y="256"/>
                  </a:cubicBezTo>
                  <a:cubicBezTo>
                    <a:pt x="2746" y="256"/>
                    <a:pt x="2777" y="268"/>
                    <a:pt x="2799" y="291"/>
                  </a:cubicBezTo>
                  <a:cubicBezTo>
                    <a:pt x="2821" y="314"/>
                    <a:pt x="2832" y="346"/>
                    <a:pt x="2832" y="388"/>
                  </a:cubicBezTo>
                  <a:cubicBezTo>
                    <a:pt x="2832" y="415"/>
                    <a:pt x="2825" y="454"/>
                    <a:pt x="2813" y="504"/>
                  </a:cubicBezTo>
                  <a:lnTo>
                    <a:pt x="2770" y="675"/>
                  </a:lnTo>
                  <a:cubicBezTo>
                    <a:pt x="2759" y="723"/>
                    <a:pt x="2753" y="756"/>
                    <a:pt x="2753" y="776"/>
                  </a:cubicBezTo>
                  <a:cubicBezTo>
                    <a:pt x="2753" y="793"/>
                    <a:pt x="2756" y="806"/>
                    <a:pt x="2761" y="814"/>
                  </a:cubicBezTo>
                  <a:cubicBezTo>
                    <a:pt x="2767" y="821"/>
                    <a:pt x="2776" y="825"/>
                    <a:pt x="2788" y="825"/>
                  </a:cubicBezTo>
                  <a:cubicBezTo>
                    <a:pt x="2801" y="825"/>
                    <a:pt x="2815" y="820"/>
                    <a:pt x="2830" y="809"/>
                  </a:cubicBezTo>
                  <a:cubicBezTo>
                    <a:pt x="2845" y="799"/>
                    <a:pt x="2865" y="778"/>
                    <a:pt x="2892" y="748"/>
                  </a:cubicBezTo>
                  <a:lnTo>
                    <a:pt x="2930" y="785"/>
                  </a:lnTo>
                  <a:cubicBezTo>
                    <a:pt x="2892" y="825"/>
                    <a:pt x="2860" y="854"/>
                    <a:pt x="2832" y="873"/>
                  </a:cubicBezTo>
                  <a:cubicBezTo>
                    <a:pt x="2804" y="891"/>
                    <a:pt x="2772" y="900"/>
                    <a:pt x="2736" y="900"/>
                  </a:cubicBezTo>
                  <a:cubicBezTo>
                    <a:pt x="2708" y="900"/>
                    <a:pt x="2686" y="890"/>
                    <a:pt x="2669" y="870"/>
                  </a:cubicBezTo>
                  <a:cubicBezTo>
                    <a:pt x="2652" y="850"/>
                    <a:pt x="2643" y="824"/>
                    <a:pt x="2643" y="793"/>
                  </a:cubicBezTo>
                  <a:cubicBezTo>
                    <a:pt x="2643" y="764"/>
                    <a:pt x="2650" y="723"/>
                    <a:pt x="2665" y="668"/>
                  </a:cubicBezTo>
                  <a:lnTo>
                    <a:pt x="2693" y="555"/>
                  </a:lnTo>
                  <a:cubicBezTo>
                    <a:pt x="2704" y="514"/>
                    <a:pt x="2711" y="484"/>
                    <a:pt x="2714" y="465"/>
                  </a:cubicBezTo>
                  <a:cubicBezTo>
                    <a:pt x="2717" y="445"/>
                    <a:pt x="2719" y="429"/>
                    <a:pt x="2719" y="417"/>
                  </a:cubicBezTo>
                  <a:cubicBezTo>
                    <a:pt x="2719" y="387"/>
                    <a:pt x="2714" y="365"/>
                    <a:pt x="2704" y="352"/>
                  </a:cubicBezTo>
                  <a:cubicBezTo>
                    <a:pt x="2694" y="339"/>
                    <a:pt x="2678" y="332"/>
                    <a:pt x="2655" y="332"/>
                  </a:cubicBezTo>
                  <a:cubicBezTo>
                    <a:pt x="2637" y="332"/>
                    <a:pt x="2617" y="339"/>
                    <a:pt x="2596" y="354"/>
                  </a:cubicBezTo>
                  <a:cubicBezTo>
                    <a:pt x="2575" y="369"/>
                    <a:pt x="2552" y="391"/>
                    <a:pt x="2529" y="420"/>
                  </a:cubicBezTo>
                  <a:cubicBezTo>
                    <a:pt x="2505" y="449"/>
                    <a:pt x="2486" y="478"/>
                    <a:pt x="2472" y="505"/>
                  </a:cubicBezTo>
                  <a:cubicBezTo>
                    <a:pt x="2457" y="533"/>
                    <a:pt x="2446" y="567"/>
                    <a:pt x="2436" y="608"/>
                  </a:cubicBezTo>
                  <a:lnTo>
                    <a:pt x="2374" y="890"/>
                  </a:lnTo>
                  <a:lnTo>
                    <a:pt x="2262" y="890"/>
                  </a:lnTo>
                  <a:lnTo>
                    <a:pt x="2357" y="476"/>
                  </a:lnTo>
                  <a:cubicBezTo>
                    <a:pt x="2366" y="435"/>
                    <a:pt x="2371" y="402"/>
                    <a:pt x="2371" y="380"/>
                  </a:cubicBezTo>
                  <a:cubicBezTo>
                    <a:pt x="2371" y="362"/>
                    <a:pt x="2368" y="350"/>
                    <a:pt x="2363" y="342"/>
                  </a:cubicBezTo>
                  <a:cubicBezTo>
                    <a:pt x="2357" y="334"/>
                    <a:pt x="2348" y="330"/>
                    <a:pt x="2336" y="330"/>
                  </a:cubicBezTo>
                  <a:cubicBezTo>
                    <a:pt x="2322" y="330"/>
                    <a:pt x="2308" y="336"/>
                    <a:pt x="2293" y="347"/>
                  </a:cubicBezTo>
                  <a:cubicBezTo>
                    <a:pt x="2278" y="358"/>
                    <a:pt x="2258" y="378"/>
                    <a:pt x="2232" y="407"/>
                  </a:cubicBezTo>
                  <a:lnTo>
                    <a:pt x="2194" y="371"/>
                  </a:lnTo>
                  <a:cubicBezTo>
                    <a:pt x="2234" y="329"/>
                    <a:pt x="2268" y="299"/>
                    <a:pt x="2294" y="282"/>
                  </a:cubicBezTo>
                  <a:cubicBezTo>
                    <a:pt x="2321" y="264"/>
                    <a:pt x="2351" y="255"/>
                    <a:pt x="2384" y="255"/>
                  </a:cubicBezTo>
                  <a:close/>
                  <a:moveTo>
                    <a:pt x="1752" y="255"/>
                  </a:moveTo>
                  <a:cubicBezTo>
                    <a:pt x="1779" y="255"/>
                    <a:pt x="1801" y="264"/>
                    <a:pt x="1816" y="282"/>
                  </a:cubicBezTo>
                  <a:cubicBezTo>
                    <a:pt x="1832" y="300"/>
                    <a:pt x="1840" y="324"/>
                    <a:pt x="1840" y="353"/>
                  </a:cubicBezTo>
                  <a:cubicBezTo>
                    <a:pt x="1840" y="375"/>
                    <a:pt x="1836" y="397"/>
                    <a:pt x="1828" y="420"/>
                  </a:cubicBezTo>
                  <a:lnTo>
                    <a:pt x="1836" y="424"/>
                  </a:lnTo>
                  <a:cubicBezTo>
                    <a:pt x="1879" y="366"/>
                    <a:pt x="1920" y="323"/>
                    <a:pt x="1959" y="296"/>
                  </a:cubicBezTo>
                  <a:cubicBezTo>
                    <a:pt x="1999" y="269"/>
                    <a:pt x="2039" y="256"/>
                    <a:pt x="2079" y="256"/>
                  </a:cubicBezTo>
                  <a:cubicBezTo>
                    <a:pt x="2111" y="256"/>
                    <a:pt x="2137" y="258"/>
                    <a:pt x="2159" y="263"/>
                  </a:cubicBezTo>
                  <a:lnTo>
                    <a:pt x="2127" y="409"/>
                  </a:lnTo>
                  <a:lnTo>
                    <a:pt x="2060" y="409"/>
                  </a:lnTo>
                  <a:cubicBezTo>
                    <a:pt x="2058" y="391"/>
                    <a:pt x="2054" y="377"/>
                    <a:pt x="2049" y="367"/>
                  </a:cubicBezTo>
                  <a:cubicBezTo>
                    <a:pt x="2044" y="357"/>
                    <a:pt x="2039" y="350"/>
                    <a:pt x="2032" y="346"/>
                  </a:cubicBezTo>
                  <a:cubicBezTo>
                    <a:pt x="2026" y="342"/>
                    <a:pt x="2017" y="340"/>
                    <a:pt x="2007" y="340"/>
                  </a:cubicBezTo>
                  <a:cubicBezTo>
                    <a:pt x="1992" y="340"/>
                    <a:pt x="1975" y="347"/>
                    <a:pt x="1956" y="360"/>
                  </a:cubicBezTo>
                  <a:cubicBezTo>
                    <a:pt x="1938" y="374"/>
                    <a:pt x="1917" y="395"/>
                    <a:pt x="1894" y="424"/>
                  </a:cubicBezTo>
                  <a:cubicBezTo>
                    <a:pt x="1871" y="452"/>
                    <a:pt x="1852" y="480"/>
                    <a:pt x="1839" y="506"/>
                  </a:cubicBezTo>
                  <a:cubicBezTo>
                    <a:pt x="1825" y="533"/>
                    <a:pt x="1814" y="567"/>
                    <a:pt x="1804" y="608"/>
                  </a:cubicBezTo>
                  <a:lnTo>
                    <a:pt x="1742" y="890"/>
                  </a:lnTo>
                  <a:lnTo>
                    <a:pt x="1630" y="890"/>
                  </a:lnTo>
                  <a:lnTo>
                    <a:pt x="1724" y="476"/>
                  </a:lnTo>
                  <a:cubicBezTo>
                    <a:pt x="1730" y="450"/>
                    <a:pt x="1734" y="430"/>
                    <a:pt x="1736" y="416"/>
                  </a:cubicBezTo>
                  <a:cubicBezTo>
                    <a:pt x="1738" y="401"/>
                    <a:pt x="1739" y="389"/>
                    <a:pt x="1739" y="380"/>
                  </a:cubicBezTo>
                  <a:cubicBezTo>
                    <a:pt x="1739" y="362"/>
                    <a:pt x="1736" y="350"/>
                    <a:pt x="1730" y="342"/>
                  </a:cubicBezTo>
                  <a:cubicBezTo>
                    <a:pt x="1724" y="334"/>
                    <a:pt x="1715" y="330"/>
                    <a:pt x="1703" y="330"/>
                  </a:cubicBezTo>
                  <a:cubicBezTo>
                    <a:pt x="1690" y="330"/>
                    <a:pt x="1676" y="336"/>
                    <a:pt x="1661" y="347"/>
                  </a:cubicBezTo>
                  <a:cubicBezTo>
                    <a:pt x="1646" y="358"/>
                    <a:pt x="1625" y="378"/>
                    <a:pt x="1599" y="407"/>
                  </a:cubicBezTo>
                  <a:lnTo>
                    <a:pt x="1562" y="371"/>
                  </a:lnTo>
                  <a:cubicBezTo>
                    <a:pt x="1602" y="329"/>
                    <a:pt x="1635" y="299"/>
                    <a:pt x="1662" y="282"/>
                  </a:cubicBezTo>
                  <a:cubicBezTo>
                    <a:pt x="1689" y="264"/>
                    <a:pt x="1719" y="255"/>
                    <a:pt x="1752" y="255"/>
                  </a:cubicBezTo>
                  <a:close/>
                  <a:moveTo>
                    <a:pt x="464" y="57"/>
                  </a:moveTo>
                  <a:cubicBezTo>
                    <a:pt x="426" y="57"/>
                    <a:pt x="391" y="58"/>
                    <a:pt x="358" y="59"/>
                  </a:cubicBezTo>
                  <a:lnTo>
                    <a:pt x="284" y="399"/>
                  </a:lnTo>
                  <a:lnTo>
                    <a:pt x="376" y="399"/>
                  </a:lnTo>
                  <a:cubicBezTo>
                    <a:pt x="428" y="399"/>
                    <a:pt x="468" y="395"/>
                    <a:pt x="499" y="386"/>
                  </a:cubicBezTo>
                  <a:cubicBezTo>
                    <a:pt x="529" y="378"/>
                    <a:pt x="556" y="363"/>
                    <a:pt x="579" y="342"/>
                  </a:cubicBezTo>
                  <a:cubicBezTo>
                    <a:pt x="602" y="321"/>
                    <a:pt x="618" y="297"/>
                    <a:pt x="629" y="272"/>
                  </a:cubicBezTo>
                  <a:cubicBezTo>
                    <a:pt x="639" y="246"/>
                    <a:pt x="644" y="217"/>
                    <a:pt x="644" y="183"/>
                  </a:cubicBezTo>
                  <a:cubicBezTo>
                    <a:pt x="644" y="165"/>
                    <a:pt x="641" y="147"/>
                    <a:pt x="635" y="131"/>
                  </a:cubicBezTo>
                  <a:cubicBezTo>
                    <a:pt x="628" y="115"/>
                    <a:pt x="617" y="101"/>
                    <a:pt x="601" y="89"/>
                  </a:cubicBezTo>
                  <a:cubicBezTo>
                    <a:pt x="585" y="78"/>
                    <a:pt x="567" y="69"/>
                    <a:pt x="546" y="64"/>
                  </a:cubicBezTo>
                  <a:cubicBezTo>
                    <a:pt x="526" y="59"/>
                    <a:pt x="498" y="57"/>
                    <a:pt x="464" y="57"/>
                  </a:cubicBezTo>
                  <a:close/>
                  <a:moveTo>
                    <a:pt x="3155" y="0"/>
                  </a:moveTo>
                  <a:lnTo>
                    <a:pt x="3416" y="0"/>
                  </a:lnTo>
                  <a:lnTo>
                    <a:pt x="3409" y="31"/>
                  </a:lnTo>
                  <a:cubicBezTo>
                    <a:pt x="3392" y="35"/>
                    <a:pt x="3380" y="39"/>
                    <a:pt x="3373" y="43"/>
                  </a:cubicBezTo>
                  <a:cubicBezTo>
                    <a:pt x="3366" y="48"/>
                    <a:pt x="3359" y="54"/>
                    <a:pt x="3354" y="63"/>
                  </a:cubicBezTo>
                  <a:cubicBezTo>
                    <a:pt x="3348" y="71"/>
                    <a:pt x="3342" y="85"/>
                    <a:pt x="3336" y="104"/>
                  </a:cubicBezTo>
                  <a:cubicBezTo>
                    <a:pt x="3330" y="122"/>
                    <a:pt x="3322" y="152"/>
                    <a:pt x="3313" y="194"/>
                  </a:cubicBezTo>
                  <a:lnTo>
                    <a:pt x="3202" y="700"/>
                  </a:lnTo>
                  <a:cubicBezTo>
                    <a:pt x="3196" y="726"/>
                    <a:pt x="3192" y="746"/>
                    <a:pt x="3191" y="761"/>
                  </a:cubicBezTo>
                  <a:cubicBezTo>
                    <a:pt x="3189" y="776"/>
                    <a:pt x="3188" y="790"/>
                    <a:pt x="3188" y="802"/>
                  </a:cubicBezTo>
                  <a:cubicBezTo>
                    <a:pt x="3188" y="821"/>
                    <a:pt x="3193" y="835"/>
                    <a:pt x="3203" y="843"/>
                  </a:cubicBezTo>
                  <a:cubicBezTo>
                    <a:pt x="3213" y="851"/>
                    <a:pt x="3229" y="856"/>
                    <a:pt x="3252" y="858"/>
                  </a:cubicBezTo>
                  <a:lnTo>
                    <a:pt x="3245" y="890"/>
                  </a:lnTo>
                  <a:lnTo>
                    <a:pt x="2984" y="890"/>
                  </a:lnTo>
                  <a:lnTo>
                    <a:pt x="2991" y="858"/>
                  </a:lnTo>
                  <a:cubicBezTo>
                    <a:pt x="3008" y="855"/>
                    <a:pt x="3020" y="851"/>
                    <a:pt x="3028" y="845"/>
                  </a:cubicBezTo>
                  <a:cubicBezTo>
                    <a:pt x="3037" y="839"/>
                    <a:pt x="3044" y="831"/>
                    <a:pt x="3049" y="821"/>
                  </a:cubicBezTo>
                  <a:cubicBezTo>
                    <a:pt x="3055" y="810"/>
                    <a:pt x="3060" y="798"/>
                    <a:pt x="3065" y="783"/>
                  </a:cubicBezTo>
                  <a:cubicBezTo>
                    <a:pt x="3070" y="768"/>
                    <a:pt x="3077" y="739"/>
                    <a:pt x="3086" y="696"/>
                  </a:cubicBezTo>
                  <a:lnTo>
                    <a:pt x="3197" y="193"/>
                  </a:lnTo>
                  <a:cubicBezTo>
                    <a:pt x="3207" y="150"/>
                    <a:pt x="3212" y="115"/>
                    <a:pt x="3212" y="88"/>
                  </a:cubicBezTo>
                  <a:cubicBezTo>
                    <a:pt x="3212" y="68"/>
                    <a:pt x="3206" y="54"/>
                    <a:pt x="3196" y="46"/>
                  </a:cubicBezTo>
                  <a:cubicBezTo>
                    <a:pt x="3186" y="37"/>
                    <a:pt x="3170" y="33"/>
                    <a:pt x="3148" y="31"/>
                  </a:cubicBezTo>
                  <a:lnTo>
                    <a:pt x="3155" y="0"/>
                  </a:lnTo>
                  <a:close/>
                  <a:moveTo>
                    <a:pt x="171" y="0"/>
                  </a:moveTo>
                  <a:lnTo>
                    <a:pt x="494" y="0"/>
                  </a:lnTo>
                  <a:cubicBezTo>
                    <a:pt x="559" y="0"/>
                    <a:pt x="611" y="6"/>
                    <a:pt x="651" y="20"/>
                  </a:cubicBezTo>
                  <a:cubicBezTo>
                    <a:pt x="690" y="34"/>
                    <a:pt x="719" y="54"/>
                    <a:pt x="737" y="80"/>
                  </a:cubicBezTo>
                  <a:cubicBezTo>
                    <a:pt x="756" y="107"/>
                    <a:pt x="765" y="140"/>
                    <a:pt x="765" y="180"/>
                  </a:cubicBezTo>
                  <a:cubicBezTo>
                    <a:pt x="765" y="237"/>
                    <a:pt x="748" y="287"/>
                    <a:pt x="713" y="329"/>
                  </a:cubicBezTo>
                  <a:cubicBezTo>
                    <a:pt x="678" y="372"/>
                    <a:pt x="626" y="404"/>
                    <a:pt x="558" y="427"/>
                  </a:cubicBezTo>
                  <a:lnTo>
                    <a:pt x="556" y="434"/>
                  </a:lnTo>
                  <a:cubicBezTo>
                    <a:pt x="597" y="450"/>
                    <a:pt x="628" y="473"/>
                    <a:pt x="650" y="503"/>
                  </a:cubicBezTo>
                  <a:cubicBezTo>
                    <a:pt x="671" y="533"/>
                    <a:pt x="682" y="566"/>
                    <a:pt x="682" y="604"/>
                  </a:cubicBezTo>
                  <a:cubicBezTo>
                    <a:pt x="682" y="662"/>
                    <a:pt x="669" y="712"/>
                    <a:pt x="642" y="753"/>
                  </a:cubicBezTo>
                  <a:cubicBezTo>
                    <a:pt x="616" y="794"/>
                    <a:pt x="576" y="827"/>
                    <a:pt x="523" y="852"/>
                  </a:cubicBezTo>
                  <a:cubicBezTo>
                    <a:pt x="470" y="877"/>
                    <a:pt x="392" y="890"/>
                    <a:pt x="290" y="890"/>
                  </a:cubicBezTo>
                  <a:lnTo>
                    <a:pt x="0" y="890"/>
                  </a:lnTo>
                  <a:lnTo>
                    <a:pt x="7" y="858"/>
                  </a:lnTo>
                  <a:cubicBezTo>
                    <a:pt x="24" y="855"/>
                    <a:pt x="36" y="851"/>
                    <a:pt x="44" y="845"/>
                  </a:cubicBezTo>
                  <a:cubicBezTo>
                    <a:pt x="53" y="839"/>
                    <a:pt x="60" y="831"/>
                    <a:pt x="65" y="821"/>
                  </a:cubicBezTo>
                  <a:cubicBezTo>
                    <a:pt x="71" y="810"/>
                    <a:pt x="76" y="798"/>
                    <a:pt x="81" y="783"/>
                  </a:cubicBezTo>
                  <a:cubicBezTo>
                    <a:pt x="86" y="768"/>
                    <a:pt x="93" y="739"/>
                    <a:pt x="102" y="696"/>
                  </a:cubicBezTo>
                  <a:lnTo>
                    <a:pt x="213" y="193"/>
                  </a:lnTo>
                  <a:cubicBezTo>
                    <a:pt x="223" y="150"/>
                    <a:pt x="228" y="115"/>
                    <a:pt x="228" y="90"/>
                  </a:cubicBezTo>
                  <a:cubicBezTo>
                    <a:pt x="228" y="69"/>
                    <a:pt x="223" y="54"/>
                    <a:pt x="213" y="46"/>
                  </a:cubicBezTo>
                  <a:cubicBezTo>
                    <a:pt x="203" y="38"/>
                    <a:pt x="186" y="33"/>
                    <a:pt x="164" y="31"/>
                  </a:cubicBezTo>
                  <a:lnTo>
                    <a:pt x="17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68" name="Rectangle 62">
              <a:extLst>
                <a:ext uri="{FF2B5EF4-FFF2-40B4-BE49-F238E27FC236}">
                  <a16:creationId xmlns:a16="http://schemas.microsoft.com/office/drawing/2014/main" id="{4AB6A401-7C66-6271-515E-F6C80DC5730D}"/>
                </a:ext>
              </a:extLst>
            </p:cNvPr>
            <p:cNvSpPr>
              <a:spLocks noChangeArrowheads="1"/>
            </p:cNvSpPr>
            <p:nvPr/>
          </p:nvSpPr>
          <p:spPr bwMode="auto">
            <a:xfrm>
              <a:off x="5591175" y="2560638"/>
              <a:ext cx="815975"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69" name="Freeform 63">
              <a:extLst>
                <a:ext uri="{FF2B5EF4-FFF2-40B4-BE49-F238E27FC236}">
                  <a16:creationId xmlns:a16="http://schemas.microsoft.com/office/drawing/2014/main" id="{8FAF64B5-9461-925D-D2FB-F0531775DB65}"/>
                </a:ext>
              </a:extLst>
            </p:cNvPr>
            <p:cNvSpPr>
              <a:spLocks/>
            </p:cNvSpPr>
            <p:nvPr/>
          </p:nvSpPr>
          <p:spPr bwMode="auto">
            <a:xfrm>
              <a:off x="6484938" y="2336800"/>
              <a:ext cx="79375" cy="234950"/>
            </a:xfrm>
            <a:custGeom>
              <a:avLst/>
              <a:gdLst>
                <a:gd name="T0" fmla="*/ 395 w 412"/>
                <a:gd name="T1" fmla="*/ 0 h 1238"/>
                <a:gd name="T2" fmla="*/ 412 w 412"/>
                <a:gd name="T3" fmla="*/ 51 h 1238"/>
                <a:gd name="T4" fmla="*/ 186 w 412"/>
                <a:gd name="T5" fmla="*/ 247 h 1238"/>
                <a:gd name="T6" fmla="*/ 113 w 412"/>
                <a:gd name="T7" fmla="*/ 613 h 1238"/>
                <a:gd name="T8" fmla="*/ 186 w 412"/>
                <a:gd name="T9" fmla="*/ 989 h 1238"/>
                <a:gd name="T10" fmla="*/ 410 w 412"/>
                <a:gd name="T11" fmla="*/ 1188 h 1238"/>
                <a:gd name="T12" fmla="*/ 395 w 412"/>
                <a:gd name="T13" fmla="*/ 1238 h 1238"/>
                <a:gd name="T14" fmla="*/ 102 w 412"/>
                <a:gd name="T15" fmla="*/ 1022 h 1238"/>
                <a:gd name="T16" fmla="*/ 0 w 412"/>
                <a:gd name="T17" fmla="*/ 619 h 1238"/>
                <a:gd name="T18" fmla="*/ 102 w 412"/>
                <a:gd name="T19" fmla="*/ 217 h 1238"/>
                <a:gd name="T20" fmla="*/ 395 w 412"/>
                <a:gd name="T21" fmla="*/ 0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2" h="1238">
                  <a:moveTo>
                    <a:pt x="395" y="0"/>
                  </a:moveTo>
                  <a:lnTo>
                    <a:pt x="412" y="51"/>
                  </a:lnTo>
                  <a:cubicBezTo>
                    <a:pt x="311" y="84"/>
                    <a:pt x="235" y="149"/>
                    <a:pt x="186" y="247"/>
                  </a:cubicBezTo>
                  <a:cubicBezTo>
                    <a:pt x="137" y="344"/>
                    <a:pt x="113" y="466"/>
                    <a:pt x="113" y="613"/>
                  </a:cubicBezTo>
                  <a:cubicBezTo>
                    <a:pt x="113" y="765"/>
                    <a:pt x="137" y="891"/>
                    <a:pt x="186" y="989"/>
                  </a:cubicBezTo>
                  <a:cubicBezTo>
                    <a:pt x="235" y="1088"/>
                    <a:pt x="310" y="1154"/>
                    <a:pt x="410" y="1188"/>
                  </a:cubicBezTo>
                  <a:lnTo>
                    <a:pt x="395" y="1238"/>
                  </a:lnTo>
                  <a:cubicBezTo>
                    <a:pt x="267" y="1204"/>
                    <a:pt x="170" y="1132"/>
                    <a:pt x="102" y="1022"/>
                  </a:cubicBezTo>
                  <a:cubicBezTo>
                    <a:pt x="34" y="911"/>
                    <a:pt x="0" y="777"/>
                    <a:pt x="0" y="619"/>
                  </a:cubicBezTo>
                  <a:cubicBezTo>
                    <a:pt x="0" y="462"/>
                    <a:pt x="34" y="328"/>
                    <a:pt x="102" y="217"/>
                  </a:cubicBezTo>
                  <a:cubicBezTo>
                    <a:pt x="170" y="106"/>
                    <a:pt x="268" y="34"/>
                    <a:pt x="39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70" name="Freeform 64">
              <a:extLst>
                <a:ext uri="{FF2B5EF4-FFF2-40B4-BE49-F238E27FC236}">
                  <a16:creationId xmlns:a16="http://schemas.microsoft.com/office/drawing/2014/main" id="{C64240A6-EB25-DF6D-0F36-43980EC5B893}"/>
                </a:ext>
              </a:extLst>
            </p:cNvPr>
            <p:cNvSpPr>
              <a:spLocks/>
            </p:cNvSpPr>
            <p:nvPr/>
          </p:nvSpPr>
          <p:spPr bwMode="auto">
            <a:xfrm>
              <a:off x="6580188" y="2346325"/>
              <a:ext cx="144463" cy="171450"/>
            </a:xfrm>
            <a:custGeom>
              <a:avLst/>
              <a:gdLst>
                <a:gd name="T0" fmla="*/ 7 w 764"/>
                <a:gd name="T1" fmla="*/ 0 h 900"/>
                <a:gd name="T2" fmla="*/ 277 w 764"/>
                <a:gd name="T3" fmla="*/ 0 h 900"/>
                <a:gd name="T4" fmla="*/ 270 w 764"/>
                <a:gd name="T5" fmla="*/ 31 h 900"/>
                <a:gd name="T6" fmla="*/ 225 w 764"/>
                <a:gd name="T7" fmla="*/ 48 h 900"/>
                <a:gd name="T8" fmla="*/ 203 w 764"/>
                <a:gd name="T9" fmla="*/ 87 h 900"/>
                <a:gd name="T10" fmla="*/ 196 w 764"/>
                <a:gd name="T11" fmla="*/ 152 h 900"/>
                <a:gd name="T12" fmla="*/ 198 w 764"/>
                <a:gd name="T13" fmla="*/ 211 h 900"/>
                <a:gd name="T14" fmla="*/ 216 w 764"/>
                <a:gd name="T15" fmla="*/ 688 h 900"/>
                <a:gd name="T16" fmla="*/ 216 w 764"/>
                <a:gd name="T17" fmla="*/ 741 h 900"/>
                <a:gd name="T18" fmla="*/ 223 w 764"/>
                <a:gd name="T19" fmla="*/ 741 h 900"/>
                <a:gd name="T20" fmla="*/ 505 w 764"/>
                <a:gd name="T21" fmla="*/ 231 h 900"/>
                <a:gd name="T22" fmla="*/ 542 w 764"/>
                <a:gd name="T23" fmla="*/ 154 h 900"/>
                <a:gd name="T24" fmla="*/ 555 w 764"/>
                <a:gd name="T25" fmla="*/ 97 h 900"/>
                <a:gd name="T26" fmla="*/ 490 w 764"/>
                <a:gd name="T27" fmla="*/ 31 h 900"/>
                <a:gd name="T28" fmla="*/ 497 w 764"/>
                <a:gd name="T29" fmla="*/ 0 h 900"/>
                <a:gd name="T30" fmla="*/ 764 w 764"/>
                <a:gd name="T31" fmla="*/ 0 h 900"/>
                <a:gd name="T32" fmla="*/ 756 w 764"/>
                <a:gd name="T33" fmla="*/ 31 h 900"/>
                <a:gd name="T34" fmla="*/ 723 w 764"/>
                <a:gd name="T35" fmla="*/ 45 h 900"/>
                <a:gd name="T36" fmla="*/ 687 w 764"/>
                <a:gd name="T37" fmla="*/ 81 h 900"/>
                <a:gd name="T38" fmla="*/ 625 w 764"/>
                <a:gd name="T39" fmla="*/ 178 h 900"/>
                <a:gd name="T40" fmla="*/ 208 w 764"/>
                <a:gd name="T41" fmla="*/ 900 h 900"/>
                <a:gd name="T42" fmla="*/ 121 w 764"/>
                <a:gd name="T43" fmla="*/ 900 h 900"/>
                <a:gd name="T44" fmla="*/ 77 w 764"/>
                <a:gd name="T45" fmla="*/ 173 h 900"/>
                <a:gd name="T46" fmla="*/ 68 w 764"/>
                <a:gd name="T47" fmla="*/ 100 h 900"/>
                <a:gd name="T48" fmla="*/ 46 w 764"/>
                <a:gd name="T49" fmla="*/ 53 h 900"/>
                <a:gd name="T50" fmla="*/ 0 w 764"/>
                <a:gd name="T51" fmla="*/ 31 h 900"/>
                <a:gd name="T52" fmla="*/ 7 w 764"/>
                <a:gd name="T53"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4" h="900">
                  <a:moveTo>
                    <a:pt x="7" y="0"/>
                  </a:moveTo>
                  <a:lnTo>
                    <a:pt x="277" y="0"/>
                  </a:lnTo>
                  <a:lnTo>
                    <a:pt x="270" y="31"/>
                  </a:lnTo>
                  <a:cubicBezTo>
                    <a:pt x="251" y="34"/>
                    <a:pt x="236" y="39"/>
                    <a:pt x="225" y="48"/>
                  </a:cubicBezTo>
                  <a:cubicBezTo>
                    <a:pt x="214" y="58"/>
                    <a:pt x="207" y="70"/>
                    <a:pt x="203" y="87"/>
                  </a:cubicBezTo>
                  <a:cubicBezTo>
                    <a:pt x="198" y="103"/>
                    <a:pt x="196" y="125"/>
                    <a:pt x="196" y="152"/>
                  </a:cubicBezTo>
                  <a:cubicBezTo>
                    <a:pt x="196" y="159"/>
                    <a:pt x="197" y="178"/>
                    <a:pt x="198" y="211"/>
                  </a:cubicBezTo>
                  <a:lnTo>
                    <a:pt x="216" y="688"/>
                  </a:lnTo>
                  <a:lnTo>
                    <a:pt x="216" y="741"/>
                  </a:lnTo>
                  <a:lnTo>
                    <a:pt x="223" y="741"/>
                  </a:lnTo>
                  <a:lnTo>
                    <a:pt x="505" y="231"/>
                  </a:lnTo>
                  <a:cubicBezTo>
                    <a:pt x="522" y="201"/>
                    <a:pt x="534" y="175"/>
                    <a:pt x="542" y="154"/>
                  </a:cubicBezTo>
                  <a:cubicBezTo>
                    <a:pt x="551" y="132"/>
                    <a:pt x="555" y="113"/>
                    <a:pt x="555" y="97"/>
                  </a:cubicBezTo>
                  <a:cubicBezTo>
                    <a:pt x="555" y="60"/>
                    <a:pt x="533" y="38"/>
                    <a:pt x="490" y="31"/>
                  </a:cubicBezTo>
                  <a:lnTo>
                    <a:pt x="497" y="0"/>
                  </a:lnTo>
                  <a:lnTo>
                    <a:pt x="764" y="0"/>
                  </a:lnTo>
                  <a:lnTo>
                    <a:pt x="756" y="31"/>
                  </a:lnTo>
                  <a:cubicBezTo>
                    <a:pt x="745" y="33"/>
                    <a:pt x="733" y="38"/>
                    <a:pt x="723" y="45"/>
                  </a:cubicBezTo>
                  <a:cubicBezTo>
                    <a:pt x="712" y="52"/>
                    <a:pt x="700" y="64"/>
                    <a:pt x="687" y="81"/>
                  </a:cubicBezTo>
                  <a:cubicBezTo>
                    <a:pt x="674" y="97"/>
                    <a:pt x="653" y="130"/>
                    <a:pt x="625" y="178"/>
                  </a:cubicBezTo>
                  <a:lnTo>
                    <a:pt x="208" y="900"/>
                  </a:lnTo>
                  <a:lnTo>
                    <a:pt x="121" y="900"/>
                  </a:lnTo>
                  <a:lnTo>
                    <a:pt x="77" y="173"/>
                  </a:lnTo>
                  <a:cubicBezTo>
                    <a:pt x="76" y="145"/>
                    <a:pt x="72" y="121"/>
                    <a:pt x="68" y="100"/>
                  </a:cubicBezTo>
                  <a:cubicBezTo>
                    <a:pt x="63" y="80"/>
                    <a:pt x="56" y="64"/>
                    <a:pt x="46" y="53"/>
                  </a:cubicBezTo>
                  <a:cubicBezTo>
                    <a:pt x="37" y="42"/>
                    <a:pt x="21" y="35"/>
                    <a:pt x="0" y="31"/>
                  </a:cubicBez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71" name="Freeform 65">
              <a:extLst>
                <a:ext uri="{FF2B5EF4-FFF2-40B4-BE49-F238E27FC236}">
                  <a16:creationId xmlns:a16="http://schemas.microsoft.com/office/drawing/2014/main" id="{106E1205-8D13-BEF7-7A3F-891C4BF8DFDC}"/>
                </a:ext>
              </a:extLst>
            </p:cNvPr>
            <p:cNvSpPr>
              <a:spLocks noEditPoints="1"/>
            </p:cNvSpPr>
            <p:nvPr/>
          </p:nvSpPr>
          <p:spPr bwMode="auto">
            <a:xfrm>
              <a:off x="6700838" y="2443163"/>
              <a:ext cx="63500" cy="125412"/>
            </a:xfrm>
            <a:custGeom>
              <a:avLst/>
              <a:gdLst>
                <a:gd name="T0" fmla="*/ 92 w 332"/>
                <a:gd name="T1" fmla="*/ 547 h 658"/>
                <a:gd name="T2" fmla="*/ 187 w 332"/>
                <a:gd name="T3" fmla="*/ 547 h 658"/>
                <a:gd name="T4" fmla="*/ 187 w 332"/>
                <a:gd name="T5" fmla="*/ 658 h 658"/>
                <a:gd name="T6" fmla="*/ 92 w 332"/>
                <a:gd name="T7" fmla="*/ 658 h 658"/>
                <a:gd name="T8" fmla="*/ 92 w 332"/>
                <a:gd name="T9" fmla="*/ 547 h 658"/>
                <a:gd name="T10" fmla="*/ 166 w 332"/>
                <a:gd name="T11" fmla="*/ 0 h 658"/>
                <a:gd name="T12" fmla="*/ 261 w 332"/>
                <a:gd name="T13" fmla="*/ 17 h 658"/>
                <a:gd name="T14" fmla="*/ 315 w 332"/>
                <a:gd name="T15" fmla="*/ 64 h 658"/>
                <a:gd name="T16" fmla="*/ 332 w 332"/>
                <a:gd name="T17" fmla="*/ 132 h 658"/>
                <a:gd name="T18" fmla="*/ 329 w 332"/>
                <a:gd name="T19" fmla="*/ 168 h 658"/>
                <a:gd name="T20" fmla="*/ 318 w 332"/>
                <a:gd name="T21" fmla="*/ 200 h 658"/>
                <a:gd name="T22" fmla="*/ 300 w 332"/>
                <a:gd name="T23" fmla="*/ 232 h 658"/>
                <a:gd name="T24" fmla="*/ 275 w 332"/>
                <a:gd name="T25" fmla="*/ 265 h 658"/>
                <a:gd name="T26" fmla="*/ 228 w 332"/>
                <a:gd name="T27" fmla="*/ 322 h 658"/>
                <a:gd name="T28" fmla="*/ 191 w 332"/>
                <a:gd name="T29" fmla="*/ 369 h 658"/>
                <a:gd name="T30" fmla="*/ 175 w 332"/>
                <a:gd name="T31" fmla="*/ 404 h 658"/>
                <a:gd name="T32" fmla="*/ 170 w 332"/>
                <a:gd name="T33" fmla="*/ 448 h 658"/>
                <a:gd name="T34" fmla="*/ 170 w 332"/>
                <a:gd name="T35" fmla="*/ 460 h 658"/>
                <a:gd name="T36" fmla="*/ 106 w 332"/>
                <a:gd name="T37" fmla="*/ 460 h 658"/>
                <a:gd name="T38" fmla="*/ 106 w 332"/>
                <a:gd name="T39" fmla="*/ 444 h 658"/>
                <a:gd name="T40" fmla="*/ 109 w 332"/>
                <a:gd name="T41" fmla="*/ 412 h 658"/>
                <a:gd name="T42" fmla="*/ 117 w 332"/>
                <a:gd name="T43" fmla="*/ 387 h 658"/>
                <a:gd name="T44" fmla="*/ 136 w 332"/>
                <a:gd name="T45" fmla="*/ 354 h 658"/>
                <a:gd name="T46" fmla="*/ 172 w 332"/>
                <a:gd name="T47" fmla="*/ 307 h 658"/>
                <a:gd name="T48" fmla="*/ 211 w 332"/>
                <a:gd name="T49" fmla="*/ 250 h 658"/>
                <a:gd name="T50" fmla="*/ 230 w 332"/>
                <a:gd name="T51" fmla="*/ 204 h 658"/>
                <a:gd name="T52" fmla="*/ 236 w 332"/>
                <a:gd name="T53" fmla="*/ 151 h 658"/>
                <a:gd name="T54" fmla="*/ 226 w 332"/>
                <a:gd name="T55" fmla="*/ 89 h 658"/>
                <a:gd name="T56" fmla="*/ 198 w 332"/>
                <a:gd name="T57" fmla="*/ 51 h 658"/>
                <a:gd name="T58" fmla="*/ 156 w 332"/>
                <a:gd name="T59" fmla="*/ 38 h 658"/>
                <a:gd name="T60" fmla="*/ 96 w 332"/>
                <a:gd name="T61" fmla="*/ 60 h 658"/>
                <a:gd name="T62" fmla="*/ 64 w 332"/>
                <a:gd name="T63" fmla="*/ 128 h 658"/>
                <a:gd name="T64" fmla="*/ 0 w 332"/>
                <a:gd name="T65" fmla="*/ 128 h 658"/>
                <a:gd name="T66" fmla="*/ 0 w 332"/>
                <a:gd name="T67" fmla="*/ 49 h 658"/>
                <a:gd name="T68" fmla="*/ 92 w 332"/>
                <a:gd name="T69" fmla="*/ 11 h 658"/>
                <a:gd name="T70" fmla="*/ 166 w 332"/>
                <a:gd name="T7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2" h="658">
                  <a:moveTo>
                    <a:pt x="92" y="547"/>
                  </a:moveTo>
                  <a:lnTo>
                    <a:pt x="187" y="547"/>
                  </a:lnTo>
                  <a:lnTo>
                    <a:pt x="187" y="658"/>
                  </a:lnTo>
                  <a:lnTo>
                    <a:pt x="92" y="658"/>
                  </a:lnTo>
                  <a:lnTo>
                    <a:pt x="92" y="547"/>
                  </a:lnTo>
                  <a:close/>
                  <a:moveTo>
                    <a:pt x="166" y="0"/>
                  </a:moveTo>
                  <a:cubicBezTo>
                    <a:pt x="205" y="0"/>
                    <a:pt x="236" y="6"/>
                    <a:pt x="261" y="17"/>
                  </a:cubicBezTo>
                  <a:cubicBezTo>
                    <a:pt x="286" y="28"/>
                    <a:pt x="304" y="44"/>
                    <a:pt x="315" y="64"/>
                  </a:cubicBezTo>
                  <a:cubicBezTo>
                    <a:pt x="327" y="83"/>
                    <a:pt x="332" y="106"/>
                    <a:pt x="332" y="132"/>
                  </a:cubicBezTo>
                  <a:cubicBezTo>
                    <a:pt x="332" y="145"/>
                    <a:pt x="331" y="157"/>
                    <a:pt x="329" y="168"/>
                  </a:cubicBezTo>
                  <a:cubicBezTo>
                    <a:pt x="326" y="179"/>
                    <a:pt x="323" y="190"/>
                    <a:pt x="318" y="200"/>
                  </a:cubicBezTo>
                  <a:cubicBezTo>
                    <a:pt x="313" y="210"/>
                    <a:pt x="307" y="221"/>
                    <a:pt x="300" y="232"/>
                  </a:cubicBezTo>
                  <a:cubicBezTo>
                    <a:pt x="293" y="243"/>
                    <a:pt x="284" y="254"/>
                    <a:pt x="275" y="265"/>
                  </a:cubicBezTo>
                  <a:cubicBezTo>
                    <a:pt x="266" y="276"/>
                    <a:pt x="250" y="295"/>
                    <a:pt x="228" y="322"/>
                  </a:cubicBezTo>
                  <a:cubicBezTo>
                    <a:pt x="211" y="341"/>
                    <a:pt x="199" y="357"/>
                    <a:pt x="191" y="369"/>
                  </a:cubicBezTo>
                  <a:cubicBezTo>
                    <a:pt x="184" y="381"/>
                    <a:pt x="178" y="392"/>
                    <a:pt x="175" y="404"/>
                  </a:cubicBezTo>
                  <a:cubicBezTo>
                    <a:pt x="172" y="415"/>
                    <a:pt x="170" y="430"/>
                    <a:pt x="170" y="448"/>
                  </a:cubicBezTo>
                  <a:lnTo>
                    <a:pt x="170" y="460"/>
                  </a:lnTo>
                  <a:lnTo>
                    <a:pt x="106" y="460"/>
                  </a:lnTo>
                  <a:lnTo>
                    <a:pt x="106" y="444"/>
                  </a:lnTo>
                  <a:cubicBezTo>
                    <a:pt x="106" y="430"/>
                    <a:pt x="107" y="420"/>
                    <a:pt x="109" y="412"/>
                  </a:cubicBezTo>
                  <a:cubicBezTo>
                    <a:pt x="110" y="404"/>
                    <a:pt x="113" y="396"/>
                    <a:pt x="117" y="387"/>
                  </a:cubicBezTo>
                  <a:cubicBezTo>
                    <a:pt x="121" y="378"/>
                    <a:pt x="127" y="367"/>
                    <a:pt x="136" y="354"/>
                  </a:cubicBezTo>
                  <a:cubicBezTo>
                    <a:pt x="144" y="342"/>
                    <a:pt x="156" y="326"/>
                    <a:pt x="172" y="307"/>
                  </a:cubicBezTo>
                  <a:cubicBezTo>
                    <a:pt x="190" y="283"/>
                    <a:pt x="203" y="264"/>
                    <a:pt x="211" y="250"/>
                  </a:cubicBezTo>
                  <a:cubicBezTo>
                    <a:pt x="220" y="235"/>
                    <a:pt x="226" y="220"/>
                    <a:pt x="230" y="204"/>
                  </a:cubicBezTo>
                  <a:cubicBezTo>
                    <a:pt x="234" y="188"/>
                    <a:pt x="236" y="171"/>
                    <a:pt x="236" y="151"/>
                  </a:cubicBezTo>
                  <a:cubicBezTo>
                    <a:pt x="236" y="127"/>
                    <a:pt x="233" y="106"/>
                    <a:pt x="226" y="89"/>
                  </a:cubicBezTo>
                  <a:cubicBezTo>
                    <a:pt x="219" y="72"/>
                    <a:pt x="210" y="59"/>
                    <a:pt x="198" y="51"/>
                  </a:cubicBezTo>
                  <a:cubicBezTo>
                    <a:pt x="186" y="42"/>
                    <a:pt x="172" y="38"/>
                    <a:pt x="156" y="38"/>
                  </a:cubicBezTo>
                  <a:cubicBezTo>
                    <a:pt x="131" y="38"/>
                    <a:pt x="111" y="45"/>
                    <a:pt x="96" y="60"/>
                  </a:cubicBezTo>
                  <a:cubicBezTo>
                    <a:pt x="81" y="75"/>
                    <a:pt x="70" y="98"/>
                    <a:pt x="64" y="128"/>
                  </a:cubicBezTo>
                  <a:lnTo>
                    <a:pt x="0" y="128"/>
                  </a:lnTo>
                  <a:lnTo>
                    <a:pt x="0" y="49"/>
                  </a:lnTo>
                  <a:cubicBezTo>
                    <a:pt x="36" y="31"/>
                    <a:pt x="67" y="18"/>
                    <a:pt x="92" y="11"/>
                  </a:cubicBezTo>
                  <a:cubicBezTo>
                    <a:pt x="117" y="3"/>
                    <a:pt x="142" y="0"/>
                    <a:pt x="16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72" name="Freeform 66">
              <a:extLst>
                <a:ext uri="{FF2B5EF4-FFF2-40B4-BE49-F238E27FC236}">
                  <a16:creationId xmlns:a16="http://schemas.microsoft.com/office/drawing/2014/main" id="{0009B505-49EE-4ED0-84CB-F79F6F45ED45}"/>
                </a:ext>
              </a:extLst>
            </p:cNvPr>
            <p:cNvSpPr>
              <a:spLocks/>
            </p:cNvSpPr>
            <p:nvPr/>
          </p:nvSpPr>
          <p:spPr bwMode="auto">
            <a:xfrm>
              <a:off x="6784975" y="2487613"/>
              <a:ext cx="36513" cy="63500"/>
            </a:xfrm>
            <a:custGeom>
              <a:avLst/>
              <a:gdLst>
                <a:gd name="T0" fmla="*/ 36 w 97"/>
                <a:gd name="T1" fmla="*/ 0 h 166"/>
                <a:gd name="T2" fmla="*/ 93 w 97"/>
                <a:gd name="T3" fmla="*/ 0 h 166"/>
                <a:gd name="T4" fmla="*/ 97 w 97"/>
                <a:gd name="T5" fmla="*/ 45 h 166"/>
                <a:gd name="T6" fmla="*/ 90 w 97"/>
                <a:gd name="T7" fmla="*/ 87 h 166"/>
                <a:gd name="T8" fmla="*/ 65 w 97"/>
                <a:gd name="T9" fmla="*/ 124 h 166"/>
                <a:gd name="T10" fmla="*/ 18 w 97"/>
                <a:gd name="T11" fmla="*/ 166 h 166"/>
                <a:gd name="T12" fmla="*/ 0 w 97"/>
                <a:gd name="T13" fmla="*/ 146 h 166"/>
                <a:gd name="T14" fmla="*/ 24 w 97"/>
                <a:gd name="T15" fmla="*/ 118 h 166"/>
                <a:gd name="T16" fmla="*/ 35 w 97"/>
                <a:gd name="T17" fmla="*/ 89 h 166"/>
                <a:gd name="T18" fmla="*/ 38 w 97"/>
                <a:gd name="T19" fmla="*/ 49 h 166"/>
                <a:gd name="T20" fmla="*/ 36 w 97"/>
                <a:gd name="T2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66">
                  <a:moveTo>
                    <a:pt x="36" y="0"/>
                  </a:moveTo>
                  <a:lnTo>
                    <a:pt x="93" y="0"/>
                  </a:lnTo>
                  <a:cubicBezTo>
                    <a:pt x="96" y="15"/>
                    <a:pt x="97" y="30"/>
                    <a:pt x="97" y="45"/>
                  </a:cubicBezTo>
                  <a:cubicBezTo>
                    <a:pt x="97" y="60"/>
                    <a:pt x="95" y="74"/>
                    <a:pt x="90" y="87"/>
                  </a:cubicBezTo>
                  <a:cubicBezTo>
                    <a:pt x="84" y="99"/>
                    <a:pt x="76" y="112"/>
                    <a:pt x="65" y="124"/>
                  </a:cubicBezTo>
                  <a:cubicBezTo>
                    <a:pt x="53" y="137"/>
                    <a:pt x="38" y="151"/>
                    <a:pt x="18" y="166"/>
                  </a:cubicBezTo>
                  <a:lnTo>
                    <a:pt x="0" y="146"/>
                  </a:lnTo>
                  <a:cubicBezTo>
                    <a:pt x="11" y="135"/>
                    <a:pt x="19" y="126"/>
                    <a:pt x="24" y="118"/>
                  </a:cubicBezTo>
                  <a:cubicBezTo>
                    <a:pt x="29" y="109"/>
                    <a:pt x="33" y="100"/>
                    <a:pt x="35" y="89"/>
                  </a:cubicBezTo>
                  <a:cubicBezTo>
                    <a:pt x="37" y="78"/>
                    <a:pt x="38" y="65"/>
                    <a:pt x="38" y="49"/>
                  </a:cubicBezTo>
                  <a:cubicBezTo>
                    <a:pt x="38" y="32"/>
                    <a:pt x="37" y="16"/>
                    <a:pt x="3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73" name="Freeform 67">
              <a:extLst>
                <a:ext uri="{FF2B5EF4-FFF2-40B4-BE49-F238E27FC236}">
                  <a16:creationId xmlns:a16="http://schemas.microsoft.com/office/drawing/2014/main" id="{1EFD8363-62A9-9FBE-CC29-C6819BD1986A}"/>
                </a:ext>
              </a:extLst>
            </p:cNvPr>
            <p:cNvSpPr>
              <a:spLocks/>
            </p:cNvSpPr>
            <p:nvPr/>
          </p:nvSpPr>
          <p:spPr bwMode="auto">
            <a:xfrm>
              <a:off x="6872288" y="2346325"/>
              <a:ext cx="165100" cy="169862"/>
            </a:xfrm>
            <a:custGeom>
              <a:avLst/>
              <a:gdLst>
                <a:gd name="T0" fmla="*/ 99 w 433"/>
                <a:gd name="T1" fmla="*/ 0 h 446"/>
                <a:gd name="T2" fmla="*/ 231 w 433"/>
                <a:gd name="T3" fmla="*/ 0 h 446"/>
                <a:gd name="T4" fmla="*/ 227 w 433"/>
                <a:gd name="T5" fmla="*/ 16 h 446"/>
                <a:gd name="T6" fmla="*/ 205 w 433"/>
                <a:gd name="T7" fmla="*/ 26 h 446"/>
                <a:gd name="T8" fmla="*/ 196 w 433"/>
                <a:gd name="T9" fmla="*/ 47 h 446"/>
                <a:gd name="T10" fmla="*/ 207 w 433"/>
                <a:gd name="T11" fmla="*/ 100 h 446"/>
                <a:gd name="T12" fmla="*/ 234 w 433"/>
                <a:gd name="T13" fmla="*/ 179 h 446"/>
                <a:gd name="T14" fmla="*/ 294 w 433"/>
                <a:gd name="T15" fmla="*/ 103 h 446"/>
                <a:gd name="T16" fmla="*/ 316 w 433"/>
                <a:gd name="T17" fmla="*/ 74 h 446"/>
                <a:gd name="T18" fmla="*/ 328 w 433"/>
                <a:gd name="T19" fmla="*/ 54 h 446"/>
                <a:gd name="T20" fmla="*/ 331 w 433"/>
                <a:gd name="T21" fmla="*/ 39 h 446"/>
                <a:gd name="T22" fmla="*/ 326 w 433"/>
                <a:gd name="T23" fmla="*/ 24 h 446"/>
                <a:gd name="T24" fmla="*/ 308 w 433"/>
                <a:gd name="T25" fmla="*/ 16 h 446"/>
                <a:gd name="T26" fmla="*/ 311 w 433"/>
                <a:gd name="T27" fmla="*/ 0 h 446"/>
                <a:gd name="T28" fmla="*/ 433 w 433"/>
                <a:gd name="T29" fmla="*/ 0 h 446"/>
                <a:gd name="T30" fmla="*/ 429 w 433"/>
                <a:gd name="T31" fmla="*/ 16 h 446"/>
                <a:gd name="T32" fmla="*/ 411 w 433"/>
                <a:gd name="T33" fmla="*/ 26 h 446"/>
                <a:gd name="T34" fmla="*/ 391 w 433"/>
                <a:gd name="T35" fmla="*/ 46 h 446"/>
                <a:gd name="T36" fmla="*/ 346 w 433"/>
                <a:gd name="T37" fmla="*/ 97 h 446"/>
                <a:gd name="T38" fmla="*/ 249 w 433"/>
                <a:gd name="T39" fmla="*/ 213 h 446"/>
                <a:gd name="T40" fmla="*/ 297 w 433"/>
                <a:gd name="T41" fmla="*/ 346 h 446"/>
                <a:gd name="T42" fmla="*/ 314 w 433"/>
                <a:gd name="T43" fmla="*/ 391 h 446"/>
                <a:gd name="T44" fmla="*/ 326 w 433"/>
                <a:gd name="T45" fmla="*/ 415 h 446"/>
                <a:gd name="T46" fmla="*/ 335 w 433"/>
                <a:gd name="T47" fmla="*/ 423 h 446"/>
                <a:gd name="T48" fmla="*/ 351 w 433"/>
                <a:gd name="T49" fmla="*/ 430 h 446"/>
                <a:gd name="T50" fmla="*/ 347 w 433"/>
                <a:gd name="T51" fmla="*/ 446 h 446"/>
                <a:gd name="T52" fmla="*/ 216 w 433"/>
                <a:gd name="T53" fmla="*/ 446 h 446"/>
                <a:gd name="T54" fmla="*/ 219 w 433"/>
                <a:gd name="T55" fmla="*/ 430 h 446"/>
                <a:gd name="T56" fmla="*/ 242 w 433"/>
                <a:gd name="T57" fmla="*/ 419 h 446"/>
                <a:gd name="T58" fmla="*/ 250 w 433"/>
                <a:gd name="T59" fmla="*/ 399 h 446"/>
                <a:gd name="T60" fmla="*/ 242 w 433"/>
                <a:gd name="T61" fmla="*/ 356 h 446"/>
                <a:gd name="T62" fmla="*/ 208 w 433"/>
                <a:gd name="T63" fmla="*/ 257 h 446"/>
                <a:gd name="T64" fmla="*/ 134 w 433"/>
                <a:gd name="T65" fmla="*/ 349 h 446"/>
                <a:gd name="T66" fmla="*/ 110 w 433"/>
                <a:gd name="T67" fmla="*/ 384 h 446"/>
                <a:gd name="T68" fmla="*/ 102 w 433"/>
                <a:gd name="T69" fmla="*/ 406 h 446"/>
                <a:gd name="T70" fmla="*/ 108 w 433"/>
                <a:gd name="T71" fmla="*/ 424 h 446"/>
                <a:gd name="T72" fmla="*/ 125 w 433"/>
                <a:gd name="T73" fmla="*/ 430 h 446"/>
                <a:gd name="T74" fmla="*/ 122 w 433"/>
                <a:gd name="T75" fmla="*/ 446 h 446"/>
                <a:gd name="T76" fmla="*/ 0 w 433"/>
                <a:gd name="T77" fmla="*/ 446 h 446"/>
                <a:gd name="T78" fmla="*/ 4 w 433"/>
                <a:gd name="T79" fmla="*/ 430 h 446"/>
                <a:gd name="T80" fmla="*/ 22 w 433"/>
                <a:gd name="T81" fmla="*/ 420 h 446"/>
                <a:gd name="T82" fmla="*/ 43 w 433"/>
                <a:gd name="T83" fmla="*/ 399 h 446"/>
                <a:gd name="T84" fmla="*/ 90 w 433"/>
                <a:gd name="T85" fmla="*/ 345 h 446"/>
                <a:gd name="T86" fmla="*/ 193 w 433"/>
                <a:gd name="T87" fmla="*/ 222 h 446"/>
                <a:gd name="T88" fmla="*/ 145 w 433"/>
                <a:gd name="T89" fmla="*/ 88 h 446"/>
                <a:gd name="T90" fmla="*/ 126 w 433"/>
                <a:gd name="T91" fmla="*/ 42 h 446"/>
                <a:gd name="T92" fmla="*/ 112 w 433"/>
                <a:gd name="T93" fmla="*/ 24 h 446"/>
                <a:gd name="T94" fmla="*/ 95 w 433"/>
                <a:gd name="T95" fmla="*/ 16 h 446"/>
                <a:gd name="T96" fmla="*/ 99 w 433"/>
                <a:gd name="T9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3" h="446">
                  <a:moveTo>
                    <a:pt x="99" y="0"/>
                  </a:moveTo>
                  <a:lnTo>
                    <a:pt x="231" y="0"/>
                  </a:lnTo>
                  <a:lnTo>
                    <a:pt x="227" y="16"/>
                  </a:lnTo>
                  <a:cubicBezTo>
                    <a:pt x="218" y="18"/>
                    <a:pt x="210" y="21"/>
                    <a:pt x="205" y="26"/>
                  </a:cubicBezTo>
                  <a:cubicBezTo>
                    <a:pt x="199" y="31"/>
                    <a:pt x="196" y="38"/>
                    <a:pt x="196" y="47"/>
                  </a:cubicBezTo>
                  <a:cubicBezTo>
                    <a:pt x="196" y="61"/>
                    <a:pt x="200" y="79"/>
                    <a:pt x="207" y="100"/>
                  </a:cubicBezTo>
                  <a:lnTo>
                    <a:pt x="234" y="179"/>
                  </a:lnTo>
                  <a:lnTo>
                    <a:pt x="294" y="103"/>
                  </a:lnTo>
                  <a:cubicBezTo>
                    <a:pt x="304" y="91"/>
                    <a:pt x="311" y="81"/>
                    <a:pt x="316" y="74"/>
                  </a:cubicBezTo>
                  <a:cubicBezTo>
                    <a:pt x="322" y="66"/>
                    <a:pt x="325" y="60"/>
                    <a:pt x="328" y="54"/>
                  </a:cubicBezTo>
                  <a:cubicBezTo>
                    <a:pt x="330" y="48"/>
                    <a:pt x="331" y="43"/>
                    <a:pt x="331" y="39"/>
                  </a:cubicBezTo>
                  <a:cubicBezTo>
                    <a:pt x="331" y="33"/>
                    <a:pt x="329" y="28"/>
                    <a:pt x="326" y="24"/>
                  </a:cubicBezTo>
                  <a:cubicBezTo>
                    <a:pt x="322" y="20"/>
                    <a:pt x="316" y="17"/>
                    <a:pt x="308" y="16"/>
                  </a:cubicBezTo>
                  <a:lnTo>
                    <a:pt x="311" y="0"/>
                  </a:lnTo>
                  <a:lnTo>
                    <a:pt x="433" y="0"/>
                  </a:lnTo>
                  <a:lnTo>
                    <a:pt x="429" y="16"/>
                  </a:lnTo>
                  <a:cubicBezTo>
                    <a:pt x="423" y="18"/>
                    <a:pt x="417" y="22"/>
                    <a:pt x="411" y="26"/>
                  </a:cubicBezTo>
                  <a:cubicBezTo>
                    <a:pt x="405" y="30"/>
                    <a:pt x="398" y="37"/>
                    <a:pt x="391" y="46"/>
                  </a:cubicBezTo>
                  <a:cubicBezTo>
                    <a:pt x="383" y="54"/>
                    <a:pt x="368" y="71"/>
                    <a:pt x="346" y="97"/>
                  </a:cubicBezTo>
                  <a:lnTo>
                    <a:pt x="249" y="213"/>
                  </a:lnTo>
                  <a:lnTo>
                    <a:pt x="297" y="346"/>
                  </a:lnTo>
                  <a:cubicBezTo>
                    <a:pt x="304" y="366"/>
                    <a:pt x="310" y="381"/>
                    <a:pt x="314" y="391"/>
                  </a:cubicBezTo>
                  <a:cubicBezTo>
                    <a:pt x="319" y="402"/>
                    <a:pt x="323" y="410"/>
                    <a:pt x="326" y="415"/>
                  </a:cubicBezTo>
                  <a:cubicBezTo>
                    <a:pt x="329" y="418"/>
                    <a:pt x="332" y="421"/>
                    <a:pt x="335" y="423"/>
                  </a:cubicBezTo>
                  <a:cubicBezTo>
                    <a:pt x="338" y="425"/>
                    <a:pt x="343" y="428"/>
                    <a:pt x="351" y="430"/>
                  </a:cubicBezTo>
                  <a:lnTo>
                    <a:pt x="347" y="446"/>
                  </a:lnTo>
                  <a:lnTo>
                    <a:pt x="216" y="446"/>
                  </a:lnTo>
                  <a:lnTo>
                    <a:pt x="219" y="430"/>
                  </a:lnTo>
                  <a:cubicBezTo>
                    <a:pt x="229" y="428"/>
                    <a:pt x="236" y="425"/>
                    <a:pt x="242" y="419"/>
                  </a:cubicBezTo>
                  <a:cubicBezTo>
                    <a:pt x="247" y="414"/>
                    <a:pt x="250" y="407"/>
                    <a:pt x="250" y="399"/>
                  </a:cubicBezTo>
                  <a:cubicBezTo>
                    <a:pt x="250" y="386"/>
                    <a:pt x="247" y="372"/>
                    <a:pt x="242" y="356"/>
                  </a:cubicBezTo>
                  <a:lnTo>
                    <a:pt x="208" y="257"/>
                  </a:lnTo>
                  <a:lnTo>
                    <a:pt x="134" y="349"/>
                  </a:lnTo>
                  <a:cubicBezTo>
                    <a:pt x="123" y="363"/>
                    <a:pt x="115" y="375"/>
                    <a:pt x="110" y="384"/>
                  </a:cubicBezTo>
                  <a:cubicBezTo>
                    <a:pt x="105" y="392"/>
                    <a:pt x="102" y="400"/>
                    <a:pt x="102" y="406"/>
                  </a:cubicBezTo>
                  <a:cubicBezTo>
                    <a:pt x="102" y="415"/>
                    <a:pt x="104" y="421"/>
                    <a:pt x="108" y="424"/>
                  </a:cubicBezTo>
                  <a:cubicBezTo>
                    <a:pt x="112" y="427"/>
                    <a:pt x="118" y="429"/>
                    <a:pt x="125" y="430"/>
                  </a:cubicBezTo>
                  <a:lnTo>
                    <a:pt x="122" y="446"/>
                  </a:lnTo>
                  <a:lnTo>
                    <a:pt x="0" y="446"/>
                  </a:lnTo>
                  <a:lnTo>
                    <a:pt x="4" y="430"/>
                  </a:lnTo>
                  <a:cubicBezTo>
                    <a:pt x="10" y="428"/>
                    <a:pt x="16" y="424"/>
                    <a:pt x="22" y="420"/>
                  </a:cubicBezTo>
                  <a:cubicBezTo>
                    <a:pt x="27" y="416"/>
                    <a:pt x="35" y="409"/>
                    <a:pt x="43" y="399"/>
                  </a:cubicBezTo>
                  <a:cubicBezTo>
                    <a:pt x="52" y="389"/>
                    <a:pt x="68" y="371"/>
                    <a:pt x="90" y="345"/>
                  </a:cubicBezTo>
                  <a:lnTo>
                    <a:pt x="193" y="222"/>
                  </a:lnTo>
                  <a:lnTo>
                    <a:pt x="145" y="88"/>
                  </a:lnTo>
                  <a:cubicBezTo>
                    <a:pt x="137" y="66"/>
                    <a:pt x="130" y="50"/>
                    <a:pt x="126" y="42"/>
                  </a:cubicBezTo>
                  <a:cubicBezTo>
                    <a:pt x="121" y="33"/>
                    <a:pt x="117" y="27"/>
                    <a:pt x="112" y="24"/>
                  </a:cubicBezTo>
                  <a:cubicBezTo>
                    <a:pt x="108" y="20"/>
                    <a:pt x="102" y="18"/>
                    <a:pt x="95" y="16"/>
                  </a:cubicBezTo>
                  <a:lnTo>
                    <a:pt x="9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74" name="Freeform 68">
              <a:extLst>
                <a:ext uri="{FF2B5EF4-FFF2-40B4-BE49-F238E27FC236}">
                  <a16:creationId xmlns:a16="http://schemas.microsoft.com/office/drawing/2014/main" id="{95584C6C-EF1A-9A4B-EB4F-19BE822A8EB8}"/>
                </a:ext>
              </a:extLst>
            </p:cNvPr>
            <p:cNvSpPr>
              <a:spLocks/>
            </p:cNvSpPr>
            <p:nvPr/>
          </p:nvSpPr>
          <p:spPr bwMode="auto">
            <a:xfrm>
              <a:off x="7040563" y="2451100"/>
              <a:ext cx="79375" cy="117475"/>
            </a:xfrm>
            <a:custGeom>
              <a:avLst/>
              <a:gdLst>
                <a:gd name="T0" fmla="*/ 109 w 206"/>
                <a:gd name="T1" fmla="*/ 0 h 309"/>
                <a:gd name="T2" fmla="*/ 152 w 206"/>
                <a:gd name="T3" fmla="*/ 6 h 309"/>
                <a:gd name="T4" fmla="*/ 180 w 206"/>
                <a:gd name="T5" fmla="*/ 21 h 309"/>
                <a:gd name="T6" fmla="*/ 196 w 206"/>
                <a:gd name="T7" fmla="*/ 44 h 309"/>
                <a:gd name="T8" fmla="*/ 201 w 206"/>
                <a:gd name="T9" fmla="*/ 73 h 309"/>
                <a:gd name="T10" fmla="*/ 200 w 206"/>
                <a:gd name="T11" fmla="*/ 90 h 309"/>
                <a:gd name="T12" fmla="*/ 195 w 206"/>
                <a:gd name="T13" fmla="*/ 106 h 309"/>
                <a:gd name="T14" fmla="*/ 187 w 206"/>
                <a:gd name="T15" fmla="*/ 121 h 309"/>
                <a:gd name="T16" fmla="*/ 173 w 206"/>
                <a:gd name="T17" fmla="*/ 138 h 309"/>
                <a:gd name="T18" fmla="*/ 158 w 206"/>
                <a:gd name="T19" fmla="*/ 156 h 309"/>
                <a:gd name="T20" fmla="*/ 137 w 206"/>
                <a:gd name="T21" fmla="*/ 177 h 309"/>
                <a:gd name="T22" fmla="*/ 113 w 206"/>
                <a:gd name="T23" fmla="*/ 201 h 309"/>
                <a:gd name="T24" fmla="*/ 89 w 206"/>
                <a:gd name="T25" fmla="*/ 225 h 309"/>
                <a:gd name="T26" fmla="*/ 68 w 206"/>
                <a:gd name="T27" fmla="*/ 249 h 309"/>
                <a:gd name="T28" fmla="*/ 52 w 206"/>
                <a:gd name="T29" fmla="*/ 270 h 309"/>
                <a:gd name="T30" fmla="*/ 140 w 206"/>
                <a:gd name="T31" fmla="*/ 270 h 309"/>
                <a:gd name="T32" fmla="*/ 158 w 206"/>
                <a:gd name="T33" fmla="*/ 269 h 309"/>
                <a:gd name="T34" fmla="*/ 169 w 206"/>
                <a:gd name="T35" fmla="*/ 265 h 309"/>
                <a:gd name="T36" fmla="*/ 177 w 206"/>
                <a:gd name="T37" fmla="*/ 257 h 309"/>
                <a:gd name="T38" fmla="*/ 184 w 206"/>
                <a:gd name="T39" fmla="*/ 241 h 309"/>
                <a:gd name="T40" fmla="*/ 206 w 206"/>
                <a:gd name="T41" fmla="*/ 241 h 309"/>
                <a:gd name="T42" fmla="*/ 204 w 206"/>
                <a:gd name="T43" fmla="*/ 275 h 309"/>
                <a:gd name="T44" fmla="*/ 201 w 206"/>
                <a:gd name="T45" fmla="*/ 309 h 309"/>
                <a:gd name="T46" fmla="*/ 0 w 206"/>
                <a:gd name="T47" fmla="*/ 309 h 309"/>
                <a:gd name="T48" fmla="*/ 0 w 206"/>
                <a:gd name="T49" fmla="*/ 296 h 309"/>
                <a:gd name="T50" fmla="*/ 13 w 206"/>
                <a:gd name="T51" fmla="*/ 271 h 309"/>
                <a:gd name="T52" fmla="*/ 30 w 206"/>
                <a:gd name="T53" fmla="*/ 246 h 309"/>
                <a:gd name="T54" fmla="*/ 52 w 206"/>
                <a:gd name="T55" fmla="*/ 219 h 309"/>
                <a:gd name="T56" fmla="*/ 79 w 206"/>
                <a:gd name="T57" fmla="*/ 191 h 309"/>
                <a:gd name="T58" fmla="*/ 115 w 206"/>
                <a:gd name="T59" fmla="*/ 152 h 309"/>
                <a:gd name="T60" fmla="*/ 137 w 206"/>
                <a:gd name="T61" fmla="*/ 124 h 309"/>
                <a:gd name="T62" fmla="*/ 148 w 206"/>
                <a:gd name="T63" fmla="*/ 101 h 309"/>
                <a:gd name="T64" fmla="*/ 151 w 206"/>
                <a:gd name="T65" fmla="*/ 79 h 309"/>
                <a:gd name="T66" fmla="*/ 148 w 206"/>
                <a:gd name="T67" fmla="*/ 56 h 309"/>
                <a:gd name="T68" fmla="*/ 138 w 206"/>
                <a:gd name="T69" fmla="*/ 39 h 309"/>
                <a:gd name="T70" fmla="*/ 122 w 206"/>
                <a:gd name="T71" fmla="*/ 28 h 309"/>
                <a:gd name="T72" fmla="*/ 99 w 206"/>
                <a:gd name="T73" fmla="*/ 24 h 309"/>
                <a:gd name="T74" fmla="*/ 62 w 206"/>
                <a:gd name="T75" fmla="*/ 36 h 309"/>
                <a:gd name="T76" fmla="*/ 38 w 206"/>
                <a:gd name="T77" fmla="*/ 71 h 309"/>
                <a:gd name="T78" fmla="*/ 7 w 206"/>
                <a:gd name="T79" fmla="*/ 71 h 309"/>
                <a:gd name="T80" fmla="*/ 7 w 206"/>
                <a:gd name="T81" fmla="*/ 24 h 309"/>
                <a:gd name="T82" fmla="*/ 63 w 206"/>
                <a:gd name="T83" fmla="*/ 6 h 309"/>
                <a:gd name="T84" fmla="*/ 109 w 206"/>
                <a:gd name="T85"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6" h="309">
                  <a:moveTo>
                    <a:pt x="109" y="0"/>
                  </a:moveTo>
                  <a:cubicBezTo>
                    <a:pt x="126" y="0"/>
                    <a:pt x="140" y="2"/>
                    <a:pt x="152" y="6"/>
                  </a:cubicBezTo>
                  <a:cubicBezTo>
                    <a:pt x="163" y="9"/>
                    <a:pt x="173" y="15"/>
                    <a:pt x="180" y="21"/>
                  </a:cubicBezTo>
                  <a:cubicBezTo>
                    <a:pt x="187" y="27"/>
                    <a:pt x="193" y="35"/>
                    <a:pt x="196" y="44"/>
                  </a:cubicBezTo>
                  <a:cubicBezTo>
                    <a:pt x="199" y="53"/>
                    <a:pt x="201" y="62"/>
                    <a:pt x="201" y="73"/>
                  </a:cubicBezTo>
                  <a:cubicBezTo>
                    <a:pt x="201" y="79"/>
                    <a:pt x="200" y="85"/>
                    <a:pt x="200" y="90"/>
                  </a:cubicBezTo>
                  <a:cubicBezTo>
                    <a:pt x="199" y="95"/>
                    <a:pt x="197" y="100"/>
                    <a:pt x="195" y="106"/>
                  </a:cubicBezTo>
                  <a:cubicBezTo>
                    <a:pt x="193" y="111"/>
                    <a:pt x="190" y="116"/>
                    <a:pt x="187" y="121"/>
                  </a:cubicBezTo>
                  <a:cubicBezTo>
                    <a:pt x="183" y="126"/>
                    <a:pt x="179" y="132"/>
                    <a:pt x="173" y="138"/>
                  </a:cubicBezTo>
                  <a:cubicBezTo>
                    <a:pt x="169" y="143"/>
                    <a:pt x="164" y="149"/>
                    <a:pt x="158" y="156"/>
                  </a:cubicBezTo>
                  <a:cubicBezTo>
                    <a:pt x="152" y="162"/>
                    <a:pt x="145" y="169"/>
                    <a:pt x="137" y="177"/>
                  </a:cubicBezTo>
                  <a:cubicBezTo>
                    <a:pt x="130" y="185"/>
                    <a:pt x="122" y="193"/>
                    <a:pt x="113" y="201"/>
                  </a:cubicBezTo>
                  <a:cubicBezTo>
                    <a:pt x="105" y="209"/>
                    <a:pt x="97" y="217"/>
                    <a:pt x="89" y="225"/>
                  </a:cubicBezTo>
                  <a:cubicBezTo>
                    <a:pt x="82" y="233"/>
                    <a:pt x="74" y="241"/>
                    <a:pt x="68" y="249"/>
                  </a:cubicBezTo>
                  <a:cubicBezTo>
                    <a:pt x="61" y="257"/>
                    <a:pt x="56" y="264"/>
                    <a:pt x="52" y="270"/>
                  </a:cubicBezTo>
                  <a:lnTo>
                    <a:pt x="140" y="270"/>
                  </a:lnTo>
                  <a:cubicBezTo>
                    <a:pt x="148" y="270"/>
                    <a:pt x="154" y="270"/>
                    <a:pt x="158" y="269"/>
                  </a:cubicBezTo>
                  <a:cubicBezTo>
                    <a:pt x="162" y="268"/>
                    <a:pt x="166" y="267"/>
                    <a:pt x="169" y="265"/>
                  </a:cubicBezTo>
                  <a:cubicBezTo>
                    <a:pt x="172" y="263"/>
                    <a:pt x="174" y="261"/>
                    <a:pt x="177" y="257"/>
                  </a:cubicBezTo>
                  <a:cubicBezTo>
                    <a:pt x="179" y="253"/>
                    <a:pt x="181" y="247"/>
                    <a:pt x="184" y="241"/>
                  </a:cubicBezTo>
                  <a:lnTo>
                    <a:pt x="206" y="241"/>
                  </a:lnTo>
                  <a:cubicBezTo>
                    <a:pt x="205" y="252"/>
                    <a:pt x="204" y="263"/>
                    <a:pt x="204" y="275"/>
                  </a:cubicBezTo>
                  <a:cubicBezTo>
                    <a:pt x="203" y="286"/>
                    <a:pt x="202" y="297"/>
                    <a:pt x="201" y="309"/>
                  </a:cubicBezTo>
                  <a:lnTo>
                    <a:pt x="0" y="309"/>
                  </a:lnTo>
                  <a:lnTo>
                    <a:pt x="0" y="296"/>
                  </a:lnTo>
                  <a:cubicBezTo>
                    <a:pt x="3" y="288"/>
                    <a:pt x="8" y="279"/>
                    <a:pt x="13" y="271"/>
                  </a:cubicBezTo>
                  <a:cubicBezTo>
                    <a:pt x="18" y="263"/>
                    <a:pt x="24" y="254"/>
                    <a:pt x="30" y="246"/>
                  </a:cubicBezTo>
                  <a:cubicBezTo>
                    <a:pt x="36" y="237"/>
                    <a:pt x="44" y="228"/>
                    <a:pt x="52" y="219"/>
                  </a:cubicBezTo>
                  <a:cubicBezTo>
                    <a:pt x="60" y="210"/>
                    <a:pt x="69" y="200"/>
                    <a:pt x="79" y="191"/>
                  </a:cubicBezTo>
                  <a:cubicBezTo>
                    <a:pt x="94" y="176"/>
                    <a:pt x="106" y="163"/>
                    <a:pt x="115" y="152"/>
                  </a:cubicBezTo>
                  <a:cubicBezTo>
                    <a:pt x="124" y="142"/>
                    <a:pt x="132" y="132"/>
                    <a:pt x="137" y="124"/>
                  </a:cubicBezTo>
                  <a:cubicBezTo>
                    <a:pt x="143" y="116"/>
                    <a:pt x="146" y="108"/>
                    <a:pt x="148" y="101"/>
                  </a:cubicBezTo>
                  <a:cubicBezTo>
                    <a:pt x="150" y="94"/>
                    <a:pt x="151" y="87"/>
                    <a:pt x="151" y="79"/>
                  </a:cubicBezTo>
                  <a:cubicBezTo>
                    <a:pt x="151" y="71"/>
                    <a:pt x="150" y="63"/>
                    <a:pt x="148" y="56"/>
                  </a:cubicBezTo>
                  <a:cubicBezTo>
                    <a:pt x="146" y="50"/>
                    <a:pt x="142" y="44"/>
                    <a:pt x="138" y="39"/>
                  </a:cubicBezTo>
                  <a:cubicBezTo>
                    <a:pt x="134" y="34"/>
                    <a:pt x="128" y="30"/>
                    <a:pt x="122" y="28"/>
                  </a:cubicBezTo>
                  <a:cubicBezTo>
                    <a:pt x="115" y="25"/>
                    <a:pt x="107" y="24"/>
                    <a:pt x="99" y="24"/>
                  </a:cubicBezTo>
                  <a:cubicBezTo>
                    <a:pt x="84" y="24"/>
                    <a:pt x="72" y="28"/>
                    <a:pt x="62" y="36"/>
                  </a:cubicBezTo>
                  <a:cubicBezTo>
                    <a:pt x="52" y="44"/>
                    <a:pt x="44" y="55"/>
                    <a:pt x="38" y="71"/>
                  </a:cubicBezTo>
                  <a:lnTo>
                    <a:pt x="7" y="71"/>
                  </a:lnTo>
                  <a:lnTo>
                    <a:pt x="7" y="24"/>
                  </a:lnTo>
                  <a:cubicBezTo>
                    <a:pt x="27" y="16"/>
                    <a:pt x="46" y="10"/>
                    <a:pt x="63" y="6"/>
                  </a:cubicBezTo>
                  <a:cubicBezTo>
                    <a:pt x="80" y="2"/>
                    <a:pt x="96" y="0"/>
                    <a:pt x="10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75" name="Freeform 69">
              <a:extLst>
                <a:ext uri="{FF2B5EF4-FFF2-40B4-BE49-F238E27FC236}">
                  <a16:creationId xmlns:a16="http://schemas.microsoft.com/office/drawing/2014/main" id="{2FF3780D-B987-67A5-9098-04D115C76930}"/>
                </a:ext>
              </a:extLst>
            </p:cNvPr>
            <p:cNvSpPr>
              <a:spLocks/>
            </p:cNvSpPr>
            <p:nvPr/>
          </p:nvSpPr>
          <p:spPr bwMode="auto">
            <a:xfrm>
              <a:off x="7151688" y="2336800"/>
              <a:ext cx="79375" cy="234950"/>
            </a:xfrm>
            <a:custGeom>
              <a:avLst/>
              <a:gdLst>
                <a:gd name="T0" fmla="*/ 9 w 207"/>
                <a:gd name="T1" fmla="*/ 0 h 619"/>
                <a:gd name="T2" fmla="*/ 156 w 207"/>
                <a:gd name="T3" fmla="*/ 109 h 619"/>
                <a:gd name="T4" fmla="*/ 207 w 207"/>
                <a:gd name="T5" fmla="*/ 310 h 619"/>
                <a:gd name="T6" fmla="*/ 156 w 207"/>
                <a:gd name="T7" fmla="*/ 511 h 619"/>
                <a:gd name="T8" fmla="*/ 9 w 207"/>
                <a:gd name="T9" fmla="*/ 619 h 619"/>
                <a:gd name="T10" fmla="*/ 1 w 207"/>
                <a:gd name="T11" fmla="*/ 594 h 619"/>
                <a:gd name="T12" fmla="*/ 114 w 207"/>
                <a:gd name="T13" fmla="*/ 495 h 619"/>
                <a:gd name="T14" fmla="*/ 150 w 207"/>
                <a:gd name="T15" fmla="*/ 307 h 619"/>
                <a:gd name="T16" fmla="*/ 114 w 207"/>
                <a:gd name="T17" fmla="*/ 124 h 619"/>
                <a:gd name="T18" fmla="*/ 0 w 207"/>
                <a:gd name="T19" fmla="*/ 26 h 619"/>
                <a:gd name="T20" fmla="*/ 9 w 207"/>
                <a:gd name="T21"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7" h="619">
                  <a:moveTo>
                    <a:pt x="9" y="0"/>
                  </a:moveTo>
                  <a:cubicBezTo>
                    <a:pt x="73" y="17"/>
                    <a:pt x="122" y="53"/>
                    <a:pt x="156" y="109"/>
                  </a:cubicBezTo>
                  <a:cubicBezTo>
                    <a:pt x="190" y="164"/>
                    <a:pt x="207" y="231"/>
                    <a:pt x="207" y="310"/>
                  </a:cubicBezTo>
                  <a:cubicBezTo>
                    <a:pt x="207" y="389"/>
                    <a:pt x="190" y="456"/>
                    <a:pt x="156" y="511"/>
                  </a:cubicBezTo>
                  <a:cubicBezTo>
                    <a:pt x="122" y="566"/>
                    <a:pt x="73" y="602"/>
                    <a:pt x="9" y="619"/>
                  </a:cubicBezTo>
                  <a:lnTo>
                    <a:pt x="1" y="594"/>
                  </a:lnTo>
                  <a:cubicBezTo>
                    <a:pt x="52" y="577"/>
                    <a:pt x="89" y="544"/>
                    <a:pt x="114" y="495"/>
                  </a:cubicBezTo>
                  <a:cubicBezTo>
                    <a:pt x="138" y="446"/>
                    <a:pt x="150" y="383"/>
                    <a:pt x="150" y="307"/>
                  </a:cubicBezTo>
                  <a:cubicBezTo>
                    <a:pt x="150" y="233"/>
                    <a:pt x="138" y="172"/>
                    <a:pt x="114" y="124"/>
                  </a:cubicBezTo>
                  <a:cubicBezTo>
                    <a:pt x="89" y="75"/>
                    <a:pt x="52" y="42"/>
                    <a:pt x="0" y="26"/>
                  </a:cubicBez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76" name="Rectangle 70">
              <a:extLst>
                <a:ext uri="{FF2B5EF4-FFF2-40B4-BE49-F238E27FC236}">
                  <a16:creationId xmlns:a16="http://schemas.microsoft.com/office/drawing/2014/main" id="{A8C25463-363F-E0FC-7781-35455EA1C0A4}"/>
                </a:ext>
              </a:extLst>
            </p:cNvPr>
            <p:cNvSpPr>
              <a:spLocks noChangeArrowheads="1"/>
            </p:cNvSpPr>
            <p:nvPr/>
          </p:nvSpPr>
          <p:spPr bwMode="auto">
            <a:xfrm>
              <a:off x="655638" y="1968500"/>
              <a:ext cx="170815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rPr>
                <a:t>Numerical CQA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93" name="Group 192">
            <a:extLst>
              <a:ext uri="{FF2B5EF4-FFF2-40B4-BE49-F238E27FC236}">
                <a16:creationId xmlns:a16="http://schemas.microsoft.com/office/drawing/2014/main" id="{BB1CF2FD-49D7-1A09-92A8-E1E5B9FBD2E0}"/>
              </a:ext>
            </a:extLst>
          </p:cNvPr>
          <p:cNvGrpSpPr/>
          <p:nvPr/>
        </p:nvGrpSpPr>
        <p:grpSpPr>
          <a:xfrm>
            <a:off x="557213" y="2930525"/>
            <a:ext cx="11071225" cy="1355725"/>
            <a:chOff x="557213" y="2930525"/>
            <a:chExt cx="11071225" cy="1355725"/>
          </a:xfrm>
        </p:grpSpPr>
        <p:sp>
          <p:nvSpPr>
            <p:cNvPr id="17" name="Rectangle 11">
              <a:extLst>
                <a:ext uri="{FF2B5EF4-FFF2-40B4-BE49-F238E27FC236}">
                  <a16:creationId xmlns:a16="http://schemas.microsoft.com/office/drawing/2014/main" id="{263C7ECA-F722-A349-9CD4-5A5238DAB689}"/>
                </a:ext>
              </a:extLst>
            </p:cNvPr>
            <p:cNvSpPr>
              <a:spLocks noChangeArrowheads="1"/>
            </p:cNvSpPr>
            <p:nvPr/>
          </p:nvSpPr>
          <p:spPr bwMode="auto">
            <a:xfrm>
              <a:off x="563563" y="2930525"/>
              <a:ext cx="1847850" cy="1354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8" name="Rectangle 12">
              <a:extLst>
                <a:ext uri="{FF2B5EF4-FFF2-40B4-BE49-F238E27FC236}">
                  <a16:creationId xmlns:a16="http://schemas.microsoft.com/office/drawing/2014/main" id="{7875AC86-324C-4F9C-CBC3-DFE4F62F5135}"/>
                </a:ext>
              </a:extLst>
            </p:cNvPr>
            <p:cNvSpPr>
              <a:spLocks noChangeArrowheads="1"/>
            </p:cNvSpPr>
            <p:nvPr/>
          </p:nvSpPr>
          <p:spPr bwMode="auto">
            <a:xfrm>
              <a:off x="2411413" y="2930525"/>
              <a:ext cx="5443538" cy="135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9" name="Rectangle 13">
              <a:extLst>
                <a:ext uri="{FF2B5EF4-FFF2-40B4-BE49-F238E27FC236}">
                  <a16:creationId xmlns:a16="http://schemas.microsoft.com/office/drawing/2014/main" id="{142F24EA-9612-96E5-5CDF-5B6E06B844EB}"/>
                </a:ext>
              </a:extLst>
            </p:cNvPr>
            <p:cNvSpPr>
              <a:spLocks noChangeArrowheads="1"/>
            </p:cNvSpPr>
            <p:nvPr/>
          </p:nvSpPr>
          <p:spPr bwMode="auto">
            <a:xfrm>
              <a:off x="7854950" y="2930525"/>
              <a:ext cx="3767138" cy="135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25" name="Line 19">
              <a:extLst>
                <a:ext uri="{FF2B5EF4-FFF2-40B4-BE49-F238E27FC236}">
                  <a16:creationId xmlns:a16="http://schemas.microsoft.com/office/drawing/2014/main" id="{AA42C041-AB71-8355-DB67-562673386705}"/>
                </a:ext>
              </a:extLst>
            </p:cNvPr>
            <p:cNvSpPr>
              <a:spLocks noChangeShapeType="1"/>
            </p:cNvSpPr>
            <p:nvPr/>
          </p:nvSpPr>
          <p:spPr bwMode="auto">
            <a:xfrm>
              <a:off x="557213" y="4286250"/>
              <a:ext cx="11071225" cy="0"/>
            </a:xfrm>
            <a:prstGeom prst="line">
              <a:avLst/>
            </a:prstGeom>
            <a:noFill/>
            <a:ln w="12700" cap="flat">
              <a:solidFill>
                <a:srgbClr val="FFC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HK"/>
            </a:p>
          </p:txBody>
        </p:sp>
        <p:sp>
          <p:nvSpPr>
            <p:cNvPr id="77" name="Rectangle 71">
              <a:extLst>
                <a:ext uri="{FF2B5EF4-FFF2-40B4-BE49-F238E27FC236}">
                  <a16:creationId xmlns:a16="http://schemas.microsoft.com/office/drawing/2014/main" id="{CC1ADD88-780F-0656-83E0-0D1466C829EC}"/>
                </a:ext>
              </a:extLst>
            </p:cNvPr>
            <p:cNvSpPr>
              <a:spLocks noChangeArrowheads="1"/>
            </p:cNvSpPr>
            <p:nvPr/>
          </p:nvSpPr>
          <p:spPr bwMode="auto">
            <a:xfrm>
              <a:off x="7947025" y="2971800"/>
              <a:ext cx="3495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rPr>
                <a:t>Find the states in US that have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8" name="Rectangle 72">
              <a:extLst>
                <a:ext uri="{FF2B5EF4-FFF2-40B4-BE49-F238E27FC236}">
                  <a16:creationId xmlns:a16="http://schemas.microsoft.com/office/drawing/2014/main" id="{DCBCA05A-CE07-DDC1-CBBB-89C4E50F3201}"/>
                </a:ext>
              </a:extLst>
            </p:cNvPr>
            <p:cNvSpPr>
              <a:spLocks noChangeArrowheads="1"/>
            </p:cNvSpPr>
            <p:nvPr/>
          </p:nvSpPr>
          <p:spPr bwMode="auto">
            <a:xfrm>
              <a:off x="11134725" y="2971800"/>
              <a:ext cx="32543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73">
              <a:extLst>
                <a:ext uri="{FF2B5EF4-FFF2-40B4-BE49-F238E27FC236}">
                  <a16:creationId xmlns:a16="http://schemas.microsoft.com/office/drawing/2014/main" id="{8F6770CA-DAA9-9480-5CD7-E59AB35B1B1C}"/>
                </a:ext>
              </a:extLst>
            </p:cNvPr>
            <p:cNvSpPr>
              <a:spLocks noChangeArrowheads="1"/>
            </p:cNvSpPr>
            <p:nvPr/>
          </p:nvSpPr>
          <p:spPr bwMode="auto">
            <a:xfrm>
              <a:off x="11133138" y="3260725"/>
              <a:ext cx="12223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80" name="Rectangle 74">
              <a:extLst>
                <a:ext uri="{FF2B5EF4-FFF2-40B4-BE49-F238E27FC236}">
                  <a16:creationId xmlns:a16="http://schemas.microsoft.com/office/drawing/2014/main" id="{584F2321-478A-CBCA-03EC-D76AA8749C94}"/>
                </a:ext>
              </a:extLst>
            </p:cNvPr>
            <p:cNvSpPr>
              <a:spLocks noChangeArrowheads="1"/>
            </p:cNvSpPr>
            <p:nvPr/>
          </p:nvSpPr>
          <p:spPr bwMode="auto">
            <a:xfrm>
              <a:off x="7947025" y="3276600"/>
              <a:ext cx="18383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higher latitudes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Rectangle 75">
              <a:extLst>
                <a:ext uri="{FF2B5EF4-FFF2-40B4-BE49-F238E27FC236}">
                  <a16:creationId xmlns:a16="http://schemas.microsoft.com/office/drawing/2014/main" id="{FD828928-C2A8-8BFA-6C26-57B8CED02113}"/>
                </a:ext>
              </a:extLst>
            </p:cNvPr>
            <p:cNvSpPr>
              <a:spLocks noChangeArrowheads="1"/>
            </p:cNvSpPr>
            <p:nvPr/>
          </p:nvSpPr>
          <p:spPr bwMode="auto">
            <a:xfrm>
              <a:off x="9625013" y="3276600"/>
              <a:ext cx="149066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than Beijing.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Freeform 76">
              <a:extLst>
                <a:ext uri="{FF2B5EF4-FFF2-40B4-BE49-F238E27FC236}">
                  <a16:creationId xmlns:a16="http://schemas.microsoft.com/office/drawing/2014/main" id="{83B472D0-FB30-EC36-B8B4-7F415F781043}"/>
                </a:ext>
              </a:extLst>
            </p:cNvPr>
            <p:cNvSpPr>
              <a:spLocks/>
            </p:cNvSpPr>
            <p:nvPr/>
          </p:nvSpPr>
          <p:spPr bwMode="auto">
            <a:xfrm>
              <a:off x="7945438" y="3565525"/>
              <a:ext cx="1617663" cy="12700"/>
            </a:xfrm>
            <a:custGeom>
              <a:avLst/>
              <a:gdLst>
                <a:gd name="T0" fmla="*/ 0 w 1019"/>
                <a:gd name="T1" fmla="*/ 0 h 8"/>
                <a:gd name="T2" fmla="*/ 510 w 1019"/>
                <a:gd name="T3" fmla="*/ 0 h 8"/>
                <a:gd name="T4" fmla="*/ 1019 w 1019"/>
                <a:gd name="T5" fmla="*/ 0 h 8"/>
                <a:gd name="T6" fmla="*/ 1019 w 1019"/>
                <a:gd name="T7" fmla="*/ 8 h 8"/>
                <a:gd name="T8" fmla="*/ 510 w 1019"/>
                <a:gd name="T9" fmla="*/ 8 h 8"/>
                <a:gd name="T10" fmla="*/ 0 w 1019"/>
                <a:gd name="T11" fmla="*/ 8 h 8"/>
                <a:gd name="T12" fmla="*/ 0 w 101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019" h="8">
                  <a:moveTo>
                    <a:pt x="0" y="0"/>
                  </a:moveTo>
                  <a:lnTo>
                    <a:pt x="510" y="0"/>
                  </a:lnTo>
                  <a:lnTo>
                    <a:pt x="1019" y="0"/>
                  </a:lnTo>
                  <a:lnTo>
                    <a:pt x="1019" y="8"/>
                  </a:lnTo>
                  <a:lnTo>
                    <a:pt x="510" y="8"/>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83" name="Freeform 77">
              <a:extLst>
                <a:ext uri="{FF2B5EF4-FFF2-40B4-BE49-F238E27FC236}">
                  <a16:creationId xmlns:a16="http://schemas.microsoft.com/office/drawing/2014/main" id="{D82E2AE0-AE72-D925-A2AA-E52C9E845102}"/>
                </a:ext>
              </a:extLst>
            </p:cNvPr>
            <p:cNvSpPr>
              <a:spLocks noEditPoints="1"/>
            </p:cNvSpPr>
            <p:nvPr/>
          </p:nvSpPr>
          <p:spPr bwMode="auto">
            <a:xfrm>
              <a:off x="2516188" y="3095625"/>
              <a:ext cx="112713" cy="173037"/>
            </a:xfrm>
            <a:custGeom>
              <a:avLst/>
              <a:gdLst>
                <a:gd name="T0" fmla="*/ 697 w 1182"/>
                <a:gd name="T1" fmla="*/ 103 h 1830"/>
                <a:gd name="T2" fmla="*/ 458 w 1182"/>
                <a:gd name="T3" fmla="*/ 211 h 1830"/>
                <a:gd name="T4" fmla="*/ 292 w 1182"/>
                <a:gd name="T5" fmla="*/ 501 h 1830"/>
                <a:gd name="T6" fmla="*/ 231 w 1182"/>
                <a:gd name="T7" fmla="*/ 865 h 1830"/>
                <a:gd name="T8" fmla="*/ 268 w 1182"/>
                <a:gd name="T9" fmla="*/ 1068 h 1830"/>
                <a:gd name="T10" fmla="*/ 393 w 1182"/>
                <a:gd name="T11" fmla="*/ 1135 h 1830"/>
                <a:gd name="T12" fmla="*/ 475 w 1182"/>
                <a:gd name="T13" fmla="*/ 1117 h 1830"/>
                <a:gd name="T14" fmla="*/ 562 w 1182"/>
                <a:gd name="T15" fmla="*/ 1061 h 1830"/>
                <a:gd name="T16" fmla="*/ 650 w 1182"/>
                <a:gd name="T17" fmla="*/ 965 h 1830"/>
                <a:gd name="T18" fmla="*/ 731 w 1182"/>
                <a:gd name="T19" fmla="*/ 853 h 1830"/>
                <a:gd name="T20" fmla="*/ 798 w 1182"/>
                <a:gd name="T21" fmla="*/ 718 h 1830"/>
                <a:gd name="T22" fmla="*/ 852 w 1182"/>
                <a:gd name="T23" fmla="*/ 531 h 1830"/>
                <a:gd name="T24" fmla="*/ 864 w 1182"/>
                <a:gd name="T25" fmla="*/ 475 h 1830"/>
                <a:gd name="T26" fmla="*/ 883 w 1182"/>
                <a:gd name="T27" fmla="*/ 297 h 1830"/>
                <a:gd name="T28" fmla="*/ 840 w 1182"/>
                <a:gd name="T29" fmla="*/ 149 h 1830"/>
                <a:gd name="T30" fmla="*/ 697 w 1182"/>
                <a:gd name="T31" fmla="*/ 103 h 1830"/>
                <a:gd name="T32" fmla="*/ 673 w 1182"/>
                <a:gd name="T33" fmla="*/ 0 h 1830"/>
                <a:gd name="T34" fmla="*/ 827 w 1182"/>
                <a:gd name="T35" fmla="*/ 19 h 1830"/>
                <a:gd name="T36" fmla="*/ 979 w 1182"/>
                <a:gd name="T37" fmla="*/ 86 h 1830"/>
                <a:gd name="T38" fmla="*/ 1099 w 1182"/>
                <a:gd name="T39" fmla="*/ 0 h 1830"/>
                <a:gd name="T40" fmla="*/ 1182 w 1182"/>
                <a:gd name="T41" fmla="*/ 21 h 1830"/>
                <a:gd name="T42" fmla="*/ 848 w 1182"/>
                <a:gd name="T43" fmla="*/ 1504 h 1830"/>
                <a:gd name="T44" fmla="*/ 826 w 1182"/>
                <a:gd name="T45" fmla="*/ 1653 h 1830"/>
                <a:gd name="T46" fmla="*/ 855 w 1182"/>
                <a:gd name="T47" fmla="*/ 1735 h 1830"/>
                <a:gd name="T48" fmla="*/ 971 w 1182"/>
                <a:gd name="T49" fmla="*/ 1767 h 1830"/>
                <a:gd name="T50" fmla="*/ 959 w 1182"/>
                <a:gd name="T51" fmla="*/ 1830 h 1830"/>
                <a:gd name="T52" fmla="*/ 552 w 1182"/>
                <a:gd name="T53" fmla="*/ 1830 h 1830"/>
                <a:gd name="T54" fmla="*/ 776 w 1182"/>
                <a:gd name="T55" fmla="*/ 975 h 1830"/>
                <a:gd name="T56" fmla="*/ 758 w 1182"/>
                <a:gd name="T57" fmla="*/ 967 h 1830"/>
                <a:gd name="T58" fmla="*/ 529 w 1182"/>
                <a:gd name="T59" fmla="*/ 1207 h 1830"/>
                <a:gd name="T60" fmla="*/ 301 w 1182"/>
                <a:gd name="T61" fmla="*/ 1289 h 1830"/>
                <a:gd name="T62" fmla="*/ 79 w 1182"/>
                <a:gd name="T63" fmla="*/ 1181 h 1830"/>
                <a:gd name="T64" fmla="*/ 0 w 1182"/>
                <a:gd name="T65" fmla="*/ 877 h 1830"/>
                <a:gd name="T66" fmla="*/ 88 w 1182"/>
                <a:gd name="T67" fmla="*/ 446 h 1830"/>
                <a:gd name="T68" fmla="*/ 330 w 1182"/>
                <a:gd name="T69" fmla="*/ 119 h 1830"/>
                <a:gd name="T70" fmla="*/ 673 w 1182"/>
                <a:gd name="T71" fmla="*/ 0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830">
                  <a:moveTo>
                    <a:pt x="697" y="103"/>
                  </a:moveTo>
                  <a:cubicBezTo>
                    <a:pt x="608" y="103"/>
                    <a:pt x="528" y="139"/>
                    <a:pt x="458" y="211"/>
                  </a:cubicBezTo>
                  <a:cubicBezTo>
                    <a:pt x="387" y="282"/>
                    <a:pt x="332" y="379"/>
                    <a:pt x="292" y="501"/>
                  </a:cubicBezTo>
                  <a:cubicBezTo>
                    <a:pt x="251" y="623"/>
                    <a:pt x="231" y="744"/>
                    <a:pt x="231" y="865"/>
                  </a:cubicBezTo>
                  <a:cubicBezTo>
                    <a:pt x="231" y="955"/>
                    <a:pt x="243" y="1023"/>
                    <a:pt x="268" y="1068"/>
                  </a:cubicBezTo>
                  <a:cubicBezTo>
                    <a:pt x="293" y="1113"/>
                    <a:pt x="334" y="1135"/>
                    <a:pt x="393" y="1135"/>
                  </a:cubicBezTo>
                  <a:cubicBezTo>
                    <a:pt x="420" y="1135"/>
                    <a:pt x="447" y="1129"/>
                    <a:pt x="475" y="1117"/>
                  </a:cubicBezTo>
                  <a:cubicBezTo>
                    <a:pt x="503" y="1106"/>
                    <a:pt x="532" y="1087"/>
                    <a:pt x="562" y="1061"/>
                  </a:cubicBezTo>
                  <a:cubicBezTo>
                    <a:pt x="592" y="1035"/>
                    <a:pt x="621" y="1003"/>
                    <a:pt x="650" y="965"/>
                  </a:cubicBezTo>
                  <a:cubicBezTo>
                    <a:pt x="680" y="928"/>
                    <a:pt x="706" y="890"/>
                    <a:pt x="731" y="853"/>
                  </a:cubicBezTo>
                  <a:cubicBezTo>
                    <a:pt x="755" y="815"/>
                    <a:pt x="778" y="770"/>
                    <a:pt x="798" y="718"/>
                  </a:cubicBezTo>
                  <a:cubicBezTo>
                    <a:pt x="819" y="666"/>
                    <a:pt x="837" y="604"/>
                    <a:pt x="852" y="531"/>
                  </a:cubicBezTo>
                  <a:lnTo>
                    <a:pt x="864" y="475"/>
                  </a:lnTo>
                  <a:cubicBezTo>
                    <a:pt x="877" y="412"/>
                    <a:pt x="883" y="353"/>
                    <a:pt x="883" y="297"/>
                  </a:cubicBezTo>
                  <a:cubicBezTo>
                    <a:pt x="883" y="230"/>
                    <a:pt x="869" y="180"/>
                    <a:pt x="840" y="149"/>
                  </a:cubicBezTo>
                  <a:cubicBezTo>
                    <a:pt x="812" y="119"/>
                    <a:pt x="764" y="103"/>
                    <a:pt x="697" y="103"/>
                  </a:cubicBezTo>
                  <a:close/>
                  <a:moveTo>
                    <a:pt x="673" y="0"/>
                  </a:moveTo>
                  <a:cubicBezTo>
                    <a:pt x="727" y="0"/>
                    <a:pt x="778" y="6"/>
                    <a:pt x="827" y="19"/>
                  </a:cubicBezTo>
                  <a:cubicBezTo>
                    <a:pt x="876" y="32"/>
                    <a:pt x="926" y="54"/>
                    <a:pt x="979" y="86"/>
                  </a:cubicBezTo>
                  <a:lnTo>
                    <a:pt x="1099" y="0"/>
                  </a:lnTo>
                  <a:lnTo>
                    <a:pt x="1182" y="21"/>
                  </a:lnTo>
                  <a:lnTo>
                    <a:pt x="848" y="1504"/>
                  </a:lnTo>
                  <a:cubicBezTo>
                    <a:pt x="833" y="1570"/>
                    <a:pt x="826" y="1620"/>
                    <a:pt x="826" y="1653"/>
                  </a:cubicBezTo>
                  <a:cubicBezTo>
                    <a:pt x="826" y="1691"/>
                    <a:pt x="836" y="1718"/>
                    <a:pt x="855" y="1735"/>
                  </a:cubicBezTo>
                  <a:cubicBezTo>
                    <a:pt x="875" y="1751"/>
                    <a:pt x="913" y="1761"/>
                    <a:pt x="971" y="1767"/>
                  </a:cubicBezTo>
                  <a:lnTo>
                    <a:pt x="959" y="1830"/>
                  </a:lnTo>
                  <a:lnTo>
                    <a:pt x="552" y="1830"/>
                  </a:lnTo>
                  <a:lnTo>
                    <a:pt x="776" y="975"/>
                  </a:lnTo>
                  <a:lnTo>
                    <a:pt x="758" y="967"/>
                  </a:lnTo>
                  <a:cubicBezTo>
                    <a:pt x="683" y="1072"/>
                    <a:pt x="607" y="1152"/>
                    <a:pt x="529" y="1207"/>
                  </a:cubicBezTo>
                  <a:cubicBezTo>
                    <a:pt x="451" y="1262"/>
                    <a:pt x="375" y="1289"/>
                    <a:pt x="301" y="1289"/>
                  </a:cubicBezTo>
                  <a:cubicBezTo>
                    <a:pt x="206" y="1289"/>
                    <a:pt x="132" y="1253"/>
                    <a:pt x="79" y="1181"/>
                  </a:cubicBezTo>
                  <a:cubicBezTo>
                    <a:pt x="26" y="1109"/>
                    <a:pt x="0" y="1007"/>
                    <a:pt x="0" y="877"/>
                  </a:cubicBezTo>
                  <a:cubicBezTo>
                    <a:pt x="0" y="727"/>
                    <a:pt x="29" y="583"/>
                    <a:pt x="88" y="446"/>
                  </a:cubicBezTo>
                  <a:cubicBezTo>
                    <a:pt x="147" y="308"/>
                    <a:pt x="227" y="199"/>
                    <a:pt x="330" y="119"/>
                  </a:cubicBezTo>
                  <a:cubicBezTo>
                    <a:pt x="433" y="40"/>
                    <a:pt x="547" y="0"/>
                    <a:pt x="673"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84" name="Freeform 78">
              <a:extLst>
                <a:ext uri="{FF2B5EF4-FFF2-40B4-BE49-F238E27FC236}">
                  <a16:creationId xmlns:a16="http://schemas.microsoft.com/office/drawing/2014/main" id="{56BBDC7C-7FDC-A0EF-0AB9-24C76ABFAA88}"/>
                </a:ext>
              </a:extLst>
            </p:cNvPr>
            <p:cNvSpPr>
              <a:spLocks/>
            </p:cNvSpPr>
            <p:nvPr/>
          </p:nvSpPr>
          <p:spPr bwMode="auto">
            <a:xfrm>
              <a:off x="2649538" y="3149600"/>
              <a:ext cx="76200" cy="119062"/>
            </a:xfrm>
            <a:custGeom>
              <a:avLst/>
              <a:gdLst>
                <a:gd name="T0" fmla="*/ 417 w 805"/>
                <a:gd name="T1" fmla="*/ 0 h 1251"/>
                <a:gd name="T2" fmla="*/ 560 w 805"/>
                <a:gd name="T3" fmla="*/ 16 h 1251"/>
                <a:gd name="T4" fmla="*/ 674 w 805"/>
                <a:gd name="T5" fmla="*/ 65 h 1251"/>
                <a:gd name="T6" fmla="*/ 750 w 805"/>
                <a:gd name="T7" fmla="*/ 147 h 1251"/>
                <a:gd name="T8" fmla="*/ 777 w 805"/>
                <a:gd name="T9" fmla="*/ 261 h 1251"/>
                <a:gd name="T10" fmla="*/ 760 w 805"/>
                <a:gd name="T11" fmla="*/ 369 h 1251"/>
                <a:gd name="T12" fmla="*/ 707 w 805"/>
                <a:gd name="T13" fmla="*/ 454 h 1251"/>
                <a:gd name="T14" fmla="*/ 620 w 805"/>
                <a:gd name="T15" fmla="*/ 523 h 1251"/>
                <a:gd name="T16" fmla="*/ 500 w 805"/>
                <a:gd name="T17" fmla="*/ 583 h 1251"/>
                <a:gd name="T18" fmla="*/ 500 w 805"/>
                <a:gd name="T19" fmla="*/ 594 h 1251"/>
                <a:gd name="T20" fmla="*/ 619 w 805"/>
                <a:gd name="T21" fmla="*/ 631 h 1251"/>
                <a:gd name="T22" fmla="*/ 716 w 805"/>
                <a:gd name="T23" fmla="*/ 695 h 1251"/>
                <a:gd name="T24" fmla="*/ 781 w 805"/>
                <a:gd name="T25" fmla="*/ 784 h 1251"/>
                <a:gd name="T26" fmla="*/ 805 w 805"/>
                <a:gd name="T27" fmla="*/ 895 h 1251"/>
                <a:gd name="T28" fmla="*/ 776 w 805"/>
                <a:gd name="T29" fmla="*/ 1037 h 1251"/>
                <a:gd name="T30" fmla="*/ 691 w 805"/>
                <a:gd name="T31" fmla="*/ 1150 h 1251"/>
                <a:gd name="T32" fmla="*/ 550 w 805"/>
                <a:gd name="T33" fmla="*/ 1224 h 1251"/>
                <a:gd name="T34" fmla="*/ 353 w 805"/>
                <a:gd name="T35" fmla="*/ 1251 h 1251"/>
                <a:gd name="T36" fmla="*/ 173 w 805"/>
                <a:gd name="T37" fmla="*/ 1233 h 1251"/>
                <a:gd name="T38" fmla="*/ 0 w 805"/>
                <a:gd name="T39" fmla="*/ 1187 h 1251"/>
                <a:gd name="T40" fmla="*/ 0 w 805"/>
                <a:gd name="T41" fmla="*/ 981 h 1251"/>
                <a:gd name="T42" fmla="*/ 123 w 805"/>
                <a:gd name="T43" fmla="*/ 981 h 1251"/>
                <a:gd name="T44" fmla="*/ 159 w 805"/>
                <a:gd name="T45" fmla="*/ 1062 h 1251"/>
                <a:gd name="T46" fmla="*/ 208 w 805"/>
                <a:gd name="T47" fmla="*/ 1118 h 1251"/>
                <a:gd name="T48" fmla="*/ 273 w 805"/>
                <a:gd name="T49" fmla="*/ 1149 h 1251"/>
                <a:gd name="T50" fmla="*/ 356 w 805"/>
                <a:gd name="T51" fmla="*/ 1158 h 1251"/>
                <a:gd name="T52" fmla="*/ 542 w 805"/>
                <a:gd name="T53" fmla="*/ 1100 h 1251"/>
                <a:gd name="T54" fmla="*/ 606 w 805"/>
                <a:gd name="T55" fmla="*/ 922 h 1251"/>
                <a:gd name="T56" fmla="*/ 522 w 805"/>
                <a:gd name="T57" fmla="*/ 730 h 1251"/>
                <a:gd name="T58" fmla="*/ 275 w 805"/>
                <a:gd name="T59" fmla="*/ 664 h 1251"/>
                <a:gd name="T60" fmla="*/ 191 w 805"/>
                <a:gd name="T61" fmla="*/ 664 h 1251"/>
                <a:gd name="T62" fmla="*/ 191 w 805"/>
                <a:gd name="T63" fmla="*/ 573 h 1251"/>
                <a:gd name="T64" fmla="*/ 364 w 805"/>
                <a:gd name="T65" fmla="*/ 545 h 1251"/>
                <a:gd name="T66" fmla="*/ 486 w 805"/>
                <a:gd name="T67" fmla="*/ 484 h 1251"/>
                <a:gd name="T68" fmla="*/ 558 w 805"/>
                <a:gd name="T69" fmla="*/ 398 h 1251"/>
                <a:gd name="T70" fmla="*/ 582 w 805"/>
                <a:gd name="T71" fmla="*/ 292 h 1251"/>
                <a:gd name="T72" fmla="*/ 528 w 805"/>
                <a:gd name="T73" fmla="*/ 147 h 1251"/>
                <a:gd name="T74" fmla="*/ 370 w 805"/>
                <a:gd name="T75" fmla="*/ 95 h 1251"/>
                <a:gd name="T76" fmla="*/ 225 w 805"/>
                <a:gd name="T77" fmla="*/ 142 h 1251"/>
                <a:gd name="T78" fmla="*/ 135 w 805"/>
                <a:gd name="T79" fmla="*/ 284 h 1251"/>
                <a:gd name="T80" fmla="*/ 14 w 805"/>
                <a:gd name="T81" fmla="*/ 284 h 1251"/>
                <a:gd name="T82" fmla="*/ 14 w 805"/>
                <a:gd name="T83" fmla="*/ 96 h 1251"/>
                <a:gd name="T84" fmla="*/ 226 w 805"/>
                <a:gd name="T85" fmla="*/ 24 h 1251"/>
                <a:gd name="T86" fmla="*/ 417 w 805"/>
                <a:gd name="T87" fmla="*/ 0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5" h="1251">
                  <a:moveTo>
                    <a:pt x="417" y="0"/>
                  </a:moveTo>
                  <a:cubicBezTo>
                    <a:pt x="468" y="0"/>
                    <a:pt x="515" y="6"/>
                    <a:pt x="560" y="16"/>
                  </a:cubicBezTo>
                  <a:cubicBezTo>
                    <a:pt x="604" y="27"/>
                    <a:pt x="642" y="44"/>
                    <a:pt x="674" y="65"/>
                  </a:cubicBezTo>
                  <a:cubicBezTo>
                    <a:pt x="707" y="87"/>
                    <a:pt x="732" y="115"/>
                    <a:pt x="750" y="147"/>
                  </a:cubicBezTo>
                  <a:cubicBezTo>
                    <a:pt x="768" y="180"/>
                    <a:pt x="777" y="218"/>
                    <a:pt x="777" y="261"/>
                  </a:cubicBezTo>
                  <a:cubicBezTo>
                    <a:pt x="777" y="302"/>
                    <a:pt x="772" y="338"/>
                    <a:pt x="760" y="369"/>
                  </a:cubicBezTo>
                  <a:cubicBezTo>
                    <a:pt x="749" y="400"/>
                    <a:pt x="731" y="428"/>
                    <a:pt x="707" y="454"/>
                  </a:cubicBezTo>
                  <a:cubicBezTo>
                    <a:pt x="684" y="479"/>
                    <a:pt x="654" y="502"/>
                    <a:pt x="620" y="523"/>
                  </a:cubicBezTo>
                  <a:cubicBezTo>
                    <a:pt x="585" y="544"/>
                    <a:pt x="545" y="563"/>
                    <a:pt x="500" y="583"/>
                  </a:cubicBezTo>
                  <a:lnTo>
                    <a:pt x="500" y="594"/>
                  </a:lnTo>
                  <a:cubicBezTo>
                    <a:pt x="543" y="602"/>
                    <a:pt x="582" y="614"/>
                    <a:pt x="619" y="631"/>
                  </a:cubicBezTo>
                  <a:cubicBezTo>
                    <a:pt x="656" y="648"/>
                    <a:pt x="688" y="669"/>
                    <a:pt x="716" y="695"/>
                  </a:cubicBezTo>
                  <a:cubicBezTo>
                    <a:pt x="744" y="720"/>
                    <a:pt x="765" y="750"/>
                    <a:pt x="781" y="784"/>
                  </a:cubicBezTo>
                  <a:cubicBezTo>
                    <a:pt x="797" y="817"/>
                    <a:pt x="805" y="854"/>
                    <a:pt x="805" y="895"/>
                  </a:cubicBezTo>
                  <a:cubicBezTo>
                    <a:pt x="805" y="946"/>
                    <a:pt x="796" y="993"/>
                    <a:pt x="776" y="1037"/>
                  </a:cubicBezTo>
                  <a:cubicBezTo>
                    <a:pt x="757" y="1080"/>
                    <a:pt x="729" y="1118"/>
                    <a:pt x="691" y="1150"/>
                  </a:cubicBezTo>
                  <a:cubicBezTo>
                    <a:pt x="653" y="1181"/>
                    <a:pt x="606" y="1206"/>
                    <a:pt x="550" y="1224"/>
                  </a:cubicBezTo>
                  <a:cubicBezTo>
                    <a:pt x="494" y="1242"/>
                    <a:pt x="428" y="1251"/>
                    <a:pt x="353" y="1251"/>
                  </a:cubicBezTo>
                  <a:cubicBezTo>
                    <a:pt x="294" y="1251"/>
                    <a:pt x="234" y="1245"/>
                    <a:pt x="173" y="1233"/>
                  </a:cubicBezTo>
                  <a:cubicBezTo>
                    <a:pt x="112" y="1221"/>
                    <a:pt x="54" y="1206"/>
                    <a:pt x="0" y="1187"/>
                  </a:cubicBezTo>
                  <a:lnTo>
                    <a:pt x="0" y="981"/>
                  </a:lnTo>
                  <a:lnTo>
                    <a:pt x="123" y="981"/>
                  </a:lnTo>
                  <a:cubicBezTo>
                    <a:pt x="133" y="1013"/>
                    <a:pt x="145" y="1040"/>
                    <a:pt x="159" y="1062"/>
                  </a:cubicBezTo>
                  <a:cubicBezTo>
                    <a:pt x="173" y="1085"/>
                    <a:pt x="189" y="1103"/>
                    <a:pt x="208" y="1118"/>
                  </a:cubicBezTo>
                  <a:cubicBezTo>
                    <a:pt x="227" y="1132"/>
                    <a:pt x="248" y="1142"/>
                    <a:pt x="273" y="1149"/>
                  </a:cubicBezTo>
                  <a:cubicBezTo>
                    <a:pt x="297" y="1155"/>
                    <a:pt x="325" y="1158"/>
                    <a:pt x="356" y="1158"/>
                  </a:cubicBezTo>
                  <a:cubicBezTo>
                    <a:pt x="438" y="1158"/>
                    <a:pt x="500" y="1139"/>
                    <a:pt x="542" y="1100"/>
                  </a:cubicBezTo>
                  <a:cubicBezTo>
                    <a:pt x="585" y="1061"/>
                    <a:pt x="606" y="1001"/>
                    <a:pt x="606" y="922"/>
                  </a:cubicBezTo>
                  <a:cubicBezTo>
                    <a:pt x="606" y="837"/>
                    <a:pt x="578" y="773"/>
                    <a:pt x="522" y="730"/>
                  </a:cubicBezTo>
                  <a:cubicBezTo>
                    <a:pt x="467" y="686"/>
                    <a:pt x="384" y="664"/>
                    <a:pt x="275" y="664"/>
                  </a:cubicBezTo>
                  <a:lnTo>
                    <a:pt x="191" y="664"/>
                  </a:lnTo>
                  <a:lnTo>
                    <a:pt x="191" y="573"/>
                  </a:lnTo>
                  <a:cubicBezTo>
                    <a:pt x="258" y="570"/>
                    <a:pt x="316" y="560"/>
                    <a:pt x="364" y="545"/>
                  </a:cubicBezTo>
                  <a:cubicBezTo>
                    <a:pt x="413" y="529"/>
                    <a:pt x="453" y="509"/>
                    <a:pt x="486" y="484"/>
                  </a:cubicBezTo>
                  <a:cubicBezTo>
                    <a:pt x="518" y="460"/>
                    <a:pt x="542" y="431"/>
                    <a:pt x="558" y="398"/>
                  </a:cubicBezTo>
                  <a:cubicBezTo>
                    <a:pt x="574" y="365"/>
                    <a:pt x="582" y="329"/>
                    <a:pt x="582" y="292"/>
                  </a:cubicBezTo>
                  <a:cubicBezTo>
                    <a:pt x="582" y="231"/>
                    <a:pt x="564" y="183"/>
                    <a:pt x="528" y="147"/>
                  </a:cubicBezTo>
                  <a:cubicBezTo>
                    <a:pt x="491" y="112"/>
                    <a:pt x="439" y="95"/>
                    <a:pt x="370" y="95"/>
                  </a:cubicBezTo>
                  <a:cubicBezTo>
                    <a:pt x="313" y="95"/>
                    <a:pt x="264" y="110"/>
                    <a:pt x="225" y="142"/>
                  </a:cubicBezTo>
                  <a:cubicBezTo>
                    <a:pt x="186" y="174"/>
                    <a:pt x="156" y="221"/>
                    <a:pt x="135" y="284"/>
                  </a:cubicBezTo>
                  <a:lnTo>
                    <a:pt x="14" y="284"/>
                  </a:lnTo>
                  <a:lnTo>
                    <a:pt x="14" y="96"/>
                  </a:lnTo>
                  <a:cubicBezTo>
                    <a:pt x="89" y="65"/>
                    <a:pt x="160" y="41"/>
                    <a:pt x="226" y="24"/>
                  </a:cubicBezTo>
                  <a:cubicBezTo>
                    <a:pt x="292" y="8"/>
                    <a:pt x="356" y="0"/>
                    <a:pt x="417"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85" name="Freeform 79">
              <a:extLst>
                <a:ext uri="{FF2B5EF4-FFF2-40B4-BE49-F238E27FC236}">
                  <a16:creationId xmlns:a16="http://schemas.microsoft.com/office/drawing/2014/main" id="{4B962E09-5FF0-A365-B0A8-68B0E738490F}"/>
                </a:ext>
              </a:extLst>
            </p:cNvPr>
            <p:cNvSpPr>
              <a:spLocks noEditPoints="1"/>
            </p:cNvSpPr>
            <p:nvPr/>
          </p:nvSpPr>
          <p:spPr bwMode="auto">
            <a:xfrm>
              <a:off x="2841625" y="3109913"/>
              <a:ext cx="152400" cy="66675"/>
            </a:xfrm>
            <a:custGeom>
              <a:avLst/>
              <a:gdLst>
                <a:gd name="T0" fmla="*/ 0 w 96"/>
                <a:gd name="T1" fmla="*/ 32 h 42"/>
                <a:gd name="T2" fmla="*/ 96 w 96"/>
                <a:gd name="T3" fmla="*/ 32 h 42"/>
                <a:gd name="T4" fmla="*/ 96 w 96"/>
                <a:gd name="T5" fmla="*/ 42 h 42"/>
                <a:gd name="T6" fmla="*/ 0 w 96"/>
                <a:gd name="T7" fmla="*/ 42 h 42"/>
                <a:gd name="T8" fmla="*/ 0 w 96"/>
                <a:gd name="T9" fmla="*/ 32 h 42"/>
                <a:gd name="T10" fmla="*/ 0 w 96"/>
                <a:gd name="T11" fmla="*/ 0 h 42"/>
                <a:gd name="T12" fmla="*/ 96 w 96"/>
                <a:gd name="T13" fmla="*/ 0 h 42"/>
                <a:gd name="T14" fmla="*/ 96 w 96"/>
                <a:gd name="T15" fmla="*/ 10 h 42"/>
                <a:gd name="T16" fmla="*/ 0 w 96"/>
                <a:gd name="T17" fmla="*/ 10 h 42"/>
                <a:gd name="T18" fmla="*/ 0 w 96"/>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2">
                  <a:moveTo>
                    <a:pt x="0" y="32"/>
                  </a:moveTo>
                  <a:lnTo>
                    <a:pt x="96" y="32"/>
                  </a:lnTo>
                  <a:lnTo>
                    <a:pt x="96" y="42"/>
                  </a:lnTo>
                  <a:lnTo>
                    <a:pt x="0" y="42"/>
                  </a:lnTo>
                  <a:lnTo>
                    <a:pt x="0" y="32"/>
                  </a:lnTo>
                  <a:close/>
                  <a:moveTo>
                    <a:pt x="0" y="0"/>
                  </a:moveTo>
                  <a:lnTo>
                    <a:pt x="96" y="0"/>
                  </a:lnTo>
                  <a:lnTo>
                    <a:pt x="96"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86" name="Freeform 80">
              <a:extLst>
                <a:ext uri="{FF2B5EF4-FFF2-40B4-BE49-F238E27FC236}">
                  <a16:creationId xmlns:a16="http://schemas.microsoft.com/office/drawing/2014/main" id="{A984C0E8-B9D9-FC7E-ED31-F12DC87378F0}"/>
                </a:ext>
              </a:extLst>
            </p:cNvPr>
            <p:cNvSpPr>
              <a:spLocks/>
            </p:cNvSpPr>
            <p:nvPr/>
          </p:nvSpPr>
          <p:spPr bwMode="auto">
            <a:xfrm>
              <a:off x="3097213" y="3046413"/>
              <a:ext cx="144463" cy="171450"/>
            </a:xfrm>
            <a:custGeom>
              <a:avLst/>
              <a:gdLst>
                <a:gd name="T0" fmla="*/ 14 w 1528"/>
                <a:gd name="T1" fmla="*/ 0 h 1801"/>
                <a:gd name="T2" fmla="*/ 554 w 1528"/>
                <a:gd name="T3" fmla="*/ 0 h 1801"/>
                <a:gd name="T4" fmla="*/ 540 w 1528"/>
                <a:gd name="T5" fmla="*/ 63 h 1801"/>
                <a:gd name="T6" fmla="*/ 451 w 1528"/>
                <a:gd name="T7" fmla="*/ 97 h 1801"/>
                <a:gd name="T8" fmla="*/ 406 w 1528"/>
                <a:gd name="T9" fmla="*/ 174 h 1801"/>
                <a:gd name="T10" fmla="*/ 393 w 1528"/>
                <a:gd name="T11" fmla="*/ 305 h 1801"/>
                <a:gd name="T12" fmla="*/ 397 w 1528"/>
                <a:gd name="T13" fmla="*/ 422 h 1801"/>
                <a:gd name="T14" fmla="*/ 433 w 1528"/>
                <a:gd name="T15" fmla="*/ 1377 h 1801"/>
                <a:gd name="T16" fmla="*/ 433 w 1528"/>
                <a:gd name="T17" fmla="*/ 1482 h 1801"/>
                <a:gd name="T18" fmla="*/ 446 w 1528"/>
                <a:gd name="T19" fmla="*/ 1482 h 1801"/>
                <a:gd name="T20" fmla="*/ 1011 w 1528"/>
                <a:gd name="T21" fmla="*/ 463 h 1801"/>
                <a:gd name="T22" fmla="*/ 1085 w 1528"/>
                <a:gd name="T23" fmla="*/ 308 h 1801"/>
                <a:gd name="T24" fmla="*/ 1110 w 1528"/>
                <a:gd name="T25" fmla="*/ 194 h 1801"/>
                <a:gd name="T26" fmla="*/ 980 w 1528"/>
                <a:gd name="T27" fmla="*/ 63 h 1801"/>
                <a:gd name="T28" fmla="*/ 994 w 1528"/>
                <a:gd name="T29" fmla="*/ 0 h 1801"/>
                <a:gd name="T30" fmla="*/ 1528 w 1528"/>
                <a:gd name="T31" fmla="*/ 0 h 1801"/>
                <a:gd name="T32" fmla="*/ 1513 w 1528"/>
                <a:gd name="T33" fmla="*/ 63 h 1801"/>
                <a:gd name="T34" fmla="*/ 1446 w 1528"/>
                <a:gd name="T35" fmla="*/ 90 h 1801"/>
                <a:gd name="T36" fmla="*/ 1374 w 1528"/>
                <a:gd name="T37" fmla="*/ 162 h 1801"/>
                <a:gd name="T38" fmla="*/ 1251 w 1528"/>
                <a:gd name="T39" fmla="*/ 356 h 1801"/>
                <a:gd name="T40" fmla="*/ 416 w 1528"/>
                <a:gd name="T41" fmla="*/ 1801 h 1801"/>
                <a:gd name="T42" fmla="*/ 243 w 1528"/>
                <a:gd name="T43" fmla="*/ 1801 h 1801"/>
                <a:gd name="T44" fmla="*/ 155 w 1528"/>
                <a:gd name="T45" fmla="*/ 347 h 1801"/>
                <a:gd name="T46" fmla="*/ 136 w 1528"/>
                <a:gd name="T47" fmla="*/ 201 h 1801"/>
                <a:gd name="T48" fmla="*/ 93 w 1528"/>
                <a:gd name="T49" fmla="*/ 107 h 1801"/>
                <a:gd name="T50" fmla="*/ 0 w 1528"/>
                <a:gd name="T51" fmla="*/ 63 h 1801"/>
                <a:gd name="T52" fmla="*/ 14 w 1528"/>
                <a:gd name="T53" fmla="*/ 0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8" h="1801">
                  <a:moveTo>
                    <a:pt x="14" y="0"/>
                  </a:moveTo>
                  <a:lnTo>
                    <a:pt x="554" y="0"/>
                  </a:lnTo>
                  <a:lnTo>
                    <a:pt x="540" y="63"/>
                  </a:lnTo>
                  <a:cubicBezTo>
                    <a:pt x="502" y="68"/>
                    <a:pt x="472" y="79"/>
                    <a:pt x="451" y="97"/>
                  </a:cubicBezTo>
                  <a:cubicBezTo>
                    <a:pt x="429" y="116"/>
                    <a:pt x="414" y="141"/>
                    <a:pt x="406" y="174"/>
                  </a:cubicBezTo>
                  <a:cubicBezTo>
                    <a:pt x="397" y="206"/>
                    <a:pt x="393" y="250"/>
                    <a:pt x="393" y="305"/>
                  </a:cubicBezTo>
                  <a:cubicBezTo>
                    <a:pt x="393" y="318"/>
                    <a:pt x="394" y="357"/>
                    <a:pt x="397" y="422"/>
                  </a:cubicBezTo>
                  <a:lnTo>
                    <a:pt x="433" y="1377"/>
                  </a:lnTo>
                  <a:lnTo>
                    <a:pt x="433" y="1482"/>
                  </a:lnTo>
                  <a:lnTo>
                    <a:pt x="446" y="1482"/>
                  </a:lnTo>
                  <a:lnTo>
                    <a:pt x="1011" y="463"/>
                  </a:lnTo>
                  <a:cubicBezTo>
                    <a:pt x="1044" y="403"/>
                    <a:pt x="1069" y="351"/>
                    <a:pt x="1085" y="308"/>
                  </a:cubicBezTo>
                  <a:cubicBezTo>
                    <a:pt x="1102" y="265"/>
                    <a:pt x="1110" y="227"/>
                    <a:pt x="1110" y="194"/>
                  </a:cubicBezTo>
                  <a:cubicBezTo>
                    <a:pt x="1110" y="121"/>
                    <a:pt x="1067" y="77"/>
                    <a:pt x="980" y="63"/>
                  </a:cubicBezTo>
                  <a:lnTo>
                    <a:pt x="994" y="0"/>
                  </a:lnTo>
                  <a:lnTo>
                    <a:pt x="1528" y="0"/>
                  </a:lnTo>
                  <a:lnTo>
                    <a:pt x="1513" y="63"/>
                  </a:lnTo>
                  <a:cubicBezTo>
                    <a:pt x="1490" y="67"/>
                    <a:pt x="1468" y="76"/>
                    <a:pt x="1446" y="90"/>
                  </a:cubicBezTo>
                  <a:cubicBezTo>
                    <a:pt x="1425" y="105"/>
                    <a:pt x="1401" y="129"/>
                    <a:pt x="1374" y="162"/>
                  </a:cubicBezTo>
                  <a:cubicBezTo>
                    <a:pt x="1348" y="195"/>
                    <a:pt x="1307" y="260"/>
                    <a:pt x="1251" y="356"/>
                  </a:cubicBezTo>
                  <a:lnTo>
                    <a:pt x="416" y="1801"/>
                  </a:lnTo>
                  <a:lnTo>
                    <a:pt x="243" y="1801"/>
                  </a:lnTo>
                  <a:lnTo>
                    <a:pt x="155" y="347"/>
                  </a:lnTo>
                  <a:cubicBezTo>
                    <a:pt x="152" y="290"/>
                    <a:pt x="145" y="242"/>
                    <a:pt x="136" y="201"/>
                  </a:cubicBezTo>
                  <a:cubicBezTo>
                    <a:pt x="127" y="161"/>
                    <a:pt x="113" y="129"/>
                    <a:pt x="93" y="107"/>
                  </a:cubicBezTo>
                  <a:cubicBezTo>
                    <a:pt x="74" y="84"/>
                    <a:pt x="43" y="70"/>
                    <a:pt x="0" y="63"/>
                  </a:cubicBez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87" name="Freeform 81">
              <a:extLst>
                <a:ext uri="{FF2B5EF4-FFF2-40B4-BE49-F238E27FC236}">
                  <a16:creationId xmlns:a16="http://schemas.microsoft.com/office/drawing/2014/main" id="{D2042440-4528-7471-E703-E97F4A758D17}"/>
                </a:ext>
              </a:extLst>
            </p:cNvPr>
            <p:cNvSpPr>
              <a:spLocks noEditPoints="1"/>
            </p:cNvSpPr>
            <p:nvPr/>
          </p:nvSpPr>
          <p:spPr bwMode="auto">
            <a:xfrm>
              <a:off x="3217863" y="3141663"/>
              <a:ext cx="63500" cy="125412"/>
            </a:xfrm>
            <a:custGeom>
              <a:avLst/>
              <a:gdLst>
                <a:gd name="T0" fmla="*/ 184 w 665"/>
                <a:gd name="T1" fmla="*/ 1095 h 1316"/>
                <a:gd name="T2" fmla="*/ 374 w 665"/>
                <a:gd name="T3" fmla="*/ 1095 h 1316"/>
                <a:gd name="T4" fmla="*/ 374 w 665"/>
                <a:gd name="T5" fmla="*/ 1316 h 1316"/>
                <a:gd name="T6" fmla="*/ 184 w 665"/>
                <a:gd name="T7" fmla="*/ 1316 h 1316"/>
                <a:gd name="T8" fmla="*/ 184 w 665"/>
                <a:gd name="T9" fmla="*/ 1095 h 1316"/>
                <a:gd name="T10" fmla="*/ 333 w 665"/>
                <a:gd name="T11" fmla="*/ 0 h 1316"/>
                <a:gd name="T12" fmla="*/ 522 w 665"/>
                <a:gd name="T13" fmla="*/ 35 h 1316"/>
                <a:gd name="T14" fmla="*/ 631 w 665"/>
                <a:gd name="T15" fmla="*/ 128 h 1316"/>
                <a:gd name="T16" fmla="*/ 665 w 665"/>
                <a:gd name="T17" fmla="*/ 264 h 1316"/>
                <a:gd name="T18" fmla="*/ 658 w 665"/>
                <a:gd name="T19" fmla="*/ 336 h 1316"/>
                <a:gd name="T20" fmla="*/ 636 w 665"/>
                <a:gd name="T21" fmla="*/ 401 h 1316"/>
                <a:gd name="T22" fmla="*/ 600 w 665"/>
                <a:gd name="T23" fmla="*/ 465 h 1316"/>
                <a:gd name="T24" fmla="*/ 551 w 665"/>
                <a:gd name="T25" fmla="*/ 531 h 1316"/>
                <a:gd name="T26" fmla="*/ 456 w 665"/>
                <a:gd name="T27" fmla="*/ 644 h 1316"/>
                <a:gd name="T28" fmla="*/ 383 w 665"/>
                <a:gd name="T29" fmla="*/ 738 h 1316"/>
                <a:gd name="T30" fmla="*/ 350 w 665"/>
                <a:gd name="T31" fmla="*/ 808 h 1316"/>
                <a:gd name="T32" fmla="*/ 341 w 665"/>
                <a:gd name="T33" fmla="*/ 896 h 1316"/>
                <a:gd name="T34" fmla="*/ 341 w 665"/>
                <a:gd name="T35" fmla="*/ 920 h 1316"/>
                <a:gd name="T36" fmla="*/ 213 w 665"/>
                <a:gd name="T37" fmla="*/ 920 h 1316"/>
                <a:gd name="T38" fmla="*/ 213 w 665"/>
                <a:gd name="T39" fmla="*/ 888 h 1316"/>
                <a:gd name="T40" fmla="*/ 218 w 665"/>
                <a:gd name="T41" fmla="*/ 825 h 1316"/>
                <a:gd name="T42" fmla="*/ 235 w 665"/>
                <a:gd name="T43" fmla="*/ 774 h 1316"/>
                <a:gd name="T44" fmla="*/ 272 w 665"/>
                <a:gd name="T45" fmla="*/ 709 h 1316"/>
                <a:gd name="T46" fmla="*/ 344 w 665"/>
                <a:gd name="T47" fmla="*/ 614 h 1316"/>
                <a:gd name="T48" fmla="*/ 423 w 665"/>
                <a:gd name="T49" fmla="*/ 500 h 1316"/>
                <a:gd name="T50" fmla="*/ 460 w 665"/>
                <a:gd name="T51" fmla="*/ 409 h 1316"/>
                <a:gd name="T52" fmla="*/ 472 w 665"/>
                <a:gd name="T53" fmla="*/ 303 h 1316"/>
                <a:gd name="T54" fmla="*/ 452 w 665"/>
                <a:gd name="T55" fmla="*/ 179 h 1316"/>
                <a:gd name="T56" fmla="*/ 396 w 665"/>
                <a:gd name="T57" fmla="*/ 102 h 1316"/>
                <a:gd name="T58" fmla="*/ 312 w 665"/>
                <a:gd name="T59" fmla="*/ 76 h 1316"/>
                <a:gd name="T60" fmla="*/ 192 w 665"/>
                <a:gd name="T61" fmla="*/ 121 h 1316"/>
                <a:gd name="T62" fmla="*/ 129 w 665"/>
                <a:gd name="T63" fmla="*/ 256 h 1316"/>
                <a:gd name="T64" fmla="*/ 0 w 665"/>
                <a:gd name="T65" fmla="*/ 256 h 1316"/>
                <a:gd name="T66" fmla="*/ 0 w 665"/>
                <a:gd name="T67" fmla="*/ 99 h 1316"/>
                <a:gd name="T68" fmla="*/ 184 w 665"/>
                <a:gd name="T69" fmla="*/ 22 h 1316"/>
                <a:gd name="T70" fmla="*/ 333 w 665"/>
                <a:gd name="T71" fmla="*/ 0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1316">
                  <a:moveTo>
                    <a:pt x="184" y="1095"/>
                  </a:moveTo>
                  <a:lnTo>
                    <a:pt x="374" y="1095"/>
                  </a:lnTo>
                  <a:lnTo>
                    <a:pt x="374" y="1316"/>
                  </a:lnTo>
                  <a:lnTo>
                    <a:pt x="184" y="1316"/>
                  </a:lnTo>
                  <a:lnTo>
                    <a:pt x="184" y="1095"/>
                  </a:lnTo>
                  <a:close/>
                  <a:moveTo>
                    <a:pt x="333" y="0"/>
                  </a:moveTo>
                  <a:cubicBezTo>
                    <a:pt x="410" y="0"/>
                    <a:pt x="473" y="12"/>
                    <a:pt x="522" y="35"/>
                  </a:cubicBezTo>
                  <a:cubicBezTo>
                    <a:pt x="572" y="57"/>
                    <a:pt x="609" y="89"/>
                    <a:pt x="631" y="128"/>
                  </a:cubicBezTo>
                  <a:cubicBezTo>
                    <a:pt x="654" y="167"/>
                    <a:pt x="665" y="213"/>
                    <a:pt x="665" y="264"/>
                  </a:cubicBezTo>
                  <a:cubicBezTo>
                    <a:pt x="665" y="290"/>
                    <a:pt x="663" y="314"/>
                    <a:pt x="658" y="336"/>
                  </a:cubicBezTo>
                  <a:cubicBezTo>
                    <a:pt x="653" y="358"/>
                    <a:pt x="646" y="380"/>
                    <a:pt x="636" y="401"/>
                  </a:cubicBezTo>
                  <a:cubicBezTo>
                    <a:pt x="627" y="421"/>
                    <a:pt x="615" y="443"/>
                    <a:pt x="600" y="465"/>
                  </a:cubicBezTo>
                  <a:cubicBezTo>
                    <a:pt x="586" y="487"/>
                    <a:pt x="569" y="509"/>
                    <a:pt x="551" y="531"/>
                  </a:cubicBezTo>
                  <a:cubicBezTo>
                    <a:pt x="533" y="553"/>
                    <a:pt x="501" y="591"/>
                    <a:pt x="456" y="644"/>
                  </a:cubicBezTo>
                  <a:cubicBezTo>
                    <a:pt x="423" y="683"/>
                    <a:pt x="398" y="715"/>
                    <a:pt x="383" y="738"/>
                  </a:cubicBezTo>
                  <a:cubicBezTo>
                    <a:pt x="368" y="762"/>
                    <a:pt x="357" y="785"/>
                    <a:pt x="350" y="808"/>
                  </a:cubicBezTo>
                  <a:cubicBezTo>
                    <a:pt x="344" y="831"/>
                    <a:pt x="341" y="860"/>
                    <a:pt x="341" y="896"/>
                  </a:cubicBezTo>
                  <a:lnTo>
                    <a:pt x="341" y="920"/>
                  </a:lnTo>
                  <a:lnTo>
                    <a:pt x="213" y="920"/>
                  </a:lnTo>
                  <a:lnTo>
                    <a:pt x="213" y="888"/>
                  </a:lnTo>
                  <a:cubicBezTo>
                    <a:pt x="213" y="862"/>
                    <a:pt x="215" y="841"/>
                    <a:pt x="218" y="825"/>
                  </a:cubicBezTo>
                  <a:cubicBezTo>
                    <a:pt x="221" y="809"/>
                    <a:pt x="227" y="792"/>
                    <a:pt x="235" y="774"/>
                  </a:cubicBezTo>
                  <a:cubicBezTo>
                    <a:pt x="243" y="756"/>
                    <a:pt x="255" y="734"/>
                    <a:pt x="272" y="709"/>
                  </a:cubicBezTo>
                  <a:cubicBezTo>
                    <a:pt x="289" y="685"/>
                    <a:pt x="313" y="653"/>
                    <a:pt x="344" y="614"/>
                  </a:cubicBezTo>
                  <a:cubicBezTo>
                    <a:pt x="381" y="567"/>
                    <a:pt x="407" y="529"/>
                    <a:pt x="423" y="500"/>
                  </a:cubicBezTo>
                  <a:cubicBezTo>
                    <a:pt x="440" y="470"/>
                    <a:pt x="452" y="440"/>
                    <a:pt x="460" y="409"/>
                  </a:cubicBezTo>
                  <a:cubicBezTo>
                    <a:pt x="468" y="377"/>
                    <a:pt x="472" y="342"/>
                    <a:pt x="472" y="303"/>
                  </a:cubicBezTo>
                  <a:cubicBezTo>
                    <a:pt x="472" y="254"/>
                    <a:pt x="466" y="213"/>
                    <a:pt x="452" y="179"/>
                  </a:cubicBezTo>
                  <a:cubicBezTo>
                    <a:pt x="439" y="145"/>
                    <a:pt x="420" y="119"/>
                    <a:pt x="396" y="102"/>
                  </a:cubicBezTo>
                  <a:cubicBezTo>
                    <a:pt x="372" y="85"/>
                    <a:pt x="344" y="76"/>
                    <a:pt x="312" y="76"/>
                  </a:cubicBezTo>
                  <a:cubicBezTo>
                    <a:pt x="262" y="76"/>
                    <a:pt x="222" y="91"/>
                    <a:pt x="192" y="121"/>
                  </a:cubicBezTo>
                  <a:cubicBezTo>
                    <a:pt x="162" y="151"/>
                    <a:pt x="141" y="196"/>
                    <a:pt x="129" y="256"/>
                  </a:cubicBezTo>
                  <a:lnTo>
                    <a:pt x="0" y="256"/>
                  </a:lnTo>
                  <a:lnTo>
                    <a:pt x="0" y="99"/>
                  </a:lnTo>
                  <a:cubicBezTo>
                    <a:pt x="72" y="62"/>
                    <a:pt x="134" y="37"/>
                    <a:pt x="184" y="22"/>
                  </a:cubicBezTo>
                  <a:cubicBezTo>
                    <a:pt x="235" y="8"/>
                    <a:pt x="284" y="0"/>
                    <a:pt x="333"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88" name="Rectangle 82">
              <a:extLst>
                <a:ext uri="{FF2B5EF4-FFF2-40B4-BE49-F238E27FC236}">
                  <a16:creationId xmlns:a16="http://schemas.microsoft.com/office/drawing/2014/main" id="{6AA652E3-5D57-DF88-B3BA-8EC673BF9EF3}"/>
                </a:ext>
              </a:extLst>
            </p:cNvPr>
            <p:cNvSpPr>
              <a:spLocks noChangeArrowheads="1"/>
            </p:cNvSpPr>
            <p:nvPr/>
          </p:nvSpPr>
          <p:spPr bwMode="auto">
            <a:xfrm>
              <a:off x="3368675" y="3187700"/>
              <a:ext cx="25400"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89" name="Freeform 83">
              <a:extLst>
                <a:ext uri="{FF2B5EF4-FFF2-40B4-BE49-F238E27FC236}">
                  <a16:creationId xmlns:a16="http://schemas.microsoft.com/office/drawing/2014/main" id="{2AFE914E-2D4A-6A02-5823-6007DE0D7CF1}"/>
                </a:ext>
              </a:extLst>
            </p:cNvPr>
            <p:cNvSpPr>
              <a:spLocks/>
            </p:cNvSpPr>
            <p:nvPr/>
          </p:nvSpPr>
          <p:spPr bwMode="auto">
            <a:xfrm>
              <a:off x="3521075" y="3057525"/>
              <a:ext cx="104775" cy="158750"/>
            </a:xfrm>
            <a:custGeom>
              <a:avLst/>
              <a:gdLst>
                <a:gd name="T0" fmla="*/ 0 w 66"/>
                <a:gd name="T1" fmla="*/ 0 h 100"/>
                <a:gd name="T2" fmla="*/ 66 w 66"/>
                <a:gd name="T3" fmla="*/ 0 h 100"/>
                <a:gd name="T4" fmla="*/ 66 w 66"/>
                <a:gd name="T5" fmla="*/ 100 h 100"/>
                <a:gd name="T6" fmla="*/ 0 w 66"/>
                <a:gd name="T7" fmla="*/ 100 h 100"/>
                <a:gd name="T8" fmla="*/ 0 w 66"/>
                <a:gd name="T9" fmla="*/ 89 h 100"/>
                <a:gd name="T10" fmla="*/ 54 w 66"/>
                <a:gd name="T11" fmla="*/ 89 h 100"/>
                <a:gd name="T12" fmla="*/ 54 w 66"/>
                <a:gd name="T13" fmla="*/ 53 h 100"/>
                <a:gd name="T14" fmla="*/ 1 w 66"/>
                <a:gd name="T15" fmla="*/ 53 h 100"/>
                <a:gd name="T16" fmla="*/ 1 w 66"/>
                <a:gd name="T17" fmla="*/ 42 h 100"/>
                <a:gd name="T18" fmla="*/ 54 w 66"/>
                <a:gd name="T19" fmla="*/ 42 h 100"/>
                <a:gd name="T20" fmla="*/ 54 w 66"/>
                <a:gd name="T21" fmla="*/ 11 h 100"/>
                <a:gd name="T22" fmla="*/ 0 w 66"/>
                <a:gd name="T23" fmla="*/ 11 h 100"/>
                <a:gd name="T24" fmla="*/ 0 w 6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100">
                  <a:moveTo>
                    <a:pt x="0" y="0"/>
                  </a:moveTo>
                  <a:lnTo>
                    <a:pt x="66" y="0"/>
                  </a:lnTo>
                  <a:lnTo>
                    <a:pt x="66" y="100"/>
                  </a:lnTo>
                  <a:lnTo>
                    <a:pt x="0" y="100"/>
                  </a:lnTo>
                  <a:lnTo>
                    <a:pt x="0" y="89"/>
                  </a:lnTo>
                  <a:lnTo>
                    <a:pt x="54" y="89"/>
                  </a:lnTo>
                  <a:lnTo>
                    <a:pt x="54" y="53"/>
                  </a:lnTo>
                  <a:lnTo>
                    <a:pt x="1" y="53"/>
                  </a:lnTo>
                  <a:lnTo>
                    <a:pt x="1" y="42"/>
                  </a:lnTo>
                  <a:lnTo>
                    <a:pt x="54" y="42"/>
                  </a:lnTo>
                  <a:lnTo>
                    <a:pt x="54" y="11"/>
                  </a:lnTo>
                  <a:lnTo>
                    <a:pt x="0"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90" name="Freeform 84">
              <a:extLst>
                <a:ext uri="{FF2B5EF4-FFF2-40B4-BE49-F238E27FC236}">
                  <a16:creationId xmlns:a16="http://schemas.microsoft.com/office/drawing/2014/main" id="{2ECEBF79-0963-0BF8-8083-7CFEB4D30F37}"/>
                </a:ext>
              </a:extLst>
            </p:cNvPr>
            <p:cNvSpPr>
              <a:spLocks/>
            </p:cNvSpPr>
            <p:nvPr/>
          </p:nvSpPr>
          <p:spPr bwMode="auto">
            <a:xfrm>
              <a:off x="3651250" y="3046413"/>
              <a:ext cx="165100" cy="169862"/>
            </a:xfrm>
            <a:custGeom>
              <a:avLst/>
              <a:gdLst>
                <a:gd name="T0" fmla="*/ 197 w 866"/>
                <a:gd name="T1" fmla="*/ 0 h 890"/>
                <a:gd name="T2" fmla="*/ 461 w 866"/>
                <a:gd name="T3" fmla="*/ 0 h 890"/>
                <a:gd name="T4" fmla="*/ 453 w 866"/>
                <a:gd name="T5" fmla="*/ 31 h 890"/>
                <a:gd name="T6" fmla="*/ 409 w 866"/>
                <a:gd name="T7" fmla="*/ 51 h 890"/>
                <a:gd name="T8" fmla="*/ 392 w 866"/>
                <a:gd name="T9" fmla="*/ 93 h 890"/>
                <a:gd name="T10" fmla="*/ 414 w 866"/>
                <a:gd name="T11" fmla="*/ 198 h 890"/>
                <a:gd name="T12" fmla="*/ 468 w 866"/>
                <a:gd name="T13" fmla="*/ 356 h 890"/>
                <a:gd name="T14" fmla="*/ 588 w 866"/>
                <a:gd name="T15" fmla="*/ 204 h 890"/>
                <a:gd name="T16" fmla="*/ 632 w 866"/>
                <a:gd name="T17" fmla="*/ 146 h 890"/>
                <a:gd name="T18" fmla="*/ 655 w 866"/>
                <a:gd name="T19" fmla="*/ 106 h 890"/>
                <a:gd name="T20" fmla="*/ 662 w 866"/>
                <a:gd name="T21" fmla="*/ 76 h 890"/>
                <a:gd name="T22" fmla="*/ 651 w 866"/>
                <a:gd name="T23" fmla="*/ 46 h 890"/>
                <a:gd name="T24" fmla="*/ 615 w 866"/>
                <a:gd name="T25" fmla="*/ 31 h 890"/>
                <a:gd name="T26" fmla="*/ 622 w 866"/>
                <a:gd name="T27" fmla="*/ 0 h 890"/>
                <a:gd name="T28" fmla="*/ 866 w 866"/>
                <a:gd name="T29" fmla="*/ 0 h 890"/>
                <a:gd name="T30" fmla="*/ 859 w 866"/>
                <a:gd name="T31" fmla="*/ 31 h 890"/>
                <a:gd name="T32" fmla="*/ 822 w 866"/>
                <a:gd name="T33" fmla="*/ 50 h 890"/>
                <a:gd name="T34" fmla="*/ 781 w 866"/>
                <a:gd name="T35" fmla="*/ 90 h 890"/>
                <a:gd name="T36" fmla="*/ 692 w 866"/>
                <a:gd name="T37" fmla="*/ 193 h 890"/>
                <a:gd name="T38" fmla="*/ 498 w 866"/>
                <a:gd name="T39" fmla="*/ 425 h 890"/>
                <a:gd name="T40" fmla="*/ 593 w 866"/>
                <a:gd name="T41" fmla="*/ 690 h 890"/>
                <a:gd name="T42" fmla="*/ 628 w 866"/>
                <a:gd name="T43" fmla="*/ 781 h 890"/>
                <a:gd name="T44" fmla="*/ 652 w 866"/>
                <a:gd name="T45" fmla="*/ 828 h 890"/>
                <a:gd name="T46" fmla="*/ 670 w 866"/>
                <a:gd name="T47" fmla="*/ 845 h 890"/>
                <a:gd name="T48" fmla="*/ 701 w 866"/>
                <a:gd name="T49" fmla="*/ 858 h 890"/>
                <a:gd name="T50" fmla="*/ 694 w 866"/>
                <a:gd name="T51" fmla="*/ 890 h 890"/>
                <a:gd name="T52" fmla="*/ 431 w 866"/>
                <a:gd name="T53" fmla="*/ 890 h 890"/>
                <a:gd name="T54" fmla="*/ 437 w 866"/>
                <a:gd name="T55" fmla="*/ 858 h 890"/>
                <a:gd name="T56" fmla="*/ 483 w 866"/>
                <a:gd name="T57" fmla="*/ 837 h 890"/>
                <a:gd name="T58" fmla="*/ 499 w 866"/>
                <a:gd name="T59" fmla="*/ 796 h 890"/>
                <a:gd name="T60" fmla="*/ 483 w 866"/>
                <a:gd name="T61" fmla="*/ 711 h 890"/>
                <a:gd name="T62" fmla="*/ 416 w 866"/>
                <a:gd name="T63" fmla="*/ 512 h 890"/>
                <a:gd name="T64" fmla="*/ 267 w 866"/>
                <a:gd name="T65" fmla="*/ 698 h 890"/>
                <a:gd name="T66" fmla="*/ 219 w 866"/>
                <a:gd name="T67" fmla="*/ 766 h 890"/>
                <a:gd name="T68" fmla="*/ 204 w 866"/>
                <a:gd name="T69" fmla="*/ 811 h 890"/>
                <a:gd name="T70" fmla="*/ 216 w 866"/>
                <a:gd name="T71" fmla="*/ 846 h 890"/>
                <a:gd name="T72" fmla="*/ 250 w 866"/>
                <a:gd name="T73" fmla="*/ 858 h 890"/>
                <a:gd name="T74" fmla="*/ 243 w 866"/>
                <a:gd name="T75" fmla="*/ 890 h 890"/>
                <a:gd name="T76" fmla="*/ 0 w 866"/>
                <a:gd name="T77" fmla="*/ 890 h 890"/>
                <a:gd name="T78" fmla="*/ 7 w 866"/>
                <a:gd name="T79" fmla="*/ 858 h 890"/>
                <a:gd name="T80" fmla="*/ 43 w 866"/>
                <a:gd name="T81" fmla="*/ 839 h 890"/>
                <a:gd name="T82" fmla="*/ 86 w 866"/>
                <a:gd name="T83" fmla="*/ 797 h 890"/>
                <a:gd name="T84" fmla="*/ 179 w 866"/>
                <a:gd name="T85" fmla="*/ 689 h 890"/>
                <a:gd name="T86" fmla="*/ 386 w 866"/>
                <a:gd name="T87" fmla="*/ 443 h 890"/>
                <a:gd name="T88" fmla="*/ 289 w 866"/>
                <a:gd name="T89" fmla="*/ 175 h 890"/>
                <a:gd name="T90" fmla="*/ 251 w 866"/>
                <a:gd name="T91" fmla="*/ 82 h 890"/>
                <a:gd name="T92" fmla="*/ 224 w 866"/>
                <a:gd name="T93" fmla="*/ 46 h 890"/>
                <a:gd name="T94" fmla="*/ 190 w 866"/>
                <a:gd name="T95" fmla="*/ 31 h 890"/>
                <a:gd name="T96" fmla="*/ 197 w 866"/>
                <a:gd name="T97" fmla="*/ 0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0">
                  <a:moveTo>
                    <a:pt x="197" y="0"/>
                  </a:moveTo>
                  <a:lnTo>
                    <a:pt x="461" y="0"/>
                  </a:lnTo>
                  <a:lnTo>
                    <a:pt x="453" y="31"/>
                  </a:lnTo>
                  <a:cubicBezTo>
                    <a:pt x="435" y="35"/>
                    <a:pt x="420" y="41"/>
                    <a:pt x="409" y="51"/>
                  </a:cubicBezTo>
                  <a:cubicBezTo>
                    <a:pt x="398" y="61"/>
                    <a:pt x="392" y="75"/>
                    <a:pt x="392" y="93"/>
                  </a:cubicBezTo>
                  <a:cubicBezTo>
                    <a:pt x="392" y="121"/>
                    <a:pt x="399" y="156"/>
                    <a:pt x="414" y="198"/>
                  </a:cubicBezTo>
                  <a:lnTo>
                    <a:pt x="468" y="356"/>
                  </a:lnTo>
                  <a:lnTo>
                    <a:pt x="588" y="204"/>
                  </a:lnTo>
                  <a:cubicBezTo>
                    <a:pt x="607" y="180"/>
                    <a:pt x="622" y="161"/>
                    <a:pt x="632" y="146"/>
                  </a:cubicBezTo>
                  <a:cubicBezTo>
                    <a:pt x="643" y="131"/>
                    <a:pt x="650" y="118"/>
                    <a:pt x="655" y="106"/>
                  </a:cubicBezTo>
                  <a:cubicBezTo>
                    <a:pt x="659" y="95"/>
                    <a:pt x="662" y="85"/>
                    <a:pt x="662" y="76"/>
                  </a:cubicBezTo>
                  <a:cubicBezTo>
                    <a:pt x="662" y="64"/>
                    <a:pt x="658" y="54"/>
                    <a:pt x="651" y="46"/>
                  </a:cubicBezTo>
                  <a:cubicBezTo>
                    <a:pt x="644" y="38"/>
                    <a:pt x="632" y="33"/>
                    <a:pt x="615" y="31"/>
                  </a:cubicBezTo>
                  <a:lnTo>
                    <a:pt x="622" y="0"/>
                  </a:lnTo>
                  <a:lnTo>
                    <a:pt x="866" y="0"/>
                  </a:lnTo>
                  <a:lnTo>
                    <a:pt x="859" y="31"/>
                  </a:lnTo>
                  <a:cubicBezTo>
                    <a:pt x="845" y="35"/>
                    <a:pt x="833" y="42"/>
                    <a:pt x="822" y="50"/>
                  </a:cubicBezTo>
                  <a:cubicBezTo>
                    <a:pt x="810" y="59"/>
                    <a:pt x="796" y="72"/>
                    <a:pt x="781" y="90"/>
                  </a:cubicBezTo>
                  <a:cubicBezTo>
                    <a:pt x="765" y="107"/>
                    <a:pt x="735" y="141"/>
                    <a:pt x="692" y="193"/>
                  </a:cubicBezTo>
                  <a:lnTo>
                    <a:pt x="498" y="425"/>
                  </a:lnTo>
                  <a:lnTo>
                    <a:pt x="593" y="690"/>
                  </a:lnTo>
                  <a:cubicBezTo>
                    <a:pt x="607" y="730"/>
                    <a:pt x="619" y="760"/>
                    <a:pt x="628" y="781"/>
                  </a:cubicBezTo>
                  <a:cubicBezTo>
                    <a:pt x="637" y="802"/>
                    <a:pt x="645" y="818"/>
                    <a:pt x="652" y="828"/>
                  </a:cubicBezTo>
                  <a:cubicBezTo>
                    <a:pt x="658" y="835"/>
                    <a:pt x="664" y="841"/>
                    <a:pt x="670" y="845"/>
                  </a:cubicBezTo>
                  <a:cubicBezTo>
                    <a:pt x="676" y="849"/>
                    <a:pt x="686" y="854"/>
                    <a:pt x="701" y="858"/>
                  </a:cubicBezTo>
                  <a:lnTo>
                    <a:pt x="694" y="890"/>
                  </a:lnTo>
                  <a:lnTo>
                    <a:pt x="431" y="890"/>
                  </a:lnTo>
                  <a:lnTo>
                    <a:pt x="437" y="858"/>
                  </a:lnTo>
                  <a:cubicBezTo>
                    <a:pt x="457" y="855"/>
                    <a:pt x="472" y="848"/>
                    <a:pt x="483" y="837"/>
                  </a:cubicBezTo>
                  <a:cubicBezTo>
                    <a:pt x="494" y="827"/>
                    <a:pt x="499" y="813"/>
                    <a:pt x="499" y="796"/>
                  </a:cubicBezTo>
                  <a:cubicBezTo>
                    <a:pt x="499" y="770"/>
                    <a:pt x="494" y="742"/>
                    <a:pt x="483" y="711"/>
                  </a:cubicBezTo>
                  <a:lnTo>
                    <a:pt x="416" y="512"/>
                  </a:lnTo>
                  <a:lnTo>
                    <a:pt x="267" y="698"/>
                  </a:lnTo>
                  <a:cubicBezTo>
                    <a:pt x="245" y="725"/>
                    <a:pt x="229" y="748"/>
                    <a:pt x="219" y="766"/>
                  </a:cubicBezTo>
                  <a:cubicBezTo>
                    <a:pt x="209" y="783"/>
                    <a:pt x="204" y="798"/>
                    <a:pt x="204" y="811"/>
                  </a:cubicBezTo>
                  <a:cubicBezTo>
                    <a:pt x="204" y="828"/>
                    <a:pt x="208" y="840"/>
                    <a:pt x="216" y="846"/>
                  </a:cubicBezTo>
                  <a:cubicBezTo>
                    <a:pt x="224" y="852"/>
                    <a:pt x="235" y="856"/>
                    <a:pt x="250" y="858"/>
                  </a:cubicBezTo>
                  <a:lnTo>
                    <a:pt x="243" y="890"/>
                  </a:lnTo>
                  <a:lnTo>
                    <a:pt x="0" y="890"/>
                  </a:lnTo>
                  <a:lnTo>
                    <a:pt x="7" y="858"/>
                  </a:lnTo>
                  <a:cubicBezTo>
                    <a:pt x="20" y="854"/>
                    <a:pt x="32" y="847"/>
                    <a:pt x="43" y="839"/>
                  </a:cubicBezTo>
                  <a:cubicBezTo>
                    <a:pt x="55" y="831"/>
                    <a:pt x="69" y="817"/>
                    <a:pt x="86" y="797"/>
                  </a:cubicBezTo>
                  <a:cubicBezTo>
                    <a:pt x="104" y="777"/>
                    <a:pt x="135" y="741"/>
                    <a:pt x="179" y="689"/>
                  </a:cubicBezTo>
                  <a:lnTo>
                    <a:pt x="386" y="443"/>
                  </a:lnTo>
                  <a:lnTo>
                    <a:pt x="289" y="175"/>
                  </a:lnTo>
                  <a:cubicBezTo>
                    <a:pt x="273" y="130"/>
                    <a:pt x="260" y="99"/>
                    <a:pt x="251" y="82"/>
                  </a:cubicBezTo>
                  <a:cubicBezTo>
                    <a:pt x="242" y="65"/>
                    <a:pt x="233" y="53"/>
                    <a:pt x="224" y="46"/>
                  </a:cubicBezTo>
                  <a:cubicBezTo>
                    <a:pt x="215" y="39"/>
                    <a:pt x="204" y="34"/>
                    <a:pt x="190" y="31"/>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91" name="Freeform 85">
              <a:extLst>
                <a:ext uri="{FF2B5EF4-FFF2-40B4-BE49-F238E27FC236}">
                  <a16:creationId xmlns:a16="http://schemas.microsoft.com/office/drawing/2014/main" id="{B68D97AA-520B-16B1-E0D4-8D55A735BEEB}"/>
                </a:ext>
              </a:extLst>
            </p:cNvPr>
            <p:cNvSpPr>
              <a:spLocks/>
            </p:cNvSpPr>
            <p:nvPr/>
          </p:nvSpPr>
          <p:spPr bwMode="auto">
            <a:xfrm>
              <a:off x="3817938" y="3151188"/>
              <a:ext cx="76200" cy="117475"/>
            </a:xfrm>
            <a:custGeom>
              <a:avLst/>
              <a:gdLst>
                <a:gd name="T0" fmla="*/ 234 w 404"/>
                <a:gd name="T1" fmla="*/ 0 h 614"/>
                <a:gd name="T2" fmla="*/ 263 w 404"/>
                <a:gd name="T3" fmla="*/ 0 h 614"/>
                <a:gd name="T4" fmla="*/ 262 w 404"/>
                <a:gd name="T5" fmla="*/ 47 h 614"/>
                <a:gd name="T6" fmla="*/ 261 w 404"/>
                <a:gd name="T7" fmla="*/ 87 h 614"/>
                <a:gd name="T8" fmla="*/ 261 w 404"/>
                <a:gd name="T9" fmla="*/ 126 h 614"/>
                <a:gd name="T10" fmla="*/ 261 w 404"/>
                <a:gd name="T11" fmla="*/ 488 h 614"/>
                <a:gd name="T12" fmla="*/ 262 w 404"/>
                <a:gd name="T13" fmla="*/ 514 h 614"/>
                <a:gd name="T14" fmla="*/ 265 w 404"/>
                <a:gd name="T15" fmla="*/ 532 h 614"/>
                <a:gd name="T16" fmla="*/ 271 w 404"/>
                <a:gd name="T17" fmla="*/ 544 h 614"/>
                <a:gd name="T18" fmla="*/ 279 w 404"/>
                <a:gd name="T19" fmla="*/ 553 h 614"/>
                <a:gd name="T20" fmla="*/ 294 w 404"/>
                <a:gd name="T21" fmla="*/ 562 h 614"/>
                <a:gd name="T22" fmla="*/ 319 w 404"/>
                <a:gd name="T23" fmla="*/ 568 h 614"/>
                <a:gd name="T24" fmla="*/ 354 w 404"/>
                <a:gd name="T25" fmla="*/ 571 h 614"/>
                <a:gd name="T26" fmla="*/ 404 w 404"/>
                <a:gd name="T27" fmla="*/ 573 h 614"/>
                <a:gd name="T28" fmla="*/ 404 w 404"/>
                <a:gd name="T29" fmla="*/ 614 h 614"/>
                <a:gd name="T30" fmla="*/ 26 w 404"/>
                <a:gd name="T31" fmla="*/ 614 h 614"/>
                <a:gd name="T32" fmla="*/ 26 w 404"/>
                <a:gd name="T33" fmla="*/ 573 h 614"/>
                <a:gd name="T34" fmla="*/ 74 w 404"/>
                <a:gd name="T35" fmla="*/ 570 h 614"/>
                <a:gd name="T36" fmla="*/ 107 w 404"/>
                <a:gd name="T37" fmla="*/ 567 h 614"/>
                <a:gd name="T38" fmla="*/ 129 w 404"/>
                <a:gd name="T39" fmla="*/ 562 h 614"/>
                <a:gd name="T40" fmla="*/ 144 w 404"/>
                <a:gd name="T41" fmla="*/ 556 h 614"/>
                <a:gd name="T42" fmla="*/ 155 w 404"/>
                <a:gd name="T43" fmla="*/ 547 h 614"/>
                <a:gd name="T44" fmla="*/ 163 w 404"/>
                <a:gd name="T45" fmla="*/ 534 h 614"/>
                <a:gd name="T46" fmla="*/ 167 w 404"/>
                <a:gd name="T47" fmla="*/ 515 h 614"/>
                <a:gd name="T48" fmla="*/ 169 w 404"/>
                <a:gd name="T49" fmla="*/ 488 h 614"/>
                <a:gd name="T50" fmla="*/ 169 w 404"/>
                <a:gd name="T51" fmla="*/ 146 h 614"/>
                <a:gd name="T52" fmla="*/ 162 w 404"/>
                <a:gd name="T53" fmla="*/ 120 h 614"/>
                <a:gd name="T54" fmla="*/ 141 w 404"/>
                <a:gd name="T55" fmla="*/ 113 h 614"/>
                <a:gd name="T56" fmla="*/ 98 w 404"/>
                <a:gd name="T57" fmla="*/ 128 h 614"/>
                <a:gd name="T58" fmla="*/ 22 w 404"/>
                <a:gd name="T59" fmla="*/ 173 h 614"/>
                <a:gd name="T60" fmla="*/ 11 w 404"/>
                <a:gd name="T61" fmla="*/ 151 h 614"/>
                <a:gd name="T62" fmla="*/ 0 w 404"/>
                <a:gd name="T63" fmla="*/ 129 h 614"/>
                <a:gd name="T64" fmla="*/ 117 w 404"/>
                <a:gd name="T65" fmla="*/ 64 h 614"/>
                <a:gd name="T66" fmla="*/ 234 w 404"/>
                <a:gd name="T6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4" h="614">
                  <a:moveTo>
                    <a:pt x="234" y="0"/>
                  </a:moveTo>
                  <a:lnTo>
                    <a:pt x="263" y="0"/>
                  </a:lnTo>
                  <a:cubicBezTo>
                    <a:pt x="263" y="18"/>
                    <a:pt x="262" y="33"/>
                    <a:pt x="262" y="47"/>
                  </a:cubicBezTo>
                  <a:cubicBezTo>
                    <a:pt x="262" y="61"/>
                    <a:pt x="262" y="74"/>
                    <a:pt x="261" y="87"/>
                  </a:cubicBezTo>
                  <a:cubicBezTo>
                    <a:pt x="261" y="100"/>
                    <a:pt x="261" y="113"/>
                    <a:pt x="261" y="126"/>
                  </a:cubicBezTo>
                  <a:lnTo>
                    <a:pt x="261" y="488"/>
                  </a:lnTo>
                  <a:cubicBezTo>
                    <a:pt x="261" y="498"/>
                    <a:pt x="261" y="507"/>
                    <a:pt x="262" y="514"/>
                  </a:cubicBezTo>
                  <a:cubicBezTo>
                    <a:pt x="263" y="521"/>
                    <a:pt x="264" y="527"/>
                    <a:pt x="265" y="532"/>
                  </a:cubicBezTo>
                  <a:cubicBezTo>
                    <a:pt x="267" y="537"/>
                    <a:pt x="268" y="541"/>
                    <a:pt x="271" y="544"/>
                  </a:cubicBezTo>
                  <a:cubicBezTo>
                    <a:pt x="273" y="548"/>
                    <a:pt x="276" y="551"/>
                    <a:pt x="279" y="553"/>
                  </a:cubicBezTo>
                  <a:cubicBezTo>
                    <a:pt x="283" y="557"/>
                    <a:pt x="288" y="560"/>
                    <a:pt x="294" y="562"/>
                  </a:cubicBezTo>
                  <a:cubicBezTo>
                    <a:pt x="301" y="564"/>
                    <a:pt x="309" y="566"/>
                    <a:pt x="319" y="568"/>
                  </a:cubicBezTo>
                  <a:cubicBezTo>
                    <a:pt x="329" y="569"/>
                    <a:pt x="340" y="570"/>
                    <a:pt x="354" y="571"/>
                  </a:cubicBezTo>
                  <a:cubicBezTo>
                    <a:pt x="368" y="572"/>
                    <a:pt x="385" y="572"/>
                    <a:pt x="404" y="573"/>
                  </a:cubicBezTo>
                  <a:lnTo>
                    <a:pt x="404" y="614"/>
                  </a:lnTo>
                  <a:lnTo>
                    <a:pt x="26" y="614"/>
                  </a:lnTo>
                  <a:lnTo>
                    <a:pt x="26" y="573"/>
                  </a:lnTo>
                  <a:cubicBezTo>
                    <a:pt x="45" y="572"/>
                    <a:pt x="61" y="571"/>
                    <a:pt x="74" y="570"/>
                  </a:cubicBezTo>
                  <a:cubicBezTo>
                    <a:pt x="87" y="570"/>
                    <a:pt x="98" y="568"/>
                    <a:pt x="107" y="567"/>
                  </a:cubicBezTo>
                  <a:cubicBezTo>
                    <a:pt x="116" y="566"/>
                    <a:pt x="124" y="564"/>
                    <a:pt x="129" y="562"/>
                  </a:cubicBezTo>
                  <a:cubicBezTo>
                    <a:pt x="135" y="561"/>
                    <a:pt x="140" y="558"/>
                    <a:pt x="144" y="556"/>
                  </a:cubicBezTo>
                  <a:cubicBezTo>
                    <a:pt x="148" y="553"/>
                    <a:pt x="152" y="550"/>
                    <a:pt x="155" y="547"/>
                  </a:cubicBezTo>
                  <a:cubicBezTo>
                    <a:pt x="158" y="543"/>
                    <a:pt x="161" y="539"/>
                    <a:pt x="163" y="534"/>
                  </a:cubicBezTo>
                  <a:cubicBezTo>
                    <a:pt x="165" y="529"/>
                    <a:pt x="166" y="523"/>
                    <a:pt x="167" y="515"/>
                  </a:cubicBezTo>
                  <a:cubicBezTo>
                    <a:pt x="169" y="508"/>
                    <a:pt x="169" y="499"/>
                    <a:pt x="169" y="488"/>
                  </a:cubicBezTo>
                  <a:lnTo>
                    <a:pt x="169" y="146"/>
                  </a:lnTo>
                  <a:cubicBezTo>
                    <a:pt x="169" y="134"/>
                    <a:pt x="167" y="125"/>
                    <a:pt x="162" y="120"/>
                  </a:cubicBezTo>
                  <a:cubicBezTo>
                    <a:pt x="157" y="115"/>
                    <a:pt x="150" y="113"/>
                    <a:pt x="141" y="113"/>
                  </a:cubicBezTo>
                  <a:cubicBezTo>
                    <a:pt x="132" y="113"/>
                    <a:pt x="117" y="118"/>
                    <a:pt x="98" y="128"/>
                  </a:cubicBezTo>
                  <a:cubicBezTo>
                    <a:pt x="78" y="138"/>
                    <a:pt x="53" y="153"/>
                    <a:pt x="22" y="173"/>
                  </a:cubicBezTo>
                  <a:cubicBezTo>
                    <a:pt x="18" y="166"/>
                    <a:pt x="14" y="159"/>
                    <a:pt x="11" y="151"/>
                  </a:cubicBezTo>
                  <a:cubicBezTo>
                    <a:pt x="7" y="144"/>
                    <a:pt x="4" y="136"/>
                    <a:pt x="0" y="129"/>
                  </a:cubicBezTo>
                  <a:cubicBezTo>
                    <a:pt x="39" y="107"/>
                    <a:pt x="78" y="86"/>
                    <a:pt x="117" y="64"/>
                  </a:cubicBezTo>
                  <a:cubicBezTo>
                    <a:pt x="156" y="43"/>
                    <a:pt x="195" y="21"/>
                    <a:pt x="23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92" name="Freeform 86">
              <a:extLst>
                <a:ext uri="{FF2B5EF4-FFF2-40B4-BE49-F238E27FC236}">
                  <a16:creationId xmlns:a16="http://schemas.microsoft.com/office/drawing/2014/main" id="{67303CB7-D642-3B3D-2FC7-FEC7464FFA25}"/>
                </a:ext>
              </a:extLst>
            </p:cNvPr>
            <p:cNvSpPr>
              <a:spLocks/>
            </p:cNvSpPr>
            <p:nvPr/>
          </p:nvSpPr>
          <p:spPr bwMode="auto">
            <a:xfrm>
              <a:off x="3922713" y="3187700"/>
              <a:ext cx="38100" cy="61912"/>
            </a:xfrm>
            <a:custGeom>
              <a:avLst/>
              <a:gdLst>
                <a:gd name="T0" fmla="*/ 72 w 195"/>
                <a:gd name="T1" fmla="*/ 0 h 331"/>
                <a:gd name="T2" fmla="*/ 186 w 195"/>
                <a:gd name="T3" fmla="*/ 0 h 331"/>
                <a:gd name="T4" fmla="*/ 195 w 195"/>
                <a:gd name="T5" fmla="*/ 90 h 331"/>
                <a:gd name="T6" fmla="*/ 180 w 195"/>
                <a:gd name="T7" fmla="*/ 173 h 331"/>
                <a:gd name="T8" fmla="*/ 130 w 195"/>
                <a:gd name="T9" fmla="*/ 248 h 331"/>
                <a:gd name="T10" fmla="*/ 36 w 195"/>
                <a:gd name="T11" fmla="*/ 331 h 331"/>
                <a:gd name="T12" fmla="*/ 0 w 195"/>
                <a:gd name="T13" fmla="*/ 291 h 331"/>
                <a:gd name="T14" fmla="*/ 49 w 195"/>
                <a:gd name="T15" fmla="*/ 235 h 331"/>
                <a:gd name="T16" fmla="*/ 70 w 195"/>
                <a:gd name="T17" fmla="*/ 178 h 331"/>
                <a:gd name="T18" fmla="*/ 77 w 195"/>
                <a:gd name="T19" fmla="*/ 97 h 331"/>
                <a:gd name="T20" fmla="*/ 72 w 195"/>
                <a:gd name="T2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1">
                  <a:moveTo>
                    <a:pt x="72" y="0"/>
                  </a:moveTo>
                  <a:lnTo>
                    <a:pt x="186" y="0"/>
                  </a:lnTo>
                  <a:cubicBezTo>
                    <a:pt x="192" y="30"/>
                    <a:pt x="195" y="60"/>
                    <a:pt x="195" y="90"/>
                  </a:cubicBezTo>
                  <a:cubicBezTo>
                    <a:pt x="195" y="120"/>
                    <a:pt x="190" y="148"/>
                    <a:pt x="180" y="173"/>
                  </a:cubicBezTo>
                  <a:cubicBezTo>
                    <a:pt x="169" y="198"/>
                    <a:pt x="153" y="223"/>
                    <a:pt x="130" y="248"/>
                  </a:cubicBezTo>
                  <a:cubicBezTo>
                    <a:pt x="107" y="273"/>
                    <a:pt x="76" y="301"/>
                    <a:pt x="36" y="331"/>
                  </a:cubicBezTo>
                  <a:lnTo>
                    <a:pt x="0" y="291"/>
                  </a:lnTo>
                  <a:cubicBezTo>
                    <a:pt x="23" y="270"/>
                    <a:pt x="39" y="252"/>
                    <a:pt x="49" y="235"/>
                  </a:cubicBezTo>
                  <a:cubicBezTo>
                    <a:pt x="59" y="218"/>
                    <a:pt x="66" y="199"/>
                    <a:pt x="70" y="178"/>
                  </a:cubicBezTo>
                  <a:cubicBezTo>
                    <a:pt x="75" y="156"/>
                    <a:pt x="77" y="130"/>
                    <a:pt x="77" y="97"/>
                  </a:cubicBezTo>
                  <a:cubicBezTo>
                    <a:pt x="77" y="64"/>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93" name="Freeform 87">
              <a:extLst>
                <a:ext uri="{FF2B5EF4-FFF2-40B4-BE49-F238E27FC236}">
                  <a16:creationId xmlns:a16="http://schemas.microsoft.com/office/drawing/2014/main" id="{9A61AFCF-E4D9-F48D-EEBE-E3F5A40620F0}"/>
                </a:ext>
              </a:extLst>
            </p:cNvPr>
            <p:cNvSpPr>
              <a:spLocks/>
            </p:cNvSpPr>
            <p:nvPr/>
          </p:nvSpPr>
          <p:spPr bwMode="auto">
            <a:xfrm>
              <a:off x="4010025" y="3046413"/>
              <a:ext cx="165100" cy="169862"/>
            </a:xfrm>
            <a:custGeom>
              <a:avLst/>
              <a:gdLst>
                <a:gd name="T0" fmla="*/ 197 w 866"/>
                <a:gd name="T1" fmla="*/ 0 h 890"/>
                <a:gd name="T2" fmla="*/ 461 w 866"/>
                <a:gd name="T3" fmla="*/ 0 h 890"/>
                <a:gd name="T4" fmla="*/ 453 w 866"/>
                <a:gd name="T5" fmla="*/ 31 h 890"/>
                <a:gd name="T6" fmla="*/ 409 w 866"/>
                <a:gd name="T7" fmla="*/ 51 h 890"/>
                <a:gd name="T8" fmla="*/ 392 w 866"/>
                <a:gd name="T9" fmla="*/ 93 h 890"/>
                <a:gd name="T10" fmla="*/ 414 w 866"/>
                <a:gd name="T11" fmla="*/ 198 h 890"/>
                <a:gd name="T12" fmla="*/ 468 w 866"/>
                <a:gd name="T13" fmla="*/ 356 h 890"/>
                <a:gd name="T14" fmla="*/ 588 w 866"/>
                <a:gd name="T15" fmla="*/ 204 h 890"/>
                <a:gd name="T16" fmla="*/ 632 w 866"/>
                <a:gd name="T17" fmla="*/ 146 h 890"/>
                <a:gd name="T18" fmla="*/ 655 w 866"/>
                <a:gd name="T19" fmla="*/ 106 h 890"/>
                <a:gd name="T20" fmla="*/ 662 w 866"/>
                <a:gd name="T21" fmla="*/ 76 h 890"/>
                <a:gd name="T22" fmla="*/ 651 w 866"/>
                <a:gd name="T23" fmla="*/ 46 h 890"/>
                <a:gd name="T24" fmla="*/ 615 w 866"/>
                <a:gd name="T25" fmla="*/ 31 h 890"/>
                <a:gd name="T26" fmla="*/ 622 w 866"/>
                <a:gd name="T27" fmla="*/ 0 h 890"/>
                <a:gd name="T28" fmla="*/ 866 w 866"/>
                <a:gd name="T29" fmla="*/ 0 h 890"/>
                <a:gd name="T30" fmla="*/ 859 w 866"/>
                <a:gd name="T31" fmla="*/ 31 h 890"/>
                <a:gd name="T32" fmla="*/ 822 w 866"/>
                <a:gd name="T33" fmla="*/ 50 h 890"/>
                <a:gd name="T34" fmla="*/ 781 w 866"/>
                <a:gd name="T35" fmla="*/ 90 h 890"/>
                <a:gd name="T36" fmla="*/ 692 w 866"/>
                <a:gd name="T37" fmla="*/ 193 h 890"/>
                <a:gd name="T38" fmla="*/ 498 w 866"/>
                <a:gd name="T39" fmla="*/ 425 h 890"/>
                <a:gd name="T40" fmla="*/ 593 w 866"/>
                <a:gd name="T41" fmla="*/ 690 h 890"/>
                <a:gd name="T42" fmla="*/ 628 w 866"/>
                <a:gd name="T43" fmla="*/ 781 h 890"/>
                <a:gd name="T44" fmla="*/ 652 w 866"/>
                <a:gd name="T45" fmla="*/ 828 h 890"/>
                <a:gd name="T46" fmla="*/ 670 w 866"/>
                <a:gd name="T47" fmla="*/ 845 h 890"/>
                <a:gd name="T48" fmla="*/ 701 w 866"/>
                <a:gd name="T49" fmla="*/ 858 h 890"/>
                <a:gd name="T50" fmla="*/ 694 w 866"/>
                <a:gd name="T51" fmla="*/ 890 h 890"/>
                <a:gd name="T52" fmla="*/ 431 w 866"/>
                <a:gd name="T53" fmla="*/ 890 h 890"/>
                <a:gd name="T54" fmla="*/ 437 w 866"/>
                <a:gd name="T55" fmla="*/ 858 h 890"/>
                <a:gd name="T56" fmla="*/ 483 w 866"/>
                <a:gd name="T57" fmla="*/ 837 h 890"/>
                <a:gd name="T58" fmla="*/ 499 w 866"/>
                <a:gd name="T59" fmla="*/ 796 h 890"/>
                <a:gd name="T60" fmla="*/ 483 w 866"/>
                <a:gd name="T61" fmla="*/ 711 h 890"/>
                <a:gd name="T62" fmla="*/ 416 w 866"/>
                <a:gd name="T63" fmla="*/ 512 h 890"/>
                <a:gd name="T64" fmla="*/ 267 w 866"/>
                <a:gd name="T65" fmla="*/ 698 h 890"/>
                <a:gd name="T66" fmla="*/ 219 w 866"/>
                <a:gd name="T67" fmla="*/ 766 h 890"/>
                <a:gd name="T68" fmla="*/ 204 w 866"/>
                <a:gd name="T69" fmla="*/ 811 h 890"/>
                <a:gd name="T70" fmla="*/ 216 w 866"/>
                <a:gd name="T71" fmla="*/ 846 h 890"/>
                <a:gd name="T72" fmla="*/ 250 w 866"/>
                <a:gd name="T73" fmla="*/ 858 h 890"/>
                <a:gd name="T74" fmla="*/ 243 w 866"/>
                <a:gd name="T75" fmla="*/ 890 h 890"/>
                <a:gd name="T76" fmla="*/ 0 w 866"/>
                <a:gd name="T77" fmla="*/ 890 h 890"/>
                <a:gd name="T78" fmla="*/ 7 w 866"/>
                <a:gd name="T79" fmla="*/ 858 h 890"/>
                <a:gd name="T80" fmla="*/ 43 w 866"/>
                <a:gd name="T81" fmla="*/ 839 h 890"/>
                <a:gd name="T82" fmla="*/ 86 w 866"/>
                <a:gd name="T83" fmla="*/ 797 h 890"/>
                <a:gd name="T84" fmla="*/ 179 w 866"/>
                <a:gd name="T85" fmla="*/ 689 h 890"/>
                <a:gd name="T86" fmla="*/ 386 w 866"/>
                <a:gd name="T87" fmla="*/ 443 h 890"/>
                <a:gd name="T88" fmla="*/ 289 w 866"/>
                <a:gd name="T89" fmla="*/ 175 h 890"/>
                <a:gd name="T90" fmla="*/ 251 w 866"/>
                <a:gd name="T91" fmla="*/ 82 h 890"/>
                <a:gd name="T92" fmla="*/ 224 w 866"/>
                <a:gd name="T93" fmla="*/ 46 h 890"/>
                <a:gd name="T94" fmla="*/ 190 w 866"/>
                <a:gd name="T95" fmla="*/ 31 h 890"/>
                <a:gd name="T96" fmla="*/ 197 w 866"/>
                <a:gd name="T97" fmla="*/ 0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0">
                  <a:moveTo>
                    <a:pt x="197" y="0"/>
                  </a:moveTo>
                  <a:lnTo>
                    <a:pt x="461" y="0"/>
                  </a:lnTo>
                  <a:lnTo>
                    <a:pt x="453" y="31"/>
                  </a:lnTo>
                  <a:cubicBezTo>
                    <a:pt x="435" y="35"/>
                    <a:pt x="420" y="41"/>
                    <a:pt x="409" y="51"/>
                  </a:cubicBezTo>
                  <a:cubicBezTo>
                    <a:pt x="398" y="61"/>
                    <a:pt x="392" y="75"/>
                    <a:pt x="392" y="93"/>
                  </a:cubicBezTo>
                  <a:cubicBezTo>
                    <a:pt x="392" y="121"/>
                    <a:pt x="399" y="156"/>
                    <a:pt x="414" y="198"/>
                  </a:cubicBezTo>
                  <a:lnTo>
                    <a:pt x="468" y="356"/>
                  </a:lnTo>
                  <a:lnTo>
                    <a:pt x="588" y="204"/>
                  </a:lnTo>
                  <a:cubicBezTo>
                    <a:pt x="607" y="180"/>
                    <a:pt x="622" y="161"/>
                    <a:pt x="632" y="146"/>
                  </a:cubicBezTo>
                  <a:cubicBezTo>
                    <a:pt x="643" y="131"/>
                    <a:pt x="650" y="118"/>
                    <a:pt x="655" y="106"/>
                  </a:cubicBezTo>
                  <a:cubicBezTo>
                    <a:pt x="659" y="95"/>
                    <a:pt x="662" y="85"/>
                    <a:pt x="662" y="76"/>
                  </a:cubicBezTo>
                  <a:cubicBezTo>
                    <a:pt x="662" y="64"/>
                    <a:pt x="658" y="54"/>
                    <a:pt x="651" y="46"/>
                  </a:cubicBezTo>
                  <a:cubicBezTo>
                    <a:pt x="644" y="38"/>
                    <a:pt x="632" y="33"/>
                    <a:pt x="615" y="31"/>
                  </a:cubicBezTo>
                  <a:lnTo>
                    <a:pt x="622" y="0"/>
                  </a:lnTo>
                  <a:lnTo>
                    <a:pt x="866" y="0"/>
                  </a:lnTo>
                  <a:lnTo>
                    <a:pt x="859" y="31"/>
                  </a:lnTo>
                  <a:cubicBezTo>
                    <a:pt x="845" y="35"/>
                    <a:pt x="833" y="42"/>
                    <a:pt x="822" y="50"/>
                  </a:cubicBezTo>
                  <a:cubicBezTo>
                    <a:pt x="810" y="59"/>
                    <a:pt x="796" y="72"/>
                    <a:pt x="781" y="90"/>
                  </a:cubicBezTo>
                  <a:cubicBezTo>
                    <a:pt x="765" y="107"/>
                    <a:pt x="735" y="141"/>
                    <a:pt x="692" y="193"/>
                  </a:cubicBezTo>
                  <a:lnTo>
                    <a:pt x="498" y="425"/>
                  </a:lnTo>
                  <a:lnTo>
                    <a:pt x="593" y="690"/>
                  </a:lnTo>
                  <a:cubicBezTo>
                    <a:pt x="607" y="730"/>
                    <a:pt x="619" y="760"/>
                    <a:pt x="628" y="781"/>
                  </a:cubicBezTo>
                  <a:cubicBezTo>
                    <a:pt x="637" y="802"/>
                    <a:pt x="645" y="818"/>
                    <a:pt x="652" y="828"/>
                  </a:cubicBezTo>
                  <a:cubicBezTo>
                    <a:pt x="658" y="835"/>
                    <a:pt x="664" y="841"/>
                    <a:pt x="670" y="845"/>
                  </a:cubicBezTo>
                  <a:cubicBezTo>
                    <a:pt x="676" y="849"/>
                    <a:pt x="686" y="854"/>
                    <a:pt x="701" y="858"/>
                  </a:cubicBezTo>
                  <a:lnTo>
                    <a:pt x="694" y="890"/>
                  </a:lnTo>
                  <a:lnTo>
                    <a:pt x="431" y="890"/>
                  </a:lnTo>
                  <a:lnTo>
                    <a:pt x="437" y="858"/>
                  </a:lnTo>
                  <a:cubicBezTo>
                    <a:pt x="457" y="855"/>
                    <a:pt x="472" y="848"/>
                    <a:pt x="483" y="837"/>
                  </a:cubicBezTo>
                  <a:cubicBezTo>
                    <a:pt x="494" y="827"/>
                    <a:pt x="499" y="813"/>
                    <a:pt x="499" y="796"/>
                  </a:cubicBezTo>
                  <a:cubicBezTo>
                    <a:pt x="499" y="770"/>
                    <a:pt x="494" y="742"/>
                    <a:pt x="483" y="711"/>
                  </a:cubicBezTo>
                  <a:lnTo>
                    <a:pt x="416" y="512"/>
                  </a:lnTo>
                  <a:lnTo>
                    <a:pt x="267" y="698"/>
                  </a:lnTo>
                  <a:cubicBezTo>
                    <a:pt x="245" y="725"/>
                    <a:pt x="229" y="748"/>
                    <a:pt x="219" y="766"/>
                  </a:cubicBezTo>
                  <a:cubicBezTo>
                    <a:pt x="209" y="783"/>
                    <a:pt x="204" y="798"/>
                    <a:pt x="204" y="811"/>
                  </a:cubicBezTo>
                  <a:cubicBezTo>
                    <a:pt x="204" y="828"/>
                    <a:pt x="208" y="840"/>
                    <a:pt x="216" y="846"/>
                  </a:cubicBezTo>
                  <a:cubicBezTo>
                    <a:pt x="224" y="852"/>
                    <a:pt x="235" y="856"/>
                    <a:pt x="250" y="858"/>
                  </a:cubicBezTo>
                  <a:lnTo>
                    <a:pt x="243" y="890"/>
                  </a:lnTo>
                  <a:lnTo>
                    <a:pt x="0" y="890"/>
                  </a:lnTo>
                  <a:lnTo>
                    <a:pt x="7" y="858"/>
                  </a:lnTo>
                  <a:cubicBezTo>
                    <a:pt x="20" y="854"/>
                    <a:pt x="32" y="847"/>
                    <a:pt x="43" y="839"/>
                  </a:cubicBezTo>
                  <a:cubicBezTo>
                    <a:pt x="55" y="831"/>
                    <a:pt x="69" y="817"/>
                    <a:pt x="86" y="797"/>
                  </a:cubicBezTo>
                  <a:cubicBezTo>
                    <a:pt x="104" y="777"/>
                    <a:pt x="135" y="741"/>
                    <a:pt x="179" y="689"/>
                  </a:cubicBezTo>
                  <a:lnTo>
                    <a:pt x="386" y="443"/>
                  </a:lnTo>
                  <a:lnTo>
                    <a:pt x="289" y="175"/>
                  </a:lnTo>
                  <a:cubicBezTo>
                    <a:pt x="273" y="130"/>
                    <a:pt x="260" y="99"/>
                    <a:pt x="251" y="82"/>
                  </a:cubicBezTo>
                  <a:cubicBezTo>
                    <a:pt x="242" y="65"/>
                    <a:pt x="233" y="53"/>
                    <a:pt x="224" y="46"/>
                  </a:cubicBezTo>
                  <a:cubicBezTo>
                    <a:pt x="215" y="39"/>
                    <a:pt x="204" y="34"/>
                    <a:pt x="190" y="31"/>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94" name="Freeform 88">
              <a:extLst>
                <a:ext uri="{FF2B5EF4-FFF2-40B4-BE49-F238E27FC236}">
                  <a16:creationId xmlns:a16="http://schemas.microsoft.com/office/drawing/2014/main" id="{28AD2F1D-7951-15AE-CB3C-0783680DBBC0}"/>
                </a:ext>
              </a:extLst>
            </p:cNvPr>
            <p:cNvSpPr>
              <a:spLocks/>
            </p:cNvSpPr>
            <p:nvPr/>
          </p:nvSpPr>
          <p:spPr bwMode="auto">
            <a:xfrm>
              <a:off x="4179888" y="3149600"/>
              <a:ext cx="77788" cy="119062"/>
            </a:xfrm>
            <a:custGeom>
              <a:avLst/>
              <a:gdLst>
                <a:gd name="T0" fmla="*/ 219 w 412"/>
                <a:gd name="T1" fmla="*/ 0 h 617"/>
                <a:gd name="T2" fmla="*/ 304 w 412"/>
                <a:gd name="T3" fmla="*/ 11 h 617"/>
                <a:gd name="T4" fmla="*/ 361 w 412"/>
                <a:gd name="T5" fmla="*/ 41 h 617"/>
                <a:gd name="T6" fmla="*/ 392 w 412"/>
                <a:gd name="T7" fmla="*/ 87 h 617"/>
                <a:gd name="T8" fmla="*/ 402 w 412"/>
                <a:gd name="T9" fmla="*/ 145 h 617"/>
                <a:gd name="T10" fmla="*/ 400 w 412"/>
                <a:gd name="T11" fmla="*/ 179 h 617"/>
                <a:gd name="T12" fmla="*/ 391 w 412"/>
                <a:gd name="T13" fmla="*/ 211 h 617"/>
                <a:gd name="T14" fmla="*/ 374 w 412"/>
                <a:gd name="T15" fmla="*/ 242 h 617"/>
                <a:gd name="T16" fmla="*/ 347 w 412"/>
                <a:gd name="T17" fmla="*/ 275 h 617"/>
                <a:gd name="T18" fmla="*/ 316 w 412"/>
                <a:gd name="T19" fmla="*/ 311 h 617"/>
                <a:gd name="T20" fmla="*/ 275 w 412"/>
                <a:gd name="T21" fmla="*/ 353 h 617"/>
                <a:gd name="T22" fmla="*/ 227 w 412"/>
                <a:gd name="T23" fmla="*/ 401 h 617"/>
                <a:gd name="T24" fmla="*/ 179 w 412"/>
                <a:gd name="T25" fmla="*/ 450 h 617"/>
                <a:gd name="T26" fmla="*/ 136 w 412"/>
                <a:gd name="T27" fmla="*/ 497 h 617"/>
                <a:gd name="T28" fmla="*/ 104 w 412"/>
                <a:gd name="T29" fmla="*/ 539 h 617"/>
                <a:gd name="T30" fmla="*/ 281 w 412"/>
                <a:gd name="T31" fmla="*/ 539 h 617"/>
                <a:gd name="T32" fmla="*/ 316 w 412"/>
                <a:gd name="T33" fmla="*/ 538 h 617"/>
                <a:gd name="T34" fmla="*/ 339 w 412"/>
                <a:gd name="T35" fmla="*/ 530 h 617"/>
                <a:gd name="T36" fmla="*/ 354 w 412"/>
                <a:gd name="T37" fmla="*/ 513 h 617"/>
                <a:gd name="T38" fmla="*/ 368 w 412"/>
                <a:gd name="T39" fmla="*/ 481 h 617"/>
                <a:gd name="T40" fmla="*/ 412 w 412"/>
                <a:gd name="T41" fmla="*/ 481 h 617"/>
                <a:gd name="T42" fmla="*/ 408 w 412"/>
                <a:gd name="T43" fmla="*/ 549 h 617"/>
                <a:gd name="T44" fmla="*/ 403 w 412"/>
                <a:gd name="T45" fmla="*/ 617 h 617"/>
                <a:gd name="T46" fmla="*/ 0 w 412"/>
                <a:gd name="T47" fmla="*/ 617 h 617"/>
                <a:gd name="T48" fmla="*/ 0 w 412"/>
                <a:gd name="T49" fmla="*/ 592 h 617"/>
                <a:gd name="T50" fmla="*/ 26 w 412"/>
                <a:gd name="T51" fmla="*/ 541 h 617"/>
                <a:gd name="T52" fmla="*/ 61 w 412"/>
                <a:gd name="T53" fmla="*/ 491 h 617"/>
                <a:gd name="T54" fmla="*/ 104 w 412"/>
                <a:gd name="T55" fmla="*/ 438 h 617"/>
                <a:gd name="T56" fmla="*/ 158 w 412"/>
                <a:gd name="T57" fmla="*/ 381 h 617"/>
                <a:gd name="T58" fmla="*/ 231 w 412"/>
                <a:gd name="T59" fmla="*/ 304 h 617"/>
                <a:gd name="T60" fmla="*/ 275 w 412"/>
                <a:gd name="T61" fmla="*/ 248 h 617"/>
                <a:gd name="T62" fmla="*/ 297 w 412"/>
                <a:gd name="T63" fmla="*/ 202 h 617"/>
                <a:gd name="T64" fmla="*/ 303 w 412"/>
                <a:gd name="T65" fmla="*/ 157 h 617"/>
                <a:gd name="T66" fmla="*/ 296 w 412"/>
                <a:gd name="T67" fmla="*/ 112 h 617"/>
                <a:gd name="T68" fmla="*/ 276 w 412"/>
                <a:gd name="T69" fmla="*/ 77 h 617"/>
                <a:gd name="T70" fmla="*/ 244 w 412"/>
                <a:gd name="T71" fmla="*/ 55 h 617"/>
                <a:gd name="T72" fmla="*/ 198 w 412"/>
                <a:gd name="T73" fmla="*/ 47 h 617"/>
                <a:gd name="T74" fmla="*/ 124 w 412"/>
                <a:gd name="T75" fmla="*/ 71 h 617"/>
                <a:gd name="T76" fmla="*/ 77 w 412"/>
                <a:gd name="T77" fmla="*/ 141 h 617"/>
                <a:gd name="T78" fmla="*/ 15 w 412"/>
                <a:gd name="T79" fmla="*/ 141 h 617"/>
                <a:gd name="T80" fmla="*/ 15 w 412"/>
                <a:gd name="T81" fmla="*/ 48 h 617"/>
                <a:gd name="T82" fmla="*/ 127 w 412"/>
                <a:gd name="T83" fmla="*/ 11 h 617"/>
                <a:gd name="T84" fmla="*/ 219 w 412"/>
                <a:gd name="T85"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2" h="617">
                  <a:moveTo>
                    <a:pt x="219" y="0"/>
                  </a:moveTo>
                  <a:cubicBezTo>
                    <a:pt x="252" y="0"/>
                    <a:pt x="280" y="4"/>
                    <a:pt x="304" y="11"/>
                  </a:cubicBezTo>
                  <a:cubicBezTo>
                    <a:pt x="327" y="18"/>
                    <a:pt x="346" y="29"/>
                    <a:pt x="361" y="41"/>
                  </a:cubicBezTo>
                  <a:cubicBezTo>
                    <a:pt x="375" y="54"/>
                    <a:pt x="386" y="69"/>
                    <a:pt x="392" y="87"/>
                  </a:cubicBezTo>
                  <a:cubicBezTo>
                    <a:pt x="399" y="105"/>
                    <a:pt x="402" y="124"/>
                    <a:pt x="402" y="145"/>
                  </a:cubicBezTo>
                  <a:cubicBezTo>
                    <a:pt x="402" y="157"/>
                    <a:pt x="401" y="169"/>
                    <a:pt x="400" y="179"/>
                  </a:cubicBezTo>
                  <a:cubicBezTo>
                    <a:pt x="398" y="190"/>
                    <a:pt x="395" y="200"/>
                    <a:pt x="391" y="211"/>
                  </a:cubicBezTo>
                  <a:cubicBezTo>
                    <a:pt x="386" y="221"/>
                    <a:pt x="381" y="231"/>
                    <a:pt x="374" y="242"/>
                  </a:cubicBezTo>
                  <a:cubicBezTo>
                    <a:pt x="367" y="252"/>
                    <a:pt x="358" y="264"/>
                    <a:pt x="347" y="275"/>
                  </a:cubicBezTo>
                  <a:cubicBezTo>
                    <a:pt x="339" y="285"/>
                    <a:pt x="329" y="297"/>
                    <a:pt x="316" y="311"/>
                  </a:cubicBezTo>
                  <a:cubicBezTo>
                    <a:pt x="304" y="324"/>
                    <a:pt x="290" y="338"/>
                    <a:pt x="275" y="353"/>
                  </a:cubicBezTo>
                  <a:cubicBezTo>
                    <a:pt x="260" y="369"/>
                    <a:pt x="244" y="385"/>
                    <a:pt x="227" y="401"/>
                  </a:cubicBezTo>
                  <a:cubicBezTo>
                    <a:pt x="211" y="418"/>
                    <a:pt x="195" y="434"/>
                    <a:pt x="179" y="450"/>
                  </a:cubicBezTo>
                  <a:cubicBezTo>
                    <a:pt x="164" y="466"/>
                    <a:pt x="149" y="482"/>
                    <a:pt x="136" y="497"/>
                  </a:cubicBezTo>
                  <a:cubicBezTo>
                    <a:pt x="123" y="513"/>
                    <a:pt x="113" y="527"/>
                    <a:pt x="104" y="539"/>
                  </a:cubicBezTo>
                  <a:lnTo>
                    <a:pt x="281" y="539"/>
                  </a:lnTo>
                  <a:cubicBezTo>
                    <a:pt x="296" y="539"/>
                    <a:pt x="308" y="539"/>
                    <a:pt x="316" y="538"/>
                  </a:cubicBezTo>
                  <a:cubicBezTo>
                    <a:pt x="325" y="537"/>
                    <a:pt x="333" y="534"/>
                    <a:pt x="339" y="530"/>
                  </a:cubicBezTo>
                  <a:cubicBezTo>
                    <a:pt x="345" y="526"/>
                    <a:pt x="350" y="521"/>
                    <a:pt x="354" y="513"/>
                  </a:cubicBezTo>
                  <a:cubicBezTo>
                    <a:pt x="358" y="505"/>
                    <a:pt x="363" y="494"/>
                    <a:pt x="368" y="481"/>
                  </a:cubicBezTo>
                  <a:lnTo>
                    <a:pt x="412" y="481"/>
                  </a:lnTo>
                  <a:cubicBezTo>
                    <a:pt x="411" y="503"/>
                    <a:pt x="409" y="526"/>
                    <a:pt x="408" y="549"/>
                  </a:cubicBezTo>
                  <a:cubicBezTo>
                    <a:pt x="406" y="572"/>
                    <a:pt x="405" y="594"/>
                    <a:pt x="403" y="617"/>
                  </a:cubicBezTo>
                  <a:lnTo>
                    <a:pt x="0" y="617"/>
                  </a:lnTo>
                  <a:lnTo>
                    <a:pt x="0" y="592"/>
                  </a:lnTo>
                  <a:cubicBezTo>
                    <a:pt x="7" y="575"/>
                    <a:pt x="16" y="558"/>
                    <a:pt x="26" y="541"/>
                  </a:cubicBezTo>
                  <a:cubicBezTo>
                    <a:pt x="36" y="525"/>
                    <a:pt x="48" y="508"/>
                    <a:pt x="61" y="491"/>
                  </a:cubicBezTo>
                  <a:cubicBezTo>
                    <a:pt x="73" y="474"/>
                    <a:pt x="88" y="456"/>
                    <a:pt x="104" y="438"/>
                  </a:cubicBezTo>
                  <a:cubicBezTo>
                    <a:pt x="120" y="419"/>
                    <a:pt x="138" y="400"/>
                    <a:pt x="158" y="381"/>
                  </a:cubicBezTo>
                  <a:cubicBezTo>
                    <a:pt x="188" y="351"/>
                    <a:pt x="212" y="325"/>
                    <a:pt x="231" y="304"/>
                  </a:cubicBezTo>
                  <a:cubicBezTo>
                    <a:pt x="249" y="283"/>
                    <a:pt x="264" y="264"/>
                    <a:pt x="275" y="248"/>
                  </a:cubicBezTo>
                  <a:cubicBezTo>
                    <a:pt x="286" y="231"/>
                    <a:pt x="293" y="216"/>
                    <a:pt x="297" y="202"/>
                  </a:cubicBezTo>
                  <a:cubicBezTo>
                    <a:pt x="301" y="188"/>
                    <a:pt x="303" y="173"/>
                    <a:pt x="303" y="157"/>
                  </a:cubicBezTo>
                  <a:cubicBezTo>
                    <a:pt x="303" y="141"/>
                    <a:pt x="301" y="126"/>
                    <a:pt x="296" y="112"/>
                  </a:cubicBezTo>
                  <a:cubicBezTo>
                    <a:pt x="292" y="99"/>
                    <a:pt x="285" y="87"/>
                    <a:pt x="276" y="77"/>
                  </a:cubicBezTo>
                  <a:cubicBezTo>
                    <a:pt x="268" y="68"/>
                    <a:pt x="257" y="61"/>
                    <a:pt x="244" y="55"/>
                  </a:cubicBezTo>
                  <a:cubicBezTo>
                    <a:pt x="231" y="50"/>
                    <a:pt x="215" y="47"/>
                    <a:pt x="198" y="47"/>
                  </a:cubicBezTo>
                  <a:cubicBezTo>
                    <a:pt x="169" y="47"/>
                    <a:pt x="144" y="55"/>
                    <a:pt x="124" y="71"/>
                  </a:cubicBezTo>
                  <a:cubicBezTo>
                    <a:pt x="104" y="87"/>
                    <a:pt x="88" y="110"/>
                    <a:pt x="77" y="141"/>
                  </a:cubicBezTo>
                  <a:lnTo>
                    <a:pt x="15" y="141"/>
                  </a:lnTo>
                  <a:lnTo>
                    <a:pt x="15" y="48"/>
                  </a:lnTo>
                  <a:cubicBezTo>
                    <a:pt x="55" y="31"/>
                    <a:pt x="93" y="19"/>
                    <a:pt x="127" y="11"/>
                  </a:cubicBezTo>
                  <a:cubicBezTo>
                    <a:pt x="161" y="4"/>
                    <a:pt x="192" y="0"/>
                    <a:pt x="21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95" name="Freeform 89">
              <a:extLst>
                <a:ext uri="{FF2B5EF4-FFF2-40B4-BE49-F238E27FC236}">
                  <a16:creationId xmlns:a16="http://schemas.microsoft.com/office/drawing/2014/main" id="{BADD06F5-9EA4-0464-BB9E-956518E4844D}"/>
                </a:ext>
              </a:extLst>
            </p:cNvPr>
            <p:cNvSpPr>
              <a:spLocks noEditPoints="1"/>
            </p:cNvSpPr>
            <p:nvPr/>
          </p:nvSpPr>
          <p:spPr bwMode="auto">
            <a:xfrm>
              <a:off x="4305300" y="3103563"/>
              <a:ext cx="25400" cy="112712"/>
            </a:xfrm>
            <a:custGeom>
              <a:avLst/>
              <a:gdLst>
                <a:gd name="T0" fmla="*/ 0 w 16"/>
                <a:gd name="T1" fmla="*/ 53 h 71"/>
                <a:gd name="T2" fmla="*/ 16 w 16"/>
                <a:gd name="T3" fmla="*/ 53 h 71"/>
                <a:gd name="T4" fmla="*/ 16 w 16"/>
                <a:gd name="T5" fmla="*/ 71 h 71"/>
                <a:gd name="T6" fmla="*/ 0 w 16"/>
                <a:gd name="T7" fmla="*/ 71 h 71"/>
                <a:gd name="T8" fmla="*/ 0 w 16"/>
                <a:gd name="T9" fmla="*/ 53 h 71"/>
                <a:gd name="T10" fmla="*/ 0 w 16"/>
                <a:gd name="T11" fmla="*/ 0 h 71"/>
                <a:gd name="T12" fmla="*/ 16 w 16"/>
                <a:gd name="T13" fmla="*/ 0 h 71"/>
                <a:gd name="T14" fmla="*/ 16 w 16"/>
                <a:gd name="T15" fmla="*/ 19 h 71"/>
                <a:gd name="T16" fmla="*/ 0 w 16"/>
                <a:gd name="T17" fmla="*/ 19 h 71"/>
                <a:gd name="T18" fmla="*/ 0 w 16"/>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1">
                  <a:moveTo>
                    <a:pt x="0" y="53"/>
                  </a:moveTo>
                  <a:lnTo>
                    <a:pt x="16" y="53"/>
                  </a:lnTo>
                  <a:lnTo>
                    <a:pt x="16" y="71"/>
                  </a:lnTo>
                  <a:lnTo>
                    <a:pt x="0" y="71"/>
                  </a:lnTo>
                  <a:lnTo>
                    <a:pt x="0" y="53"/>
                  </a:lnTo>
                  <a:close/>
                  <a:moveTo>
                    <a:pt x="0" y="0"/>
                  </a:moveTo>
                  <a:lnTo>
                    <a:pt x="16" y="0"/>
                  </a:lnTo>
                  <a:lnTo>
                    <a:pt x="16" y="19"/>
                  </a:lnTo>
                  <a:lnTo>
                    <a:pt x="0"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96" name="Freeform 90">
              <a:extLst>
                <a:ext uri="{FF2B5EF4-FFF2-40B4-BE49-F238E27FC236}">
                  <a16:creationId xmlns:a16="http://schemas.microsoft.com/office/drawing/2014/main" id="{FBA7ADF7-6724-669E-0757-3B42A5FA1A85}"/>
                </a:ext>
              </a:extLst>
            </p:cNvPr>
            <p:cNvSpPr>
              <a:spLocks noEditPoints="1"/>
            </p:cNvSpPr>
            <p:nvPr/>
          </p:nvSpPr>
          <p:spPr bwMode="auto">
            <a:xfrm>
              <a:off x="4456113" y="3038475"/>
              <a:ext cx="1135063" cy="179387"/>
            </a:xfrm>
            <a:custGeom>
              <a:avLst/>
              <a:gdLst>
                <a:gd name="T0" fmla="*/ 890 w 5954"/>
                <a:gd name="T1" fmla="*/ 858 h 944"/>
                <a:gd name="T2" fmla="*/ 1173 w 5954"/>
                <a:gd name="T3" fmla="*/ 387 h 944"/>
                <a:gd name="T4" fmla="*/ 4107 w 5954"/>
                <a:gd name="T5" fmla="*/ 731 h 944"/>
                <a:gd name="T6" fmla="*/ 4316 w 5954"/>
                <a:gd name="T7" fmla="*/ 781 h 944"/>
                <a:gd name="T8" fmla="*/ 4433 w 5954"/>
                <a:gd name="T9" fmla="*/ 447 h 944"/>
                <a:gd name="T10" fmla="*/ 3466 w 5954"/>
                <a:gd name="T11" fmla="*/ 596 h 944"/>
                <a:gd name="T12" fmla="*/ 3686 w 5954"/>
                <a:gd name="T13" fmla="*/ 350 h 944"/>
                <a:gd name="T14" fmla="*/ 2197 w 5954"/>
                <a:gd name="T15" fmla="*/ 832 h 944"/>
                <a:gd name="T16" fmla="*/ 2498 w 5954"/>
                <a:gd name="T17" fmla="*/ 536 h 944"/>
                <a:gd name="T18" fmla="*/ 1811 w 5954"/>
                <a:gd name="T19" fmla="*/ 299 h 944"/>
                <a:gd name="T20" fmla="*/ 1840 w 5954"/>
                <a:gd name="T21" fmla="*/ 361 h 944"/>
                <a:gd name="T22" fmla="*/ 1585 w 5954"/>
                <a:gd name="T23" fmla="*/ 835 h 944"/>
                <a:gd name="T24" fmla="*/ 1774 w 5954"/>
                <a:gd name="T25" fmla="*/ 913 h 944"/>
                <a:gd name="T26" fmla="*/ 1550 w 5954"/>
                <a:gd name="T27" fmla="*/ 425 h 944"/>
                <a:gd name="T28" fmla="*/ 1315 w 5954"/>
                <a:gd name="T29" fmla="*/ 519 h 944"/>
                <a:gd name="T30" fmla="*/ 802 w 5954"/>
                <a:gd name="T31" fmla="*/ 887 h 944"/>
                <a:gd name="T32" fmla="*/ 1101 w 5954"/>
                <a:gd name="T33" fmla="*/ 299 h 944"/>
                <a:gd name="T34" fmla="*/ 5489 w 5954"/>
                <a:gd name="T35" fmla="*/ 476 h 944"/>
                <a:gd name="T36" fmla="*/ 5837 w 5954"/>
                <a:gd name="T37" fmla="*/ 547 h 944"/>
                <a:gd name="T38" fmla="*/ 5854 w 5954"/>
                <a:gd name="T39" fmla="*/ 852 h 944"/>
                <a:gd name="T40" fmla="*/ 5693 w 5954"/>
                <a:gd name="T41" fmla="*/ 913 h 944"/>
                <a:gd name="T42" fmla="*/ 5743 w 5954"/>
                <a:gd name="T43" fmla="*/ 460 h 944"/>
                <a:gd name="T44" fmla="*/ 5496 w 5954"/>
                <a:gd name="T45" fmla="*/ 548 h 944"/>
                <a:gd name="T46" fmla="*/ 5395 w 5954"/>
                <a:gd name="T47" fmla="*/ 423 h 944"/>
                <a:gd name="T48" fmla="*/ 5218 w 5954"/>
                <a:gd name="T49" fmla="*/ 414 h 944"/>
                <a:gd name="T50" fmla="*/ 3868 w 5954"/>
                <a:gd name="T51" fmla="*/ 430 h 944"/>
                <a:gd name="T52" fmla="*/ 3561 w 5954"/>
                <a:gd name="T53" fmla="*/ 867 h 944"/>
                <a:gd name="T54" fmla="*/ 3534 w 5954"/>
                <a:gd name="T55" fmla="*/ 943 h 944"/>
                <a:gd name="T56" fmla="*/ 3558 w 5954"/>
                <a:gd name="T57" fmla="*/ 333 h 944"/>
                <a:gd name="T58" fmla="*/ 2615 w 5954"/>
                <a:gd name="T59" fmla="*/ 298 h 944"/>
                <a:gd name="T60" fmla="*/ 2582 w 5954"/>
                <a:gd name="T61" fmla="*/ 868 h 944"/>
                <a:gd name="T62" fmla="*/ 2534 w 5954"/>
                <a:gd name="T63" fmla="*/ 943 h 944"/>
                <a:gd name="T64" fmla="*/ 2333 w 5954"/>
                <a:gd name="T65" fmla="*/ 900 h 944"/>
                <a:gd name="T66" fmla="*/ 2228 w 5954"/>
                <a:gd name="T67" fmla="*/ 358 h 944"/>
                <a:gd name="T68" fmla="*/ 3246 w 5954"/>
                <a:gd name="T69" fmla="*/ 309 h 944"/>
                <a:gd name="T70" fmla="*/ 2949 w 5954"/>
                <a:gd name="T71" fmla="*/ 786 h 944"/>
                <a:gd name="T72" fmla="*/ 3083 w 5954"/>
                <a:gd name="T73" fmla="*/ 911 h 944"/>
                <a:gd name="T74" fmla="*/ 2815 w 5954"/>
                <a:gd name="T75" fmla="*/ 375 h 944"/>
                <a:gd name="T76" fmla="*/ 2962 w 5954"/>
                <a:gd name="T77" fmla="*/ 241 h 944"/>
                <a:gd name="T78" fmla="*/ 5125 w 5954"/>
                <a:gd name="T79" fmla="*/ 86 h 944"/>
                <a:gd name="T80" fmla="*/ 4943 w 5954"/>
                <a:gd name="T81" fmla="*/ 804 h 944"/>
                <a:gd name="T82" fmla="*/ 4736 w 5954"/>
                <a:gd name="T83" fmla="*/ 933 h 944"/>
                <a:gd name="T84" fmla="*/ 4838 w 5954"/>
                <a:gd name="T85" fmla="*/ 739 h 944"/>
                <a:gd name="T86" fmla="*/ 4907 w 5954"/>
                <a:gd name="T87" fmla="*/ 43 h 944"/>
                <a:gd name="T88" fmla="*/ 370 w 5954"/>
                <a:gd name="T89" fmla="*/ 106 h 944"/>
                <a:gd name="T90" fmla="*/ 419 w 5954"/>
                <a:gd name="T91" fmla="*/ 864 h 944"/>
                <a:gd name="T92" fmla="*/ 552 w 5954"/>
                <a:gd name="T93" fmla="*/ 933 h 944"/>
                <a:gd name="T94" fmla="*/ 81 w 5954"/>
                <a:gd name="T95" fmla="*/ 826 h 944"/>
                <a:gd name="T96" fmla="*/ 164 w 5954"/>
                <a:gd name="T97" fmla="*/ 74 h 944"/>
                <a:gd name="T98" fmla="*/ 4475 w 5954"/>
                <a:gd name="T99" fmla="*/ 819 h 944"/>
                <a:gd name="T100" fmla="*/ 4651 w 5954"/>
                <a:gd name="T101" fmla="*/ 828 h 944"/>
                <a:gd name="T102" fmla="*/ 4388 w 5954"/>
                <a:gd name="T103" fmla="*/ 769 h 944"/>
                <a:gd name="T104" fmla="*/ 3991 w 5954"/>
                <a:gd name="T105" fmla="*/ 737 h 944"/>
                <a:gd name="T106" fmla="*/ 4470 w 5954"/>
                <a:gd name="T107" fmla="*/ 335 h 944"/>
                <a:gd name="T108" fmla="*/ 4489 w 5954"/>
                <a:gd name="T109" fmla="*/ 4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954" h="944">
                  <a:moveTo>
                    <a:pt x="1088" y="351"/>
                  </a:moveTo>
                  <a:cubicBezTo>
                    <a:pt x="1042" y="351"/>
                    <a:pt x="1003" y="370"/>
                    <a:pt x="969" y="408"/>
                  </a:cubicBezTo>
                  <a:cubicBezTo>
                    <a:pt x="936" y="446"/>
                    <a:pt x="909" y="500"/>
                    <a:pt x="890" y="570"/>
                  </a:cubicBezTo>
                  <a:cubicBezTo>
                    <a:pt x="870" y="641"/>
                    <a:pt x="861" y="701"/>
                    <a:pt x="861" y="752"/>
                  </a:cubicBezTo>
                  <a:cubicBezTo>
                    <a:pt x="861" y="800"/>
                    <a:pt x="871" y="835"/>
                    <a:pt x="890" y="858"/>
                  </a:cubicBezTo>
                  <a:cubicBezTo>
                    <a:pt x="910" y="881"/>
                    <a:pt x="940" y="893"/>
                    <a:pt x="980" y="893"/>
                  </a:cubicBezTo>
                  <a:cubicBezTo>
                    <a:pt x="1023" y="893"/>
                    <a:pt x="1060" y="873"/>
                    <a:pt x="1094" y="835"/>
                  </a:cubicBezTo>
                  <a:cubicBezTo>
                    <a:pt x="1127" y="797"/>
                    <a:pt x="1153" y="743"/>
                    <a:pt x="1172" y="674"/>
                  </a:cubicBezTo>
                  <a:cubicBezTo>
                    <a:pt x="1191" y="605"/>
                    <a:pt x="1201" y="545"/>
                    <a:pt x="1201" y="493"/>
                  </a:cubicBezTo>
                  <a:cubicBezTo>
                    <a:pt x="1201" y="446"/>
                    <a:pt x="1191" y="410"/>
                    <a:pt x="1173" y="387"/>
                  </a:cubicBezTo>
                  <a:cubicBezTo>
                    <a:pt x="1155" y="363"/>
                    <a:pt x="1126" y="351"/>
                    <a:pt x="1088" y="351"/>
                  </a:cubicBezTo>
                  <a:close/>
                  <a:moveTo>
                    <a:pt x="4340" y="350"/>
                  </a:moveTo>
                  <a:cubicBezTo>
                    <a:pt x="4295" y="350"/>
                    <a:pt x="4255" y="368"/>
                    <a:pt x="4220" y="404"/>
                  </a:cubicBezTo>
                  <a:cubicBezTo>
                    <a:pt x="4185" y="439"/>
                    <a:pt x="4157" y="488"/>
                    <a:pt x="4137" y="549"/>
                  </a:cubicBezTo>
                  <a:cubicBezTo>
                    <a:pt x="4117" y="610"/>
                    <a:pt x="4107" y="670"/>
                    <a:pt x="4107" y="731"/>
                  </a:cubicBezTo>
                  <a:cubicBezTo>
                    <a:pt x="4107" y="776"/>
                    <a:pt x="4113" y="810"/>
                    <a:pt x="4125" y="832"/>
                  </a:cubicBezTo>
                  <a:cubicBezTo>
                    <a:pt x="4138" y="855"/>
                    <a:pt x="4158" y="866"/>
                    <a:pt x="4188" y="866"/>
                  </a:cubicBezTo>
                  <a:cubicBezTo>
                    <a:pt x="4201" y="866"/>
                    <a:pt x="4215" y="863"/>
                    <a:pt x="4229" y="857"/>
                  </a:cubicBezTo>
                  <a:cubicBezTo>
                    <a:pt x="4243" y="851"/>
                    <a:pt x="4257" y="842"/>
                    <a:pt x="4272" y="829"/>
                  </a:cubicBezTo>
                  <a:cubicBezTo>
                    <a:pt x="4287" y="816"/>
                    <a:pt x="4302" y="800"/>
                    <a:pt x="4316" y="781"/>
                  </a:cubicBezTo>
                  <a:cubicBezTo>
                    <a:pt x="4331" y="762"/>
                    <a:pt x="4344" y="743"/>
                    <a:pt x="4357" y="725"/>
                  </a:cubicBezTo>
                  <a:cubicBezTo>
                    <a:pt x="4369" y="706"/>
                    <a:pt x="4380" y="683"/>
                    <a:pt x="4390" y="657"/>
                  </a:cubicBezTo>
                  <a:cubicBezTo>
                    <a:pt x="4401" y="631"/>
                    <a:pt x="4410" y="600"/>
                    <a:pt x="4417" y="564"/>
                  </a:cubicBezTo>
                  <a:lnTo>
                    <a:pt x="4423" y="536"/>
                  </a:lnTo>
                  <a:cubicBezTo>
                    <a:pt x="4430" y="504"/>
                    <a:pt x="4433" y="475"/>
                    <a:pt x="4433" y="447"/>
                  </a:cubicBezTo>
                  <a:cubicBezTo>
                    <a:pt x="4433" y="413"/>
                    <a:pt x="4426" y="388"/>
                    <a:pt x="4411" y="373"/>
                  </a:cubicBezTo>
                  <a:cubicBezTo>
                    <a:pt x="4397" y="357"/>
                    <a:pt x="4373" y="350"/>
                    <a:pt x="4340" y="350"/>
                  </a:cubicBezTo>
                  <a:close/>
                  <a:moveTo>
                    <a:pt x="3686" y="350"/>
                  </a:moveTo>
                  <a:cubicBezTo>
                    <a:pt x="3642" y="350"/>
                    <a:pt x="3600" y="372"/>
                    <a:pt x="3559" y="416"/>
                  </a:cubicBezTo>
                  <a:cubicBezTo>
                    <a:pt x="3519" y="461"/>
                    <a:pt x="3487" y="521"/>
                    <a:pt x="3466" y="596"/>
                  </a:cubicBezTo>
                  <a:cubicBezTo>
                    <a:pt x="3527" y="596"/>
                    <a:pt x="3580" y="590"/>
                    <a:pt x="3624" y="580"/>
                  </a:cubicBezTo>
                  <a:cubicBezTo>
                    <a:pt x="3667" y="569"/>
                    <a:pt x="3701" y="552"/>
                    <a:pt x="3725" y="529"/>
                  </a:cubicBezTo>
                  <a:cubicBezTo>
                    <a:pt x="3748" y="506"/>
                    <a:pt x="3760" y="474"/>
                    <a:pt x="3760" y="435"/>
                  </a:cubicBezTo>
                  <a:cubicBezTo>
                    <a:pt x="3760" y="408"/>
                    <a:pt x="3754" y="387"/>
                    <a:pt x="3741" y="372"/>
                  </a:cubicBezTo>
                  <a:cubicBezTo>
                    <a:pt x="3729" y="357"/>
                    <a:pt x="3711" y="350"/>
                    <a:pt x="3686" y="350"/>
                  </a:cubicBezTo>
                  <a:close/>
                  <a:moveTo>
                    <a:pt x="2413" y="350"/>
                  </a:moveTo>
                  <a:cubicBezTo>
                    <a:pt x="2368" y="350"/>
                    <a:pt x="2328" y="368"/>
                    <a:pt x="2292" y="404"/>
                  </a:cubicBezTo>
                  <a:cubicBezTo>
                    <a:pt x="2257" y="440"/>
                    <a:pt x="2229" y="488"/>
                    <a:pt x="2209" y="549"/>
                  </a:cubicBezTo>
                  <a:cubicBezTo>
                    <a:pt x="2189" y="610"/>
                    <a:pt x="2179" y="670"/>
                    <a:pt x="2179" y="731"/>
                  </a:cubicBezTo>
                  <a:cubicBezTo>
                    <a:pt x="2179" y="776"/>
                    <a:pt x="2185" y="810"/>
                    <a:pt x="2197" y="832"/>
                  </a:cubicBezTo>
                  <a:cubicBezTo>
                    <a:pt x="2210" y="855"/>
                    <a:pt x="2230" y="866"/>
                    <a:pt x="2260" y="866"/>
                  </a:cubicBezTo>
                  <a:cubicBezTo>
                    <a:pt x="2288" y="866"/>
                    <a:pt x="2316" y="853"/>
                    <a:pt x="2344" y="829"/>
                  </a:cubicBezTo>
                  <a:cubicBezTo>
                    <a:pt x="2372" y="804"/>
                    <a:pt x="2400" y="768"/>
                    <a:pt x="2430" y="723"/>
                  </a:cubicBezTo>
                  <a:cubicBezTo>
                    <a:pt x="2459" y="677"/>
                    <a:pt x="2480" y="624"/>
                    <a:pt x="2492" y="564"/>
                  </a:cubicBezTo>
                  <a:lnTo>
                    <a:pt x="2498" y="536"/>
                  </a:lnTo>
                  <a:cubicBezTo>
                    <a:pt x="2502" y="518"/>
                    <a:pt x="2504" y="502"/>
                    <a:pt x="2506" y="489"/>
                  </a:cubicBezTo>
                  <a:cubicBezTo>
                    <a:pt x="2507" y="476"/>
                    <a:pt x="2507" y="462"/>
                    <a:pt x="2507" y="447"/>
                  </a:cubicBezTo>
                  <a:cubicBezTo>
                    <a:pt x="2507" y="413"/>
                    <a:pt x="2500" y="389"/>
                    <a:pt x="2486" y="373"/>
                  </a:cubicBezTo>
                  <a:cubicBezTo>
                    <a:pt x="2472" y="358"/>
                    <a:pt x="2447" y="350"/>
                    <a:pt x="2413" y="350"/>
                  </a:cubicBezTo>
                  <a:close/>
                  <a:moveTo>
                    <a:pt x="1811" y="299"/>
                  </a:moveTo>
                  <a:cubicBezTo>
                    <a:pt x="1868" y="299"/>
                    <a:pt x="1922" y="305"/>
                    <a:pt x="1970" y="318"/>
                  </a:cubicBezTo>
                  <a:lnTo>
                    <a:pt x="1938" y="466"/>
                  </a:lnTo>
                  <a:lnTo>
                    <a:pt x="1870" y="466"/>
                  </a:lnTo>
                  <a:cubicBezTo>
                    <a:pt x="1869" y="433"/>
                    <a:pt x="1866" y="409"/>
                    <a:pt x="1862" y="394"/>
                  </a:cubicBezTo>
                  <a:cubicBezTo>
                    <a:pt x="1857" y="379"/>
                    <a:pt x="1850" y="368"/>
                    <a:pt x="1840" y="361"/>
                  </a:cubicBezTo>
                  <a:cubicBezTo>
                    <a:pt x="1829" y="353"/>
                    <a:pt x="1815" y="350"/>
                    <a:pt x="1796" y="350"/>
                  </a:cubicBezTo>
                  <a:cubicBezTo>
                    <a:pt x="1752" y="350"/>
                    <a:pt x="1713" y="367"/>
                    <a:pt x="1678" y="402"/>
                  </a:cubicBezTo>
                  <a:cubicBezTo>
                    <a:pt x="1643" y="437"/>
                    <a:pt x="1614" y="487"/>
                    <a:pt x="1592" y="551"/>
                  </a:cubicBezTo>
                  <a:cubicBezTo>
                    <a:pt x="1570" y="615"/>
                    <a:pt x="1559" y="677"/>
                    <a:pt x="1559" y="736"/>
                  </a:cubicBezTo>
                  <a:cubicBezTo>
                    <a:pt x="1559" y="780"/>
                    <a:pt x="1567" y="813"/>
                    <a:pt x="1585" y="835"/>
                  </a:cubicBezTo>
                  <a:cubicBezTo>
                    <a:pt x="1602" y="856"/>
                    <a:pt x="1628" y="867"/>
                    <a:pt x="1663" y="867"/>
                  </a:cubicBezTo>
                  <a:cubicBezTo>
                    <a:pt x="1703" y="867"/>
                    <a:pt x="1737" y="860"/>
                    <a:pt x="1766" y="845"/>
                  </a:cubicBezTo>
                  <a:cubicBezTo>
                    <a:pt x="1795" y="830"/>
                    <a:pt x="1825" y="806"/>
                    <a:pt x="1858" y="774"/>
                  </a:cubicBezTo>
                  <a:lnTo>
                    <a:pt x="1897" y="814"/>
                  </a:lnTo>
                  <a:cubicBezTo>
                    <a:pt x="1856" y="859"/>
                    <a:pt x="1815" y="892"/>
                    <a:pt x="1774" y="913"/>
                  </a:cubicBezTo>
                  <a:cubicBezTo>
                    <a:pt x="1732" y="934"/>
                    <a:pt x="1688" y="944"/>
                    <a:pt x="1640" y="944"/>
                  </a:cubicBezTo>
                  <a:cubicBezTo>
                    <a:pt x="1577" y="944"/>
                    <a:pt x="1529" y="925"/>
                    <a:pt x="1496" y="888"/>
                  </a:cubicBezTo>
                  <a:cubicBezTo>
                    <a:pt x="1464" y="851"/>
                    <a:pt x="1447" y="796"/>
                    <a:pt x="1447" y="725"/>
                  </a:cubicBezTo>
                  <a:cubicBezTo>
                    <a:pt x="1447" y="678"/>
                    <a:pt x="1456" y="627"/>
                    <a:pt x="1473" y="572"/>
                  </a:cubicBezTo>
                  <a:cubicBezTo>
                    <a:pt x="1491" y="516"/>
                    <a:pt x="1516" y="467"/>
                    <a:pt x="1550" y="425"/>
                  </a:cubicBezTo>
                  <a:cubicBezTo>
                    <a:pt x="1583" y="383"/>
                    <a:pt x="1622" y="351"/>
                    <a:pt x="1667" y="330"/>
                  </a:cubicBezTo>
                  <a:cubicBezTo>
                    <a:pt x="1712" y="309"/>
                    <a:pt x="1760" y="299"/>
                    <a:pt x="1811" y="299"/>
                  </a:cubicBezTo>
                  <a:close/>
                  <a:moveTo>
                    <a:pt x="1101" y="299"/>
                  </a:moveTo>
                  <a:cubicBezTo>
                    <a:pt x="1170" y="299"/>
                    <a:pt x="1223" y="318"/>
                    <a:pt x="1260" y="356"/>
                  </a:cubicBezTo>
                  <a:cubicBezTo>
                    <a:pt x="1296" y="394"/>
                    <a:pt x="1315" y="448"/>
                    <a:pt x="1315" y="519"/>
                  </a:cubicBezTo>
                  <a:cubicBezTo>
                    <a:pt x="1315" y="570"/>
                    <a:pt x="1306" y="624"/>
                    <a:pt x="1288" y="681"/>
                  </a:cubicBezTo>
                  <a:cubicBezTo>
                    <a:pt x="1271" y="739"/>
                    <a:pt x="1247" y="787"/>
                    <a:pt x="1216" y="826"/>
                  </a:cubicBezTo>
                  <a:cubicBezTo>
                    <a:pt x="1185" y="865"/>
                    <a:pt x="1149" y="895"/>
                    <a:pt x="1106" y="914"/>
                  </a:cubicBezTo>
                  <a:cubicBezTo>
                    <a:pt x="1063" y="934"/>
                    <a:pt x="1014" y="944"/>
                    <a:pt x="959" y="944"/>
                  </a:cubicBezTo>
                  <a:cubicBezTo>
                    <a:pt x="892" y="944"/>
                    <a:pt x="839" y="925"/>
                    <a:pt x="802" y="887"/>
                  </a:cubicBezTo>
                  <a:cubicBezTo>
                    <a:pt x="765" y="849"/>
                    <a:pt x="746" y="795"/>
                    <a:pt x="746" y="724"/>
                  </a:cubicBezTo>
                  <a:cubicBezTo>
                    <a:pt x="746" y="689"/>
                    <a:pt x="752" y="649"/>
                    <a:pt x="762" y="604"/>
                  </a:cubicBezTo>
                  <a:cubicBezTo>
                    <a:pt x="776" y="542"/>
                    <a:pt x="798" y="488"/>
                    <a:pt x="830" y="442"/>
                  </a:cubicBezTo>
                  <a:cubicBezTo>
                    <a:pt x="862" y="396"/>
                    <a:pt x="901" y="360"/>
                    <a:pt x="947" y="336"/>
                  </a:cubicBezTo>
                  <a:cubicBezTo>
                    <a:pt x="994" y="311"/>
                    <a:pt x="1045" y="299"/>
                    <a:pt x="1101" y="299"/>
                  </a:cubicBezTo>
                  <a:close/>
                  <a:moveTo>
                    <a:pt x="5408" y="298"/>
                  </a:moveTo>
                  <a:cubicBezTo>
                    <a:pt x="5436" y="298"/>
                    <a:pt x="5457" y="307"/>
                    <a:pt x="5473" y="325"/>
                  </a:cubicBezTo>
                  <a:cubicBezTo>
                    <a:pt x="5489" y="343"/>
                    <a:pt x="5497" y="367"/>
                    <a:pt x="5497" y="396"/>
                  </a:cubicBezTo>
                  <a:cubicBezTo>
                    <a:pt x="5497" y="419"/>
                    <a:pt x="5492" y="445"/>
                    <a:pt x="5481" y="473"/>
                  </a:cubicBezTo>
                  <a:lnTo>
                    <a:pt x="5489" y="476"/>
                  </a:lnTo>
                  <a:cubicBezTo>
                    <a:pt x="5532" y="416"/>
                    <a:pt x="5572" y="371"/>
                    <a:pt x="5611" y="342"/>
                  </a:cubicBezTo>
                  <a:cubicBezTo>
                    <a:pt x="5649" y="313"/>
                    <a:pt x="5689" y="299"/>
                    <a:pt x="5730" y="299"/>
                  </a:cubicBezTo>
                  <a:cubicBezTo>
                    <a:pt x="5770" y="299"/>
                    <a:pt x="5801" y="311"/>
                    <a:pt x="5823" y="334"/>
                  </a:cubicBezTo>
                  <a:cubicBezTo>
                    <a:pt x="5845" y="357"/>
                    <a:pt x="5856" y="389"/>
                    <a:pt x="5856" y="431"/>
                  </a:cubicBezTo>
                  <a:cubicBezTo>
                    <a:pt x="5856" y="458"/>
                    <a:pt x="5849" y="497"/>
                    <a:pt x="5837" y="547"/>
                  </a:cubicBezTo>
                  <a:lnTo>
                    <a:pt x="5794" y="718"/>
                  </a:lnTo>
                  <a:cubicBezTo>
                    <a:pt x="5783" y="766"/>
                    <a:pt x="5777" y="799"/>
                    <a:pt x="5777" y="819"/>
                  </a:cubicBezTo>
                  <a:cubicBezTo>
                    <a:pt x="5777" y="836"/>
                    <a:pt x="5780" y="849"/>
                    <a:pt x="5785" y="857"/>
                  </a:cubicBezTo>
                  <a:cubicBezTo>
                    <a:pt x="5791" y="864"/>
                    <a:pt x="5800" y="868"/>
                    <a:pt x="5812" y="868"/>
                  </a:cubicBezTo>
                  <a:cubicBezTo>
                    <a:pt x="5825" y="868"/>
                    <a:pt x="5839" y="863"/>
                    <a:pt x="5854" y="852"/>
                  </a:cubicBezTo>
                  <a:cubicBezTo>
                    <a:pt x="5869" y="842"/>
                    <a:pt x="5889" y="821"/>
                    <a:pt x="5916" y="791"/>
                  </a:cubicBezTo>
                  <a:lnTo>
                    <a:pt x="5954" y="828"/>
                  </a:lnTo>
                  <a:cubicBezTo>
                    <a:pt x="5916" y="868"/>
                    <a:pt x="5884" y="897"/>
                    <a:pt x="5856" y="916"/>
                  </a:cubicBezTo>
                  <a:cubicBezTo>
                    <a:pt x="5828" y="934"/>
                    <a:pt x="5796" y="943"/>
                    <a:pt x="5760" y="943"/>
                  </a:cubicBezTo>
                  <a:cubicBezTo>
                    <a:pt x="5732" y="943"/>
                    <a:pt x="5710" y="933"/>
                    <a:pt x="5693" y="913"/>
                  </a:cubicBezTo>
                  <a:cubicBezTo>
                    <a:pt x="5676" y="893"/>
                    <a:pt x="5667" y="867"/>
                    <a:pt x="5667" y="836"/>
                  </a:cubicBezTo>
                  <a:cubicBezTo>
                    <a:pt x="5667" y="808"/>
                    <a:pt x="5674" y="766"/>
                    <a:pt x="5689" y="711"/>
                  </a:cubicBezTo>
                  <a:lnTo>
                    <a:pt x="5717" y="598"/>
                  </a:lnTo>
                  <a:cubicBezTo>
                    <a:pt x="5728" y="557"/>
                    <a:pt x="5735" y="527"/>
                    <a:pt x="5738" y="508"/>
                  </a:cubicBezTo>
                  <a:cubicBezTo>
                    <a:pt x="5741" y="488"/>
                    <a:pt x="5743" y="472"/>
                    <a:pt x="5743" y="460"/>
                  </a:cubicBezTo>
                  <a:cubicBezTo>
                    <a:pt x="5743" y="430"/>
                    <a:pt x="5738" y="408"/>
                    <a:pt x="5728" y="395"/>
                  </a:cubicBezTo>
                  <a:cubicBezTo>
                    <a:pt x="5718" y="382"/>
                    <a:pt x="5702" y="375"/>
                    <a:pt x="5679" y="375"/>
                  </a:cubicBezTo>
                  <a:cubicBezTo>
                    <a:pt x="5661" y="375"/>
                    <a:pt x="5641" y="382"/>
                    <a:pt x="5620" y="397"/>
                  </a:cubicBezTo>
                  <a:cubicBezTo>
                    <a:pt x="5599" y="412"/>
                    <a:pt x="5576" y="434"/>
                    <a:pt x="5553" y="463"/>
                  </a:cubicBezTo>
                  <a:cubicBezTo>
                    <a:pt x="5529" y="492"/>
                    <a:pt x="5510" y="521"/>
                    <a:pt x="5496" y="548"/>
                  </a:cubicBezTo>
                  <a:cubicBezTo>
                    <a:pt x="5481" y="576"/>
                    <a:pt x="5470" y="610"/>
                    <a:pt x="5460" y="651"/>
                  </a:cubicBezTo>
                  <a:lnTo>
                    <a:pt x="5398" y="933"/>
                  </a:lnTo>
                  <a:lnTo>
                    <a:pt x="5286" y="933"/>
                  </a:lnTo>
                  <a:lnTo>
                    <a:pt x="5381" y="519"/>
                  </a:lnTo>
                  <a:cubicBezTo>
                    <a:pt x="5390" y="478"/>
                    <a:pt x="5395" y="445"/>
                    <a:pt x="5395" y="423"/>
                  </a:cubicBezTo>
                  <a:cubicBezTo>
                    <a:pt x="5395" y="405"/>
                    <a:pt x="5392" y="393"/>
                    <a:pt x="5387" y="385"/>
                  </a:cubicBezTo>
                  <a:cubicBezTo>
                    <a:pt x="5381" y="377"/>
                    <a:pt x="5372" y="373"/>
                    <a:pt x="5360" y="373"/>
                  </a:cubicBezTo>
                  <a:cubicBezTo>
                    <a:pt x="5346" y="373"/>
                    <a:pt x="5332" y="379"/>
                    <a:pt x="5317" y="390"/>
                  </a:cubicBezTo>
                  <a:cubicBezTo>
                    <a:pt x="5302" y="401"/>
                    <a:pt x="5282" y="421"/>
                    <a:pt x="5256" y="450"/>
                  </a:cubicBezTo>
                  <a:lnTo>
                    <a:pt x="5218" y="414"/>
                  </a:lnTo>
                  <a:cubicBezTo>
                    <a:pt x="5258" y="372"/>
                    <a:pt x="5292" y="342"/>
                    <a:pt x="5318" y="325"/>
                  </a:cubicBezTo>
                  <a:cubicBezTo>
                    <a:pt x="5345" y="307"/>
                    <a:pt x="5375" y="298"/>
                    <a:pt x="5408" y="298"/>
                  </a:cubicBezTo>
                  <a:close/>
                  <a:moveTo>
                    <a:pt x="3710" y="298"/>
                  </a:moveTo>
                  <a:cubicBezTo>
                    <a:pt x="3762" y="298"/>
                    <a:pt x="3802" y="309"/>
                    <a:pt x="3828" y="330"/>
                  </a:cubicBezTo>
                  <a:cubicBezTo>
                    <a:pt x="3854" y="352"/>
                    <a:pt x="3868" y="385"/>
                    <a:pt x="3868" y="430"/>
                  </a:cubicBezTo>
                  <a:cubicBezTo>
                    <a:pt x="3868" y="504"/>
                    <a:pt x="3833" y="559"/>
                    <a:pt x="3763" y="596"/>
                  </a:cubicBezTo>
                  <a:cubicBezTo>
                    <a:pt x="3694" y="633"/>
                    <a:pt x="3591" y="652"/>
                    <a:pt x="3455" y="652"/>
                  </a:cubicBezTo>
                  <a:cubicBezTo>
                    <a:pt x="3449" y="678"/>
                    <a:pt x="3447" y="706"/>
                    <a:pt x="3447" y="737"/>
                  </a:cubicBezTo>
                  <a:cubicBezTo>
                    <a:pt x="3447" y="782"/>
                    <a:pt x="3456" y="815"/>
                    <a:pt x="3474" y="836"/>
                  </a:cubicBezTo>
                  <a:cubicBezTo>
                    <a:pt x="3491" y="857"/>
                    <a:pt x="3521" y="867"/>
                    <a:pt x="3561" y="867"/>
                  </a:cubicBezTo>
                  <a:cubicBezTo>
                    <a:pt x="3601" y="867"/>
                    <a:pt x="3637" y="858"/>
                    <a:pt x="3670" y="841"/>
                  </a:cubicBezTo>
                  <a:cubicBezTo>
                    <a:pt x="3702" y="824"/>
                    <a:pt x="3736" y="797"/>
                    <a:pt x="3772" y="761"/>
                  </a:cubicBezTo>
                  <a:lnTo>
                    <a:pt x="3813" y="803"/>
                  </a:lnTo>
                  <a:cubicBezTo>
                    <a:pt x="3771" y="850"/>
                    <a:pt x="3728" y="885"/>
                    <a:pt x="3685" y="908"/>
                  </a:cubicBezTo>
                  <a:cubicBezTo>
                    <a:pt x="3641" y="932"/>
                    <a:pt x="3591" y="943"/>
                    <a:pt x="3534" y="943"/>
                  </a:cubicBezTo>
                  <a:cubicBezTo>
                    <a:pt x="3470" y="943"/>
                    <a:pt x="3422" y="924"/>
                    <a:pt x="3387" y="886"/>
                  </a:cubicBezTo>
                  <a:cubicBezTo>
                    <a:pt x="3353" y="847"/>
                    <a:pt x="3335" y="794"/>
                    <a:pt x="3335" y="725"/>
                  </a:cubicBezTo>
                  <a:cubicBezTo>
                    <a:pt x="3335" y="678"/>
                    <a:pt x="3344" y="628"/>
                    <a:pt x="3360" y="575"/>
                  </a:cubicBezTo>
                  <a:cubicBezTo>
                    <a:pt x="3377" y="522"/>
                    <a:pt x="3402" y="474"/>
                    <a:pt x="3436" y="432"/>
                  </a:cubicBezTo>
                  <a:cubicBezTo>
                    <a:pt x="3470" y="389"/>
                    <a:pt x="3511" y="356"/>
                    <a:pt x="3558" y="333"/>
                  </a:cubicBezTo>
                  <a:cubicBezTo>
                    <a:pt x="3606" y="310"/>
                    <a:pt x="3656" y="298"/>
                    <a:pt x="3710" y="298"/>
                  </a:cubicBezTo>
                  <a:close/>
                  <a:moveTo>
                    <a:pt x="2400" y="298"/>
                  </a:moveTo>
                  <a:cubicBezTo>
                    <a:pt x="2428" y="298"/>
                    <a:pt x="2455" y="301"/>
                    <a:pt x="2479" y="308"/>
                  </a:cubicBezTo>
                  <a:cubicBezTo>
                    <a:pt x="2504" y="314"/>
                    <a:pt x="2529" y="325"/>
                    <a:pt x="2555" y="341"/>
                  </a:cubicBezTo>
                  <a:lnTo>
                    <a:pt x="2615" y="298"/>
                  </a:lnTo>
                  <a:lnTo>
                    <a:pt x="2657" y="309"/>
                  </a:lnTo>
                  <a:lnTo>
                    <a:pt x="2561" y="722"/>
                  </a:lnTo>
                  <a:cubicBezTo>
                    <a:pt x="2551" y="764"/>
                    <a:pt x="2547" y="796"/>
                    <a:pt x="2547" y="819"/>
                  </a:cubicBezTo>
                  <a:cubicBezTo>
                    <a:pt x="2547" y="836"/>
                    <a:pt x="2549" y="849"/>
                    <a:pt x="2555" y="857"/>
                  </a:cubicBezTo>
                  <a:cubicBezTo>
                    <a:pt x="2561" y="864"/>
                    <a:pt x="2570" y="868"/>
                    <a:pt x="2582" y="868"/>
                  </a:cubicBezTo>
                  <a:cubicBezTo>
                    <a:pt x="2595" y="868"/>
                    <a:pt x="2609" y="863"/>
                    <a:pt x="2624" y="852"/>
                  </a:cubicBezTo>
                  <a:cubicBezTo>
                    <a:pt x="2638" y="842"/>
                    <a:pt x="2659" y="821"/>
                    <a:pt x="2686" y="791"/>
                  </a:cubicBezTo>
                  <a:lnTo>
                    <a:pt x="2723" y="828"/>
                  </a:lnTo>
                  <a:cubicBezTo>
                    <a:pt x="2684" y="870"/>
                    <a:pt x="2651" y="899"/>
                    <a:pt x="2623" y="917"/>
                  </a:cubicBezTo>
                  <a:cubicBezTo>
                    <a:pt x="2596" y="935"/>
                    <a:pt x="2566" y="943"/>
                    <a:pt x="2534" y="943"/>
                  </a:cubicBezTo>
                  <a:cubicBezTo>
                    <a:pt x="2507" y="943"/>
                    <a:pt x="2485" y="934"/>
                    <a:pt x="2469" y="917"/>
                  </a:cubicBezTo>
                  <a:cubicBezTo>
                    <a:pt x="2453" y="899"/>
                    <a:pt x="2445" y="875"/>
                    <a:pt x="2445" y="846"/>
                  </a:cubicBezTo>
                  <a:cubicBezTo>
                    <a:pt x="2445" y="822"/>
                    <a:pt x="2450" y="796"/>
                    <a:pt x="2460" y="769"/>
                  </a:cubicBezTo>
                  <a:lnTo>
                    <a:pt x="2451" y="767"/>
                  </a:lnTo>
                  <a:cubicBezTo>
                    <a:pt x="2410" y="828"/>
                    <a:pt x="2370" y="872"/>
                    <a:pt x="2333" y="900"/>
                  </a:cubicBezTo>
                  <a:cubicBezTo>
                    <a:pt x="2295" y="929"/>
                    <a:pt x="2256" y="943"/>
                    <a:pt x="2214" y="943"/>
                  </a:cubicBezTo>
                  <a:cubicBezTo>
                    <a:pt x="2166" y="943"/>
                    <a:pt x="2129" y="925"/>
                    <a:pt x="2103" y="889"/>
                  </a:cubicBezTo>
                  <a:cubicBezTo>
                    <a:pt x="2076" y="853"/>
                    <a:pt x="2063" y="802"/>
                    <a:pt x="2063" y="737"/>
                  </a:cubicBezTo>
                  <a:cubicBezTo>
                    <a:pt x="2063" y="662"/>
                    <a:pt x="2078" y="590"/>
                    <a:pt x="2107" y="521"/>
                  </a:cubicBezTo>
                  <a:cubicBezTo>
                    <a:pt x="2137" y="452"/>
                    <a:pt x="2177" y="398"/>
                    <a:pt x="2228" y="358"/>
                  </a:cubicBezTo>
                  <a:cubicBezTo>
                    <a:pt x="2280" y="318"/>
                    <a:pt x="2337" y="298"/>
                    <a:pt x="2400" y="298"/>
                  </a:cubicBezTo>
                  <a:close/>
                  <a:moveTo>
                    <a:pt x="2994" y="148"/>
                  </a:moveTo>
                  <a:lnTo>
                    <a:pt x="3084" y="148"/>
                  </a:lnTo>
                  <a:lnTo>
                    <a:pt x="3048" y="309"/>
                  </a:lnTo>
                  <a:lnTo>
                    <a:pt x="3246" y="309"/>
                  </a:lnTo>
                  <a:lnTo>
                    <a:pt x="3232" y="375"/>
                  </a:lnTo>
                  <a:lnTo>
                    <a:pt x="3034" y="375"/>
                  </a:lnTo>
                  <a:lnTo>
                    <a:pt x="2976" y="628"/>
                  </a:lnTo>
                  <a:cubicBezTo>
                    <a:pt x="2964" y="677"/>
                    <a:pt x="2957" y="713"/>
                    <a:pt x="2954" y="734"/>
                  </a:cubicBezTo>
                  <a:cubicBezTo>
                    <a:pt x="2951" y="756"/>
                    <a:pt x="2949" y="773"/>
                    <a:pt x="2949" y="786"/>
                  </a:cubicBezTo>
                  <a:cubicBezTo>
                    <a:pt x="2949" y="840"/>
                    <a:pt x="2972" y="867"/>
                    <a:pt x="3017" y="867"/>
                  </a:cubicBezTo>
                  <a:cubicBezTo>
                    <a:pt x="3036" y="867"/>
                    <a:pt x="3056" y="860"/>
                    <a:pt x="3078" y="845"/>
                  </a:cubicBezTo>
                  <a:cubicBezTo>
                    <a:pt x="3099" y="831"/>
                    <a:pt x="3125" y="806"/>
                    <a:pt x="3154" y="771"/>
                  </a:cubicBezTo>
                  <a:lnTo>
                    <a:pt x="3192" y="810"/>
                  </a:lnTo>
                  <a:cubicBezTo>
                    <a:pt x="3154" y="855"/>
                    <a:pt x="3118" y="889"/>
                    <a:pt x="3083" y="911"/>
                  </a:cubicBezTo>
                  <a:cubicBezTo>
                    <a:pt x="3048" y="933"/>
                    <a:pt x="3011" y="943"/>
                    <a:pt x="2973" y="943"/>
                  </a:cubicBezTo>
                  <a:cubicBezTo>
                    <a:pt x="2882" y="943"/>
                    <a:pt x="2837" y="898"/>
                    <a:pt x="2837" y="806"/>
                  </a:cubicBezTo>
                  <a:cubicBezTo>
                    <a:pt x="2837" y="777"/>
                    <a:pt x="2840" y="746"/>
                    <a:pt x="2848" y="714"/>
                  </a:cubicBezTo>
                  <a:lnTo>
                    <a:pt x="2925" y="375"/>
                  </a:lnTo>
                  <a:lnTo>
                    <a:pt x="2815" y="375"/>
                  </a:lnTo>
                  <a:lnTo>
                    <a:pt x="2825" y="330"/>
                  </a:lnTo>
                  <a:cubicBezTo>
                    <a:pt x="2851" y="330"/>
                    <a:pt x="2870" y="328"/>
                    <a:pt x="2883" y="324"/>
                  </a:cubicBezTo>
                  <a:cubicBezTo>
                    <a:pt x="2896" y="321"/>
                    <a:pt x="2908" y="316"/>
                    <a:pt x="2917" y="310"/>
                  </a:cubicBezTo>
                  <a:cubicBezTo>
                    <a:pt x="2925" y="304"/>
                    <a:pt x="2934" y="295"/>
                    <a:pt x="2941" y="284"/>
                  </a:cubicBezTo>
                  <a:cubicBezTo>
                    <a:pt x="2948" y="273"/>
                    <a:pt x="2956" y="258"/>
                    <a:pt x="2962" y="241"/>
                  </a:cubicBezTo>
                  <a:cubicBezTo>
                    <a:pt x="2969" y="223"/>
                    <a:pt x="2980" y="192"/>
                    <a:pt x="2994" y="148"/>
                  </a:cubicBezTo>
                  <a:close/>
                  <a:moveTo>
                    <a:pt x="4907" y="43"/>
                  </a:moveTo>
                  <a:lnTo>
                    <a:pt x="5168" y="43"/>
                  </a:lnTo>
                  <a:lnTo>
                    <a:pt x="5161" y="74"/>
                  </a:lnTo>
                  <a:cubicBezTo>
                    <a:pt x="5144" y="78"/>
                    <a:pt x="5132" y="82"/>
                    <a:pt x="5125" y="86"/>
                  </a:cubicBezTo>
                  <a:cubicBezTo>
                    <a:pt x="5118" y="91"/>
                    <a:pt x="5111" y="97"/>
                    <a:pt x="5106" y="106"/>
                  </a:cubicBezTo>
                  <a:cubicBezTo>
                    <a:pt x="5100" y="114"/>
                    <a:pt x="5094" y="128"/>
                    <a:pt x="5088" y="147"/>
                  </a:cubicBezTo>
                  <a:cubicBezTo>
                    <a:pt x="5082" y="165"/>
                    <a:pt x="5074" y="195"/>
                    <a:pt x="5065" y="237"/>
                  </a:cubicBezTo>
                  <a:lnTo>
                    <a:pt x="4954" y="743"/>
                  </a:lnTo>
                  <a:cubicBezTo>
                    <a:pt x="4948" y="769"/>
                    <a:pt x="4944" y="789"/>
                    <a:pt x="4943" y="804"/>
                  </a:cubicBezTo>
                  <a:cubicBezTo>
                    <a:pt x="4941" y="819"/>
                    <a:pt x="4940" y="833"/>
                    <a:pt x="4940" y="845"/>
                  </a:cubicBezTo>
                  <a:cubicBezTo>
                    <a:pt x="4940" y="864"/>
                    <a:pt x="4945" y="878"/>
                    <a:pt x="4955" y="886"/>
                  </a:cubicBezTo>
                  <a:cubicBezTo>
                    <a:pt x="4965" y="894"/>
                    <a:pt x="4981" y="899"/>
                    <a:pt x="5004" y="901"/>
                  </a:cubicBezTo>
                  <a:lnTo>
                    <a:pt x="4997" y="933"/>
                  </a:lnTo>
                  <a:lnTo>
                    <a:pt x="4736" y="933"/>
                  </a:lnTo>
                  <a:lnTo>
                    <a:pt x="4743" y="901"/>
                  </a:lnTo>
                  <a:cubicBezTo>
                    <a:pt x="4760" y="898"/>
                    <a:pt x="4772" y="894"/>
                    <a:pt x="4780" y="888"/>
                  </a:cubicBezTo>
                  <a:cubicBezTo>
                    <a:pt x="4789" y="882"/>
                    <a:pt x="4796" y="874"/>
                    <a:pt x="4801" y="864"/>
                  </a:cubicBezTo>
                  <a:cubicBezTo>
                    <a:pt x="4807" y="853"/>
                    <a:pt x="4812" y="841"/>
                    <a:pt x="4817" y="826"/>
                  </a:cubicBezTo>
                  <a:cubicBezTo>
                    <a:pt x="4822" y="811"/>
                    <a:pt x="4829" y="782"/>
                    <a:pt x="4838" y="739"/>
                  </a:cubicBezTo>
                  <a:lnTo>
                    <a:pt x="4949" y="236"/>
                  </a:lnTo>
                  <a:cubicBezTo>
                    <a:pt x="4959" y="193"/>
                    <a:pt x="4964" y="158"/>
                    <a:pt x="4964" y="131"/>
                  </a:cubicBezTo>
                  <a:cubicBezTo>
                    <a:pt x="4964" y="111"/>
                    <a:pt x="4958" y="97"/>
                    <a:pt x="4948" y="89"/>
                  </a:cubicBezTo>
                  <a:cubicBezTo>
                    <a:pt x="4938" y="80"/>
                    <a:pt x="4922" y="76"/>
                    <a:pt x="4900" y="74"/>
                  </a:cubicBezTo>
                  <a:lnTo>
                    <a:pt x="4907" y="43"/>
                  </a:lnTo>
                  <a:close/>
                  <a:moveTo>
                    <a:pt x="171" y="43"/>
                  </a:moveTo>
                  <a:lnTo>
                    <a:pt x="432" y="43"/>
                  </a:lnTo>
                  <a:lnTo>
                    <a:pt x="425" y="74"/>
                  </a:lnTo>
                  <a:cubicBezTo>
                    <a:pt x="408" y="78"/>
                    <a:pt x="396" y="82"/>
                    <a:pt x="389" y="86"/>
                  </a:cubicBezTo>
                  <a:cubicBezTo>
                    <a:pt x="382" y="91"/>
                    <a:pt x="375" y="97"/>
                    <a:pt x="370" y="106"/>
                  </a:cubicBezTo>
                  <a:cubicBezTo>
                    <a:pt x="364" y="114"/>
                    <a:pt x="358" y="128"/>
                    <a:pt x="352" y="147"/>
                  </a:cubicBezTo>
                  <a:cubicBezTo>
                    <a:pt x="346" y="165"/>
                    <a:pt x="338" y="195"/>
                    <a:pt x="329" y="237"/>
                  </a:cubicBezTo>
                  <a:lnTo>
                    <a:pt x="190" y="873"/>
                  </a:lnTo>
                  <a:lnTo>
                    <a:pt x="350" y="873"/>
                  </a:lnTo>
                  <a:cubicBezTo>
                    <a:pt x="379" y="873"/>
                    <a:pt x="402" y="870"/>
                    <a:pt x="419" y="864"/>
                  </a:cubicBezTo>
                  <a:cubicBezTo>
                    <a:pt x="436" y="859"/>
                    <a:pt x="452" y="848"/>
                    <a:pt x="467" y="833"/>
                  </a:cubicBezTo>
                  <a:cubicBezTo>
                    <a:pt x="482" y="818"/>
                    <a:pt x="496" y="798"/>
                    <a:pt x="511" y="772"/>
                  </a:cubicBezTo>
                  <a:cubicBezTo>
                    <a:pt x="525" y="747"/>
                    <a:pt x="540" y="715"/>
                    <a:pt x="554" y="677"/>
                  </a:cubicBezTo>
                  <a:lnTo>
                    <a:pt x="618" y="677"/>
                  </a:lnTo>
                  <a:lnTo>
                    <a:pt x="552" y="933"/>
                  </a:lnTo>
                  <a:lnTo>
                    <a:pt x="0" y="933"/>
                  </a:lnTo>
                  <a:lnTo>
                    <a:pt x="7" y="901"/>
                  </a:lnTo>
                  <a:cubicBezTo>
                    <a:pt x="24" y="898"/>
                    <a:pt x="36" y="894"/>
                    <a:pt x="44" y="888"/>
                  </a:cubicBezTo>
                  <a:cubicBezTo>
                    <a:pt x="53" y="882"/>
                    <a:pt x="60" y="874"/>
                    <a:pt x="65" y="864"/>
                  </a:cubicBezTo>
                  <a:cubicBezTo>
                    <a:pt x="71" y="853"/>
                    <a:pt x="76" y="841"/>
                    <a:pt x="81" y="826"/>
                  </a:cubicBezTo>
                  <a:cubicBezTo>
                    <a:pt x="86" y="811"/>
                    <a:pt x="93" y="782"/>
                    <a:pt x="102" y="739"/>
                  </a:cubicBezTo>
                  <a:lnTo>
                    <a:pt x="213" y="236"/>
                  </a:lnTo>
                  <a:cubicBezTo>
                    <a:pt x="223" y="193"/>
                    <a:pt x="228" y="158"/>
                    <a:pt x="228" y="131"/>
                  </a:cubicBezTo>
                  <a:cubicBezTo>
                    <a:pt x="228" y="111"/>
                    <a:pt x="222" y="97"/>
                    <a:pt x="212" y="89"/>
                  </a:cubicBezTo>
                  <a:cubicBezTo>
                    <a:pt x="202" y="80"/>
                    <a:pt x="186" y="76"/>
                    <a:pt x="164" y="74"/>
                  </a:cubicBezTo>
                  <a:lnTo>
                    <a:pt x="171" y="43"/>
                  </a:lnTo>
                  <a:close/>
                  <a:moveTo>
                    <a:pt x="4613" y="0"/>
                  </a:moveTo>
                  <a:lnTo>
                    <a:pt x="4651" y="0"/>
                  </a:lnTo>
                  <a:lnTo>
                    <a:pt x="4489" y="722"/>
                  </a:lnTo>
                  <a:cubicBezTo>
                    <a:pt x="4479" y="765"/>
                    <a:pt x="4475" y="797"/>
                    <a:pt x="4475" y="819"/>
                  </a:cubicBezTo>
                  <a:cubicBezTo>
                    <a:pt x="4475" y="836"/>
                    <a:pt x="4477" y="849"/>
                    <a:pt x="4483" y="857"/>
                  </a:cubicBezTo>
                  <a:cubicBezTo>
                    <a:pt x="4489" y="864"/>
                    <a:pt x="4498" y="868"/>
                    <a:pt x="4510" y="868"/>
                  </a:cubicBezTo>
                  <a:cubicBezTo>
                    <a:pt x="4523" y="868"/>
                    <a:pt x="4537" y="863"/>
                    <a:pt x="4552" y="852"/>
                  </a:cubicBezTo>
                  <a:cubicBezTo>
                    <a:pt x="4566" y="842"/>
                    <a:pt x="4587" y="821"/>
                    <a:pt x="4614" y="791"/>
                  </a:cubicBezTo>
                  <a:lnTo>
                    <a:pt x="4651" y="828"/>
                  </a:lnTo>
                  <a:cubicBezTo>
                    <a:pt x="4611" y="870"/>
                    <a:pt x="4578" y="900"/>
                    <a:pt x="4550" y="917"/>
                  </a:cubicBezTo>
                  <a:cubicBezTo>
                    <a:pt x="4523" y="935"/>
                    <a:pt x="4493" y="943"/>
                    <a:pt x="4462" y="943"/>
                  </a:cubicBezTo>
                  <a:cubicBezTo>
                    <a:pt x="4435" y="943"/>
                    <a:pt x="4413" y="934"/>
                    <a:pt x="4397" y="917"/>
                  </a:cubicBezTo>
                  <a:cubicBezTo>
                    <a:pt x="4381" y="899"/>
                    <a:pt x="4373" y="875"/>
                    <a:pt x="4373" y="846"/>
                  </a:cubicBezTo>
                  <a:cubicBezTo>
                    <a:pt x="4373" y="822"/>
                    <a:pt x="4378" y="796"/>
                    <a:pt x="4388" y="769"/>
                  </a:cubicBezTo>
                  <a:lnTo>
                    <a:pt x="4379" y="767"/>
                  </a:lnTo>
                  <a:cubicBezTo>
                    <a:pt x="4338" y="828"/>
                    <a:pt x="4298" y="872"/>
                    <a:pt x="4261" y="900"/>
                  </a:cubicBezTo>
                  <a:cubicBezTo>
                    <a:pt x="4223" y="929"/>
                    <a:pt x="4184" y="943"/>
                    <a:pt x="4142" y="943"/>
                  </a:cubicBezTo>
                  <a:cubicBezTo>
                    <a:pt x="4094" y="943"/>
                    <a:pt x="4057" y="925"/>
                    <a:pt x="4031" y="889"/>
                  </a:cubicBezTo>
                  <a:cubicBezTo>
                    <a:pt x="4004" y="853"/>
                    <a:pt x="3991" y="802"/>
                    <a:pt x="3991" y="737"/>
                  </a:cubicBezTo>
                  <a:cubicBezTo>
                    <a:pt x="3991" y="662"/>
                    <a:pt x="4006" y="590"/>
                    <a:pt x="4035" y="521"/>
                  </a:cubicBezTo>
                  <a:cubicBezTo>
                    <a:pt x="4065" y="452"/>
                    <a:pt x="4105" y="398"/>
                    <a:pt x="4156" y="358"/>
                  </a:cubicBezTo>
                  <a:cubicBezTo>
                    <a:pt x="4208" y="318"/>
                    <a:pt x="4265" y="298"/>
                    <a:pt x="4328" y="298"/>
                  </a:cubicBezTo>
                  <a:cubicBezTo>
                    <a:pt x="4354" y="298"/>
                    <a:pt x="4379" y="301"/>
                    <a:pt x="4401" y="306"/>
                  </a:cubicBezTo>
                  <a:cubicBezTo>
                    <a:pt x="4424" y="312"/>
                    <a:pt x="4447" y="321"/>
                    <a:pt x="4470" y="335"/>
                  </a:cubicBezTo>
                  <a:lnTo>
                    <a:pt x="4504" y="184"/>
                  </a:lnTo>
                  <a:cubicBezTo>
                    <a:pt x="4507" y="170"/>
                    <a:pt x="4511" y="154"/>
                    <a:pt x="4513" y="136"/>
                  </a:cubicBezTo>
                  <a:cubicBezTo>
                    <a:pt x="4516" y="119"/>
                    <a:pt x="4517" y="104"/>
                    <a:pt x="4517" y="91"/>
                  </a:cubicBezTo>
                  <a:cubicBezTo>
                    <a:pt x="4517" y="78"/>
                    <a:pt x="4515" y="68"/>
                    <a:pt x="4510" y="61"/>
                  </a:cubicBezTo>
                  <a:cubicBezTo>
                    <a:pt x="4505" y="54"/>
                    <a:pt x="4498" y="49"/>
                    <a:pt x="4489" y="46"/>
                  </a:cubicBezTo>
                  <a:cubicBezTo>
                    <a:pt x="4480" y="43"/>
                    <a:pt x="4464" y="41"/>
                    <a:pt x="4441" y="40"/>
                  </a:cubicBezTo>
                  <a:lnTo>
                    <a:pt x="4449" y="6"/>
                  </a:lnTo>
                  <a:lnTo>
                    <a:pt x="461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97" name="Freeform 91">
              <a:extLst>
                <a:ext uri="{FF2B5EF4-FFF2-40B4-BE49-F238E27FC236}">
                  <a16:creationId xmlns:a16="http://schemas.microsoft.com/office/drawing/2014/main" id="{4AADE562-A2EB-D014-F39A-43793E8C4193}"/>
                </a:ext>
              </a:extLst>
            </p:cNvPr>
            <p:cNvSpPr>
              <a:spLocks noEditPoints="1"/>
            </p:cNvSpPr>
            <p:nvPr/>
          </p:nvSpPr>
          <p:spPr bwMode="auto">
            <a:xfrm>
              <a:off x="5619750" y="3025775"/>
              <a:ext cx="1974850" cy="236537"/>
            </a:xfrm>
            <a:custGeom>
              <a:avLst/>
              <a:gdLst>
                <a:gd name="T0" fmla="*/ 4986 w 5184"/>
                <a:gd name="T1" fmla="*/ 0 h 619"/>
                <a:gd name="T2" fmla="*/ 5133 w 5184"/>
                <a:gd name="T3" fmla="*/ 109 h 619"/>
                <a:gd name="T4" fmla="*/ 5184 w 5184"/>
                <a:gd name="T5" fmla="*/ 310 h 619"/>
                <a:gd name="T6" fmla="*/ 5133 w 5184"/>
                <a:gd name="T7" fmla="*/ 511 h 619"/>
                <a:gd name="T8" fmla="*/ 4986 w 5184"/>
                <a:gd name="T9" fmla="*/ 619 h 619"/>
                <a:gd name="T10" fmla="*/ 4978 w 5184"/>
                <a:gd name="T11" fmla="*/ 594 h 619"/>
                <a:gd name="T12" fmla="*/ 5091 w 5184"/>
                <a:gd name="T13" fmla="*/ 495 h 619"/>
                <a:gd name="T14" fmla="*/ 5127 w 5184"/>
                <a:gd name="T15" fmla="*/ 307 h 619"/>
                <a:gd name="T16" fmla="*/ 5091 w 5184"/>
                <a:gd name="T17" fmla="*/ 124 h 619"/>
                <a:gd name="T18" fmla="*/ 4977 w 5184"/>
                <a:gd name="T19" fmla="*/ 26 h 619"/>
                <a:gd name="T20" fmla="*/ 4986 w 5184"/>
                <a:gd name="T21" fmla="*/ 0 h 619"/>
                <a:gd name="T22" fmla="*/ 197 w 5184"/>
                <a:gd name="T23" fmla="*/ 0 h 619"/>
                <a:gd name="T24" fmla="*/ 206 w 5184"/>
                <a:gd name="T25" fmla="*/ 26 h 619"/>
                <a:gd name="T26" fmla="*/ 93 w 5184"/>
                <a:gd name="T27" fmla="*/ 124 h 619"/>
                <a:gd name="T28" fmla="*/ 56 w 5184"/>
                <a:gd name="T29" fmla="*/ 307 h 619"/>
                <a:gd name="T30" fmla="*/ 93 w 5184"/>
                <a:gd name="T31" fmla="*/ 495 h 619"/>
                <a:gd name="T32" fmla="*/ 205 w 5184"/>
                <a:gd name="T33" fmla="*/ 594 h 619"/>
                <a:gd name="T34" fmla="*/ 197 w 5184"/>
                <a:gd name="T35" fmla="*/ 619 h 619"/>
                <a:gd name="T36" fmla="*/ 51 w 5184"/>
                <a:gd name="T37" fmla="*/ 511 h 619"/>
                <a:gd name="T38" fmla="*/ 0 w 5184"/>
                <a:gd name="T39" fmla="*/ 310 h 619"/>
                <a:gd name="T40" fmla="*/ 51 w 5184"/>
                <a:gd name="T41" fmla="*/ 109 h 619"/>
                <a:gd name="T42" fmla="*/ 197 w 5184"/>
                <a:gd name="T43"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4" h="619">
                  <a:moveTo>
                    <a:pt x="4986" y="0"/>
                  </a:moveTo>
                  <a:cubicBezTo>
                    <a:pt x="5050" y="17"/>
                    <a:pt x="5099" y="53"/>
                    <a:pt x="5133" y="109"/>
                  </a:cubicBezTo>
                  <a:cubicBezTo>
                    <a:pt x="5167" y="164"/>
                    <a:pt x="5184" y="231"/>
                    <a:pt x="5184" y="310"/>
                  </a:cubicBezTo>
                  <a:cubicBezTo>
                    <a:pt x="5184" y="389"/>
                    <a:pt x="5167" y="456"/>
                    <a:pt x="5133" y="511"/>
                  </a:cubicBezTo>
                  <a:cubicBezTo>
                    <a:pt x="5099" y="566"/>
                    <a:pt x="5050" y="602"/>
                    <a:pt x="4986" y="619"/>
                  </a:cubicBezTo>
                  <a:lnTo>
                    <a:pt x="4978" y="594"/>
                  </a:lnTo>
                  <a:cubicBezTo>
                    <a:pt x="5029" y="577"/>
                    <a:pt x="5066" y="544"/>
                    <a:pt x="5091" y="495"/>
                  </a:cubicBezTo>
                  <a:cubicBezTo>
                    <a:pt x="5115" y="446"/>
                    <a:pt x="5127" y="383"/>
                    <a:pt x="5127" y="307"/>
                  </a:cubicBezTo>
                  <a:cubicBezTo>
                    <a:pt x="5127" y="233"/>
                    <a:pt x="5115" y="172"/>
                    <a:pt x="5091" y="124"/>
                  </a:cubicBezTo>
                  <a:cubicBezTo>
                    <a:pt x="5066" y="75"/>
                    <a:pt x="5029" y="42"/>
                    <a:pt x="4977" y="26"/>
                  </a:cubicBezTo>
                  <a:lnTo>
                    <a:pt x="4986" y="0"/>
                  </a:lnTo>
                  <a:close/>
                  <a:moveTo>
                    <a:pt x="197" y="0"/>
                  </a:moveTo>
                  <a:lnTo>
                    <a:pt x="206" y="26"/>
                  </a:lnTo>
                  <a:cubicBezTo>
                    <a:pt x="155" y="42"/>
                    <a:pt x="117" y="75"/>
                    <a:pt x="93" y="124"/>
                  </a:cubicBezTo>
                  <a:cubicBezTo>
                    <a:pt x="68" y="172"/>
                    <a:pt x="56" y="233"/>
                    <a:pt x="56" y="307"/>
                  </a:cubicBezTo>
                  <a:cubicBezTo>
                    <a:pt x="56" y="383"/>
                    <a:pt x="68" y="446"/>
                    <a:pt x="93" y="495"/>
                  </a:cubicBezTo>
                  <a:cubicBezTo>
                    <a:pt x="117" y="544"/>
                    <a:pt x="155" y="577"/>
                    <a:pt x="205" y="594"/>
                  </a:cubicBezTo>
                  <a:lnTo>
                    <a:pt x="197" y="619"/>
                  </a:lnTo>
                  <a:cubicBezTo>
                    <a:pt x="133" y="602"/>
                    <a:pt x="85" y="566"/>
                    <a:pt x="51" y="511"/>
                  </a:cubicBezTo>
                  <a:cubicBezTo>
                    <a:pt x="17" y="456"/>
                    <a:pt x="0" y="389"/>
                    <a:pt x="0" y="310"/>
                  </a:cubicBezTo>
                  <a:cubicBezTo>
                    <a:pt x="0" y="231"/>
                    <a:pt x="17" y="164"/>
                    <a:pt x="51" y="109"/>
                  </a:cubicBezTo>
                  <a:cubicBezTo>
                    <a:pt x="85" y="53"/>
                    <a:pt x="134" y="17"/>
                    <a:pt x="197"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98" name="Freeform 92">
              <a:extLst>
                <a:ext uri="{FF2B5EF4-FFF2-40B4-BE49-F238E27FC236}">
                  <a16:creationId xmlns:a16="http://schemas.microsoft.com/office/drawing/2014/main" id="{DC9CAF04-BC51-C156-3615-C32637FDD1B1}"/>
                </a:ext>
              </a:extLst>
            </p:cNvPr>
            <p:cNvSpPr>
              <a:spLocks/>
            </p:cNvSpPr>
            <p:nvPr/>
          </p:nvSpPr>
          <p:spPr bwMode="auto">
            <a:xfrm>
              <a:off x="5713413" y="3046413"/>
              <a:ext cx="146050" cy="171450"/>
            </a:xfrm>
            <a:custGeom>
              <a:avLst/>
              <a:gdLst>
                <a:gd name="T0" fmla="*/ 7 w 764"/>
                <a:gd name="T1" fmla="*/ 0 h 900"/>
                <a:gd name="T2" fmla="*/ 277 w 764"/>
                <a:gd name="T3" fmla="*/ 0 h 900"/>
                <a:gd name="T4" fmla="*/ 270 w 764"/>
                <a:gd name="T5" fmla="*/ 31 h 900"/>
                <a:gd name="T6" fmla="*/ 225 w 764"/>
                <a:gd name="T7" fmla="*/ 48 h 900"/>
                <a:gd name="T8" fmla="*/ 203 w 764"/>
                <a:gd name="T9" fmla="*/ 87 h 900"/>
                <a:gd name="T10" fmla="*/ 196 w 764"/>
                <a:gd name="T11" fmla="*/ 152 h 900"/>
                <a:gd name="T12" fmla="*/ 198 w 764"/>
                <a:gd name="T13" fmla="*/ 211 h 900"/>
                <a:gd name="T14" fmla="*/ 216 w 764"/>
                <a:gd name="T15" fmla="*/ 688 h 900"/>
                <a:gd name="T16" fmla="*/ 216 w 764"/>
                <a:gd name="T17" fmla="*/ 741 h 900"/>
                <a:gd name="T18" fmla="*/ 223 w 764"/>
                <a:gd name="T19" fmla="*/ 741 h 900"/>
                <a:gd name="T20" fmla="*/ 505 w 764"/>
                <a:gd name="T21" fmla="*/ 231 h 900"/>
                <a:gd name="T22" fmla="*/ 542 w 764"/>
                <a:gd name="T23" fmla="*/ 154 h 900"/>
                <a:gd name="T24" fmla="*/ 555 w 764"/>
                <a:gd name="T25" fmla="*/ 97 h 900"/>
                <a:gd name="T26" fmla="*/ 490 w 764"/>
                <a:gd name="T27" fmla="*/ 31 h 900"/>
                <a:gd name="T28" fmla="*/ 497 w 764"/>
                <a:gd name="T29" fmla="*/ 0 h 900"/>
                <a:gd name="T30" fmla="*/ 764 w 764"/>
                <a:gd name="T31" fmla="*/ 0 h 900"/>
                <a:gd name="T32" fmla="*/ 756 w 764"/>
                <a:gd name="T33" fmla="*/ 31 h 900"/>
                <a:gd name="T34" fmla="*/ 723 w 764"/>
                <a:gd name="T35" fmla="*/ 45 h 900"/>
                <a:gd name="T36" fmla="*/ 687 w 764"/>
                <a:gd name="T37" fmla="*/ 81 h 900"/>
                <a:gd name="T38" fmla="*/ 625 w 764"/>
                <a:gd name="T39" fmla="*/ 178 h 900"/>
                <a:gd name="T40" fmla="*/ 208 w 764"/>
                <a:gd name="T41" fmla="*/ 900 h 900"/>
                <a:gd name="T42" fmla="*/ 121 w 764"/>
                <a:gd name="T43" fmla="*/ 900 h 900"/>
                <a:gd name="T44" fmla="*/ 77 w 764"/>
                <a:gd name="T45" fmla="*/ 173 h 900"/>
                <a:gd name="T46" fmla="*/ 68 w 764"/>
                <a:gd name="T47" fmla="*/ 100 h 900"/>
                <a:gd name="T48" fmla="*/ 46 w 764"/>
                <a:gd name="T49" fmla="*/ 53 h 900"/>
                <a:gd name="T50" fmla="*/ 0 w 764"/>
                <a:gd name="T51" fmla="*/ 31 h 900"/>
                <a:gd name="T52" fmla="*/ 7 w 764"/>
                <a:gd name="T53"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4" h="900">
                  <a:moveTo>
                    <a:pt x="7" y="0"/>
                  </a:moveTo>
                  <a:lnTo>
                    <a:pt x="277" y="0"/>
                  </a:lnTo>
                  <a:lnTo>
                    <a:pt x="270" y="31"/>
                  </a:lnTo>
                  <a:cubicBezTo>
                    <a:pt x="251" y="34"/>
                    <a:pt x="236" y="39"/>
                    <a:pt x="225" y="48"/>
                  </a:cubicBezTo>
                  <a:cubicBezTo>
                    <a:pt x="214" y="58"/>
                    <a:pt x="207" y="70"/>
                    <a:pt x="203" y="87"/>
                  </a:cubicBezTo>
                  <a:cubicBezTo>
                    <a:pt x="198" y="103"/>
                    <a:pt x="196" y="125"/>
                    <a:pt x="196" y="152"/>
                  </a:cubicBezTo>
                  <a:cubicBezTo>
                    <a:pt x="196" y="159"/>
                    <a:pt x="197" y="178"/>
                    <a:pt x="198" y="211"/>
                  </a:cubicBezTo>
                  <a:lnTo>
                    <a:pt x="216" y="688"/>
                  </a:lnTo>
                  <a:lnTo>
                    <a:pt x="216" y="741"/>
                  </a:lnTo>
                  <a:lnTo>
                    <a:pt x="223" y="741"/>
                  </a:lnTo>
                  <a:lnTo>
                    <a:pt x="505" y="231"/>
                  </a:lnTo>
                  <a:cubicBezTo>
                    <a:pt x="522" y="201"/>
                    <a:pt x="534" y="175"/>
                    <a:pt x="542" y="154"/>
                  </a:cubicBezTo>
                  <a:cubicBezTo>
                    <a:pt x="551" y="132"/>
                    <a:pt x="555" y="113"/>
                    <a:pt x="555" y="97"/>
                  </a:cubicBezTo>
                  <a:cubicBezTo>
                    <a:pt x="555" y="60"/>
                    <a:pt x="533" y="38"/>
                    <a:pt x="490" y="31"/>
                  </a:cubicBezTo>
                  <a:lnTo>
                    <a:pt x="497" y="0"/>
                  </a:lnTo>
                  <a:lnTo>
                    <a:pt x="764" y="0"/>
                  </a:lnTo>
                  <a:lnTo>
                    <a:pt x="756" y="31"/>
                  </a:lnTo>
                  <a:cubicBezTo>
                    <a:pt x="745" y="33"/>
                    <a:pt x="733" y="38"/>
                    <a:pt x="723" y="45"/>
                  </a:cubicBezTo>
                  <a:cubicBezTo>
                    <a:pt x="712" y="52"/>
                    <a:pt x="700" y="64"/>
                    <a:pt x="687" y="81"/>
                  </a:cubicBezTo>
                  <a:cubicBezTo>
                    <a:pt x="674" y="97"/>
                    <a:pt x="653" y="130"/>
                    <a:pt x="625" y="178"/>
                  </a:cubicBezTo>
                  <a:lnTo>
                    <a:pt x="208" y="900"/>
                  </a:lnTo>
                  <a:lnTo>
                    <a:pt x="121" y="900"/>
                  </a:lnTo>
                  <a:lnTo>
                    <a:pt x="77" y="173"/>
                  </a:lnTo>
                  <a:cubicBezTo>
                    <a:pt x="76" y="145"/>
                    <a:pt x="72" y="121"/>
                    <a:pt x="68" y="100"/>
                  </a:cubicBezTo>
                  <a:cubicBezTo>
                    <a:pt x="63" y="80"/>
                    <a:pt x="56" y="64"/>
                    <a:pt x="46" y="53"/>
                  </a:cubicBezTo>
                  <a:cubicBezTo>
                    <a:pt x="37" y="42"/>
                    <a:pt x="21" y="35"/>
                    <a:pt x="0" y="31"/>
                  </a:cubicBez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99" name="Freeform 93">
              <a:extLst>
                <a:ext uri="{FF2B5EF4-FFF2-40B4-BE49-F238E27FC236}">
                  <a16:creationId xmlns:a16="http://schemas.microsoft.com/office/drawing/2014/main" id="{557689A5-0137-6F88-B92F-124F87CCBDCC}"/>
                </a:ext>
              </a:extLst>
            </p:cNvPr>
            <p:cNvSpPr>
              <a:spLocks noEditPoints="1"/>
            </p:cNvSpPr>
            <p:nvPr/>
          </p:nvSpPr>
          <p:spPr bwMode="auto">
            <a:xfrm>
              <a:off x="5835650" y="3143250"/>
              <a:ext cx="63500" cy="125412"/>
            </a:xfrm>
            <a:custGeom>
              <a:avLst/>
              <a:gdLst>
                <a:gd name="T0" fmla="*/ 92 w 332"/>
                <a:gd name="T1" fmla="*/ 547 h 658"/>
                <a:gd name="T2" fmla="*/ 187 w 332"/>
                <a:gd name="T3" fmla="*/ 547 h 658"/>
                <a:gd name="T4" fmla="*/ 187 w 332"/>
                <a:gd name="T5" fmla="*/ 658 h 658"/>
                <a:gd name="T6" fmla="*/ 92 w 332"/>
                <a:gd name="T7" fmla="*/ 658 h 658"/>
                <a:gd name="T8" fmla="*/ 92 w 332"/>
                <a:gd name="T9" fmla="*/ 547 h 658"/>
                <a:gd name="T10" fmla="*/ 166 w 332"/>
                <a:gd name="T11" fmla="*/ 0 h 658"/>
                <a:gd name="T12" fmla="*/ 261 w 332"/>
                <a:gd name="T13" fmla="*/ 17 h 658"/>
                <a:gd name="T14" fmla="*/ 315 w 332"/>
                <a:gd name="T15" fmla="*/ 64 h 658"/>
                <a:gd name="T16" fmla="*/ 332 w 332"/>
                <a:gd name="T17" fmla="*/ 132 h 658"/>
                <a:gd name="T18" fmla="*/ 329 w 332"/>
                <a:gd name="T19" fmla="*/ 168 h 658"/>
                <a:gd name="T20" fmla="*/ 318 w 332"/>
                <a:gd name="T21" fmla="*/ 200 h 658"/>
                <a:gd name="T22" fmla="*/ 300 w 332"/>
                <a:gd name="T23" fmla="*/ 232 h 658"/>
                <a:gd name="T24" fmla="*/ 275 w 332"/>
                <a:gd name="T25" fmla="*/ 265 h 658"/>
                <a:gd name="T26" fmla="*/ 228 w 332"/>
                <a:gd name="T27" fmla="*/ 322 h 658"/>
                <a:gd name="T28" fmla="*/ 191 w 332"/>
                <a:gd name="T29" fmla="*/ 369 h 658"/>
                <a:gd name="T30" fmla="*/ 175 w 332"/>
                <a:gd name="T31" fmla="*/ 404 h 658"/>
                <a:gd name="T32" fmla="*/ 170 w 332"/>
                <a:gd name="T33" fmla="*/ 448 h 658"/>
                <a:gd name="T34" fmla="*/ 170 w 332"/>
                <a:gd name="T35" fmla="*/ 460 h 658"/>
                <a:gd name="T36" fmla="*/ 106 w 332"/>
                <a:gd name="T37" fmla="*/ 460 h 658"/>
                <a:gd name="T38" fmla="*/ 106 w 332"/>
                <a:gd name="T39" fmla="*/ 444 h 658"/>
                <a:gd name="T40" fmla="*/ 109 w 332"/>
                <a:gd name="T41" fmla="*/ 412 h 658"/>
                <a:gd name="T42" fmla="*/ 117 w 332"/>
                <a:gd name="T43" fmla="*/ 387 h 658"/>
                <a:gd name="T44" fmla="*/ 136 w 332"/>
                <a:gd name="T45" fmla="*/ 354 h 658"/>
                <a:gd name="T46" fmla="*/ 172 w 332"/>
                <a:gd name="T47" fmla="*/ 307 h 658"/>
                <a:gd name="T48" fmla="*/ 211 w 332"/>
                <a:gd name="T49" fmla="*/ 250 h 658"/>
                <a:gd name="T50" fmla="*/ 230 w 332"/>
                <a:gd name="T51" fmla="*/ 204 h 658"/>
                <a:gd name="T52" fmla="*/ 236 w 332"/>
                <a:gd name="T53" fmla="*/ 151 h 658"/>
                <a:gd name="T54" fmla="*/ 226 w 332"/>
                <a:gd name="T55" fmla="*/ 89 h 658"/>
                <a:gd name="T56" fmla="*/ 198 w 332"/>
                <a:gd name="T57" fmla="*/ 51 h 658"/>
                <a:gd name="T58" fmla="*/ 156 w 332"/>
                <a:gd name="T59" fmla="*/ 38 h 658"/>
                <a:gd name="T60" fmla="*/ 96 w 332"/>
                <a:gd name="T61" fmla="*/ 60 h 658"/>
                <a:gd name="T62" fmla="*/ 64 w 332"/>
                <a:gd name="T63" fmla="*/ 128 h 658"/>
                <a:gd name="T64" fmla="*/ 0 w 332"/>
                <a:gd name="T65" fmla="*/ 128 h 658"/>
                <a:gd name="T66" fmla="*/ 0 w 332"/>
                <a:gd name="T67" fmla="*/ 49 h 658"/>
                <a:gd name="T68" fmla="*/ 92 w 332"/>
                <a:gd name="T69" fmla="*/ 11 h 658"/>
                <a:gd name="T70" fmla="*/ 166 w 332"/>
                <a:gd name="T7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2" h="658">
                  <a:moveTo>
                    <a:pt x="92" y="547"/>
                  </a:moveTo>
                  <a:lnTo>
                    <a:pt x="187" y="547"/>
                  </a:lnTo>
                  <a:lnTo>
                    <a:pt x="187" y="658"/>
                  </a:lnTo>
                  <a:lnTo>
                    <a:pt x="92" y="658"/>
                  </a:lnTo>
                  <a:lnTo>
                    <a:pt x="92" y="547"/>
                  </a:lnTo>
                  <a:close/>
                  <a:moveTo>
                    <a:pt x="166" y="0"/>
                  </a:moveTo>
                  <a:cubicBezTo>
                    <a:pt x="205" y="0"/>
                    <a:pt x="236" y="6"/>
                    <a:pt x="261" y="17"/>
                  </a:cubicBezTo>
                  <a:cubicBezTo>
                    <a:pt x="286" y="28"/>
                    <a:pt x="304" y="44"/>
                    <a:pt x="315" y="64"/>
                  </a:cubicBezTo>
                  <a:cubicBezTo>
                    <a:pt x="327" y="83"/>
                    <a:pt x="332" y="106"/>
                    <a:pt x="332" y="132"/>
                  </a:cubicBezTo>
                  <a:cubicBezTo>
                    <a:pt x="332" y="145"/>
                    <a:pt x="331" y="157"/>
                    <a:pt x="329" y="168"/>
                  </a:cubicBezTo>
                  <a:cubicBezTo>
                    <a:pt x="326" y="179"/>
                    <a:pt x="323" y="190"/>
                    <a:pt x="318" y="200"/>
                  </a:cubicBezTo>
                  <a:cubicBezTo>
                    <a:pt x="313" y="210"/>
                    <a:pt x="307" y="221"/>
                    <a:pt x="300" y="232"/>
                  </a:cubicBezTo>
                  <a:cubicBezTo>
                    <a:pt x="293" y="243"/>
                    <a:pt x="284" y="254"/>
                    <a:pt x="275" y="265"/>
                  </a:cubicBezTo>
                  <a:cubicBezTo>
                    <a:pt x="266" y="276"/>
                    <a:pt x="250" y="295"/>
                    <a:pt x="228" y="322"/>
                  </a:cubicBezTo>
                  <a:cubicBezTo>
                    <a:pt x="211" y="341"/>
                    <a:pt x="199" y="357"/>
                    <a:pt x="191" y="369"/>
                  </a:cubicBezTo>
                  <a:cubicBezTo>
                    <a:pt x="184" y="381"/>
                    <a:pt x="178" y="392"/>
                    <a:pt x="175" y="404"/>
                  </a:cubicBezTo>
                  <a:cubicBezTo>
                    <a:pt x="172" y="415"/>
                    <a:pt x="170" y="430"/>
                    <a:pt x="170" y="448"/>
                  </a:cubicBezTo>
                  <a:lnTo>
                    <a:pt x="170" y="460"/>
                  </a:lnTo>
                  <a:lnTo>
                    <a:pt x="106" y="460"/>
                  </a:lnTo>
                  <a:lnTo>
                    <a:pt x="106" y="444"/>
                  </a:lnTo>
                  <a:cubicBezTo>
                    <a:pt x="106" y="430"/>
                    <a:pt x="107" y="420"/>
                    <a:pt x="109" y="412"/>
                  </a:cubicBezTo>
                  <a:cubicBezTo>
                    <a:pt x="110" y="404"/>
                    <a:pt x="113" y="396"/>
                    <a:pt x="117" y="387"/>
                  </a:cubicBezTo>
                  <a:cubicBezTo>
                    <a:pt x="121" y="378"/>
                    <a:pt x="127" y="367"/>
                    <a:pt x="136" y="354"/>
                  </a:cubicBezTo>
                  <a:cubicBezTo>
                    <a:pt x="144" y="342"/>
                    <a:pt x="156" y="326"/>
                    <a:pt x="172" y="307"/>
                  </a:cubicBezTo>
                  <a:cubicBezTo>
                    <a:pt x="190" y="283"/>
                    <a:pt x="203" y="264"/>
                    <a:pt x="211" y="250"/>
                  </a:cubicBezTo>
                  <a:cubicBezTo>
                    <a:pt x="220" y="235"/>
                    <a:pt x="226" y="220"/>
                    <a:pt x="230" y="204"/>
                  </a:cubicBezTo>
                  <a:cubicBezTo>
                    <a:pt x="234" y="188"/>
                    <a:pt x="236" y="171"/>
                    <a:pt x="236" y="151"/>
                  </a:cubicBezTo>
                  <a:cubicBezTo>
                    <a:pt x="236" y="127"/>
                    <a:pt x="233" y="106"/>
                    <a:pt x="226" y="89"/>
                  </a:cubicBezTo>
                  <a:cubicBezTo>
                    <a:pt x="219" y="72"/>
                    <a:pt x="210" y="59"/>
                    <a:pt x="198" y="51"/>
                  </a:cubicBezTo>
                  <a:cubicBezTo>
                    <a:pt x="186" y="42"/>
                    <a:pt x="172" y="38"/>
                    <a:pt x="156" y="38"/>
                  </a:cubicBezTo>
                  <a:cubicBezTo>
                    <a:pt x="131" y="38"/>
                    <a:pt x="111" y="45"/>
                    <a:pt x="96" y="60"/>
                  </a:cubicBezTo>
                  <a:cubicBezTo>
                    <a:pt x="81" y="75"/>
                    <a:pt x="70" y="98"/>
                    <a:pt x="64" y="128"/>
                  </a:cubicBezTo>
                  <a:lnTo>
                    <a:pt x="0" y="128"/>
                  </a:lnTo>
                  <a:lnTo>
                    <a:pt x="0" y="49"/>
                  </a:lnTo>
                  <a:cubicBezTo>
                    <a:pt x="36" y="31"/>
                    <a:pt x="67" y="18"/>
                    <a:pt x="92" y="11"/>
                  </a:cubicBezTo>
                  <a:cubicBezTo>
                    <a:pt x="117" y="3"/>
                    <a:pt x="142" y="0"/>
                    <a:pt x="16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00" name="Freeform 94">
              <a:extLst>
                <a:ext uri="{FF2B5EF4-FFF2-40B4-BE49-F238E27FC236}">
                  <a16:creationId xmlns:a16="http://schemas.microsoft.com/office/drawing/2014/main" id="{2C58A413-DAF7-F5DB-2696-AAEE6158438E}"/>
                </a:ext>
              </a:extLst>
            </p:cNvPr>
            <p:cNvSpPr>
              <a:spLocks/>
            </p:cNvSpPr>
            <p:nvPr/>
          </p:nvSpPr>
          <p:spPr bwMode="auto">
            <a:xfrm>
              <a:off x="5919788" y="3187700"/>
              <a:ext cx="38100" cy="61912"/>
            </a:xfrm>
            <a:custGeom>
              <a:avLst/>
              <a:gdLst>
                <a:gd name="T0" fmla="*/ 72 w 195"/>
                <a:gd name="T1" fmla="*/ 0 h 331"/>
                <a:gd name="T2" fmla="*/ 186 w 195"/>
                <a:gd name="T3" fmla="*/ 0 h 331"/>
                <a:gd name="T4" fmla="*/ 195 w 195"/>
                <a:gd name="T5" fmla="*/ 90 h 331"/>
                <a:gd name="T6" fmla="*/ 180 w 195"/>
                <a:gd name="T7" fmla="*/ 173 h 331"/>
                <a:gd name="T8" fmla="*/ 130 w 195"/>
                <a:gd name="T9" fmla="*/ 248 h 331"/>
                <a:gd name="T10" fmla="*/ 36 w 195"/>
                <a:gd name="T11" fmla="*/ 331 h 331"/>
                <a:gd name="T12" fmla="*/ 0 w 195"/>
                <a:gd name="T13" fmla="*/ 291 h 331"/>
                <a:gd name="T14" fmla="*/ 49 w 195"/>
                <a:gd name="T15" fmla="*/ 235 h 331"/>
                <a:gd name="T16" fmla="*/ 70 w 195"/>
                <a:gd name="T17" fmla="*/ 178 h 331"/>
                <a:gd name="T18" fmla="*/ 77 w 195"/>
                <a:gd name="T19" fmla="*/ 97 h 331"/>
                <a:gd name="T20" fmla="*/ 72 w 195"/>
                <a:gd name="T2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1">
                  <a:moveTo>
                    <a:pt x="72" y="0"/>
                  </a:moveTo>
                  <a:lnTo>
                    <a:pt x="186" y="0"/>
                  </a:lnTo>
                  <a:cubicBezTo>
                    <a:pt x="192" y="30"/>
                    <a:pt x="195" y="60"/>
                    <a:pt x="195" y="90"/>
                  </a:cubicBezTo>
                  <a:cubicBezTo>
                    <a:pt x="195" y="120"/>
                    <a:pt x="190" y="148"/>
                    <a:pt x="180" y="173"/>
                  </a:cubicBezTo>
                  <a:cubicBezTo>
                    <a:pt x="169" y="198"/>
                    <a:pt x="153" y="223"/>
                    <a:pt x="130" y="248"/>
                  </a:cubicBezTo>
                  <a:cubicBezTo>
                    <a:pt x="107" y="273"/>
                    <a:pt x="76" y="301"/>
                    <a:pt x="36" y="331"/>
                  </a:cubicBezTo>
                  <a:lnTo>
                    <a:pt x="0" y="291"/>
                  </a:lnTo>
                  <a:cubicBezTo>
                    <a:pt x="23" y="270"/>
                    <a:pt x="39" y="252"/>
                    <a:pt x="49" y="235"/>
                  </a:cubicBezTo>
                  <a:cubicBezTo>
                    <a:pt x="59" y="218"/>
                    <a:pt x="66" y="199"/>
                    <a:pt x="70" y="178"/>
                  </a:cubicBezTo>
                  <a:cubicBezTo>
                    <a:pt x="75" y="156"/>
                    <a:pt x="77" y="130"/>
                    <a:pt x="77" y="97"/>
                  </a:cubicBezTo>
                  <a:cubicBezTo>
                    <a:pt x="77" y="64"/>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01" name="Freeform 95">
              <a:extLst>
                <a:ext uri="{FF2B5EF4-FFF2-40B4-BE49-F238E27FC236}">
                  <a16:creationId xmlns:a16="http://schemas.microsoft.com/office/drawing/2014/main" id="{B3A31EFC-556B-710E-86D9-F6CC0095C05B}"/>
                </a:ext>
              </a:extLst>
            </p:cNvPr>
            <p:cNvSpPr>
              <a:spLocks noEditPoints="1"/>
            </p:cNvSpPr>
            <p:nvPr/>
          </p:nvSpPr>
          <p:spPr bwMode="auto">
            <a:xfrm>
              <a:off x="6032500" y="3038475"/>
              <a:ext cx="1466850" cy="179387"/>
            </a:xfrm>
            <a:custGeom>
              <a:avLst/>
              <a:gdLst>
                <a:gd name="T0" fmla="*/ 3467 w 3849"/>
                <a:gd name="T1" fmla="*/ 186 h 472"/>
                <a:gd name="T2" fmla="*/ 2731 w 3849"/>
                <a:gd name="T3" fmla="*/ 433 h 472"/>
                <a:gd name="T4" fmla="*/ 2844 w 3849"/>
                <a:gd name="T5" fmla="*/ 187 h 472"/>
                <a:gd name="T6" fmla="*/ 1727 w 3849"/>
                <a:gd name="T7" fmla="*/ 433 h 472"/>
                <a:gd name="T8" fmla="*/ 1844 w 3849"/>
                <a:gd name="T9" fmla="*/ 268 h 472"/>
                <a:gd name="T10" fmla="*/ 1445 w 3849"/>
                <a:gd name="T11" fmla="*/ 290 h 472"/>
                <a:gd name="T12" fmla="*/ 898 w 3849"/>
                <a:gd name="T13" fmla="*/ 361 h 472"/>
                <a:gd name="T14" fmla="*/ 927 w 3849"/>
                <a:gd name="T15" fmla="*/ 460 h 472"/>
                <a:gd name="T16" fmla="*/ 870 w 3849"/>
                <a:gd name="T17" fmla="*/ 178 h 472"/>
                <a:gd name="T18" fmla="*/ 3834 w 3849"/>
                <a:gd name="T19" fmla="*/ 234 h 472"/>
                <a:gd name="T20" fmla="*/ 3703 w 3849"/>
                <a:gd name="T21" fmla="*/ 264 h 472"/>
                <a:gd name="T22" fmla="*/ 3750 w 3849"/>
                <a:gd name="T23" fmla="*/ 462 h 472"/>
                <a:gd name="T24" fmla="*/ 3689 w 3849"/>
                <a:gd name="T25" fmla="*/ 446 h 472"/>
                <a:gd name="T26" fmla="*/ 3638 w 3849"/>
                <a:gd name="T27" fmla="*/ 269 h 472"/>
                <a:gd name="T28" fmla="*/ 3531 w 3849"/>
                <a:gd name="T29" fmla="*/ 215 h 472"/>
                <a:gd name="T30" fmla="*/ 3483 w 3849"/>
                <a:gd name="T31" fmla="*/ 381 h 472"/>
                <a:gd name="T32" fmla="*/ 3315 w 3849"/>
                <a:gd name="T33" fmla="*/ 216 h 472"/>
                <a:gd name="T34" fmla="*/ 2929 w 3849"/>
                <a:gd name="T35" fmla="*/ 155 h 472"/>
                <a:gd name="T36" fmla="*/ 2962 w 3849"/>
                <a:gd name="T37" fmla="*/ 414 h 472"/>
                <a:gd name="T38" fmla="*/ 2767 w 3849"/>
                <a:gd name="T39" fmla="*/ 450 h 472"/>
                <a:gd name="T40" fmla="*/ 1488 w 3849"/>
                <a:gd name="T41" fmla="*/ 149 h 472"/>
                <a:gd name="T42" fmla="*/ 1413 w 3849"/>
                <a:gd name="T43" fmla="*/ 434 h 472"/>
                <a:gd name="T44" fmla="*/ 1300 w 3849"/>
                <a:gd name="T45" fmla="*/ 363 h 472"/>
                <a:gd name="T46" fmla="*/ 553 w 3849"/>
                <a:gd name="T47" fmla="*/ 198 h 472"/>
                <a:gd name="T48" fmla="*/ 723 w 3849"/>
                <a:gd name="T49" fmla="*/ 274 h 472"/>
                <a:gd name="T50" fmla="*/ 782 w 3849"/>
                <a:gd name="T51" fmla="*/ 414 h 472"/>
                <a:gd name="T52" fmla="*/ 674 w 3849"/>
                <a:gd name="T53" fmla="*/ 254 h 472"/>
                <a:gd name="T54" fmla="*/ 535 w 3849"/>
                <a:gd name="T55" fmla="*/ 325 h 472"/>
                <a:gd name="T56" fmla="*/ 463 w 3849"/>
                <a:gd name="T57" fmla="*/ 195 h 472"/>
                <a:gd name="T58" fmla="*/ 3125 w 3849"/>
                <a:gd name="T59" fmla="*/ 155 h 472"/>
                <a:gd name="T60" fmla="*/ 3109 w 3849"/>
                <a:gd name="T61" fmla="*/ 434 h 472"/>
                <a:gd name="T62" fmla="*/ 3025 w 3849"/>
                <a:gd name="T63" fmla="*/ 357 h 472"/>
                <a:gd name="T64" fmla="*/ 3082 w 3849"/>
                <a:gd name="T65" fmla="*/ 120 h 472"/>
                <a:gd name="T66" fmla="*/ 2482 w 3849"/>
                <a:gd name="T67" fmla="*/ 188 h 472"/>
                <a:gd name="T68" fmla="*/ 2561 w 3849"/>
                <a:gd name="T69" fmla="*/ 405 h 472"/>
                <a:gd name="T70" fmla="*/ 2377 w 3849"/>
                <a:gd name="T71" fmla="*/ 165 h 472"/>
                <a:gd name="T72" fmla="*/ 1175 w 3849"/>
                <a:gd name="T73" fmla="*/ 74 h 472"/>
                <a:gd name="T74" fmla="*/ 1107 w 3849"/>
                <a:gd name="T75" fmla="*/ 393 h 472"/>
                <a:gd name="T76" fmla="*/ 1051 w 3849"/>
                <a:gd name="T77" fmla="*/ 403 h 472"/>
                <a:gd name="T78" fmla="*/ 1103 w 3849"/>
                <a:gd name="T79" fmla="*/ 142 h 472"/>
                <a:gd name="T80" fmla="*/ 917 w 3849"/>
                <a:gd name="T81" fmla="*/ 27 h 472"/>
                <a:gd name="T82" fmla="*/ 107 w 3849"/>
                <a:gd name="T83" fmla="*/ 119 h 472"/>
                <a:gd name="T84" fmla="*/ 218 w 3849"/>
                <a:gd name="T85" fmla="*/ 390 h 472"/>
                <a:gd name="T86" fmla="*/ 389 w 3849"/>
                <a:gd name="T87" fmla="*/ 21 h 472"/>
                <a:gd name="T88" fmla="*/ 260 w 3849"/>
                <a:gd name="T89" fmla="*/ 407 h 472"/>
                <a:gd name="T90" fmla="*/ 49 w 3849"/>
                <a:gd name="T91" fmla="*/ 118 h 472"/>
                <a:gd name="T92" fmla="*/ 2326 w 3849"/>
                <a:gd name="T93" fmla="*/ 34 h 472"/>
                <a:gd name="T94" fmla="*/ 2133 w 3849"/>
                <a:gd name="T95" fmla="*/ 86 h 472"/>
                <a:gd name="T96" fmla="*/ 2247 w 3849"/>
                <a:gd name="T97" fmla="*/ 408 h 472"/>
                <a:gd name="T98" fmla="*/ 2056 w 3849"/>
                <a:gd name="T99" fmla="*/ 424 h 472"/>
                <a:gd name="T100" fmla="*/ 2099 w 3849"/>
                <a:gd name="T101" fmla="*/ 225 h 472"/>
                <a:gd name="T102" fmla="*/ 1958 w 3849"/>
                <a:gd name="T103" fmla="*/ 0 h 472"/>
                <a:gd name="T104" fmla="*/ 1958 w 3849"/>
                <a:gd name="T105" fmla="*/ 414 h 472"/>
                <a:gd name="T106" fmla="*/ 1763 w 3849"/>
                <a:gd name="T107" fmla="*/ 450 h 472"/>
                <a:gd name="T108" fmla="*/ 1833 w 3849"/>
                <a:gd name="T109" fmla="*/ 153 h 472"/>
                <a:gd name="T110" fmla="*/ 1853 w 3849"/>
                <a:gd name="T111" fmla="*/ 2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49" h="472">
                  <a:moveTo>
                    <a:pt x="3440" y="175"/>
                  </a:moveTo>
                  <a:cubicBezTo>
                    <a:pt x="3418" y="175"/>
                    <a:pt x="3397" y="186"/>
                    <a:pt x="3376" y="208"/>
                  </a:cubicBezTo>
                  <a:cubicBezTo>
                    <a:pt x="3356" y="231"/>
                    <a:pt x="3340" y="261"/>
                    <a:pt x="3330" y="298"/>
                  </a:cubicBezTo>
                  <a:cubicBezTo>
                    <a:pt x="3360" y="298"/>
                    <a:pt x="3387" y="295"/>
                    <a:pt x="3409" y="290"/>
                  </a:cubicBezTo>
                  <a:cubicBezTo>
                    <a:pt x="3430" y="285"/>
                    <a:pt x="3447" y="276"/>
                    <a:pt x="3459" y="265"/>
                  </a:cubicBezTo>
                  <a:cubicBezTo>
                    <a:pt x="3471" y="253"/>
                    <a:pt x="3477" y="237"/>
                    <a:pt x="3477" y="218"/>
                  </a:cubicBezTo>
                  <a:cubicBezTo>
                    <a:pt x="3477" y="204"/>
                    <a:pt x="3474" y="194"/>
                    <a:pt x="3467" y="186"/>
                  </a:cubicBezTo>
                  <a:cubicBezTo>
                    <a:pt x="3461" y="179"/>
                    <a:pt x="3452" y="175"/>
                    <a:pt x="3440" y="175"/>
                  </a:cubicBezTo>
                  <a:close/>
                  <a:moveTo>
                    <a:pt x="2807" y="175"/>
                  </a:moveTo>
                  <a:cubicBezTo>
                    <a:pt x="2785" y="175"/>
                    <a:pt x="2765" y="184"/>
                    <a:pt x="2747" y="202"/>
                  </a:cubicBezTo>
                  <a:cubicBezTo>
                    <a:pt x="2729" y="220"/>
                    <a:pt x="2715" y="244"/>
                    <a:pt x="2705" y="275"/>
                  </a:cubicBezTo>
                  <a:cubicBezTo>
                    <a:pt x="2695" y="305"/>
                    <a:pt x="2690" y="335"/>
                    <a:pt x="2690" y="366"/>
                  </a:cubicBezTo>
                  <a:cubicBezTo>
                    <a:pt x="2690" y="388"/>
                    <a:pt x="2693" y="405"/>
                    <a:pt x="2699" y="416"/>
                  </a:cubicBezTo>
                  <a:cubicBezTo>
                    <a:pt x="2706" y="428"/>
                    <a:pt x="2716" y="433"/>
                    <a:pt x="2731" y="433"/>
                  </a:cubicBezTo>
                  <a:cubicBezTo>
                    <a:pt x="2745" y="433"/>
                    <a:pt x="2759" y="427"/>
                    <a:pt x="2773" y="415"/>
                  </a:cubicBezTo>
                  <a:cubicBezTo>
                    <a:pt x="2787" y="402"/>
                    <a:pt x="2801" y="384"/>
                    <a:pt x="2815" y="362"/>
                  </a:cubicBezTo>
                  <a:cubicBezTo>
                    <a:pt x="2830" y="339"/>
                    <a:pt x="2841" y="312"/>
                    <a:pt x="2847" y="282"/>
                  </a:cubicBezTo>
                  <a:lnTo>
                    <a:pt x="2850" y="268"/>
                  </a:lnTo>
                  <a:cubicBezTo>
                    <a:pt x="2852" y="259"/>
                    <a:pt x="2853" y="251"/>
                    <a:pt x="2853" y="245"/>
                  </a:cubicBezTo>
                  <a:cubicBezTo>
                    <a:pt x="2854" y="238"/>
                    <a:pt x="2854" y="231"/>
                    <a:pt x="2854" y="224"/>
                  </a:cubicBezTo>
                  <a:cubicBezTo>
                    <a:pt x="2854" y="207"/>
                    <a:pt x="2851" y="195"/>
                    <a:pt x="2844" y="187"/>
                  </a:cubicBezTo>
                  <a:cubicBezTo>
                    <a:pt x="2837" y="179"/>
                    <a:pt x="2824" y="175"/>
                    <a:pt x="2807" y="175"/>
                  </a:cubicBezTo>
                  <a:close/>
                  <a:moveTo>
                    <a:pt x="1803" y="175"/>
                  </a:moveTo>
                  <a:cubicBezTo>
                    <a:pt x="1780" y="175"/>
                    <a:pt x="1760" y="184"/>
                    <a:pt x="1743" y="202"/>
                  </a:cubicBezTo>
                  <a:cubicBezTo>
                    <a:pt x="1725" y="220"/>
                    <a:pt x="1711" y="244"/>
                    <a:pt x="1701" y="275"/>
                  </a:cubicBezTo>
                  <a:cubicBezTo>
                    <a:pt x="1691" y="305"/>
                    <a:pt x="1686" y="335"/>
                    <a:pt x="1686" y="366"/>
                  </a:cubicBezTo>
                  <a:cubicBezTo>
                    <a:pt x="1686" y="388"/>
                    <a:pt x="1689" y="405"/>
                    <a:pt x="1695" y="416"/>
                  </a:cubicBezTo>
                  <a:cubicBezTo>
                    <a:pt x="1702" y="428"/>
                    <a:pt x="1712" y="433"/>
                    <a:pt x="1727" y="433"/>
                  </a:cubicBezTo>
                  <a:cubicBezTo>
                    <a:pt x="1733" y="433"/>
                    <a:pt x="1740" y="432"/>
                    <a:pt x="1747" y="429"/>
                  </a:cubicBezTo>
                  <a:cubicBezTo>
                    <a:pt x="1754" y="426"/>
                    <a:pt x="1761" y="421"/>
                    <a:pt x="1769" y="415"/>
                  </a:cubicBezTo>
                  <a:cubicBezTo>
                    <a:pt x="1776" y="408"/>
                    <a:pt x="1784" y="400"/>
                    <a:pt x="1791" y="391"/>
                  </a:cubicBezTo>
                  <a:cubicBezTo>
                    <a:pt x="1798" y="381"/>
                    <a:pt x="1805" y="372"/>
                    <a:pt x="1811" y="363"/>
                  </a:cubicBezTo>
                  <a:cubicBezTo>
                    <a:pt x="1817" y="353"/>
                    <a:pt x="1823" y="342"/>
                    <a:pt x="1828" y="329"/>
                  </a:cubicBezTo>
                  <a:cubicBezTo>
                    <a:pt x="1833" y="316"/>
                    <a:pt x="1838" y="300"/>
                    <a:pt x="1841" y="282"/>
                  </a:cubicBezTo>
                  <a:lnTo>
                    <a:pt x="1844" y="268"/>
                  </a:lnTo>
                  <a:cubicBezTo>
                    <a:pt x="1848" y="252"/>
                    <a:pt x="1849" y="238"/>
                    <a:pt x="1849" y="224"/>
                  </a:cubicBezTo>
                  <a:cubicBezTo>
                    <a:pt x="1849" y="207"/>
                    <a:pt x="1846" y="194"/>
                    <a:pt x="1838" y="187"/>
                  </a:cubicBezTo>
                  <a:cubicBezTo>
                    <a:pt x="1831" y="179"/>
                    <a:pt x="1819" y="175"/>
                    <a:pt x="1803" y="175"/>
                  </a:cubicBezTo>
                  <a:close/>
                  <a:moveTo>
                    <a:pt x="1476" y="175"/>
                  </a:moveTo>
                  <a:cubicBezTo>
                    <a:pt x="1454" y="175"/>
                    <a:pt x="1433" y="186"/>
                    <a:pt x="1412" y="208"/>
                  </a:cubicBezTo>
                  <a:cubicBezTo>
                    <a:pt x="1392" y="231"/>
                    <a:pt x="1376" y="261"/>
                    <a:pt x="1366" y="298"/>
                  </a:cubicBezTo>
                  <a:cubicBezTo>
                    <a:pt x="1396" y="298"/>
                    <a:pt x="1423" y="295"/>
                    <a:pt x="1445" y="290"/>
                  </a:cubicBezTo>
                  <a:cubicBezTo>
                    <a:pt x="1466" y="285"/>
                    <a:pt x="1483" y="276"/>
                    <a:pt x="1495" y="265"/>
                  </a:cubicBezTo>
                  <a:cubicBezTo>
                    <a:pt x="1507" y="253"/>
                    <a:pt x="1513" y="237"/>
                    <a:pt x="1513" y="218"/>
                  </a:cubicBezTo>
                  <a:cubicBezTo>
                    <a:pt x="1513" y="204"/>
                    <a:pt x="1510" y="194"/>
                    <a:pt x="1503" y="186"/>
                  </a:cubicBezTo>
                  <a:cubicBezTo>
                    <a:pt x="1497" y="179"/>
                    <a:pt x="1488" y="175"/>
                    <a:pt x="1476" y="175"/>
                  </a:cubicBezTo>
                  <a:close/>
                  <a:moveTo>
                    <a:pt x="925" y="152"/>
                  </a:moveTo>
                  <a:lnTo>
                    <a:pt x="945" y="152"/>
                  </a:lnTo>
                  <a:lnTo>
                    <a:pt x="898" y="361"/>
                  </a:lnTo>
                  <a:cubicBezTo>
                    <a:pt x="893" y="383"/>
                    <a:pt x="891" y="399"/>
                    <a:pt x="891" y="410"/>
                  </a:cubicBezTo>
                  <a:cubicBezTo>
                    <a:pt x="891" y="418"/>
                    <a:pt x="892" y="425"/>
                    <a:pt x="895" y="429"/>
                  </a:cubicBezTo>
                  <a:cubicBezTo>
                    <a:pt x="898" y="432"/>
                    <a:pt x="902" y="434"/>
                    <a:pt x="908" y="434"/>
                  </a:cubicBezTo>
                  <a:cubicBezTo>
                    <a:pt x="915" y="434"/>
                    <a:pt x="922" y="432"/>
                    <a:pt x="929" y="426"/>
                  </a:cubicBezTo>
                  <a:cubicBezTo>
                    <a:pt x="936" y="421"/>
                    <a:pt x="947" y="411"/>
                    <a:pt x="960" y="396"/>
                  </a:cubicBezTo>
                  <a:lnTo>
                    <a:pt x="979" y="414"/>
                  </a:lnTo>
                  <a:cubicBezTo>
                    <a:pt x="958" y="437"/>
                    <a:pt x="940" y="452"/>
                    <a:pt x="927" y="460"/>
                  </a:cubicBezTo>
                  <a:cubicBezTo>
                    <a:pt x="914" y="468"/>
                    <a:pt x="899" y="472"/>
                    <a:pt x="882" y="472"/>
                  </a:cubicBezTo>
                  <a:cubicBezTo>
                    <a:pt x="868" y="472"/>
                    <a:pt x="857" y="467"/>
                    <a:pt x="848" y="456"/>
                  </a:cubicBezTo>
                  <a:cubicBezTo>
                    <a:pt x="840" y="446"/>
                    <a:pt x="836" y="433"/>
                    <a:pt x="836" y="417"/>
                  </a:cubicBezTo>
                  <a:cubicBezTo>
                    <a:pt x="836" y="400"/>
                    <a:pt x="839" y="379"/>
                    <a:pt x="845" y="354"/>
                  </a:cubicBezTo>
                  <a:lnTo>
                    <a:pt x="869" y="247"/>
                  </a:lnTo>
                  <a:cubicBezTo>
                    <a:pt x="874" y="225"/>
                    <a:pt x="877" y="209"/>
                    <a:pt x="877" y="198"/>
                  </a:cubicBezTo>
                  <a:cubicBezTo>
                    <a:pt x="877" y="188"/>
                    <a:pt x="875" y="182"/>
                    <a:pt x="870" y="178"/>
                  </a:cubicBezTo>
                  <a:cubicBezTo>
                    <a:pt x="865" y="175"/>
                    <a:pt x="856" y="173"/>
                    <a:pt x="842" y="172"/>
                  </a:cubicBezTo>
                  <a:lnTo>
                    <a:pt x="846" y="155"/>
                  </a:lnTo>
                  <a:lnTo>
                    <a:pt x="925" y="152"/>
                  </a:lnTo>
                  <a:close/>
                  <a:moveTo>
                    <a:pt x="3744" y="150"/>
                  </a:moveTo>
                  <a:cubicBezTo>
                    <a:pt x="3764" y="150"/>
                    <a:pt x="3783" y="151"/>
                    <a:pt x="3799" y="153"/>
                  </a:cubicBezTo>
                  <a:cubicBezTo>
                    <a:pt x="3816" y="156"/>
                    <a:pt x="3833" y="160"/>
                    <a:pt x="3849" y="166"/>
                  </a:cubicBezTo>
                  <a:lnTo>
                    <a:pt x="3834" y="234"/>
                  </a:lnTo>
                  <a:lnTo>
                    <a:pt x="3808" y="234"/>
                  </a:lnTo>
                  <a:cubicBezTo>
                    <a:pt x="3806" y="215"/>
                    <a:pt x="3799" y="200"/>
                    <a:pt x="3789" y="190"/>
                  </a:cubicBezTo>
                  <a:cubicBezTo>
                    <a:pt x="3779" y="180"/>
                    <a:pt x="3762" y="175"/>
                    <a:pt x="3740" y="175"/>
                  </a:cubicBezTo>
                  <a:cubicBezTo>
                    <a:pt x="3723" y="175"/>
                    <a:pt x="3709" y="180"/>
                    <a:pt x="3698" y="188"/>
                  </a:cubicBezTo>
                  <a:cubicBezTo>
                    <a:pt x="3688" y="197"/>
                    <a:pt x="3682" y="209"/>
                    <a:pt x="3682" y="223"/>
                  </a:cubicBezTo>
                  <a:cubicBezTo>
                    <a:pt x="3682" y="231"/>
                    <a:pt x="3684" y="238"/>
                    <a:pt x="3687" y="244"/>
                  </a:cubicBezTo>
                  <a:cubicBezTo>
                    <a:pt x="3689" y="250"/>
                    <a:pt x="3695" y="256"/>
                    <a:pt x="3703" y="264"/>
                  </a:cubicBezTo>
                  <a:cubicBezTo>
                    <a:pt x="3711" y="271"/>
                    <a:pt x="3724" y="279"/>
                    <a:pt x="3741" y="290"/>
                  </a:cubicBezTo>
                  <a:cubicBezTo>
                    <a:pt x="3755" y="298"/>
                    <a:pt x="3766" y="306"/>
                    <a:pt x="3774" y="313"/>
                  </a:cubicBezTo>
                  <a:cubicBezTo>
                    <a:pt x="3783" y="319"/>
                    <a:pt x="3789" y="326"/>
                    <a:pt x="3794" y="333"/>
                  </a:cubicBezTo>
                  <a:cubicBezTo>
                    <a:pt x="3799" y="340"/>
                    <a:pt x="3802" y="347"/>
                    <a:pt x="3804" y="354"/>
                  </a:cubicBezTo>
                  <a:cubicBezTo>
                    <a:pt x="3807" y="362"/>
                    <a:pt x="3808" y="371"/>
                    <a:pt x="3808" y="382"/>
                  </a:cubicBezTo>
                  <a:cubicBezTo>
                    <a:pt x="3808" y="401"/>
                    <a:pt x="3803" y="418"/>
                    <a:pt x="3792" y="431"/>
                  </a:cubicBezTo>
                  <a:cubicBezTo>
                    <a:pt x="3782" y="445"/>
                    <a:pt x="3768" y="455"/>
                    <a:pt x="3750" y="462"/>
                  </a:cubicBezTo>
                  <a:cubicBezTo>
                    <a:pt x="3732" y="469"/>
                    <a:pt x="3712" y="472"/>
                    <a:pt x="3690" y="472"/>
                  </a:cubicBezTo>
                  <a:cubicBezTo>
                    <a:pt x="3672" y="472"/>
                    <a:pt x="3654" y="471"/>
                    <a:pt x="3636" y="468"/>
                  </a:cubicBezTo>
                  <a:cubicBezTo>
                    <a:pt x="3619" y="465"/>
                    <a:pt x="3600" y="461"/>
                    <a:pt x="3578" y="454"/>
                  </a:cubicBezTo>
                  <a:lnTo>
                    <a:pt x="3594" y="383"/>
                  </a:lnTo>
                  <a:lnTo>
                    <a:pt x="3620" y="383"/>
                  </a:lnTo>
                  <a:cubicBezTo>
                    <a:pt x="3620" y="404"/>
                    <a:pt x="3626" y="420"/>
                    <a:pt x="3637" y="431"/>
                  </a:cubicBezTo>
                  <a:cubicBezTo>
                    <a:pt x="3648" y="441"/>
                    <a:pt x="3665" y="446"/>
                    <a:pt x="3689" y="446"/>
                  </a:cubicBezTo>
                  <a:cubicBezTo>
                    <a:pt x="3710" y="446"/>
                    <a:pt x="3726" y="442"/>
                    <a:pt x="3737" y="433"/>
                  </a:cubicBezTo>
                  <a:cubicBezTo>
                    <a:pt x="3749" y="423"/>
                    <a:pt x="3755" y="410"/>
                    <a:pt x="3755" y="393"/>
                  </a:cubicBezTo>
                  <a:cubicBezTo>
                    <a:pt x="3755" y="384"/>
                    <a:pt x="3753" y="375"/>
                    <a:pt x="3750" y="368"/>
                  </a:cubicBezTo>
                  <a:cubicBezTo>
                    <a:pt x="3747" y="361"/>
                    <a:pt x="3741" y="354"/>
                    <a:pt x="3734" y="348"/>
                  </a:cubicBezTo>
                  <a:cubicBezTo>
                    <a:pt x="3727" y="341"/>
                    <a:pt x="3715" y="333"/>
                    <a:pt x="3699" y="323"/>
                  </a:cubicBezTo>
                  <a:cubicBezTo>
                    <a:pt x="3682" y="313"/>
                    <a:pt x="3669" y="304"/>
                    <a:pt x="3659" y="295"/>
                  </a:cubicBezTo>
                  <a:cubicBezTo>
                    <a:pt x="3650" y="287"/>
                    <a:pt x="3643" y="278"/>
                    <a:pt x="3638" y="269"/>
                  </a:cubicBezTo>
                  <a:cubicBezTo>
                    <a:pt x="3633" y="259"/>
                    <a:pt x="3631" y="248"/>
                    <a:pt x="3631" y="235"/>
                  </a:cubicBezTo>
                  <a:cubicBezTo>
                    <a:pt x="3631" y="218"/>
                    <a:pt x="3635" y="203"/>
                    <a:pt x="3644" y="190"/>
                  </a:cubicBezTo>
                  <a:cubicBezTo>
                    <a:pt x="3654" y="177"/>
                    <a:pt x="3667" y="167"/>
                    <a:pt x="3684" y="160"/>
                  </a:cubicBezTo>
                  <a:cubicBezTo>
                    <a:pt x="3701" y="153"/>
                    <a:pt x="3721" y="150"/>
                    <a:pt x="3744" y="150"/>
                  </a:cubicBezTo>
                  <a:close/>
                  <a:moveTo>
                    <a:pt x="3452" y="149"/>
                  </a:moveTo>
                  <a:cubicBezTo>
                    <a:pt x="3478" y="149"/>
                    <a:pt x="3498" y="155"/>
                    <a:pt x="3511" y="165"/>
                  </a:cubicBezTo>
                  <a:cubicBezTo>
                    <a:pt x="3524" y="176"/>
                    <a:pt x="3531" y="193"/>
                    <a:pt x="3531" y="215"/>
                  </a:cubicBezTo>
                  <a:cubicBezTo>
                    <a:pt x="3531" y="252"/>
                    <a:pt x="3513" y="280"/>
                    <a:pt x="3478" y="298"/>
                  </a:cubicBezTo>
                  <a:cubicBezTo>
                    <a:pt x="3444" y="317"/>
                    <a:pt x="3392" y="326"/>
                    <a:pt x="3324" y="326"/>
                  </a:cubicBezTo>
                  <a:cubicBezTo>
                    <a:pt x="3321" y="339"/>
                    <a:pt x="3320" y="353"/>
                    <a:pt x="3320" y="369"/>
                  </a:cubicBezTo>
                  <a:cubicBezTo>
                    <a:pt x="3320" y="391"/>
                    <a:pt x="3325" y="408"/>
                    <a:pt x="3334" y="418"/>
                  </a:cubicBezTo>
                  <a:cubicBezTo>
                    <a:pt x="3342" y="429"/>
                    <a:pt x="3357" y="434"/>
                    <a:pt x="3377" y="434"/>
                  </a:cubicBezTo>
                  <a:cubicBezTo>
                    <a:pt x="3397" y="434"/>
                    <a:pt x="3415" y="429"/>
                    <a:pt x="3432" y="421"/>
                  </a:cubicBezTo>
                  <a:cubicBezTo>
                    <a:pt x="3448" y="412"/>
                    <a:pt x="3465" y="399"/>
                    <a:pt x="3483" y="381"/>
                  </a:cubicBezTo>
                  <a:lnTo>
                    <a:pt x="3503" y="402"/>
                  </a:lnTo>
                  <a:cubicBezTo>
                    <a:pt x="3482" y="425"/>
                    <a:pt x="3461" y="443"/>
                    <a:pt x="3439" y="454"/>
                  </a:cubicBezTo>
                  <a:cubicBezTo>
                    <a:pt x="3417" y="466"/>
                    <a:pt x="3392" y="472"/>
                    <a:pt x="3364" y="472"/>
                  </a:cubicBezTo>
                  <a:cubicBezTo>
                    <a:pt x="3332" y="472"/>
                    <a:pt x="3308" y="462"/>
                    <a:pt x="3290" y="443"/>
                  </a:cubicBezTo>
                  <a:cubicBezTo>
                    <a:pt x="3273" y="424"/>
                    <a:pt x="3264" y="397"/>
                    <a:pt x="3264" y="363"/>
                  </a:cubicBezTo>
                  <a:cubicBezTo>
                    <a:pt x="3264" y="339"/>
                    <a:pt x="3269" y="314"/>
                    <a:pt x="3277" y="288"/>
                  </a:cubicBezTo>
                  <a:cubicBezTo>
                    <a:pt x="3285" y="261"/>
                    <a:pt x="3298" y="237"/>
                    <a:pt x="3315" y="216"/>
                  </a:cubicBezTo>
                  <a:cubicBezTo>
                    <a:pt x="3332" y="195"/>
                    <a:pt x="3352" y="178"/>
                    <a:pt x="3376" y="167"/>
                  </a:cubicBezTo>
                  <a:cubicBezTo>
                    <a:pt x="3400" y="155"/>
                    <a:pt x="3425" y="149"/>
                    <a:pt x="3452" y="149"/>
                  </a:cubicBezTo>
                  <a:close/>
                  <a:moveTo>
                    <a:pt x="2801" y="149"/>
                  </a:moveTo>
                  <a:cubicBezTo>
                    <a:pt x="2815" y="149"/>
                    <a:pt x="2828" y="151"/>
                    <a:pt x="2840" y="154"/>
                  </a:cubicBezTo>
                  <a:cubicBezTo>
                    <a:pt x="2853" y="157"/>
                    <a:pt x="2865" y="163"/>
                    <a:pt x="2878" y="171"/>
                  </a:cubicBezTo>
                  <a:lnTo>
                    <a:pt x="2908" y="149"/>
                  </a:lnTo>
                  <a:lnTo>
                    <a:pt x="2929" y="155"/>
                  </a:lnTo>
                  <a:lnTo>
                    <a:pt x="2881" y="361"/>
                  </a:lnTo>
                  <a:cubicBezTo>
                    <a:pt x="2876" y="382"/>
                    <a:pt x="2874" y="398"/>
                    <a:pt x="2874" y="410"/>
                  </a:cubicBezTo>
                  <a:cubicBezTo>
                    <a:pt x="2874" y="418"/>
                    <a:pt x="2875" y="425"/>
                    <a:pt x="2878" y="429"/>
                  </a:cubicBezTo>
                  <a:cubicBezTo>
                    <a:pt x="2881" y="432"/>
                    <a:pt x="2886" y="434"/>
                    <a:pt x="2892" y="434"/>
                  </a:cubicBezTo>
                  <a:cubicBezTo>
                    <a:pt x="2898" y="434"/>
                    <a:pt x="2905" y="432"/>
                    <a:pt x="2913" y="426"/>
                  </a:cubicBezTo>
                  <a:cubicBezTo>
                    <a:pt x="2920" y="421"/>
                    <a:pt x="2930" y="411"/>
                    <a:pt x="2944" y="396"/>
                  </a:cubicBezTo>
                  <a:lnTo>
                    <a:pt x="2962" y="414"/>
                  </a:lnTo>
                  <a:cubicBezTo>
                    <a:pt x="2943" y="435"/>
                    <a:pt x="2926" y="450"/>
                    <a:pt x="2912" y="459"/>
                  </a:cubicBezTo>
                  <a:cubicBezTo>
                    <a:pt x="2899" y="468"/>
                    <a:pt x="2884" y="472"/>
                    <a:pt x="2868" y="472"/>
                  </a:cubicBezTo>
                  <a:cubicBezTo>
                    <a:pt x="2854" y="472"/>
                    <a:pt x="2843" y="467"/>
                    <a:pt x="2835" y="459"/>
                  </a:cubicBezTo>
                  <a:cubicBezTo>
                    <a:pt x="2827" y="450"/>
                    <a:pt x="2823" y="438"/>
                    <a:pt x="2823" y="423"/>
                  </a:cubicBezTo>
                  <a:cubicBezTo>
                    <a:pt x="2823" y="411"/>
                    <a:pt x="2826" y="398"/>
                    <a:pt x="2831" y="385"/>
                  </a:cubicBezTo>
                  <a:lnTo>
                    <a:pt x="2826" y="384"/>
                  </a:lnTo>
                  <a:cubicBezTo>
                    <a:pt x="2806" y="414"/>
                    <a:pt x="2786" y="436"/>
                    <a:pt x="2767" y="450"/>
                  </a:cubicBezTo>
                  <a:cubicBezTo>
                    <a:pt x="2748" y="465"/>
                    <a:pt x="2729" y="472"/>
                    <a:pt x="2708" y="472"/>
                  </a:cubicBezTo>
                  <a:cubicBezTo>
                    <a:pt x="2684" y="472"/>
                    <a:pt x="2665" y="463"/>
                    <a:pt x="2652" y="445"/>
                  </a:cubicBezTo>
                  <a:cubicBezTo>
                    <a:pt x="2639" y="426"/>
                    <a:pt x="2632" y="401"/>
                    <a:pt x="2632" y="369"/>
                  </a:cubicBezTo>
                  <a:cubicBezTo>
                    <a:pt x="2632" y="331"/>
                    <a:pt x="2640" y="295"/>
                    <a:pt x="2654" y="261"/>
                  </a:cubicBezTo>
                  <a:cubicBezTo>
                    <a:pt x="2669" y="226"/>
                    <a:pt x="2689" y="199"/>
                    <a:pt x="2715" y="179"/>
                  </a:cubicBezTo>
                  <a:cubicBezTo>
                    <a:pt x="2741" y="159"/>
                    <a:pt x="2769" y="149"/>
                    <a:pt x="2801" y="149"/>
                  </a:cubicBezTo>
                  <a:close/>
                  <a:moveTo>
                    <a:pt x="1488" y="149"/>
                  </a:moveTo>
                  <a:cubicBezTo>
                    <a:pt x="1514" y="149"/>
                    <a:pt x="1534" y="155"/>
                    <a:pt x="1547" y="165"/>
                  </a:cubicBezTo>
                  <a:cubicBezTo>
                    <a:pt x="1560" y="176"/>
                    <a:pt x="1567" y="193"/>
                    <a:pt x="1567" y="215"/>
                  </a:cubicBezTo>
                  <a:cubicBezTo>
                    <a:pt x="1567" y="252"/>
                    <a:pt x="1549" y="280"/>
                    <a:pt x="1514" y="298"/>
                  </a:cubicBezTo>
                  <a:cubicBezTo>
                    <a:pt x="1480" y="317"/>
                    <a:pt x="1428" y="326"/>
                    <a:pt x="1360" y="326"/>
                  </a:cubicBezTo>
                  <a:cubicBezTo>
                    <a:pt x="1357" y="339"/>
                    <a:pt x="1356" y="353"/>
                    <a:pt x="1356" y="369"/>
                  </a:cubicBezTo>
                  <a:cubicBezTo>
                    <a:pt x="1356" y="391"/>
                    <a:pt x="1361" y="408"/>
                    <a:pt x="1370" y="418"/>
                  </a:cubicBezTo>
                  <a:cubicBezTo>
                    <a:pt x="1378" y="429"/>
                    <a:pt x="1393" y="434"/>
                    <a:pt x="1413" y="434"/>
                  </a:cubicBezTo>
                  <a:cubicBezTo>
                    <a:pt x="1433" y="434"/>
                    <a:pt x="1451" y="429"/>
                    <a:pt x="1468" y="421"/>
                  </a:cubicBezTo>
                  <a:cubicBezTo>
                    <a:pt x="1484" y="412"/>
                    <a:pt x="1501" y="399"/>
                    <a:pt x="1519" y="381"/>
                  </a:cubicBezTo>
                  <a:lnTo>
                    <a:pt x="1539" y="402"/>
                  </a:lnTo>
                  <a:cubicBezTo>
                    <a:pt x="1518" y="425"/>
                    <a:pt x="1497" y="443"/>
                    <a:pt x="1475" y="454"/>
                  </a:cubicBezTo>
                  <a:cubicBezTo>
                    <a:pt x="1453" y="466"/>
                    <a:pt x="1428" y="472"/>
                    <a:pt x="1400" y="472"/>
                  </a:cubicBezTo>
                  <a:cubicBezTo>
                    <a:pt x="1368" y="472"/>
                    <a:pt x="1344" y="462"/>
                    <a:pt x="1326" y="443"/>
                  </a:cubicBezTo>
                  <a:cubicBezTo>
                    <a:pt x="1309" y="424"/>
                    <a:pt x="1300" y="397"/>
                    <a:pt x="1300" y="363"/>
                  </a:cubicBezTo>
                  <a:cubicBezTo>
                    <a:pt x="1300" y="339"/>
                    <a:pt x="1305" y="314"/>
                    <a:pt x="1313" y="288"/>
                  </a:cubicBezTo>
                  <a:cubicBezTo>
                    <a:pt x="1321" y="261"/>
                    <a:pt x="1334" y="237"/>
                    <a:pt x="1351" y="216"/>
                  </a:cubicBezTo>
                  <a:cubicBezTo>
                    <a:pt x="1368" y="195"/>
                    <a:pt x="1388" y="178"/>
                    <a:pt x="1412" y="167"/>
                  </a:cubicBezTo>
                  <a:cubicBezTo>
                    <a:pt x="1436" y="155"/>
                    <a:pt x="1461" y="149"/>
                    <a:pt x="1488" y="149"/>
                  </a:cubicBezTo>
                  <a:close/>
                  <a:moveTo>
                    <a:pt x="509" y="149"/>
                  </a:moveTo>
                  <a:cubicBezTo>
                    <a:pt x="523" y="149"/>
                    <a:pt x="533" y="154"/>
                    <a:pt x="541" y="163"/>
                  </a:cubicBezTo>
                  <a:cubicBezTo>
                    <a:pt x="549" y="172"/>
                    <a:pt x="553" y="184"/>
                    <a:pt x="553" y="198"/>
                  </a:cubicBezTo>
                  <a:cubicBezTo>
                    <a:pt x="553" y="210"/>
                    <a:pt x="551" y="223"/>
                    <a:pt x="545" y="237"/>
                  </a:cubicBezTo>
                  <a:lnTo>
                    <a:pt x="549" y="238"/>
                  </a:lnTo>
                  <a:cubicBezTo>
                    <a:pt x="571" y="208"/>
                    <a:pt x="591" y="186"/>
                    <a:pt x="610" y="171"/>
                  </a:cubicBezTo>
                  <a:cubicBezTo>
                    <a:pt x="629" y="157"/>
                    <a:pt x="649" y="150"/>
                    <a:pt x="670" y="150"/>
                  </a:cubicBezTo>
                  <a:cubicBezTo>
                    <a:pt x="690" y="150"/>
                    <a:pt x="705" y="155"/>
                    <a:pt x="716" y="167"/>
                  </a:cubicBezTo>
                  <a:cubicBezTo>
                    <a:pt x="727" y="179"/>
                    <a:pt x="733" y="195"/>
                    <a:pt x="733" y="216"/>
                  </a:cubicBezTo>
                  <a:cubicBezTo>
                    <a:pt x="733" y="229"/>
                    <a:pt x="729" y="249"/>
                    <a:pt x="723" y="274"/>
                  </a:cubicBezTo>
                  <a:lnTo>
                    <a:pt x="702" y="359"/>
                  </a:lnTo>
                  <a:cubicBezTo>
                    <a:pt x="696" y="383"/>
                    <a:pt x="693" y="400"/>
                    <a:pt x="693" y="410"/>
                  </a:cubicBezTo>
                  <a:cubicBezTo>
                    <a:pt x="693" y="418"/>
                    <a:pt x="695" y="425"/>
                    <a:pt x="697" y="429"/>
                  </a:cubicBezTo>
                  <a:cubicBezTo>
                    <a:pt x="700" y="432"/>
                    <a:pt x="705" y="434"/>
                    <a:pt x="711" y="434"/>
                  </a:cubicBezTo>
                  <a:cubicBezTo>
                    <a:pt x="717" y="434"/>
                    <a:pt x="724" y="432"/>
                    <a:pt x="732" y="426"/>
                  </a:cubicBezTo>
                  <a:cubicBezTo>
                    <a:pt x="739" y="421"/>
                    <a:pt x="749" y="411"/>
                    <a:pt x="763" y="396"/>
                  </a:cubicBezTo>
                  <a:lnTo>
                    <a:pt x="782" y="414"/>
                  </a:lnTo>
                  <a:cubicBezTo>
                    <a:pt x="763" y="434"/>
                    <a:pt x="747" y="449"/>
                    <a:pt x="733" y="458"/>
                  </a:cubicBezTo>
                  <a:cubicBezTo>
                    <a:pt x="719" y="467"/>
                    <a:pt x="703" y="472"/>
                    <a:pt x="685" y="472"/>
                  </a:cubicBezTo>
                  <a:cubicBezTo>
                    <a:pt x="671" y="472"/>
                    <a:pt x="660" y="467"/>
                    <a:pt x="651" y="457"/>
                  </a:cubicBezTo>
                  <a:cubicBezTo>
                    <a:pt x="643" y="447"/>
                    <a:pt x="638" y="434"/>
                    <a:pt x="638" y="418"/>
                  </a:cubicBezTo>
                  <a:cubicBezTo>
                    <a:pt x="638" y="404"/>
                    <a:pt x="642" y="383"/>
                    <a:pt x="649" y="356"/>
                  </a:cubicBezTo>
                  <a:lnTo>
                    <a:pt x="663" y="299"/>
                  </a:lnTo>
                  <a:cubicBezTo>
                    <a:pt x="669" y="279"/>
                    <a:pt x="672" y="264"/>
                    <a:pt x="674" y="254"/>
                  </a:cubicBezTo>
                  <a:cubicBezTo>
                    <a:pt x="675" y="244"/>
                    <a:pt x="676" y="236"/>
                    <a:pt x="676" y="230"/>
                  </a:cubicBezTo>
                  <a:cubicBezTo>
                    <a:pt x="676" y="215"/>
                    <a:pt x="674" y="204"/>
                    <a:pt x="669" y="198"/>
                  </a:cubicBezTo>
                  <a:cubicBezTo>
                    <a:pt x="664" y="191"/>
                    <a:pt x="656" y="188"/>
                    <a:pt x="644" y="188"/>
                  </a:cubicBezTo>
                  <a:cubicBezTo>
                    <a:pt x="635" y="188"/>
                    <a:pt x="625" y="191"/>
                    <a:pt x="615" y="199"/>
                  </a:cubicBezTo>
                  <a:cubicBezTo>
                    <a:pt x="604" y="206"/>
                    <a:pt x="593" y="217"/>
                    <a:pt x="581" y="232"/>
                  </a:cubicBezTo>
                  <a:cubicBezTo>
                    <a:pt x="569" y="246"/>
                    <a:pt x="560" y="261"/>
                    <a:pt x="553" y="274"/>
                  </a:cubicBezTo>
                  <a:cubicBezTo>
                    <a:pt x="545" y="288"/>
                    <a:pt x="540" y="305"/>
                    <a:pt x="535" y="325"/>
                  </a:cubicBezTo>
                  <a:lnTo>
                    <a:pt x="504" y="467"/>
                  </a:lnTo>
                  <a:lnTo>
                    <a:pt x="448" y="467"/>
                  </a:lnTo>
                  <a:lnTo>
                    <a:pt x="495" y="260"/>
                  </a:lnTo>
                  <a:cubicBezTo>
                    <a:pt x="500" y="239"/>
                    <a:pt x="502" y="223"/>
                    <a:pt x="502" y="212"/>
                  </a:cubicBezTo>
                  <a:cubicBezTo>
                    <a:pt x="502" y="203"/>
                    <a:pt x="501" y="197"/>
                    <a:pt x="498" y="193"/>
                  </a:cubicBezTo>
                  <a:cubicBezTo>
                    <a:pt x="495" y="189"/>
                    <a:pt x="491" y="187"/>
                    <a:pt x="485" y="187"/>
                  </a:cubicBezTo>
                  <a:cubicBezTo>
                    <a:pt x="478" y="187"/>
                    <a:pt x="471" y="190"/>
                    <a:pt x="463" y="195"/>
                  </a:cubicBezTo>
                  <a:cubicBezTo>
                    <a:pt x="456" y="201"/>
                    <a:pt x="446" y="211"/>
                    <a:pt x="433" y="225"/>
                  </a:cubicBezTo>
                  <a:lnTo>
                    <a:pt x="414" y="207"/>
                  </a:lnTo>
                  <a:cubicBezTo>
                    <a:pt x="434" y="186"/>
                    <a:pt x="451" y="171"/>
                    <a:pt x="464" y="163"/>
                  </a:cubicBezTo>
                  <a:cubicBezTo>
                    <a:pt x="477" y="154"/>
                    <a:pt x="492" y="149"/>
                    <a:pt x="509" y="149"/>
                  </a:cubicBezTo>
                  <a:close/>
                  <a:moveTo>
                    <a:pt x="3098" y="74"/>
                  </a:moveTo>
                  <a:lnTo>
                    <a:pt x="3143" y="74"/>
                  </a:lnTo>
                  <a:lnTo>
                    <a:pt x="3125" y="155"/>
                  </a:lnTo>
                  <a:lnTo>
                    <a:pt x="3224" y="155"/>
                  </a:lnTo>
                  <a:lnTo>
                    <a:pt x="3217" y="188"/>
                  </a:lnTo>
                  <a:lnTo>
                    <a:pt x="3118" y="188"/>
                  </a:lnTo>
                  <a:lnTo>
                    <a:pt x="3089" y="314"/>
                  </a:lnTo>
                  <a:cubicBezTo>
                    <a:pt x="3083" y="339"/>
                    <a:pt x="3079" y="357"/>
                    <a:pt x="3078" y="367"/>
                  </a:cubicBezTo>
                  <a:cubicBezTo>
                    <a:pt x="3076" y="378"/>
                    <a:pt x="3075" y="387"/>
                    <a:pt x="3075" y="393"/>
                  </a:cubicBezTo>
                  <a:cubicBezTo>
                    <a:pt x="3075" y="420"/>
                    <a:pt x="3087" y="434"/>
                    <a:pt x="3109" y="434"/>
                  </a:cubicBezTo>
                  <a:cubicBezTo>
                    <a:pt x="3119" y="434"/>
                    <a:pt x="3129" y="430"/>
                    <a:pt x="3140" y="423"/>
                  </a:cubicBezTo>
                  <a:cubicBezTo>
                    <a:pt x="3150" y="416"/>
                    <a:pt x="3163" y="403"/>
                    <a:pt x="3178" y="386"/>
                  </a:cubicBezTo>
                  <a:lnTo>
                    <a:pt x="3197" y="405"/>
                  </a:lnTo>
                  <a:cubicBezTo>
                    <a:pt x="3178" y="428"/>
                    <a:pt x="3160" y="445"/>
                    <a:pt x="3142" y="456"/>
                  </a:cubicBezTo>
                  <a:cubicBezTo>
                    <a:pt x="3125" y="467"/>
                    <a:pt x="3106" y="472"/>
                    <a:pt x="3087" y="472"/>
                  </a:cubicBezTo>
                  <a:cubicBezTo>
                    <a:pt x="3042" y="472"/>
                    <a:pt x="3019" y="449"/>
                    <a:pt x="3019" y="403"/>
                  </a:cubicBezTo>
                  <a:cubicBezTo>
                    <a:pt x="3019" y="389"/>
                    <a:pt x="3021" y="373"/>
                    <a:pt x="3025" y="357"/>
                  </a:cubicBezTo>
                  <a:lnTo>
                    <a:pt x="3063" y="188"/>
                  </a:lnTo>
                  <a:lnTo>
                    <a:pt x="3008" y="188"/>
                  </a:lnTo>
                  <a:lnTo>
                    <a:pt x="3013" y="165"/>
                  </a:lnTo>
                  <a:cubicBezTo>
                    <a:pt x="3026" y="165"/>
                    <a:pt x="3036" y="164"/>
                    <a:pt x="3042" y="162"/>
                  </a:cubicBezTo>
                  <a:cubicBezTo>
                    <a:pt x="3049" y="161"/>
                    <a:pt x="3055" y="158"/>
                    <a:pt x="3059" y="155"/>
                  </a:cubicBezTo>
                  <a:cubicBezTo>
                    <a:pt x="3063" y="152"/>
                    <a:pt x="3068" y="148"/>
                    <a:pt x="3071" y="142"/>
                  </a:cubicBezTo>
                  <a:cubicBezTo>
                    <a:pt x="3075" y="137"/>
                    <a:pt x="3079" y="129"/>
                    <a:pt x="3082" y="120"/>
                  </a:cubicBezTo>
                  <a:cubicBezTo>
                    <a:pt x="3085" y="112"/>
                    <a:pt x="3091" y="96"/>
                    <a:pt x="3098" y="74"/>
                  </a:cubicBezTo>
                  <a:close/>
                  <a:moveTo>
                    <a:pt x="2462" y="74"/>
                  </a:moveTo>
                  <a:lnTo>
                    <a:pt x="2507" y="74"/>
                  </a:lnTo>
                  <a:lnTo>
                    <a:pt x="2489" y="155"/>
                  </a:lnTo>
                  <a:lnTo>
                    <a:pt x="2588" y="155"/>
                  </a:lnTo>
                  <a:lnTo>
                    <a:pt x="2581" y="188"/>
                  </a:lnTo>
                  <a:lnTo>
                    <a:pt x="2482" y="188"/>
                  </a:lnTo>
                  <a:lnTo>
                    <a:pt x="2453" y="314"/>
                  </a:lnTo>
                  <a:cubicBezTo>
                    <a:pt x="2447" y="339"/>
                    <a:pt x="2443" y="357"/>
                    <a:pt x="2442" y="367"/>
                  </a:cubicBezTo>
                  <a:cubicBezTo>
                    <a:pt x="2440" y="378"/>
                    <a:pt x="2439" y="387"/>
                    <a:pt x="2439" y="393"/>
                  </a:cubicBezTo>
                  <a:cubicBezTo>
                    <a:pt x="2439" y="420"/>
                    <a:pt x="2451" y="434"/>
                    <a:pt x="2473" y="434"/>
                  </a:cubicBezTo>
                  <a:cubicBezTo>
                    <a:pt x="2483" y="434"/>
                    <a:pt x="2493" y="430"/>
                    <a:pt x="2504" y="423"/>
                  </a:cubicBezTo>
                  <a:cubicBezTo>
                    <a:pt x="2514" y="416"/>
                    <a:pt x="2527" y="403"/>
                    <a:pt x="2542" y="386"/>
                  </a:cubicBezTo>
                  <a:lnTo>
                    <a:pt x="2561" y="405"/>
                  </a:lnTo>
                  <a:cubicBezTo>
                    <a:pt x="2542" y="428"/>
                    <a:pt x="2524" y="445"/>
                    <a:pt x="2506" y="456"/>
                  </a:cubicBezTo>
                  <a:cubicBezTo>
                    <a:pt x="2489" y="467"/>
                    <a:pt x="2470" y="472"/>
                    <a:pt x="2451" y="472"/>
                  </a:cubicBezTo>
                  <a:cubicBezTo>
                    <a:pt x="2406" y="472"/>
                    <a:pt x="2383" y="449"/>
                    <a:pt x="2383" y="403"/>
                  </a:cubicBezTo>
                  <a:cubicBezTo>
                    <a:pt x="2383" y="389"/>
                    <a:pt x="2385" y="373"/>
                    <a:pt x="2389" y="357"/>
                  </a:cubicBezTo>
                  <a:lnTo>
                    <a:pt x="2427" y="188"/>
                  </a:lnTo>
                  <a:lnTo>
                    <a:pt x="2372" y="188"/>
                  </a:lnTo>
                  <a:lnTo>
                    <a:pt x="2377" y="165"/>
                  </a:lnTo>
                  <a:cubicBezTo>
                    <a:pt x="2390" y="165"/>
                    <a:pt x="2400" y="164"/>
                    <a:pt x="2406" y="162"/>
                  </a:cubicBezTo>
                  <a:cubicBezTo>
                    <a:pt x="2413" y="161"/>
                    <a:pt x="2419" y="158"/>
                    <a:pt x="2423" y="155"/>
                  </a:cubicBezTo>
                  <a:cubicBezTo>
                    <a:pt x="2427" y="152"/>
                    <a:pt x="2432" y="148"/>
                    <a:pt x="2435" y="142"/>
                  </a:cubicBezTo>
                  <a:cubicBezTo>
                    <a:pt x="2439" y="137"/>
                    <a:pt x="2443" y="129"/>
                    <a:pt x="2446" y="120"/>
                  </a:cubicBezTo>
                  <a:cubicBezTo>
                    <a:pt x="2449" y="112"/>
                    <a:pt x="2455" y="96"/>
                    <a:pt x="2462" y="74"/>
                  </a:cubicBezTo>
                  <a:close/>
                  <a:moveTo>
                    <a:pt x="1130" y="74"/>
                  </a:moveTo>
                  <a:lnTo>
                    <a:pt x="1175" y="74"/>
                  </a:lnTo>
                  <a:lnTo>
                    <a:pt x="1157" y="155"/>
                  </a:lnTo>
                  <a:lnTo>
                    <a:pt x="1256" y="155"/>
                  </a:lnTo>
                  <a:lnTo>
                    <a:pt x="1249" y="188"/>
                  </a:lnTo>
                  <a:lnTo>
                    <a:pt x="1150" y="188"/>
                  </a:lnTo>
                  <a:lnTo>
                    <a:pt x="1121" y="314"/>
                  </a:lnTo>
                  <a:cubicBezTo>
                    <a:pt x="1115" y="339"/>
                    <a:pt x="1111" y="357"/>
                    <a:pt x="1110" y="367"/>
                  </a:cubicBezTo>
                  <a:cubicBezTo>
                    <a:pt x="1108" y="378"/>
                    <a:pt x="1107" y="387"/>
                    <a:pt x="1107" y="393"/>
                  </a:cubicBezTo>
                  <a:cubicBezTo>
                    <a:pt x="1107" y="420"/>
                    <a:pt x="1119" y="434"/>
                    <a:pt x="1141" y="434"/>
                  </a:cubicBezTo>
                  <a:cubicBezTo>
                    <a:pt x="1151" y="434"/>
                    <a:pt x="1161" y="430"/>
                    <a:pt x="1172" y="423"/>
                  </a:cubicBezTo>
                  <a:cubicBezTo>
                    <a:pt x="1182" y="416"/>
                    <a:pt x="1195" y="403"/>
                    <a:pt x="1210" y="386"/>
                  </a:cubicBezTo>
                  <a:lnTo>
                    <a:pt x="1229" y="405"/>
                  </a:lnTo>
                  <a:cubicBezTo>
                    <a:pt x="1210" y="428"/>
                    <a:pt x="1192" y="445"/>
                    <a:pt x="1174" y="456"/>
                  </a:cubicBezTo>
                  <a:cubicBezTo>
                    <a:pt x="1157" y="467"/>
                    <a:pt x="1138" y="472"/>
                    <a:pt x="1119" y="472"/>
                  </a:cubicBezTo>
                  <a:cubicBezTo>
                    <a:pt x="1074" y="472"/>
                    <a:pt x="1051" y="449"/>
                    <a:pt x="1051" y="403"/>
                  </a:cubicBezTo>
                  <a:cubicBezTo>
                    <a:pt x="1051" y="389"/>
                    <a:pt x="1053" y="373"/>
                    <a:pt x="1057" y="357"/>
                  </a:cubicBezTo>
                  <a:lnTo>
                    <a:pt x="1095" y="188"/>
                  </a:lnTo>
                  <a:lnTo>
                    <a:pt x="1040" y="188"/>
                  </a:lnTo>
                  <a:lnTo>
                    <a:pt x="1045" y="165"/>
                  </a:lnTo>
                  <a:cubicBezTo>
                    <a:pt x="1058" y="165"/>
                    <a:pt x="1068" y="164"/>
                    <a:pt x="1074" y="162"/>
                  </a:cubicBezTo>
                  <a:cubicBezTo>
                    <a:pt x="1081" y="161"/>
                    <a:pt x="1087" y="158"/>
                    <a:pt x="1091" y="155"/>
                  </a:cubicBezTo>
                  <a:cubicBezTo>
                    <a:pt x="1095" y="152"/>
                    <a:pt x="1100" y="148"/>
                    <a:pt x="1103" y="142"/>
                  </a:cubicBezTo>
                  <a:cubicBezTo>
                    <a:pt x="1107" y="137"/>
                    <a:pt x="1111" y="129"/>
                    <a:pt x="1114" y="120"/>
                  </a:cubicBezTo>
                  <a:cubicBezTo>
                    <a:pt x="1117" y="112"/>
                    <a:pt x="1123" y="96"/>
                    <a:pt x="1130" y="74"/>
                  </a:cubicBezTo>
                  <a:close/>
                  <a:moveTo>
                    <a:pt x="917" y="27"/>
                  </a:moveTo>
                  <a:lnTo>
                    <a:pt x="974" y="27"/>
                  </a:lnTo>
                  <a:lnTo>
                    <a:pt x="959" y="90"/>
                  </a:lnTo>
                  <a:lnTo>
                    <a:pt x="902" y="90"/>
                  </a:lnTo>
                  <a:lnTo>
                    <a:pt x="917" y="27"/>
                  </a:lnTo>
                  <a:close/>
                  <a:moveTo>
                    <a:pt x="27" y="21"/>
                  </a:moveTo>
                  <a:lnTo>
                    <a:pt x="158" y="21"/>
                  </a:lnTo>
                  <a:lnTo>
                    <a:pt x="155" y="37"/>
                  </a:lnTo>
                  <a:cubicBezTo>
                    <a:pt x="147" y="39"/>
                    <a:pt x="141" y="41"/>
                    <a:pt x="137" y="43"/>
                  </a:cubicBezTo>
                  <a:cubicBezTo>
                    <a:pt x="133" y="46"/>
                    <a:pt x="130" y="49"/>
                    <a:pt x="127" y="53"/>
                  </a:cubicBezTo>
                  <a:cubicBezTo>
                    <a:pt x="124" y="57"/>
                    <a:pt x="121" y="64"/>
                    <a:pt x="118" y="74"/>
                  </a:cubicBezTo>
                  <a:cubicBezTo>
                    <a:pt x="116" y="83"/>
                    <a:pt x="112" y="98"/>
                    <a:pt x="107" y="119"/>
                  </a:cubicBezTo>
                  <a:lnTo>
                    <a:pt x="66" y="301"/>
                  </a:lnTo>
                  <a:cubicBezTo>
                    <a:pt x="64" y="314"/>
                    <a:pt x="61" y="326"/>
                    <a:pt x="60" y="337"/>
                  </a:cubicBezTo>
                  <a:cubicBezTo>
                    <a:pt x="58" y="348"/>
                    <a:pt x="57" y="360"/>
                    <a:pt x="57" y="371"/>
                  </a:cubicBezTo>
                  <a:cubicBezTo>
                    <a:pt x="57" y="395"/>
                    <a:pt x="63" y="413"/>
                    <a:pt x="75" y="425"/>
                  </a:cubicBezTo>
                  <a:cubicBezTo>
                    <a:pt x="86" y="437"/>
                    <a:pt x="104" y="444"/>
                    <a:pt x="127" y="444"/>
                  </a:cubicBezTo>
                  <a:cubicBezTo>
                    <a:pt x="150" y="444"/>
                    <a:pt x="168" y="439"/>
                    <a:pt x="183" y="430"/>
                  </a:cubicBezTo>
                  <a:cubicBezTo>
                    <a:pt x="198" y="421"/>
                    <a:pt x="210" y="408"/>
                    <a:pt x="218" y="390"/>
                  </a:cubicBezTo>
                  <a:cubicBezTo>
                    <a:pt x="227" y="373"/>
                    <a:pt x="235" y="351"/>
                    <a:pt x="241" y="324"/>
                  </a:cubicBezTo>
                  <a:lnTo>
                    <a:pt x="286" y="118"/>
                  </a:lnTo>
                  <a:cubicBezTo>
                    <a:pt x="291" y="97"/>
                    <a:pt x="293" y="79"/>
                    <a:pt x="293" y="66"/>
                  </a:cubicBezTo>
                  <a:cubicBezTo>
                    <a:pt x="293" y="56"/>
                    <a:pt x="291" y="49"/>
                    <a:pt x="286" y="44"/>
                  </a:cubicBezTo>
                  <a:cubicBezTo>
                    <a:pt x="281" y="40"/>
                    <a:pt x="273" y="38"/>
                    <a:pt x="262" y="37"/>
                  </a:cubicBezTo>
                  <a:lnTo>
                    <a:pt x="265" y="21"/>
                  </a:lnTo>
                  <a:lnTo>
                    <a:pt x="389" y="21"/>
                  </a:lnTo>
                  <a:lnTo>
                    <a:pt x="385" y="37"/>
                  </a:lnTo>
                  <a:cubicBezTo>
                    <a:pt x="377" y="39"/>
                    <a:pt x="371" y="41"/>
                    <a:pt x="368" y="44"/>
                  </a:cubicBezTo>
                  <a:cubicBezTo>
                    <a:pt x="364" y="46"/>
                    <a:pt x="361" y="49"/>
                    <a:pt x="358" y="53"/>
                  </a:cubicBezTo>
                  <a:cubicBezTo>
                    <a:pt x="355" y="58"/>
                    <a:pt x="352" y="65"/>
                    <a:pt x="349" y="74"/>
                  </a:cubicBezTo>
                  <a:cubicBezTo>
                    <a:pt x="346" y="83"/>
                    <a:pt x="342" y="98"/>
                    <a:pt x="338" y="119"/>
                  </a:cubicBezTo>
                  <a:lnTo>
                    <a:pt x="295" y="314"/>
                  </a:lnTo>
                  <a:cubicBezTo>
                    <a:pt x="287" y="353"/>
                    <a:pt x="275" y="384"/>
                    <a:pt x="260" y="407"/>
                  </a:cubicBezTo>
                  <a:cubicBezTo>
                    <a:pt x="244" y="430"/>
                    <a:pt x="225" y="447"/>
                    <a:pt x="202" y="457"/>
                  </a:cubicBezTo>
                  <a:cubicBezTo>
                    <a:pt x="179" y="467"/>
                    <a:pt x="150" y="472"/>
                    <a:pt x="117" y="472"/>
                  </a:cubicBezTo>
                  <a:cubicBezTo>
                    <a:pt x="79" y="472"/>
                    <a:pt x="50" y="463"/>
                    <a:pt x="30" y="445"/>
                  </a:cubicBezTo>
                  <a:cubicBezTo>
                    <a:pt x="10" y="427"/>
                    <a:pt x="0" y="400"/>
                    <a:pt x="0" y="366"/>
                  </a:cubicBezTo>
                  <a:cubicBezTo>
                    <a:pt x="0" y="353"/>
                    <a:pt x="1" y="339"/>
                    <a:pt x="4" y="324"/>
                  </a:cubicBezTo>
                  <a:cubicBezTo>
                    <a:pt x="6" y="308"/>
                    <a:pt x="10" y="290"/>
                    <a:pt x="15" y="270"/>
                  </a:cubicBezTo>
                  <a:lnTo>
                    <a:pt x="49" y="118"/>
                  </a:lnTo>
                  <a:cubicBezTo>
                    <a:pt x="54" y="96"/>
                    <a:pt x="56" y="78"/>
                    <a:pt x="56" y="66"/>
                  </a:cubicBezTo>
                  <a:cubicBezTo>
                    <a:pt x="56" y="56"/>
                    <a:pt x="54" y="49"/>
                    <a:pt x="49" y="45"/>
                  </a:cubicBezTo>
                  <a:cubicBezTo>
                    <a:pt x="44" y="41"/>
                    <a:pt x="35" y="38"/>
                    <a:pt x="24" y="37"/>
                  </a:cubicBezTo>
                  <a:lnTo>
                    <a:pt x="27" y="21"/>
                  </a:lnTo>
                  <a:close/>
                  <a:moveTo>
                    <a:pt x="2214" y="16"/>
                  </a:moveTo>
                  <a:cubicBezTo>
                    <a:pt x="2234" y="16"/>
                    <a:pt x="2252" y="18"/>
                    <a:pt x="2269" y="20"/>
                  </a:cubicBezTo>
                  <a:cubicBezTo>
                    <a:pt x="2286" y="23"/>
                    <a:pt x="2305" y="28"/>
                    <a:pt x="2326" y="34"/>
                  </a:cubicBezTo>
                  <a:lnTo>
                    <a:pt x="2308" y="118"/>
                  </a:lnTo>
                  <a:lnTo>
                    <a:pt x="2276" y="118"/>
                  </a:lnTo>
                  <a:cubicBezTo>
                    <a:pt x="2275" y="100"/>
                    <a:pt x="2273" y="85"/>
                    <a:pt x="2268" y="74"/>
                  </a:cubicBezTo>
                  <a:cubicBezTo>
                    <a:pt x="2263" y="64"/>
                    <a:pt x="2256" y="56"/>
                    <a:pt x="2247" y="52"/>
                  </a:cubicBezTo>
                  <a:cubicBezTo>
                    <a:pt x="2238" y="47"/>
                    <a:pt x="2227" y="45"/>
                    <a:pt x="2212" y="45"/>
                  </a:cubicBezTo>
                  <a:cubicBezTo>
                    <a:pt x="2194" y="45"/>
                    <a:pt x="2178" y="49"/>
                    <a:pt x="2164" y="56"/>
                  </a:cubicBezTo>
                  <a:cubicBezTo>
                    <a:pt x="2150" y="63"/>
                    <a:pt x="2140" y="74"/>
                    <a:pt x="2133" y="86"/>
                  </a:cubicBezTo>
                  <a:cubicBezTo>
                    <a:pt x="2126" y="99"/>
                    <a:pt x="2122" y="113"/>
                    <a:pt x="2122" y="129"/>
                  </a:cubicBezTo>
                  <a:cubicBezTo>
                    <a:pt x="2122" y="145"/>
                    <a:pt x="2126" y="159"/>
                    <a:pt x="2135" y="172"/>
                  </a:cubicBezTo>
                  <a:cubicBezTo>
                    <a:pt x="2144" y="184"/>
                    <a:pt x="2160" y="198"/>
                    <a:pt x="2184" y="215"/>
                  </a:cubicBezTo>
                  <a:cubicBezTo>
                    <a:pt x="2206" y="230"/>
                    <a:pt x="2222" y="243"/>
                    <a:pt x="2233" y="255"/>
                  </a:cubicBezTo>
                  <a:cubicBezTo>
                    <a:pt x="2244" y="267"/>
                    <a:pt x="2253" y="279"/>
                    <a:pt x="2258" y="292"/>
                  </a:cubicBezTo>
                  <a:cubicBezTo>
                    <a:pt x="2263" y="305"/>
                    <a:pt x="2266" y="320"/>
                    <a:pt x="2266" y="337"/>
                  </a:cubicBezTo>
                  <a:cubicBezTo>
                    <a:pt x="2266" y="364"/>
                    <a:pt x="2260" y="387"/>
                    <a:pt x="2247" y="408"/>
                  </a:cubicBezTo>
                  <a:cubicBezTo>
                    <a:pt x="2234" y="428"/>
                    <a:pt x="2216" y="444"/>
                    <a:pt x="2193" y="455"/>
                  </a:cubicBezTo>
                  <a:cubicBezTo>
                    <a:pt x="2170" y="467"/>
                    <a:pt x="2143" y="472"/>
                    <a:pt x="2114" y="472"/>
                  </a:cubicBezTo>
                  <a:cubicBezTo>
                    <a:pt x="2094" y="472"/>
                    <a:pt x="2072" y="471"/>
                    <a:pt x="2049" y="467"/>
                  </a:cubicBezTo>
                  <a:cubicBezTo>
                    <a:pt x="2026" y="464"/>
                    <a:pt x="2005" y="460"/>
                    <a:pt x="1987" y="455"/>
                  </a:cubicBezTo>
                  <a:lnTo>
                    <a:pt x="2007" y="365"/>
                  </a:lnTo>
                  <a:lnTo>
                    <a:pt x="2038" y="365"/>
                  </a:lnTo>
                  <a:cubicBezTo>
                    <a:pt x="2038" y="392"/>
                    <a:pt x="2044" y="412"/>
                    <a:pt x="2056" y="424"/>
                  </a:cubicBezTo>
                  <a:cubicBezTo>
                    <a:pt x="2069" y="437"/>
                    <a:pt x="2088" y="444"/>
                    <a:pt x="2113" y="444"/>
                  </a:cubicBezTo>
                  <a:cubicBezTo>
                    <a:pt x="2143" y="444"/>
                    <a:pt x="2166" y="436"/>
                    <a:pt x="2183" y="420"/>
                  </a:cubicBezTo>
                  <a:cubicBezTo>
                    <a:pt x="2200" y="404"/>
                    <a:pt x="2208" y="381"/>
                    <a:pt x="2208" y="353"/>
                  </a:cubicBezTo>
                  <a:cubicBezTo>
                    <a:pt x="2208" y="339"/>
                    <a:pt x="2206" y="328"/>
                    <a:pt x="2201" y="317"/>
                  </a:cubicBezTo>
                  <a:cubicBezTo>
                    <a:pt x="2197" y="307"/>
                    <a:pt x="2190" y="298"/>
                    <a:pt x="2180" y="288"/>
                  </a:cubicBezTo>
                  <a:cubicBezTo>
                    <a:pt x="2171" y="279"/>
                    <a:pt x="2157" y="269"/>
                    <a:pt x="2139" y="257"/>
                  </a:cubicBezTo>
                  <a:cubicBezTo>
                    <a:pt x="2123" y="246"/>
                    <a:pt x="2110" y="235"/>
                    <a:pt x="2099" y="225"/>
                  </a:cubicBezTo>
                  <a:cubicBezTo>
                    <a:pt x="2089" y="214"/>
                    <a:pt x="2080" y="202"/>
                    <a:pt x="2074" y="189"/>
                  </a:cubicBezTo>
                  <a:cubicBezTo>
                    <a:pt x="2067" y="176"/>
                    <a:pt x="2064" y="162"/>
                    <a:pt x="2064" y="145"/>
                  </a:cubicBezTo>
                  <a:cubicBezTo>
                    <a:pt x="2064" y="120"/>
                    <a:pt x="2070" y="97"/>
                    <a:pt x="2083" y="78"/>
                  </a:cubicBezTo>
                  <a:cubicBezTo>
                    <a:pt x="2095" y="58"/>
                    <a:pt x="2113" y="43"/>
                    <a:pt x="2135" y="32"/>
                  </a:cubicBezTo>
                  <a:cubicBezTo>
                    <a:pt x="2158" y="22"/>
                    <a:pt x="2184" y="16"/>
                    <a:pt x="2214" y="16"/>
                  </a:cubicBezTo>
                  <a:close/>
                  <a:moveTo>
                    <a:pt x="1939" y="0"/>
                  </a:moveTo>
                  <a:lnTo>
                    <a:pt x="1958" y="0"/>
                  </a:lnTo>
                  <a:lnTo>
                    <a:pt x="1877" y="361"/>
                  </a:lnTo>
                  <a:cubicBezTo>
                    <a:pt x="1872" y="383"/>
                    <a:pt x="1870" y="399"/>
                    <a:pt x="1870" y="410"/>
                  </a:cubicBezTo>
                  <a:cubicBezTo>
                    <a:pt x="1870" y="418"/>
                    <a:pt x="1871" y="425"/>
                    <a:pt x="1874" y="429"/>
                  </a:cubicBezTo>
                  <a:cubicBezTo>
                    <a:pt x="1877" y="432"/>
                    <a:pt x="1882" y="434"/>
                    <a:pt x="1888" y="434"/>
                  </a:cubicBezTo>
                  <a:cubicBezTo>
                    <a:pt x="1894" y="434"/>
                    <a:pt x="1901" y="432"/>
                    <a:pt x="1909" y="426"/>
                  </a:cubicBezTo>
                  <a:cubicBezTo>
                    <a:pt x="1916" y="421"/>
                    <a:pt x="1926" y="411"/>
                    <a:pt x="1940" y="396"/>
                  </a:cubicBezTo>
                  <a:lnTo>
                    <a:pt x="1958" y="414"/>
                  </a:lnTo>
                  <a:cubicBezTo>
                    <a:pt x="1938" y="435"/>
                    <a:pt x="1922" y="450"/>
                    <a:pt x="1908" y="459"/>
                  </a:cubicBezTo>
                  <a:cubicBezTo>
                    <a:pt x="1894" y="468"/>
                    <a:pt x="1879" y="472"/>
                    <a:pt x="1864" y="472"/>
                  </a:cubicBezTo>
                  <a:cubicBezTo>
                    <a:pt x="1850" y="472"/>
                    <a:pt x="1839" y="467"/>
                    <a:pt x="1831" y="459"/>
                  </a:cubicBezTo>
                  <a:cubicBezTo>
                    <a:pt x="1823" y="450"/>
                    <a:pt x="1819" y="438"/>
                    <a:pt x="1819" y="423"/>
                  </a:cubicBezTo>
                  <a:cubicBezTo>
                    <a:pt x="1819" y="411"/>
                    <a:pt x="1822" y="398"/>
                    <a:pt x="1827" y="385"/>
                  </a:cubicBezTo>
                  <a:lnTo>
                    <a:pt x="1822" y="384"/>
                  </a:lnTo>
                  <a:cubicBezTo>
                    <a:pt x="1802" y="414"/>
                    <a:pt x="1782" y="436"/>
                    <a:pt x="1763" y="450"/>
                  </a:cubicBezTo>
                  <a:cubicBezTo>
                    <a:pt x="1744" y="465"/>
                    <a:pt x="1725" y="472"/>
                    <a:pt x="1704" y="472"/>
                  </a:cubicBezTo>
                  <a:cubicBezTo>
                    <a:pt x="1680" y="472"/>
                    <a:pt x="1661" y="463"/>
                    <a:pt x="1648" y="445"/>
                  </a:cubicBezTo>
                  <a:cubicBezTo>
                    <a:pt x="1635" y="426"/>
                    <a:pt x="1628" y="401"/>
                    <a:pt x="1628" y="369"/>
                  </a:cubicBezTo>
                  <a:cubicBezTo>
                    <a:pt x="1628" y="331"/>
                    <a:pt x="1636" y="295"/>
                    <a:pt x="1650" y="261"/>
                  </a:cubicBezTo>
                  <a:cubicBezTo>
                    <a:pt x="1665" y="226"/>
                    <a:pt x="1685" y="199"/>
                    <a:pt x="1711" y="179"/>
                  </a:cubicBezTo>
                  <a:cubicBezTo>
                    <a:pt x="1737" y="159"/>
                    <a:pt x="1765" y="149"/>
                    <a:pt x="1797" y="149"/>
                  </a:cubicBezTo>
                  <a:cubicBezTo>
                    <a:pt x="1810" y="149"/>
                    <a:pt x="1822" y="151"/>
                    <a:pt x="1833" y="153"/>
                  </a:cubicBezTo>
                  <a:cubicBezTo>
                    <a:pt x="1845" y="156"/>
                    <a:pt x="1856" y="161"/>
                    <a:pt x="1868" y="168"/>
                  </a:cubicBezTo>
                  <a:lnTo>
                    <a:pt x="1885" y="92"/>
                  </a:lnTo>
                  <a:cubicBezTo>
                    <a:pt x="1886" y="85"/>
                    <a:pt x="1888" y="77"/>
                    <a:pt x="1889" y="68"/>
                  </a:cubicBezTo>
                  <a:cubicBezTo>
                    <a:pt x="1891" y="60"/>
                    <a:pt x="1891" y="52"/>
                    <a:pt x="1891" y="46"/>
                  </a:cubicBezTo>
                  <a:cubicBezTo>
                    <a:pt x="1891" y="39"/>
                    <a:pt x="1890" y="34"/>
                    <a:pt x="1888" y="31"/>
                  </a:cubicBezTo>
                  <a:cubicBezTo>
                    <a:pt x="1885" y="27"/>
                    <a:pt x="1882" y="25"/>
                    <a:pt x="1877" y="23"/>
                  </a:cubicBezTo>
                  <a:cubicBezTo>
                    <a:pt x="1873" y="22"/>
                    <a:pt x="1865" y="21"/>
                    <a:pt x="1853" y="20"/>
                  </a:cubicBezTo>
                  <a:lnTo>
                    <a:pt x="1857" y="3"/>
                  </a:lnTo>
                  <a:lnTo>
                    <a:pt x="193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02" name="Freeform 96">
              <a:extLst>
                <a:ext uri="{FF2B5EF4-FFF2-40B4-BE49-F238E27FC236}">
                  <a16:creationId xmlns:a16="http://schemas.microsoft.com/office/drawing/2014/main" id="{4188EF72-8242-FDC5-A6BC-63BDDB1F10C2}"/>
                </a:ext>
              </a:extLst>
            </p:cNvPr>
            <p:cNvSpPr>
              <a:spLocks/>
            </p:cNvSpPr>
            <p:nvPr/>
          </p:nvSpPr>
          <p:spPr bwMode="auto">
            <a:xfrm>
              <a:off x="2508250" y="3375025"/>
              <a:ext cx="138113" cy="147637"/>
            </a:xfrm>
            <a:custGeom>
              <a:avLst/>
              <a:gdLst>
                <a:gd name="T0" fmla="*/ 41 w 87"/>
                <a:gd name="T1" fmla="*/ 0 h 93"/>
                <a:gd name="T2" fmla="*/ 53 w 87"/>
                <a:gd name="T3" fmla="*/ 0 h 93"/>
                <a:gd name="T4" fmla="*/ 87 w 87"/>
                <a:gd name="T5" fmla="*/ 93 h 93"/>
                <a:gd name="T6" fmla="*/ 73 w 87"/>
                <a:gd name="T7" fmla="*/ 93 h 93"/>
                <a:gd name="T8" fmla="*/ 46 w 87"/>
                <a:gd name="T9" fmla="*/ 15 h 93"/>
                <a:gd name="T10" fmla="*/ 13 w 87"/>
                <a:gd name="T11" fmla="*/ 93 h 93"/>
                <a:gd name="T12" fmla="*/ 0 w 87"/>
                <a:gd name="T13" fmla="*/ 93 h 93"/>
                <a:gd name="T14" fmla="*/ 41 w 87"/>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93">
                  <a:moveTo>
                    <a:pt x="41" y="0"/>
                  </a:moveTo>
                  <a:lnTo>
                    <a:pt x="53" y="0"/>
                  </a:lnTo>
                  <a:lnTo>
                    <a:pt x="87" y="93"/>
                  </a:lnTo>
                  <a:lnTo>
                    <a:pt x="73" y="93"/>
                  </a:lnTo>
                  <a:lnTo>
                    <a:pt x="46" y="15"/>
                  </a:lnTo>
                  <a:lnTo>
                    <a:pt x="13" y="93"/>
                  </a:lnTo>
                  <a:lnTo>
                    <a:pt x="0" y="93"/>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03" name="Freeform 97">
              <a:extLst>
                <a:ext uri="{FF2B5EF4-FFF2-40B4-BE49-F238E27FC236}">
                  <a16:creationId xmlns:a16="http://schemas.microsoft.com/office/drawing/2014/main" id="{5CE96677-03AF-1EDB-3B78-B6A6EB46AED1}"/>
                </a:ext>
              </a:extLst>
            </p:cNvPr>
            <p:cNvSpPr>
              <a:spLocks noEditPoints="1"/>
            </p:cNvSpPr>
            <p:nvPr/>
          </p:nvSpPr>
          <p:spPr bwMode="auto">
            <a:xfrm>
              <a:off x="2716213" y="3344863"/>
              <a:ext cx="1401763" cy="179387"/>
            </a:xfrm>
            <a:custGeom>
              <a:avLst/>
              <a:gdLst>
                <a:gd name="T0" fmla="*/ 7237 w 7364"/>
                <a:gd name="T1" fmla="*/ 372 h 944"/>
                <a:gd name="T2" fmla="*/ 6252 w 7364"/>
                <a:gd name="T3" fmla="*/ 866 h 944"/>
                <a:gd name="T4" fmla="*/ 6487 w 7364"/>
                <a:gd name="T5" fmla="*/ 536 h 944"/>
                <a:gd name="T6" fmla="*/ 3187 w 7364"/>
                <a:gd name="T7" fmla="*/ 731 h 944"/>
                <a:gd name="T8" fmla="*/ 3514 w 7364"/>
                <a:gd name="T9" fmla="*/ 489 h 944"/>
                <a:gd name="T10" fmla="*/ 1123 w 7364"/>
                <a:gd name="T11" fmla="*/ 731 h 944"/>
                <a:gd name="T12" fmla="*/ 1450 w 7364"/>
                <a:gd name="T13" fmla="*/ 489 h 944"/>
                <a:gd name="T14" fmla="*/ 4468 w 7364"/>
                <a:gd name="T15" fmla="*/ 819 h 944"/>
                <a:gd name="T16" fmla="*/ 4451 w 7364"/>
                <a:gd name="T17" fmla="*/ 943 h 944"/>
                <a:gd name="T18" fmla="*/ 4371 w 7364"/>
                <a:gd name="T19" fmla="*/ 344 h 944"/>
                <a:gd name="T20" fmla="*/ 2175 w 7364"/>
                <a:gd name="T21" fmla="*/ 468 h 944"/>
                <a:gd name="T22" fmla="*/ 2042 w 7364"/>
                <a:gd name="T23" fmla="*/ 579 h 944"/>
                <a:gd name="T24" fmla="*/ 1938 w 7364"/>
                <a:gd name="T25" fmla="*/ 944 h 944"/>
                <a:gd name="T26" fmla="*/ 2033 w 7364"/>
                <a:gd name="T27" fmla="*/ 865 h 944"/>
                <a:gd name="T28" fmla="*/ 1820 w 7364"/>
                <a:gd name="T29" fmla="*/ 470 h 944"/>
                <a:gd name="T30" fmla="*/ 7259 w 7364"/>
                <a:gd name="T31" fmla="*/ 596 h 944"/>
                <a:gd name="T32" fmla="*/ 7309 w 7364"/>
                <a:gd name="T33" fmla="*/ 803 h 944"/>
                <a:gd name="T34" fmla="*/ 7054 w 7364"/>
                <a:gd name="T35" fmla="*/ 333 h 944"/>
                <a:gd name="T36" fmla="*/ 5455 w 7364"/>
                <a:gd name="T37" fmla="*/ 711 h 944"/>
                <a:gd name="T38" fmla="*/ 5692 w 7364"/>
                <a:gd name="T39" fmla="*/ 693 h 944"/>
                <a:gd name="T40" fmla="*/ 5828 w 7364"/>
                <a:gd name="T41" fmla="*/ 868 h 944"/>
                <a:gd name="T42" fmla="*/ 5691 w 7364"/>
                <a:gd name="T43" fmla="*/ 846 h 944"/>
                <a:gd name="T44" fmla="*/ 5351 w 7364"/>
                <a:gd name="T45" fmla="*/ 694 h 944"/>
                <a:gd name="T46" fmla="*/ 5234 w 7364"/>
                <a:gd name="T47" fmla="*/ 414 h 944"/>
                <a:gd name="T48" fmla="*/ 3623 w 7364"/>
                <a:gd name="T49" fmla="*/ 298 h 944"/>
                <a:gd name="T50" fmla="*/ 3694 w 7364"/>
                <a:gd name="T51" fmla="*/ 791 h 944"/>
                <a:gd name="T52" fmla="*/ 3459 w 7364"/>
                <a:gd name="T53" fmla="*/ 767 h 944"/>
                <a:gd name="T54" fmla="*/ 3408 w 7364"/>
                <a:gd name="T55" fmla="*/ 298 h 944"/>
                <a:gd name="T56" fmla="*/ 1491 w 7364"/>
                <a:gd name="T57" fmla="*/ 819 h 944"/>
                <a:gd name="T58" fmla="*/ 1478 w 7364"/>
                <a:gd name="T59" fmla="*/ 943 h 944"/>
                <a:gd name="T60" fmla="*/ 1047 w 7364"/>
                <a:gd name="T61" fmla="*/ 889 h 944"/>
                <a:gd name="T62" fmla="*/ 5000 w 7364"/>
                <a:gd name="T63" fmla="*/ 309 h 944"/>
                <a:gd name="T64" fmla="*/ 4969 w 7364"/>
                <a:gd name="T65" fmla="*/ 867 h 944"/>
                <a:gd name="T66" fmla="*/ 4800 w 7364"/>
                <a:gd name="T67" fmla="*/ 714 h 944"/>
                <a:gd name="T68" fmla="*/ 4914 w 7364"/>
                <a:gd name="T69" fmla="*/ 241 h 944"/>
                <a:gd name="T70" fmla="*/ 4042 w 7364"/>
                <a:gd name="T71" fmla="*/ 375 h 944"/>
                <a:gd name="T72" fmla="*/ 4200 w 7364"/>
                <a:gd name="T73" fmla="*/ 810 h 944"/>
                <a:gd name="T74" fmla="*/ 3833 w 7364"/>
                <a:gd name="T75" fmla="*/ 330 h 944"/>
                <a:gd name="T76" fmla="*/ 4635 w 7364"/>
                <a:gd name="T77" fmla="*/ 54 h 944"/>
                <a:gd name="T78" fmla="*/ 2725 w 7364"/>
                <a:gd name="T79" fmla="*/ 86 h 944"/>
                <a:gd name="T80" fmla="*/ 2803 w 7364"/>
                <a:gd name="T81" fmla="*/ 833 h 944"/>
                <a:gd name="T82" fmla="*/ 2380 w 7364"/>
                <a:gd name="T83" fmla="*/ 888 h 944"/>
                <a:gd name="T84" fmla="*/ 2500 w 7364"/>
                <a:gd name="T85" fmla="*/ 74 h 944"/>
                <a:gd name="T86" fmla="*/ 352 w 7364"/>
                <a:gd name="T87" fmla="*/ 147 h 944"/>
                <a:gd name="T88" fmla="*/ 679 w 7364"/>
                <a:gd name="T89" fmla="*/ 89 h 944"/>
                <a:gd name="T90" fmla="*/ 819 w 7364"/>
                <a:gd name="T91" fmla="*/ 147 h 944"/>
                <a:gd name="T92" fmla="*/ 727 w 7364"/>
                <a:gd name="T93" fmla="*/ 933 h 944"/>
                <a:gd name="T94" fmla="*/ 622 w 7364"/>
                <a:gd name="T95" fmla="*/ 497 h 944"/>
                <a:gd name="T96" fmla="*/ 261 w 7364"/>
                <a:gd name="T97" fmla="*/ 933 h 944"/>
                <a:gd name="T98" fmla="*/ 213 w 7364"/>
                <a:gd name="T99" fmla="*/ 236 h 944"/>
                <a:gd name="T100" fmla="*/ 6715 w 7364"/>
                <a:gd name="T101" fmla="*/ 0 h 944"/>
                <a:gd name="T102" fmla="*/ 6715 w 7364"/>
                <a:gd name="T103" fmla="*/ 828 h 944"/>
                <a:gd name="T104" fmla="*/ 6325 w 7364"/>
                <a:gd name="T105" fmla="*/ 900 h 944"/>
                <a:gd name="T106" fmla="*/ 6465 w 7364"/>
                <a:gd name="T107" fmla="*/ 306 h 944"/>
                <a:gd name="T108" fmla="*/ 6505 w 7364"/>
                <a:gd name="T109" fmla="*/ 4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64" h="944">
                  <a:moveTo>
                    <a:pt x="7182" y="350"/>
                  </a:moveTo>
                  <a:cubicBezTo>
                    <a:pt x="7138" y="350"/>
                    <a:pt x="7096" y="372"/>
                    <a:pt x="7055" y="416"/>
                  </a:cubicBezTo>
                  <a:cubicBezTo>
                    <a:pt x="7015" y="461"/>
                    <a:pt x="6983" y="521"/>
                    <a:pt x="6962" y="596"/>
                  </a:cubicBezTo>
                  <a:cubicBezTo>
                    <a:pt x="7023" y="596"/>
                    <a:pt x="7076" y="590"/>
                    <a:pt x="7120" y="580"/>
                  </a:cubicBezTo>
                  <a:cubicBezTo>
                    <a:pt x="7163" y="569"/>
                    <a:pt x="7197" y="552"/>
                    <a:pt x="7221" y="529"/>
                  </a:cubicBezTo>
                  <a:cubicBezTo>
                    <a:pt x="7244" y="506"/>
                    <a:pt x="7256" y="474"/>
                    <a:pt x="7256" y="435"/>
                  </a:cubicBezTo>
                  <a:cubicBezTo>
                    <a:pt x="7256" y="408"/>
                    <a:pt x="7250" y="387"/>
                    <a:pt x="7237" y="372"/>
                  </a:cubicBezTo>
                  <a:cubicBezTo>
                    <a:pt x="7225" y="357"/>
                    <a:pt x="7207" y="350"/>
                    <a:pt x="7182" y="350"/>
                  </a:cubicBezTo>
                  <a:close/>
                  <a:moveTo>
                    <a:pt x="6404" y="350"/>
                  </a:moveTo>
                  <a:cubicBezTo>
                    <a:pt x="6359" y="350"/>
                    <a:pt x="6319" y="368"/>
                    <a:pt x="6284" y="404"/>
                  </a:cubicBezTo>
                  <a:cubicBezTo>
                    <a:pt x="6249" y="439"/>
                    <a:pt x="6221" y="488"/>
                    <a:pt x="6201" y="549"/>
                  </a:cubicBezTo>
                  <a:cubicBezTo>
                    <a:pt x="6181" y="610"/>
                    <a:pt x="6171" y="670"/>
                    <a:pt x="6171" y="731"/>
                  </a:cubicBezTo>
                  <a:cubicBezTo>
                    <a:pt x="6171" y="776"/>
                    <a:pt x="6177" y="810"/>
                    <a:pt x="6189" y="832"/>
                  </a:cubicBezTo>
                  <a:cubicBezTo>
                    <a:pt x="6202" y="855"/>
                    <a:pt x="6222" y="866"/>
                    <a:pt x="6252" y="866"/>
                  </a:cubicBezTo>
                  <a:cubicBezTo>
                    <a:pt x="6265" y="866"/>
                    <a:pt x="6279" y="863"/>
                    <a:pt x="6293" y="857"/>
                  </a:cubicBezTo>
                  <a:cubicBezTo>
                    <a:pt x="6307" y="851"/>
                    <a:pt x="6321" y="842"/>
                    <a:pt x="6336" y="829"/>
                  </a:cubicBezTo>
                  <a:cubicBezTo>
                    <a:pt x="6351" y="816"/>
                    <a:pt x="6366" y="800"/>
                    <a:pt x="6380" y="781"/>
                  </a:cubicBezTo>
                  <a:cubicBezTo>
                    <a:pt x="6395" y="762"/>
                    <a:pt x="6408" y="743"/>
                    <a:pt x="6421" y="725"/>
                  </a:cubicBezTo>
                  <a:cubicBezTo>
                    <a:pt x="6433" y="706"/>
                    <a:pt x="6444" y="683"/>
                    <a:pt x="6454" y="657"/>
                  </a:cubicBezTo>
                  <a:cubicBezTo>
                    <a:pt x="6465" y="631"/>
                    <a:pt x="6474" y="600"/>
                    <a:pt x="6481" y="564"/>
                  </a:cubicBezTo>
                  <a:lnTo>
                    <a:pt x="6487" y="536"/>
                  </a:lnTo>
                  <a:cubicBezTo>
                    <a:pt x="6494" y="504"/>
                    <a:pt x="6497" y="475"/>
                    <a:pt x="6497" y="447"/>
                  </a:cubicBezTo>
                  <a:cubicBezTo>
                    <a:pt x="6497" y="413"/>
                    <a:pt x="6490" y="388"/>
                    <a:pt x="6475" y="373"/>
                  </a:cubicBezTo>
                  <a:cubicBezTo>
                    <a:pt x="6461" y="357"/>
                    <a:pt x="6437" y="350"/>
                    <a:pt x="6404" y="350"/>
                  </a:cubicBezTo>
                  <a:close/>
                  <a:moveTo>
                    <a:pt x="3421" y="350"/>
                  </a:moveTo>
                  <a:cubicBezTo>
                    <a:pt x="3376" y="350"/>
                    <a:pt x="3336" y="368"/>
                    <a:pt x="3300" y="404"/>
                  </a:cubicBezTo>
                  <a:cubicBezTo>
                    <a:pt x="3265" y="440"/>
                    <a:pt x="3237" y="488"/>
                    <a:pt x="3217" y="549"/>
                  </a:cubicBezTo>
                  <a:cubicBezTo>
                    <a:pt x="3197" y="610"/>
                    <a:pt x="3187" y="670"/>
                    <a:pt x="3187" y="731"/>
                  </a:cubicBezTo>
                  <a:cubicBezTo>
                    <a:pt x="3187" y="776"/>
                    <a:pt x="3193" y="810"/>
                    <a:pt x="3205" y="832"/>
                  </a:cubicBezTo>
                  <a:cubicBezTo>
                    <a:pt x="3218" y="855"/>
                    <a:pt x="3238" y="866"/>
                    <a:pt x="3268" y="866"/>
                  </a:cubicBezTo>
                  <a:cubicBezTo>
                    <a:pt x="3296" y="866"/>
                    <a:pt x="3324" y="853"/>
                    <a:pt x="3352" y="829"/>
                  </a:cubicBezTo>
                  <a:cubicBezTo>
                    <a:pt x="3380" y="804"/>
                    <a:pt x="3408" y="768"/>
                    <a:pt x="3438" y="723"/>
                  </a:cubicBezTo>
                  <a:cubicBezTo>
                    <a:pt x="3467" y="677"/>
                    <a:pt x="3488" y="624"/>
                    <a:pt x="3500" y="564"/>
                  </a:cubicBezTo>
                  <a:lnTo>
                    <a:pt x="3506" y="536"/>
                  </a:lnTo>
                  <a:cubicBezTo>
                    <a:pt x="3510" y="518"/>
                    <a:pt x="3512" y="502"/>
                    <a:pt x="3514" y="489"/>
                  </a:cubicBezTo>
                  <a:cubicBezTo>
                    <a:pt x="3515" y="476"/>
                    <a:pt x="3515" y="462"/>
                    <a:pt x="3515" y="447"/>
                  </a:cubicBezTo>
                  <a:cubicBezTo>
                    <a:pt x="3515" y="413"/>
                    <a:pt x="3508" y="389"/>
                    <a:pt x="3494" y="373"/>
                  </a:cubicBezTo>
                  <a:cubicBezTo>
                    <a:pt x="3480" y="358"/>
                    <a:pt x="3455" y="350"/>
                    <a:pt x="3421" y="350"/>
                  </a:cubicBezTo>
                  <a:close/>
                  <a:moveTo>
                    <a:pt x="1357" y="350"/>
                  </a:moveTo>
                  <a:cubicBezTo>
                    <a:pt x="1312" y="350"/>
                    <a:pt x="1272" y="368"/>
                    <a:pt x="1236" y="404"/>
                  </a:cubicBezTo>
                  <a:cubicBezTo>
                    <a:pt x="1201" y="440"/>
                    <a:pt x="1173" y="488"/>
                    <a:pt x="1153" y="549"/>
                  </a:cubicBezTo>
                  <a:cubicBezTo>
                    <a:pt x="1133" y="610"/>
                    <a:pt x="1123" y="670"/>
                    <a:pt x="1123" y="731"/>
                  </a:cubicBezTo>
                  <a:cubicBezTo>
                    <a:pt x="1123" y="776"/>
                    <a:pt x="1129" y="810"/>
                    <a:pt x="1141" y="832"/>
                  </a:cubicBezTo>
                  <a:cubicBezTo>
                    <a:pt x="1154" y="855"/>
                    <a:pt x="1174" y="866"/>
                    <a:pt x="1204" y="866"/>
                  </a:cubicBezTo>
                  <a:cubicBezTo>
                    <a:pt x="1232" y="866"/>
                    <a:pt x="1260" y="853"/>
                    <a:pt x="1288" y="829"/>
                  </a:cubicBezTo>
                  <a:cubicBezTo>
                    <a:pt x="1316" y="804"/>
                    <a:pt x="1344" y="768"/>
                    <a:pt x="1374" y="723"/>
                  </a:cubicBezTo>
                  <a:cubicBezTo>
                    <a:pt x="1403" y="677"/>
                    <a:pt x="1424" y="624"/>
                    <a:pt x="1436" y="564"/>
                  </a:cubicBezTo>
                  <a:lnTo>
                    <a:pt x="1442" y="536"/>
                  </a:lnTo>
                  <a:cubicBezTo>
                    <a:pt x="1446" y="518"/>
                    <a:pt x="1448" y="502"/>
                    <a:pt x="1450" y="489"/>
                  </a:cubicBezTo>
                  <a:cubicBezTo>
                    <a:pt x="1451" y="476"/>
                    <a:pt x="1451" y="462"/>
                    <a:pt x="1451" y="447"/>
                  </a:cubicBezTo>
                  <a:cubicBezTo>
                    <a:pt x="1451" y="413"/>
                    <a:pt x="1444" y="389"/>
                    <a:pt x="1430" y="373"/>
                  </a:cubicBezTo>
                  <a:cubicBezTo>
                    <a:pt x="1416" y="358"/>
                    <a:pt x="1391" y="350"/>
                    <a:pt x="1357" y="350"/>
                  </a:cubicBezTo>
                  <a:close/>
                  <a:moveTo>
                    <a:pt x="4537" y="303"/>
                  </a:moveTo>
                  <a:lnTo>
                    <a:pt x="4576" y="303"/>
                  </a:lnTo>
                  <a:lnTo>
                    <a:pt x="4482" y="722"/>
                  </a:lnTo>
                  <a:cubicBezTo>
                    <a:pt x="4472" y="765"/>
                    <a:pt x="4468" y="797"/>
                    <a:pt x="4468" y="819"/>
                  </a:cubicBezTo>
                  <a:cubicBezTo>
                    <a:pt x="4468" y="836"/>
                    <a:pt x="4470" y="849"/>
                    <a:pt x="4476" y="857"/>
                  </a:cubicBezTo>
                  <a:cubicBezTo>
                    <a:pt x="4482" y="864"/>
                    <a:pt x="4491" y="868"/>
                    <a:pt x="4503" y="868"/>
                  </a:cubicBezTo>
                  <a:cubicBezTo>
                    <a:pt x="4516" y="868"/>
                    <a:pt x="4530" y="863"/>
                    <a:pt x="4545" y="852"/>
                  </a:cubicBezTo>
                  <a:cubicBezTo>
                    <a:pt x="4559" y="842"/>
                    <a:pt x="4580" y="821"/>
                    <a:pt x="4607" y="791"/>
                  </a:cubicBezTo>
                  <a:lnTo>
                    <a:pt x="4644" y="828"/>
                  </a:lnTo>
                  <a:cubicBezTo>
                    <a:pt x="4602" y="873"/>
                    <a:pt x="4567" y="903"/>
                    <a:pt x="4541" y="919"/>
                  </a:cubicBezTo>
                  <a:cubicBezTo>
                    <a:pt x="4514" y="935"/>
                    <a:pt x="4484" y="943"/>
                    <a:pt x="4451" y="943"/>
                  </a:cubicBezTo>
                  <a:cubicBezTo>
                    <a:pt x="4423" y="943"/>
                    <a:pt x="4400" y="933"/>
                    <a:pt x="4384" y="912"/>
                  </a:cubicBezTo>
                  <a:cubicBezTo>
                    <a:pt x="4367" y="892"/>
                    <a:pt x="4358" y="865"/>
                    <a:pt x="4358" y="833"/>
                  </a:cubicBezTo>
                  <a:cubicBezTo>
                    <a:pt x="4358" y="800"/>
                    <a:pt x="4364" y="758"/>
                    <a:pt x="4376" y="707"/>
                  </a:cubicBezTo>
                  <a:lnTo>
                    <a:pt x="4425" y="493"/>
                  </a:lnTo>
                  <a:cubicBezTo>
                    <a:pt x="4435" y="450"/>
                    <a:pt x="4440" y="417"/>
                    <a:pt x="4440" y="395"/>
                  </a:cubicBezTo>
                  <a:cubicBezTo>
                    <a:pt x="4440" y="376"/>
                    <a:pt x="4436" y="363"/>
                    <a:pt x="4426" y="356"/>
                  </a:cubicBezTo>
                  <a:cubicBezTo>
                    <a:pt x="4417" y="349"/>
                    <a:pt x="4399" y="345"/>
                    <a:pt x="4371" y="344"/>
                  </a:cubicBezTo>
                  <a:lnTo>
                    <a:pt x="4378" y="309"/>
                  </a:lnTo>
                  <a:lnTo>
                    <a:pt x="4537" y="303"/>
                  </a:lnTo>
                  <a:close/>
                  <a:moveTo>
                    <a:pt x="2047" y="299"/>
                  </a:moveTo>
                  <a:cubicBezTo>
                    <a:pt x="2087" y="299"/>
                    <a:pt x="2124" y="301"/>
                    <a:pt x="2157" y="306"/>
                  </a:cubicBezTo>
                  <a:cubicBezTo>
                    <a:pt x="2191" y="311"/>
                    <a:pt x="2224" y="319"/>
                    <a:pt x="2257" y="331"/>
                  </a:cubicBezTo>
                  <a:lnTo>
                    <a:pt x="2227" y="468"/>
                  </a:lnTo>
                  <a:lnTo>
                    <a:pt x="2175" y="468"/>
                  </a:lnTo>
                  <a:cubicBezTo>
                    <a:pt x="2170" y="429"/>
                    <a:pt x="2157" y="400"/>
                    <a:pt x="2136" y="380"/>
                  </a:cubicBezTo>
                  <a:cubicBezTo>
                    <a:pt x="2116" y="360"/>
                    <a:pt x="2083" y="350"/>
                    <a:pt x="2039" y="350"/>
                  </a:cubicBezTo>
                  <a:cubicBezTo>
                    <a:pt x="2005" y="350"/>
                    <a:pt x="1977" y="359"/>
                    <a:pt x="1955" y="376"/>
                  </a:cubicBezTo>
                  <a:cubicBezTo>
                    <a:pt x="1934" y="394"/>
                    <a:pt x="1923" y="417"/>
                    <a:pt x="1923" y="446"/>
                  </a:cubicBezTo>
                  <a:cubicBezTo>
                    <a:pt x="1923" y="461"/>
                    <a:pt x="1926" y="475"/>
                    <a:pt x="1932" y="487"/>
                  </a:cubicBezTo>
                  <a:cubicBezTo>
                    <a:pt x="1937" y="499"/>
                    <a:pt x="1948" y="512"/>
                    <a:pt x="1965" y="527"/>
                  </a:cubicBezTo>
                  <a:cubicBezTo>
                    <a:pt x="1981" y="541"/>
                    <a:pt x="2007" y="559"/>
                    <a:pt x="2042" y="579"/>
                  </a:cubicBezTo>
                  <a:cubicBezTo>
                    <a:pt x="2069" y="596"/>
                    <a:pt x="2091" y="611"/>
                    <a:pt x="2107" y="625"/>
                  </a:cubicBezTo>
                  <a:cubicBezTo>
                    <a:pt x="2124" y="638"/>
                    <a:pt x="2137" y="652"/>
                    <a:pt x="2147" y="666"/>
                  </a:cubicBezTo>
                  <a:cubicBezTo>
                    <a:pt x="2156" y="679"/>
                    <a:pt x="2163" y="693"/>
                    <a:pt x="2167" y="708"/>
                  </a:cubicBezTo>
                  <a:cubicBezTo>
                    <a:pt x="2172" y="723"/>
                    <a:pt x="2174" y="741"/>
                    <a:pt x="2174" y="763"/>
                  </a:cubicBezTo>
                  <a:cubicBezTo>
                    <a:pt x="2174" y="801"/>
                    <a:pt x="2164" y="835"/>
                    <a:pt x="2143" y="862"/>
                  </a:cubicBezTo>
                  <a:cubicBezTo>
                    <a:pt x="2122" y="890"/>
                    <a:pt x="2094" y="910"/>
                    <a:pt x="2059" y="924"/>
                  </a:cubicBezTo>
                  <a:cubicBezTo>
                    <a:pt x="2023" y="937"/>
                    <a:pt x="1983" y="944"/>
                    <a:pt x="1938" y="944"/>
                  </a:cubicBezTo>
                  <a:cubicBezTo>
                    <a:pt x="1902" y="944"/>
                    <a:pt x="1866" y="941"/>
                    <a:pt x="1831" y="936"/>
                  </a:cubicBezTo>
                  <a:cubicBezTo>
                    <a:pt x="1797" y="930"/>
                    <a:pt x="1758" y="921"/>
                    <a:pt x="1715" y="908"/>
                  </a:cubicBezTo>
                  <a:lnTo>
                    <a:pt x="1747" y="766"/>
                  </a:lnTo>
                  <a:lnTo>
                    <a:pt x="1798" y="766"/>
                  </a:lnTo>
                  <a:cubicBezTo>
                    <a:pt x="1799" y="808"/>
                    <a:pt x="1811" y="839"/>
                    <a:pt x="1833" y="861"/>
                  </a:cubicBezTo>
                  <a:cubicBezTo>
                    <a:pt x="1855" y="882"/>
                    <a:pt x="1889" y="893"/>
                    <a:pt x="1937" y="893"/>
                  </a:cubicBezTo>
                  <a:cubicBezTo>
                    <a:pt x="1978" y="893"/>
                    <a:pt x="2010" y="883"/>
                    <a:pt x="2033" y="865"/>
                  </a:cubicBezTo>
                  <a:cubicBezTo>
                    <a:pt x="2057" y="846"/>
                    <a:pt x="2068" y="820"/>
                    <a:pt x="2068" y="786"/>
                  </a:cubicBezTo>
                  <a:cubicBezTo>
                    <a:pt x="2068" y="767"/>
                    <a:pt x="2065" y="750"/>
                    <a:pt x="2058" y="736"/>
                  </a:cubicBezTo>
                  <a:cubicBezTo>
                    <a:pt x="2052" y="721"/>
                    <a:pt x="2041" y="708"/>
                    <a:pt x="2027" y="695"/>
                  </a:cubicBezTo>
                  <a:cubicBezTo>
                    <a:pt x="2012" y="682"/>
                    <a:pt x="1988" y="666"/>
                    <a:pt x="1956" y="646"/>
                  </a:cubicBezTo>
                  <a:cubicBezTo>
                    <a:pt x="1922" y="625"/>
                    <a:pt x="1896" y="607"/>
                    <a:pt x="1877" y="590"/>
                  </a:cubicBezTo>
                  <a:cubicBezTo>
                    <a:pt x="1858" y="574"/>
                    <a:pt x="1844" y="556"/>
                    <a:pt x="1834" y="537"/>
                  </a:cubicBezTo>
                  <a:cubicBezTo>
                    <a:pt x="1825" y="517"/>
                    <a:pt x="1820" y="495"/>
                    <a:pt x="1820" y="470"/>
                  </a:cubicBezTo>
                  <a:cubicBezTo>
                    <a:pt x="1820" y="435"/>
                    <a:pt x="1829" y="405"/>
                    <a:pt x="1847" y="379"/>
                  </a:cubicBezTo>
                  <a:cubicBezTo>
                    <a:pt x="1866" y="354"/>
                    <a:pt x="1892" y="334"/>
                    <a:pt x="1927" y="320"/>
                  </a:cubicBezTo>
                  <a:cubicBezTo>
                    <a:pt x="1961" y="306"/>
                    <a:pt x="2001" y="299"/>
                    <a:pt x="2047" y="299"/>
                  </a:cubicBezTo>
                  <a:close/>
                  <a:moveTo>
                    <a:pt x="7206" y="298"/>
                  </a:moveTo>
                  <a:cubicBezTo>
                    <a:pt x="7258" y="298"/>
                    <a:pt x="7298" y="309"/>
                    <a:pt x="7324" y="330"/>
                  </a:cubicBezTo>
                  <a:cubicBezTo>
                    <a:pt x="7350" y="352"/>
                    <a:pt x="7364" y="385"/>
                    <a:pt x="7364" y="430"/>
                  </a:cubicBezTo>
                  <a:cubicBezTo>
                    <a:pt x="7364" y="504"/>
                    <a:pt x="7329" y="559"/>
                    <a:pt x="7259" y="596"/>
                  </a:cubicBezTo>
                  <a:cubicBezTo>
                    <a:pt x="7190" y="633"/>
                    <a:pt x="7087" y="652"/>
                    <a:pt x="6951" y="652"/>
                  </a:cubicBezTo>
                  <a:cubicBezTo>
                    <a:pt x="6945" y="678"/>
                    <a:pt x="6943" y="706"/>
                    <a:pt x="6943" y="737"/>
                  </a:cubicBezTo>
                  <a:cubicBezTo>
                    <a:pt x="6943" y="782"/>
                    <a:pt x="6952" y="815"/>
                    <a:pt x="6970" y="836"/>
                  </a:cubicBezTo>
                  <a:cubicBezTo>
                    <a:pt x="6987" y="857"/>
                    <a:pt x="7017" y="867"/>
                    <a:pt x="7057" y="867"/>
                  </a:cubicBezTo>
                  <a:cubicBezTo>
                    <a:pt x="7097" y="867"/>
                    <a:pt x="7133" y="858"/>
                    <a:pt x="7166" y="841"/>
                  </a:cubicBezTo>
                  <a:cubicBezTo>
                    <a:pt x="7198" y="824"/>
                    <a:pt x="7232" y="797"/>
                    <a:pt x="7268" y="761"/>
                  </a:cubicBezTo>
                  <a:lnTo>
                    <a:pt x="7309" y="803"/>
                  </a:lnTo>
                  <a:cubicBezTo>
                    <a:pt x="7267" y="850"/>
                    <a:pt x="7224" y="885"/>
                    <a:pt x="7181" y="908"/>
                  </a:cubicBezTo>
                  <a:cubicBezTo>
                    <a:pt x="7137" y="932"/>
                    <a:pt x="7087" y="943"/>
                    <a:pt x="7030" y="943"/>
                  </a:cubicBezTo>
                  <a:cubicBezTo>
                    <a:pt x="6966" y="943"/>
                    <a:pt x="6918" y="924"/>
                    <a:pt x="6883" y="886"/>
                  </a:cubicBezTo>
                  <a:cubicBezTo>
                    <a:pt x="6849" y="847"/>
                    <a:pt x="6831" y="794"/>
                    <a:pt x="6831" y="725"/>
                  </a:cubicBezTo>
                  <a:cubicBezTo>
                    <a:pt x="6831" y="678"/>
                    <a:pt x="6840" y="628"/>
                    <a:pt x="6856" y="575"/>
                  </a:cubicBezTo>
                  <a:cubicBezTo>
                    <a:pt x="6873" y="522"/>
                    <a:pt x="6898" y="474"/>
                    <a:pt x="6932" y="432"/>
                  </a:cubicBezTo>
                  <a:cubicBezTo>
                    <a:pt x="6966" y="389"/>
                    <a:pt x="7007" y="356"/>
                    <a:pt x="7054" y="333"/>
                  </a:cubicBezTo>
                  <a:cubicBezTo>
                    <a:pt x="7102" y="310"/>
                    <a:pt x="7152" y="298"/>
                    <a:pt x="7206" y="298"/>
                  </a:cubicBezTo>
                  <a:close/>
                  <a:moveTo>
                    <a:pt x="5429" y="298"/>
                  </a:moveTo>
                  <a:cubicBezTo>
                    <a:pt x="5457" y="298"/>
                    <a:pt x="5479" y="308"/>
                    <a:pt x="5495" y="326"/>
                  </a:cubicBezTo>
                  <a:cubicBezTo>
                    <a:pt x="5511" y="345"/>
                    <a:pt x="5519" y="370"/>
                    <a:pt x="5519" y="402"/>
                  </a:cubicBezTo>
                  <a:cubicBezTo>
                    <a:pt x="5519" y="436"/>
                    <a:pt x="5513" y="479"/>
                    <a:pt x="5499" y="530"/>
                  </a:cubicBezTo>
                  <a:lnTo>
                    <a:pt x="5471" y="643"/>
                  </a:lnTo>
                  <a:cubicBezTo>
                    <a:pt x="5463" y="672"/>
                    <a:pt x="5458" y="694"/>
                    <a:pt x="5455" y="711"/>
                  </a:cubicBezTo>
                  <a:cubicBezTo>
                    <a:pt x="5451" y="727"/>
                    <a:pt x="5449" y="741"/>
                    <a:pt x="5447" y="752"/>
                  </a:cubicBezTo>
                  <a:cubicBezTo>
                    <a:pt x="5446" y="764"/>
                    <a:pt x="5445" y="774"/>
                    <a:pt x="5445" y="782"/>
                  </a:cubicBezTo>
                  <a:cubicBezTo>
                    <a:pt x="5445" y="812"/>
                    <a:pt x="5450" y="833"/>
                    <a:pt x="5460" y="847"/>
                  </a:cubicBezTo>
                  <a:cubicBezTo>
                    <a:pt x="5470" y="860"/>
                    <a:pt x="5486" y="866"/>
                    <a:pt x="5509" y="866"/>
                  </a:cubicBezTo>
                  <a:cubicBezTo>
                    <a:pt x="5527" y="866"/>
                    <a:pt x="5547" y="859"/>
                    <a:pt x="5568" y="845"/>
                  </a:cubicBezTo>
                  <a:cubicBezTo>
                    <a:pt x="5589" y="830"/>
                    <a:pt x="5612" y="808"/>
                    <a:pt x="5635" y="779"/>
                  </a:cubicBezTo>
                  <a:cubicBezTo>
                    <a:pt x="5659" y="749"/>
                    <a:pt x="5678" y="721"/>
                    <a:pt x="5692" y="693"/>
                  </a:cubicBezTo>
                  <a:cubicBezTo>
                    <a:pt x="5707" y="666"/>
                    <a:pt x="5718" y="632"/>
                    <a:pt x="5728" y="591"/>
                  </a:cubicBezTo>
                  <a:lnTo>
                    <a:pt x="5790" y="309"/>
                  </a:lnTo>
                  <a:lnTo>
                    <a:pt x="5902" y="309"/>
                  </a:lnTo>
                  <a:lnTo>
                    <a:pt x="5807" y="722"/>
                  </a:lnTo>
                  <a:cubicBezTo>
                    <a:pt x="5798" y="764"/>
                    <a:pt x="5793" y="796"/>
                    <a:pt x="5793" y="819"/>
                  </a:cubicBezTo>
                  <a:cubicBezTo>
                    <a:pt x="5793" y="836"/>
                    <a:pt x="5796" y="849"/>
                    <a:pt x="5801" y="857"/>
                  </a:cubicBezTo>
                  <a:cubicBezTo>
                    <a:pt x="5807" y="864"/>
                    <a:pt x="5816" y="868"/>
                    <a:pt x="5828" y="868"/>
                  </a:cubicBezTo>
                  <a:cubicBezTo>
                    <a:pt x="5841" y="868"/>
                    <a:pt x="5855" y="863"/>
                    <a:pt x="5870" y="852"/>
                  </a:cubicBezTo>
                  <a:cubicBezTo>
                    <a:pt x="5885" y="842"/>
                    <a:pt x="5905" y="821"/>
                    <a:pt x="5932" y="791"/>
                  </a:cubicBezTo>
                  <a:lnTo>
                    <a:pt x="5970" y="828"/>
                  </a:lnTo>
                  <a:cubicBezTo>
                    <a:pt x="5930" y="870"/>
                    <a:pt x="5896" y="900"/>
                    <a:pt x="5868" y="917"/>
                  </a:cubicBezTo>
                  <a:cubicBezTo>
                    <a:pt x="5841" y="935"/>
                    <a:pt x="5811" y="943"/>
                    <a:pt x="5780" y="943"/>
                  </a:cubicBezTo>
                  <a:cubicBezTo>
                    <a:pt x="5753" y="943"/>
                    <a:pt x="5731" y="934"/>
                    <a:pt x="5715" y="917"/>
                  </a:cubicBezTo>
                  <a:cubicBezTo>
                    <a:pt x="5699" y="899"/>
                    <a:pt x="5691" y="875"/>
                    <a:pt x="5691" y="846"/>
                  </a:cubicBezTo>
                  <a:cubicBezTo>
                    <a:pt x="5691" y="822"/>
                    <a:pt x="5696" y="796"/>
                    <a:pt x="5707" y="769"/>
                  </a:cubicBezTo>
                  <a:lnTo>
                    <a:pt x="5699" y="766"/>
                  </a:lnTo>
                  <a:cubicBezTo>
                    <a:pt x="5656" y="826"/>
                    <a:pt x="5615" y="871"/>
                    <a:pt x="5577" y="900"/>
                  </a:cubicBezTo>
                  <a:cubicBezTo>
                    <a:pt x="5538" y="928"/>
                    <a:pt x="5499" y="943"/>
                    <a:pt x="5458" y="943"/>
                  </a:cubicBezTo>
                  <a:cubicBezTo>
                    <a:pt x="5418" y="943"/>
                    <a:pt x="5387" y="931"/>
                    <a:pt x="5365" y="908"/>
                  </a:cubicBezTo>
                  <a:cubicBezTo>
                    <a:pt x="5343" y="885"/>
                    <a:pt x="5332" y="852"/>
                    <a:pt x="5332" y="811"/>
                  </a:cubicBezTo>
                  <a:cubicBezTo>
                    <a:pt x="5332" y="784"/>
                    <a:pt x="5339" y="745"/>
                    <a:pt x="5351" y="694"/>
                  </a:cubicBezTo>
                  <a:lnTo>
                    <a:pt x="5394" y="523"/>
                  </a:lnTo>
                  <a:cubicBezTo>
                    <a:pt x="5405" y="476"/>
                    <a:pt x="5411" y="442"/>
                    <a:pt x="5411" y="423"/>
                  </a:cubicBezTo>
                  <a:cubicBezTo>
                    <a:pt x="5411" y="405"/>
                    <a:pt x="5408" y="393"/>
                    <a:pt x="5403" y="385"/>
                  </a:cubicBezTo>
                  <a:cubicBezTo>
                    <a:pt x="5397" y="377"/>
                    <a:pt x="5388" y="373"/>
                    <a:pt x="5376" y="373"/>
                  </a:cubicBezTo>
                  <a:cubicBezTo>
                    <a:pt x="5362" y="373"/>
                    <a:pt x="5348" y="379"/>
                    <a:pt x="5333" y="390"/>
                  </a:cubicBezTo>
                  <a:cubicBezTo>
                    <a:pt x="5318" y="401"/>
                    <a:pt x="5298" y="421"/>
                    <a:pt x="5272" y="450"/>
                  </a:cubicBezTo>
                  <a:lnTo>
                    <a:pt x="5234" y="414"/>
                  </a:lnTo>
                  <a:cubicBezTo>
                    <a:pt x="5271" y="376"/>
                    <a:pt x="5299" y="351"/>
                    <a:pt x="5318" y="337"/>
                  </a:cubicBezTo>
                  <a:cubicBezTo>
                    <a:pt x="5337" y="323"/>
                    <a:pt x="5355" y="313"/>
                    <a:pt x="5372" y="307"/>
                  </a:cubicBezTo>
                  <a:cubicBezTo>
                    <a:pt x="5389" y="301"/>
                    <a:pt x="5408" y="298"/>
                    <a:pt x="5429" y="298"/>
                  </a:cubicBezTo>
                  <a:close/>
                  <a:moveTo>
                    <a:pt x="3408" y="298"/>
                  </a:moveTo>
                  <a:cubicBezTo>
                    <a:pt x="3436" y="298"/>
                    <a:pt x="3463" y="301"/>
                    <a:pt x="3487" y="308"/>
                  </a:cubicBezTo>
                  <a:cubicBezTo>
                    <a:pt x="3512" y="314"/>
                    <a:pt x="3537" y="325"/>
                    <a:pt x="3563" y="341"/>
                  </a:cubicBezTo>
                  <a:lnTo>
                    <a:pt x="3623" y="298"/>
                  </a:lnTo>
                  <a:lnTo>
                    <a:pt x="3665" y="309"/>
                  </a:lnTo>
                  <a:lnTo>
                    <a:pt x="3569" y="722"/>
                  </a:lnTo>
                  <a:cubicBezTo>
                    <a:pt x="3559" y="764"/>
                    <a:pt x="3555" y="796"/>
                    <a:pt x="3555" y="819"/>
                  </a:cubicBezTo>
                  <a:cubicBezTo>
                    <a:pt x="3555" y="836"/>
                    <a:pt x="3557" y="849"/>
                    <a:pt x="3563" y="857"/>
                  </a:cubicBezTo>
                  <a:cubicBezTo>
                    <a:pt x="3569" y="864"/>
                    <a:pt x="3578" y="868"/>
                    <a:pt x="3590" y="868"/>
                  </a:cubicBezTo>
                  <a:cubicBezTo>
                    <a:pt x="3603" y="868"/>
                    <a:pt x="3617" y="863"/>
                    <a:pt x="3632" y="852"/>
                  </a:cubicBezTo>
                  <a:cubicBezTo>
                    <a:pt x="3646" y="842"/>
                    <a:pt x="3667" y="821"/>
                    <a:pt x="3694" y="791"/>
                  </a:cubicBezTo>
                  <a:lnTo>
                    <a:pt x="3731" y="828"/>
                  </a:lnTo>
                  <a:cubicBezTo>
                    <a:pt x="3692" y="870"/>
                    <a:pt x="3659" y="899"/>
                    <a:pt x="3631" y="917"/>
                  </a:cubicBezTo>
                  <a:cubicBezTo>
                    <a:pt x="3604" y="935"/>
                    <a:pt x="3574" y="943"/>
                    <a:pt x="3542" y="943"/>
                  </a:cubicBezTo>
                  <a:cubicBezTo>
                    <a:pt x="3515" y="943"/>
                    <a:pt x="3493" y="934"/>
                    <a:pt x="3477" y="917"/>
                  </a:cubicBezTo>
                  <a:cubicBezTo>
                    <a:pt x="3461" y="899"/>
                    <a:pt x="3453" y="875"/>
                    <a:pt x="3453" y="846"/>
                  </a:cubicBezTo>
                  <a:cubicBezTo>
                    <a:pt x="3453" y="822"/>
                    <a:pt x="3458" y="796"/>
                    <a:pt x="3468" y="769"/>
                  </a:cubicBezTo>
                  <a:lnTo>
                    <a:pt x="3459" y="767"/>
                  </a:lnTo>
                  <a:cubicBezTo>
                    <a:pt x="3418" y="828"/>
                    <a:pt x="3378" y="872"/>
                    <a:pt x="3341" y="900"/>
                  </a:cubicBezTo>
                  <a:cubicBezTo>
                    <a:pt x="3303" y="929"/>
                    <a:pt x="3264" y="943"/>
                    <a:pt x="3222" y="943"/>
                  </a:cubicBezTo>
                  <a:cubicBezTo>
                    <a:pt x="3174" y="943"/>
                    <a:pt x="3137" y="925"/>
                    <a:pt x="3111" y="889"/>
                  </a:cubicBezTo>
                  <a:cubicBezTo>
                    <a:pt x="3084" y="853"/>
                    <a:pt x="3071" y="802"/>
                    <a:pt x="3071" y="737"/>
                  </a:cubicBezTo>
                  <a:cubicBezTo>
                    <a:pt x="3071" y="662"/>
                    <a:pt x="3086" y="590"/>
                    <a:pt x="3115" y="521"/>
                  </a:cubicBezTo>
                  <a:cubicBezTo>
                    <a:pt x="3145" y="452"/>
                    <a:pt x="3185" y="398"/>
                    <a:pt x="3236" y="358"/>
                  </a:cubicBezTo>
                  <a:cubicBezTo>
                    <a:pt x="3288" y="318"/>
                    <a:pt x="3345" y="298"/>
                    <a:pt x="3408" y="298"/>
                  </a:cubicBezTo>
                  <a:close/>
                  <a:moveTo>
                    <a:pt x="1344" y="298"/>
                  </a:moveTo>
                  <a:cubicBezTo>
                    <a:pt x="1372" y="298"/>
                    <a:pt x="1399" y="301"/>
                    <a:pt x="1423" y="308"/>
                  </a:cubicBezTo>
                  <a:cubicBezTo>
                    <a:pt x="1448" y="314"/>
                    <a:pt x="1473" y="325"/>
                    <a:pt x="1499" y="341"/>
                  </a:cubicBezTo>
                  <a:lnTo>
                    <a:pt x="1559" y="298"/>
                  </a:lnTo>
                  <a:lnTo>
                    <a:pt x="1601" y="309"/>
                  </a:lnTo>
                  <a:lnTo>
                    <a:pt x="1505" y="722"/>
                  </a:lnTo>
                  <a:cubicBezTo>
                    <a:pt x="1495" y="764"/>
                    <a:pt x="1491" y="796"/>
                    <a:pt x="1491" y="819"/>
                  </a:cubicBezTo>
                  <a:cubicBezTo>
                    <a:pt x="1491" y="836"/>
                    <a:pt x="1493" y="849"/>
                    <a:pt x="1499" y="857"/>
                  </a:cubicBezTo>
                  <a:cubicBezTo>
                    <a:pt x="1505" y="864"/>
                    <a:pt x="1514" y="868"/>
                    <a:pt x="1526" y="868"/>
                  </a:cubicBezTo>
                  <a:cubicBezTo>
                    <a:pt x="1539" y="868"/>
                    <a:pt x="1553" y="863"/>
                    <a:pt x="1568" y="852"/>
                  </a:cubicBezTo>
                  <a:cubicBezTo>
                    <a:pt x="1582" y="842"/>
                    <a:pt x="1603" y="821"/>
                    <a:pt x="1630" y="791"/>
                  </a:cubicBezTo>
                  <a:lnTo>
                    <a:pt x="1667" y="828"/>
                  </a:lnTo>
                  <a:cubicBezTo>
                    <a:pt x="1628" y="870"/>
                    <a:pt x="1595" y="899"/>
                    <a:pt x="1567" y="917"/>
                  </a:cubicBezTo>
                  <a:cubicBezTo>
                    <a:pt x="1540" y="935"/>
                    <a:pt x="1510" y="943"/>
                    <a:pt x="1478" y="943"/>
                  </a:cubicBezTo>
                  <a:cubicBezTo>
                    <a:pt x="1451" y="943"/>
                    <a:pt x="1429" y="934"/>
                    <a:pt x="1413" y="917"/>
                  </a:cubicBezTo>
                  <a:cubicBezTo>
                    <a:pt x="1397" y="899"/>
                    <a:pt x="1389" y="875"/>
                    <a:pt x="1389" y="846"/>
                  </a:cubicBezTo>
                  <a:cubicBezTo>
                    <a:pt x="1389" y="822"/>
                    <a:pt x="1394" y="796"/>
                    <a:pt x="1404" y="769"/>
                  </a:cubicBezTo>
                  <a:lnTo>
                    <a:pt x="1395" y="767"/>
                  </a:lnTo>
                  <a:cubicBezTo>
                    <a:pt x="1354" y="828"/>
                    <a:pt x="1314" y="872"/>
                    <a:pt x="1277" y="900"/>
                  </a:cubicBezTo>
                  <a:cubicBezTo>
                    <a:pt x="1239" y="929"/>
                    <a:pt x="1200" y="943"/>
                    <a:pt x="1158" y="943"/>
                  </a:cubicBezTo>
                  <a:cubicBezTo>
                    <a:pt x="1110" y="943"/>
                    <a:pt x="1073" y="925"/>
                    <a:pt x="1047" y="889"/>
                  </a:cubicBezTo>
                  <a:cubicBezTo>
                    <a:pt x="1020" y="853"/>
                    <a:pt x="1007" y="802"/>
                    <a:pt x="1007" y="737"/>
                  </a:cubicBezTo>
                  <a:cubicBezTo>
                    <a:pt x="1007" y="662"/>
                    <a:pt x="1022" y="590"/>
                    <a:pt x="1051" y="521"/>
                  </a:cubicBezTo>
                  <a:cubicBezTo>
                    <a:pt x="1081" y="452"/>
                    <a:pt x="1121" y="398"/>
                    <a:pt x="1172" y="358"/>
                  </a:cubicBezTo>
                  <a:cubicBezTo>
                    <a:pt x="1224" y="318"/>
                    <a:pt x="1281" y="298"/>
                    <a:pt x="1344" y="298"/>
                  </a:cubicBezTo>
                  <a:close/>
                  <a:moveTo>
                    <a:pt x="4946" y="148"/>
                  </a:moveTo>
                  <a:lnTo>
                    <a:pt x="5036" y="148"/>
                  </a:lnTo>
                  <a:lnTo>
                    <a:pt x="5000" y="309"/>
                  </a:lnTo>
                  <a:lnTo>
                    <a:pt x="5198" y="309"/>
                  </a:lnTo>
                  <a:lnTo>
                    <a:pt x="5184" y="375"/>
                  </a:lnTo>
                  <a:lnTo>
                    <a:pt x="4986" y="375"/>
                  </a:lnTo>
                  <a:lnTo>
                    <a:pt x="4928" y="628"/>
                  </a:lnTo>
                  <a:cubicBezTo>
                    <a:pt x="4916" y="677"/>
                    <a:pt x="4909" y="713"/>
                    <a:pt x="4906" y="734"/>
                  </a:cubicBezTo>
                  <a:cubicBezTo>
                    <a:pt x="4903" y="756"/>
                    <a:pt x="4901" y="773"/>
                    <a:pt x="4901" y="786"/>
                  </a:cubicBezTo>
                  <a:cubicBezTo>
                    <a:pt x="4901" y="840"/>
                    <a:pt x="4924" y="867"/>
                    <a:pt x="4969" y="867"/>
                  </a:cubicBezTo>
                  <a:cubicBezTo>
                    <a:pt x="4988" y="867"/>
                    <a:pt x="5008" y="860"/>
                    <a:pt x="5030" y="845"/>
                  </a:cubicBezTo>
                  <a:cubicBezTo>
                    <a:pt x="5051" y="831"/>
                    <a:pt x="5077" y="806"/>
                    <a:pt x="5106" y="771"/>
                  </a:cubicBezTo>
                  <a:lnTo>
                    <a:pt x="5144" y="810"/>
                  </a:lnTo>
                  <a:cubicBezTo>
                    <a:pt x="5106" y="855"/>
                    <a:pt x="5070" y="889"/>
                    <a:pt x="5035" y="911"/>
                  </a:cubicBezTo>
                  <a:cubicBezTo>
                    <a:pt x="5000" y="933"/>
                    <a:pt x="4963" y="943"/>
                    <a:pt x="4925" y="943"/>
                  </a:cubicBezTo>
                  <a:cubicBezTo>
                    <a:pt x="4834" y="943"/>
                    <a:pt x="4789" y="898"/>
                    <a:pt x="4789" y="806"/>
                  </a:cubicBezTo>
                  <a:cubicBezTo>
                    <a:pt x="4789" y="777"/>
                    <a:pt x="4792" y="746"/>
                    <a:pt x="4800" y="714"/>
                  </a:cubicBezTo>
                  <a:lnTo>
                    <a:pt x="4877" y="375"/>
                  </a:lnTo>
                  <a:lnTo>
                    <a:pt x="4767" y="375"/>
                  </a:lnTo>
                  <a:lnTo>
                    <a:pt x="4777" y="330"/>
                  </a:lnTo>
                  <a:cubicBezTo>
                    <a:pt x="4803" y="330"/>
                    <a:pt x="4822" y="328"/>
                    <a:pt x="4835" y="324"/>
                  </a:cubicBezTo>
                  <a:cubicBezTo>
                    <a:pt x="4848" y="321"/>
                    <a:pt x="4860" y="316"/>
                    <a:pt x="4869" y="310"/>
                  </a:cubicBezTo>
                  <a:cubicBezTo>
                    <a:pt x="4877" y="304"/>
                    <a:pt x="4886" y="295"/>
                    <a:pt x="4893" y="284"/>
                  </a:cubicBezTo>
                  <a:cubicBezTo>
                    <a:pt x="4900" y="273"/>
                    <a:pt x="4908" y="258"/>
                    <a:pt x="4914" y="241"/>
                  </a:cubicBezTo>
                  <a:cubicBezTo>
                    <a:pt x="4921" y="223"/>
                    <a:pt x="4932" y="192"/>
                    <a:pt x="4946" y="148"/>
                  </a:cubicBezTo>
                  <a:close/>
                  <a:moveTo>
                    <a:pt x="4002" y="148"/>
                  </a:moveTo>
                  <a:lnTo>
                    <a:pt x="4092" y="148"/>
                  </a:lnTo>
                  <a:lnTo>
                    <a:pt x="4056" y="309"/>
                  </a:lnTo>
                  <a:lnTo>
                    <a:pt x="4254" y="309"/>
                  </a:lnTo>
                  <a:lnTo>
                    <a:pt x="4240" y="375"/>
                  </a:lnTo>
                  <a:lnTo>
                    <a:pt x="4042" y="375"/>
                  </a:lnTo>
                  <a:lnTo>
                    <a:pt x="3984" y="628"/>
                  </a:lnTo>
                  <a:cubicBezTo>
                    <a:pt x="3972" y="677"/>
                    <a:pt x="3965" y="713"/>
                    <a:pt x="3962" y="734"/>
                  </a:cubicBezTo>
                  <a:cubicBezTo>
                    <a:pt x="3959" y="756"/>
                    <a:pt x="3957" y="773"/>
                    <a:pt x="3957" y="786"/>
                  </a:cubicBezTo>
                  <a:cubicBezTo>
                    <a:pt x="3957" y="840"/>
                    <a:pt x="3980" y="867"/>
                    <a:pt x="4025" y="867"/>
                  </a:cubicBezTo>
                  <a:cubicBezTo>
                    <a:pt x="4044" y="867"/>
                    <a:pt x="4064" y="860"/>
                    <a:pt x="4086" y="845"/>
                  </a:cubicBezTo>
                  <a:cubicBezTo>
                    <a:pt x="4107" y="831"/>
                    <a:pt x="4133" y="806"/>
                    <a:pt x="4162" y="771"/>
                  </a:cubicBezTo>
                  <a:lnTo>
                    <a:pt x="4200" y="810"/>
                  </a:lnTo>
                  <a:cubicBezTo>
                    <a:pt x="4162" y="855"/>
                    <a:pt x="4126" y="889"/>
                    <a:pt x="4091" y="911"/>
                  </a:cubicBezTo>
                  <a:cubicBezTo>
                    <a:pt x="4056" y="933"/>
                    <a:pt x="4019" y="943"/>
                    <a:pt x="3981" y="943"/>
                  </a:cubicBezTo>
                  <a:cubicBezTo>
                    <a:pt x="3890" y="943"/>
                    <a:pt x="3845" y="898"/>
                    <a:pt x="3845" y="806"/>
                  </a:cubicBezTo>
                  <a:cubicBezTo>
                    <a:pt x="3845" y="777"/>
                    <a:pt x="3848" y="746"/>
                    <a:pt x="3856" y="714"/>
                  </a:cubicBezTo>
                  <a:lnTo>
                    <a:pt x="3933" y="375"/>
                  </a:lnTo>
                  <a:lnTo>
                    <a:pt x="3823" y="375"/>
                  </a:lnTo>
                  <a:lnTo>
                    <a:pt x="3833" y="330"/>
                  </a:lnTo>
                  <a:cubicBezTo>
                    <a:pt x="3859" y="330"/>
                    <a:pt x="3878" y="328"/>
                    <a:pt x="3891" y="324"/>
                  </a:cubicBezTo>
                  <a:cubicBezTo>
                    <a:pt x="3904" y="321"/>
                    <a:pt x="3916" y="316"/>
                    <a:pt x="3925" y="310"/>
                  </a:cubicBezTo>
                  <a:cubicBezTo>
                    <a:pt x="3933" y="304"/>
                    <a:pt x="3942" y="295"/>
                    <a:pt x="3949" y="284"/>
                  </a:cubicBezTo>
                  <a:cubicBezTo>
                    <a:pt x="3956" y="273"/>
                    <a:pt x="3964" y="258"/>
                    <a:pt x="3970" y="241"/>
                  </a:cubicBezTo>
                  <a:cubicBezTo>
                    <a:pt x="3977" y="223"/>
                    <a:pt x="3988" y="192"/>
                    <a:pt x="4002" y="148"/>
                  </a:cubicBezTo>
                  <a:close/>
                  <a:moveTo>
                    <a:pt x="4520" y="54"/>
                  </a:moveTo>
                  <a:lnTo>
                    <a:pt x="4635" y="54"/>
                  </a:lnTo>
                  <a:lnTo>
                    <a:pt x="4605" y="180"/>
                  </a:lnTo>
                  <a:lnTo>
                    <a:pt x="4490" y="180"/>
                  </a:lnTo>
                  <a:lnTo>
                    <a:pt x="4520" y="54"/>
                  </a:lnTo>
                  <a:close/>
                  <a:moveTo>
                    <a:pt x="2507" y="43"/>
                  </a:moveTo>
                  <a:lnTo>
                    <a:pt x="2768" y="43"/>
                  </a:lnTo>
                  <a:lnTo>
                    <a:pt x="2761" y="74"/>
                  </a:lnTo>
                  <a:cubicBezTo>
                    <a:pt x="2744" y="78"/>
                    <a:pt x="2732" y="82"/>
                    <a:pt x="2725" y="86"/>
                  </a:cubicBezTo>
                  <a:cubicBezTo>
                    <a:pt x="2718" y="91"/>
                    <a:pt x="2711" y="97"/>
                    <a:pt x="2706" y="106"/>
                  </a:cubicBezTo>
                  <a:cubicBezTo>
                    <a:pt x="2700" y="114"/>
                    <a:pt x="2694" y="128"/>
                    <a:pt x="2688" y="147"/>
                  </a:cubicBezTo>
                  <a:cubicBezTo>
                    <a:pt x="2682" y="165"/>
                    <a:pt x="2674" y="195"/>
                    <a:pt x="2665" y="237"/>
                  </a:cubicBezTo>
                  <a:lnTo>
                    <a:pt x="2526" y="873"/>
                  </a:lnTo>
                  <a:lnTo>
                    <a:pt x="2686" y="873"/>
                  </a:lnTo>
                  <a:cubicBezTo>
                    <a:pt x="2715" y="873"/>
                    <a:pt x="2738" y="870"/>
                    <a:pt x="2755" y="864"/>
                  </a:cubicBezTo>
                  <a:cubicBezTo>
                    <a:pt x="2772" y="859"/>
                    <a:pt x="2788" y="848"/>
                    <a:pt x="2803" y="833"/>
                  </a:cubicBezTo>
                  <a:cubicBezTo>
                    <a:pt x="2818" y="818"/>
                    <a:pt x="2832" y="798"/>
                    <a:pt x="2847" y="772"/>
                  </a:cubicBezTo>
                  <a:cubicBezTo>
                    <a:pt x="2861" y="747"/>
                    <a:pt x="2876" y="715"/>
                    <a:pt x="2890" y="677"/>
                  </a:cubicBezTo>
                  <a:lnTo>
                    <a:pt x="2954" y="677"/>
                  </a:lnTo>
                  <a:lnTo>
                    <a:pt x="2888" y="933"/>
                  </a:lnTo>
                  <a:lnTo>
                    <a:pt x="2336" y="933"/>
                  </a:lnTo>
                  <a:lnTo>
                    <a:pt x="2343" y="901"/>
                  </a:lnTo>
                  <a:cubicBezTo>
                    <a:pt x="2360" y="898"/>
                    <a:pt x="2372" y="894"/>
                    <a:pt x="2380" y="888"/>
                  </a:cubicBezTo>
                  <a:cubicBezTo>
                    <a:pt x="2389" y="882"/>
                    <a:pt x="2396" y="874"/>
                    <a:pt x="2401" y="864"/>
                  </a:cubicBezTo>
                  <a:cubicBezTo>
                    <a:pt x="2407" y="853"/>
                    <a:pt x="2412" y="841"/>
                    <a:pt x="2417" y="826"/>
                  </a:cubicBezTo>
                  <a:cubicBezTo>
                    <a:pt x="2422" y="811"/>
                    <a:pt x="2429" y="782"/>
                    <a:pt x="2438" y="739"/>
                  </a:cubicBezTo>
                  <a:lnTo>
                    <a:pt x="2549" y="236"/>
                  </a:lnTo>
                  <a:cubicBezTo>
                    <a:pt x="2559" y="193"/>
                    <a:pt x="2564" y="158"/>
                    <a:pt x="2564" y="131"/>
                  </a:cubicBezTo>
                  <a:cubicBezTo>
                    <a:pt x="2564" y="111"/>
                    <a:pt x="2558" y="97"/>
                    <a:pt x="2548" y="89"/>
                  </a:cubicBezTo>
                  <a:cubicBezTo>
                    <a:pt x="2538" y="80"/>
                    <a:pt x="2522" y="76"/>
                    <a:pt x="2500" y="74"/>
                  </a:cubicBezTo>
                  <a:lnTo>
                    <a:pt x="2507" y="43"/>
                  </a:lnTo>
                  <a:close/>
                  <a:moveTo>
                    <a:pt x="171" y="43"/>
                  </a:moveTo>
                  <a:lnTo>
                    <a:pt x="432" y="43"/>
                  </a:lnTo>
                  <a:lnTo>
                    <a:pt x="425" y="74"/>
                  </a:lnTo>
                  <a:cubicBezTo>
                    <a:pt x="408" y="78"/>
                    <a:pt x="396" y="82"/>
                    <a:pt x="389" y="86"/>
                  </a:cubicBezTo>
                  <a:cubicBezTo>
                    <a:pt x="382" y="91"/>
                    <a:pt x="375" y="97"/>
                    <a:pt x="370" y="106"/>
                  </a:cubicBezTo>
                  <a:cubicBezTo>
                    <a:pt x="364" y="114"/>
                    <a:pt x="358" y="128"/>
                    <a:pt x="352" y="147"/>
                  </a:cubicBezTo>
                  <a:cubicBezTo>
                    <a:pt x="346" y="165"/>
                    <a:pt x="338" y="195"/>
                    <a:pt x="329" y="237"/>
                  </a:cubicBezTo>
                  <a:lnTo>
                    <a:pt x="285" y="437"/>
                  </a:lnTo>
                  <a:lnTo>
                    <a:pt x="635" y="437"/>
                  </a:lnTo>
                  <a:lnTo>
                    <a:pt x="680" y="236"/>
                  </a:lnTo>
                  <a:cubicBezTo>
                    <a:pt x="684" y="218"/>
                    <a:pt x="687" y="199"/>
                    <a:pt x="690" y="179"/>
                  </a:cubicBezTo>
                  <a:cubicBezTo>
                    <a:pt x="693" y="159"/>
                    <a:pt x="694" y="143"/>
                    <a:pt x="694" y="131"/>
                  </a:cubicBezTo>
                  <a:cubicBezTo>
                    <a:pt x="694" y="111"/>
                    <a:pt x="689" y="97"/>
                    <a:pt x="679" y="89"/>
                  </a:cubicBezTo>
                  <a:cubicBezTo>
                    <a:pt x="668" y="80"/>
                    <a:pt x="652" y="76"/>
                    <a:pt x="630" y="74"/>
                  </a:cubicBezTo>
                  <a:lnTo>
                    <a:pt x="637" y="43"/>
                  </a:lnTo>
                  <a:lnTo>
                    <a:pt x="898" y="43"/>
                  </a:lnTo>
                  <a:lnTo>
                    <a:pt x="891" y="74"/>
                  </a:lnTo>
                  <a:cubicBezTo>
                    <a:pt x="874" y="78"/>
                    <a:pt x="863" y="82"/>
                    <a:pt x="855" y="86"/>
                  </a:cubicBezTo>
                  <a:cubicBezTo>
                    <a:pt x="848" y="91"/>
                    <a:pt x="842" y="97"/>
                    <a:pt x="836" y="106"/>
                  </a:cubicBezTo>
                  <a:cubicBezTo>
                    <a:pt x="831" y="114"/>
                    <a:pt x="825" y="128"/>
                    <a:pt x="819" y="147"/>
                  </a:cubicBezTo>
                  <a:cubicBezTo>
                    <a:pt x="813" y="165"/>
                    <a:pt x="805" y="195"/>
                    <a:pt x="796" y="237"/>
                  </a:cubicBezTo>
                  <a:lnTo>
                    <a:pt x="684" y="743"/>
                  </a:lnTo>
                  <a:cubicBezTo>
                    <a:pt x="679" y="769"/>
                    <a:pt x="675" y="789"/>
                    <a:pt x="673" y="804"/>
                  </a:cubicBezTo>
                  <a:cubicBezTo>
                    <a:pt x="671" y="819"/>
                    <a:pt x="671" y="833"/>
                    <a:pt x="671" y="845"/>
                  </a:cubicBezTo>
                  <a:cubicBezTo>
                    <a:pt x="671" y="864"/>
                    <a:pt x="675" y="878"/>
                    <a:pt x="685" y="886"/>
                  </a:cubicBezTo>
                  <a:cubicBezTo>
                    <a:pt x="695" y="894"/>
                    <a:pt x="711" y="899"/>
                    <a:pt x="734" y="901"/>
                  </a:cubicBezTo>
                  <a:lnTo>
                    <a:pt x="727" y="933"/>
                  </a:lnTo>
                  <a:lnTo>
                    <a:pt x="466" y="933"/>
                  </a:lnTo>
                  <a:lnTo>
                    <a:pt x="474" y="901"/>
                  </a:lnTo>
                  <a:cubicBezTo>
                    <a:pt x="490" y="898"/>
                    <a:pt x="502" y="894"/>
                    <a:pt x="511" y="888"/>
                  </a:cubicBezTo>
                  <a:cubicBezTo>
                    <a:pt x="519" y="882"/>
                    <a:pt x="526" y="874"/>
                    <a:pt x="532" y="864"/>
                  </a:cubicBezTo>
                  <a:cubicBezTo>
                    <a:pt x="537" y="853"/>
                    <a:pt x="542" y="841"/>
                    <a:pt x="547" y="826"/>
                  </a:cubicBezTo>
                  <a:cubicBezTo>
                    <a:pt x="552" y="811"/>
                    <a:pt x="559" y="782"/>
                    <a:pt x="569" y="739"/>
                  </a:cubicBezTo>
                  <a:lnTo>
                    <a:pt x="622" y="497"/>
                  </a:lnTo>
                  <a:lnTo>
                    <a:pt x="272" y="497"/>
                  </a:lnTo>
                  <a:lnTo>
                    <a:pt x="218" y="743"/>
                  </a:lnTo>
                  <a:cubicBezTo>
                    <a:pt x="213" y="765"/>
                    <a:pt x="210" y="783"/>
                    <a:pt x="207" y="797"/>
                  </a:cubicBezTo>
                  <a:cubicBezTo>
                    <a:pt x="205" y="811"/>
                    <a:pt x="204" y="827"/>
                    <a:pt x="204" y="845"/>
                  </a:cubicBezTo>
                  <a:cubicBezTo>
                    <a:pt x="204" y="864"/>
                    <a:pt x="208" y="877"/>
                    <a:pt x="217" y="885"/>
                  </a:cubicBezTo>
                  <a:cubicBezTo>
                    <a:pt x="226" y="894"/>
                    <a:pt x="243" y="899"/>
                    <a:pt x="268" y="901"/>
                  </a:cubicBezTo>
                  <a:lnTo>
                    <a:pt x="261" y="933"/>
                  </a:lnTo>
                  <a:lnTo>
                    <a:pt x="0" y="933"/>
                  </a:lnTo>
                  <a:lnTo>
                    <a:pt x="7" y="901"/>
                  </a:lnTo>
                  <a:cubicBezTo>
                    <a:pt x="24" y="898"/>
                    <a:pt x="36" y="894"/>
                    <a:pt x="44" y="888"/>
                  </a:cubicBezTo>
                  <a:cubicBezTo>
                    <a:pt x="53" y="882"/>
                    <a:pt x="60" y="874"/>
                    <a:pt x="65" y="864"/>
                  </a:cubicBezTo>
                  <a:cubicBezTo>
                    <a:pt x="71" y="853"/>
                    <a:pt x="76" y="841"/>
                    <a:pt x="81" y="826"/>
                  </a:cubicBezTo>
                  <a:cubicBezTo>
                    <a:pt x="86" y="811"/>
                    <a:pt x="93" y="782"/>
                    <a:pt x="102" y="739"/>
                  </a:cubicBezTo>
                  <a:lnTo>
                    <a:pt x="213" y="236"/>
                  </a:lnTo>
                  <a:cubicBezTo>
                    <a:pt x="217" y="218"/>
                    <a:pt x="221" y="199"/>
                    <a:pt x="223" y="179"/>
                  </a:cubicBezTo>
                  <a:cubicBezTo>
                    <a:pt x="226" y="159"/>
                    <a:pt x="228" y="143"/>
                    <a:pt x="228" y="131"/>
                  </a:cubicBezTo>
                  <a:cubicBezTo>
                    <a:pt x="228" y="111"/>
                    <a:pt x="222" y="97"/>
                    <a:pt x="212" y="89"/>
                  </a:cubicBezTo>
                  <a:cubicBezTo>
                    <a:pt x="202" y="80"/>
                    <a:pt x="186" y="76"/>
                    <a:pt x="164" y="74"/>
                  </a:cubicBezTo>
                  <a:lnTo>
                    <a:pt x="171" y="43"/>
                  </a:lnTo>
                  <a:close/>
                  <a:moveTo>
                    <a:pt x="6677" y="0"/>
                  </a:moveTo>
                  <a:lnTo>
                    <a:pt x="6715" y="0"/>
                  </a:lnTo>
                  <a:lnTo>
                    <a:pt x="6553" y="722"/>
                  </a:lnTo>
                  <a:cubicBezTo>
                    <a:pt x="6543" y="765"/>
                    <a:pt x="6539" y="797"/>
                    <a:pt x="6539" y="819"/>
                  </a:cubicBezTo>
                  <a:cubicBezTo>
                    <a:pt x="6539" y="836"/>
                    <a:pt x="6541" y="849"/>
                    <a:pt x="6547" y="857"/>
                  </a:cubicBezTo>
                  <a:cubicBezTo>
                    <a:pt x="6553" y="864"/>
                    <a:pt x="6562" y="868"/>
                    <a:pt x="6574" y="868"/>
                  </a:cubicBezTo>
                  <a:cubicBezTo>
                    <a:pt x="6587" y="868"/>
                    <a:pt x="6601" y="863"/>
                    <a:pt x="6616" y="852"/>
                  </a:cubicBezTo>
                  <a:cubicBezTo>
                    <a:pt x="6630" y="842"/>
                    <a:pt x="6651" y="821"/>
                    <a:pt x="6678" y="791"/>
                  </a:cubicBezTo>
                  <a:lnTo>
                    <a:pt x="6715" y="828"/>
                  </a:lnTo>
                  <a:cubicBezTo>
                    <a:pt x="6675" y="870"/>
                    <a:pt x="6642" y="900"/>
                    <a:pt x="6614" y="917"/>
                  </a:cubicBezTo>
                  <a:cubicBezTo>
                    <a:pt x="6587" y="935"/>
                    <a:pt x="6557" y="943"/>
                    <a:pt x="6526" y="943"/>
                  </a:cubicBezTo>
                  <a:cubicBezTo>
                    <a:pt x="6499" y="943"/>
                    <a:pt x="6477" y="934"/>
                    <a:pt x="6461" y="917"/>
                  </a:cubicBezTo>
                  <a:cubicBezTo>
                    <a:pt x="6445" y="899"/>
                    <a:pt x="6437" y="875"/>
                    <a:pt x="6437" y="846"/>
                  </a:cubicBezTo>
                  <a:cubicBezTo>
                    <a:pt x="6437" y="822"/>
                    <a:pt x="6442" y="796"/>
                    <a:pt x="6452" y="769"/>
                  </a:cubicBezTo>
                  <a:lnTo>
                    <a:pt x="6443" y="767"/>
                  </a:lnTo>
                  <a:cubicBezTo>
                    <a:pt x="6402" y="828"/>
                    <a:pt x="6362" y="872"/>
                    <a:pt x="6325" y="900"/>
                  </a:cubicBezTo>
                  <a:cubicBezTo>
                    <a:pt x="6287" y="929"/>
                    <a:pt x="6248" y="943"/>
                    <a:pt x="6206" y="943"/>
                  </a:cubicBezTo>
                  <a:cubicBezTo>
                    <a:pt x="6158" y="943"/>
                    <a:pt x="6121" y="925"/>
                    <a:pt x="6095" y="889"/>
                  </a:cubicBezTo>
                  <a:cubicBezTo>
                    <a:pt x="6068" y="853"/>
                    <a:pt x="6055" y="802"/>
                    <a:pt x="6055" y="737"/>
                  </a:cubicBezTo>
                  <a:cubicBezTo>
                    <a:pt x="6055" y="662"/>
                    <a:pt x="6070" y="590"/>
                    <a:pt x="6099" y="521"/>
                  </a:cubicBezTo>
                  <a:cubicBezTo>
                    <a:pt x="6129" y="452"/>
                    <a:pt x="6169" y="398"/>
                    <a:pt x="6220" y="358"/>
                  </a:cubicBezTo>
                  <a:cubicBezTo>
                    <a:pt x="6272" y="318"/>
                    <a:pt x="6329" y="298"/>
                    <a:pt x="6392" y="298"/>
                  </a:cubicBezTo>
                  <a:cubicBezTo>
                    <a:pt x="6418" y="298"/>
                    <a:pt x="6443" y="301"/>
                    <a:pt x="6465" y="306"/>
                  </a:cubicBezTo>
                  <a:cubicBezTo>
                    <a:pt x="6488" y="312"/>
                    <a:pt x="6511" y="321"/>
                    <a:pt x="6534" y="335"/>
                  </a:cubicBezTo>
                  <a:lnTo>
                    <a:pt x="6568" y="184"/>
                  </a:lnTo>
                  <a:cubicBezTo>
                    <a:pt x="6571" y="170"/>
                    <a:pt x="6575" y="154"/>
                    <a:pt x="6577" y="136"/>
                  </a:cubicBezTo>
                  <a:cubicBezTo>
                    <a:pt x="6580" y="119"/>
                    <a:pt x="6581" y="104"/>
                    <a:pt x="6581" y="91"/>
                  </a:cubicBezTo>
                  <a:cubicBezTo>
                    <a:pt x="6581" y="78"/>
                    <a:pt x="6579" y="68"/>
                    <a:pt x="6574" y="61"/>
                  </a:cubicBezTo>
                  <a:cubicBezTo>
                    <a:pt x="6569" y="54"/>
                    <a:pt x="6562" y="49"/>
                    <a:pt x="6553" y="46"/>
                  </a:cubicBezTo>
                  <a:cubicBezTo>
                    <a:pt x="6544" y="43"/>
                    <a:pt x="6528" y="41"/>
                    <a:pt x="6505" y="40"/>
                  </a:cubicBezTo>
                  <a:lnTo>
                    <a:pt x="6513" y="6"/>
                  </a:lnTo>
                  <a:lnTo>
                    <a:pt x="667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04" name="Freeform 98">
              <a:extLst>
                <a:ext uri="{FF2B5EF4-FFF2-40B4-BE49-F238E27FC236}">
                  <a16:creationId xmlns:a16="http://schemas.microsoft.com/office/drawing/2014/main" id="{DE876A24-F355-E683-0E44-4F809D942BD3}"/>
                </a:ext>
              </a:extLst>
            </p:cNvPr>
            <p:cNvSpPr>
              <a:spLocks/>
            </p:cNvSpPr>
            <p:nvPr/>
          </p:nvSpPr>
          <p:spPr bwMode="auto">
            <a:xfrm>
              <a:off x="2708275" y="3567113"/>
              <a:ext cx="1427163" cy="15875"/>
            </a:xfrm>
            <a:custGeom>
              <a:avLst/>
              <a:gdLst>
                <a:gd name="T0" fmla="*/ 0 w 899"/>
                <a:gd name="T1" fmla="*/ 0 h 10"/>
                <a:gd name="T2" fmla="*/ 449 w 899"/>
                <a:gd name="T3" fmla="*/ 0 h 10"/>
                <a:gd name="T4" fmla="*/ 899 w 899"/>
                <a:gd name="T5" fmla="*/ 0 h 10"/>
                <a:gd name="T6" fmla="*/ 899 w 899"/>
                <a:gd name="T7" fmla="*/ 10 h 10"/>
                <a:gd name="T8" fmla="*/ 449 w 899"/>
                <a:gd name="T9" fmla="*/ 10 h 10"/>
                <a:gd name="T10" fmla="*/ 0 w 899"/>
                <a:gd name="T11" fmla="*/ 10 h 10"/>
                <a:gd name="T12" fmla="*/ 0 w 89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99" h="10">
                  <a:moveTo>
                    <a:pt x="0" y="0"/>
                  </a:moveTo>
                  <a:lnTo>
                    <a:pt x="449" y="0"/>
                  </a:lnTo>
                  <a:lnTo>
                    <a:pt x="899" y="0"/>
                  </a:lnTo>
                  <a:lnTo>
                    <a:pt x="899" y="10"/>
                  </a:lnTo>
                  <a:lnTo>
                    <a:pt x="449"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05" name="Freeform 99">
              <a:extLst>
                <a:ext uri="{FF2B5EF4-FFF2-40B4-BE49-F238E27FC236}">
                  <a16:creationId xmlns:a16="http://schemas.microsoft.com/office/drawing/2014/main" id="{A625C35B-B37F-9FF2-1F8F-5C1DCB29F023}"/>
                </a:ext>
              </a:extLst>
            </p:cNvPr>
            <p:cNvSpPr>
              <a:spLocks noEditPoints="1"/>
            </p:cNvSpPr>
            <p:nvPr/>
          </p:nvSpPr>
          <p:spPr bwMode="auto">
            <a:xfrm>
              <a:off x="4157663" y="3332163"/>
              <a:ext cx="739775" cy="236537"/>
            </a:xfrm>
            <a:custGeom>
              <a:avLst/>
              <a:gdLst>
                <a:gd name="T0" fmla="*/ 3485 w 3880"/>
                <a:gd name="T1" fmla="*/ 0 h 1238"/>
                <a:gd name="T2" fmla="*/ 3778 w 3880"/>
                <a:gd name="T3" fmla="*/ 217 h 1238"/>
                <a:gd name="T4" fmla="*/ 3880 w 3880"/>
                <a:gd name="T5" fmla="*/ 619 h 1238"/>
                <a:gd name="T6" fmla="*/ 3778 w 3880"/>
                <a:gd name="T7" fmla="*/ 1022 h 1238"/>
                <a:gd name="T8" fmla="*/ 3485 w 3880"/>
                <a:gd name="T9" fmla="*/ 1238 h 1238"/>
                <a:gd name="T10" fmla="*/ 3469 w 3880"/>
                <a:gd name="T11" fmla="*/ 1188 h 1238"/>
                <a:gd name="T12" fmla="*/ 3694 w 3880"/>
                <a:gd name="T13" fmla="*/ 989 h 1238"/>
                <a:gd name="T14" fmla="*/ 3767 w 3880"/>
                <a:gd name="T15" fmla="*/ 613 h 1238"/>
                <a:gd name="T16" fmla="*/ 3694 w 3880"/>
                <a:gd name="T17" fmla="*/ 247 h 1238"/>
                <a:gd name="T18" fmla="*/ 3468 w 3880"/>
                <a:gd name="T19" fmla="*/ 51 h 1238"/>
                <a:gd name="T20" fmla="*/ 3485 w 3880"/>
                <a:gd name="T21" fmla="*/ 0 h 1238"/>
                <a:gd name="T22" fmla="*/ 395 w 3880"/>
                <a:gd name="T23" fmla="*/ 0 h 1238"/>
                <a:gd name="T24" fmla="*/ 412 w 3880"/>
                <a:gd name="T25" fmla="*/ 51 h 1238"/>
                <a:gd name="T26" fmla="*/ 186 w 3880"/>
                <a:gd name="T27" fmla="*/ 247 h 1238"/>
                <a:gd name="T28" fmla="*/ 113 w 3880"/>
                <a:gd name="T29" fmla="*/ 613 h 1238"/>
                <a:gd name="T30" fmla="*/ 186 w 3880"/>
                <a:gd name="T31" fmla="*/ 989 h 1238"/>
                <a:gd name="T32" fmla="*/ 410 w 3880"/>
                <a:gd name="T33" fmla="*/ 1188 h 1238"/>
                <a:gd name="T34" fmla="*/ 395 w 3880"/>
                <a:gd name="T35" fmla="*/ 1238 h 1238"/>
                <a:gd name="T36" fmla="*/ 102 w 3880"/>
                <a:gd name="T37" fmla="*/ 1022 h 1238"/>
                <a:gd name="T38" fmla="*/ 0 w 3880"/>
                <a:gd name="T39" fmla="*/ 619 h 1238"/>
                <a:gd name="T40" fmla="*/ 102 w 3880"/>
                <a:gd name="T41" fmla="*/ 217 h 1238"/>
                <a:gd name="T42" fmla="*/ 395 w 3880"/>
                <a:gd name="T43" fmla="*/ 0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80" h="1238">
                  <a:moveTo>
                    <a:pt x="3485" y="0"/>
                  </a:moveTo>
                  <a:cubicBezTo>
                    <a:pt x="3612" y="34"/>
                    <a:pt x="3710" y="106"/>
                    <a:pt x="3778" y="217"/>
                  </a:cubicBezTo>
                  <a:cubicBezTo>
                    <a:pt x="3846" y="328"/>
                    <a:pt x="3880" y="462"/>
                    <a:pt x="3880" y="619"/>
                  </a:cubicBezTo>
                  <a:cubicBezTo>
                    <a:pt x="3880" y="777"/>
                    <a:pt x="3846" y="911"/>
                    <a:pt x="3778" y="1022"/>
                  </a:cubicBezTo>
                  <a:cubicBezTo>
                    <a:pt x="3710" y="1132"/>
                    <a:pt x="3613" y="1204"/>
                    <a:pt x="3485" y="1238"/>
                  </a:cubicBezTo>
                  <a:lnTo>
                    <a:pt x="3469" y="1188"/>
                  </a:lnTo>
                  <a:cubicBezTo>
                    <a:pt x="3570" y="1154"/>
                    <a:pt x="3645" y="1088"/>
                    <a:pt x="3694" y="989"/>
                  </a:cubicBezTo>
                  <a:cubicBezTo>
                    <a:pt x="3742" y="891"/>
                    <a:pt x="3767" y="765"/>
                    <a:pt x="3767" y="613"/>
                  </a:cubicBezTo>
                  <a:cubicBezTo>
                    <a:pt x="3767" y="466"/>
                    <a:pt x="3743" y="344"/>
                    <a:pt x="3694" y="247"/>
                  </a:cubicBezTo>
                  <a:cubicBezTo>
                    <a:pt x="3645" y="149"/>
                    <a:pt x="3570" y="84"/>
                    <a:pt x="3468" y="51"/>
                  </a:cubicBezTo>
                  <a:lnTo>
                    <a:pt x="3485" y="0"/>
                  </a:lnTo>
                  <a:close/>
                  <a:moveTo>
                    <a:pt x="395" y="0"/>
                  </a:moveTo>
                  <a:lnTo>
                    <a:pt x="412" y="51"/>
                  </a:lnTo>
                  <a:cubicBezTo>
                    <a:pt x="311" y="84"/>
                    <a:pt x="235" y="149"/>
                    <a:pt x="186" y="247"/>
                  </a:cubicBezTo>
                  <a:cubicBezTo>
                    <a:pt x="137" y="344"/>
                    <a:pt x="113" y="466"/>
                    <a:pt x="113" y="613"/>
                  </a:cubicBezTo>
                  <a:cubicBezTo>
                    <a:pt x="113" y="765"/>
                    <a:pt x="137" y="891"/>
                    <a:pt x="186" y="989"/>
                  </a:cubicBezTo>
                  <a:cubicBezTo>
                    <a:pt x="235" y="1088"/>
                    <a:pt x="310" y="1154"/>
                    <a:pt x="410" y="1188"/>
                  </a:cubicBezTo>
                  <a:lnTo>
                    <a:pt x="395" y="1238"/>
                  </a:lnTo>
                  <a:cubicBezTo>
                    <a:pt x="267" y="1204"/>
                    <a:pt x="170" y="1132"/>
                    <a:pt x="102" y="1022"/>
                  </a:cubicBezTo>
                  <a:cubicBezTo>
                    <a:pt x="34" y="911"/>
                    <a:pt x="0" y="777"/>
                    <a:pt x="0" y="619"/>
                  </a:cubicBezTo>
                  <a:cubicBezTo>
                    <a:pt x="0" y="462"/>
                    <a:pt x="34" y="328"/>
                    <a:pt x="102" y="217"/>
                  </a:cubicBezTo>
                  <a:cubicBezTo>
                    <a:pt x="170" y="106"/>
                    <a:pt x="268" y="34"/>
                    <a:pt x="39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06" name="Freeform 100">
              <a:extLst>
                <a:ext uri="{FF2B5EF4-FFF2-40B4-BE49-F238E27FC236}">
                  <a16:creationId xmlns:a16="http://schemas.microsoft.com/office/drawing/2014/main" id="{A264DB83-4DC8-AFA9-2E16-FE81AB03F953}"/>
                </a:ext>
              </a:extLst>
            </p:cNvPr>
            <p:cNvSpPr>
              <a:spLocks/>
            </p:cNvSpPr>
            <p:nvPr/>
          </p:nvSpPr>
          <p:spPr bwMode="auto">
            <a:xfrm>
              <a:off x="4252913" y="3352800"/>
              <a:ext cx="144463" cy="171450"/>
            </a:xfrm>
            <a:custGeom>
              <a:avLst/>
              <a:gdLst>
                <a:gd name="T0" fmla="*/ 7 w 764"/>
                <a:gd name="T1" fmla="*/ 0 h 900"/>
                <a:gd name="T2" fmla="*/ 277 w 764"/>
                <a:gd name="T3" fmla="*/ 0 h 900"/>
                <a:gd name="T4" fmla="*/ 270 w 764"/>
                <a:gd name="T5" fmla="*/ 31 h 900"/>
                <a:gd name="T6" fmla="*/ 225 w 764"/>
                <a:gd name="T7" fmla="*/ 48 h 900"/>
                <a:gd name="T8" fmla="*/ 203 w 764"/>
                <a:gd name="T9" fmla="*/ 87 h 900"/>
                <a:gd name="T10" fmla="*/ 196 w 764"/>
                <a:gd name="T11" fmla="*/ 152 h 900"/>
                <a:gd name="T12" fmla="*/ 198 w 764"/>
                <a:gd name="T13" fmla="*/ 211 h 900"/>
                <a:gd name="T14" fmla="*/ 216 w 764"/>
                <a:gd name="T15" fmla="*/ 688 h 900"/>
                <a:gd name="T16" fmla="*/ 216 w 764"/>
                <a:gd name="T17" fmla="*/ 741 h 900"/>
                <a:gd name="T18" fmla="*/ 223 w 764"/>
                <a:gd name="T19" fmla="*/ 741 h 900"/>
                <a:gd name="T20" fmla="*/ 505 w 764"/>
                <a:gd name="T21" fmla="*/ 231 h 900"/>
                <a:gd name="T22" fmla="*/ 542 w 764"/>
                <a:gd name="T23" fmla="*/ 154 h 900"/>
                <a:gd name="T24" fmla="*/ 555 w 764"/>
                <a:gd name="T25" fmla="*/ 97 h 900"/>
                <a:gd name="T26" fmla="*/ 490 w 764"/>
                <a:gd name="T27" fmla="*/ 31 h 900"/>
                <a:gd name="T28" fmla="*/ 497 w 764"/>
                <a:gd name="T29" fmla="*/ 0 h 900"/>
                <a:gd name="T30" fmla="*/ 764 w 764"/>
                <a:gd name="T31" fmla="*/ 0 h 900"/>
                <a:gd name="T32" fmla="*/ 756 w 764"/>
                <a:gd name="T33" fmla="*/ 31 h 900"/>
                <a:gd name="T34" fmla="*/ 723 w 764"/>
                <a:gd name="T35" fmla="*/ 45 h 900"/>
                <a:gd name="T36" fmla="*/ 687 w 764"/>
                <a:gd name="T37" fmla="*/ 81 h 900"/>
                <a:gd name="T38" fmla="*/ 625 w 764"/>
                <a:gd name="T39" fmla="*/ 178 h 900"/>
                <a:gd name="T40" fmla="*/ 208 w 764"/>
                <a:gd name="T41" fmla="*/ 900 h 900"/>
                <a:gd name="T42" fmla="*/ 121 w 764"/>
                <a:gd name="T43" fmla="*/ 900 h 900"/>
                <a:gd name="T44" fmla="*/ 77 w 764"/>
                <a:gd name="T45" fmla="*/ 173 h 900"/>
                <a:gd name="T46" fmla="*/ 68 w 764"/>
                <a:gd name="T47" fmla="*/ 100 h 900"/>
                <a:gd name="T48" fmla="*/ 46 w 764"/>
                <a:gd name="T49" fmla="*/ 53 h 900"/>
                <a:gd name="T50" fmla="*/ 0 w 764"/>
                <a:gd name="T51" fmla="*/ 31 h 900"/>
                <a:gd name="T52" fmla="*/ 7 w 764"/>
                <a:gd name="T53"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4" h="900">
                  <a:moveTo>
                    <a:pt x="7" y="0"/>
                  </a:moveTo>
                  <a:lnTo>
                    <a:pt x="277" y="0"/>
                  </a:lnTo>
                  <a:lnTo>
                    <a:pt x="270" y="31"/>
                  </a:lnTo>
                  <a:cubicBezTo>
                    <a:pt x="251" y="34"/>
                    <a:pt x="236" y="39"/>
                    <a:pt x="225" y="48"/>
                  </a:cubicBezTo>
                  <a:cubicBezTo>
                    <a:pt x="214" y="58"/>
                    <a:pt x="207" y="70"/>
                    <a:pt x="203" y="87"/>
                  </a:cubicBezTo>
                  <a:cubicBezTo>
                    <a:pt x="198" y="103"/>
                    <a:pt x="196" y="125"/>
                    <a:pt x="196" y="152"/>
                  </a:cubicBezTo>
                  <a:cubicBezTo>
                    <a:pt x="196" y="159"/>
                    <a:pt x="197" y="178"/>
                    <a:pt x="198" y="211"/>
                  </a:cubicBezTo>
                  <a:lnTo>
                    <a:pt x="216" y="688"/>
                  </a:lnTo>
                  <a:lnTo>
                    <a:pt x="216" y="741"/>
                  </a:lnTo>
                  <a:lnTo>
                    <a:pt x="223" y="741"/>
                  </a:lnTo>
                  <a:lnTo>
                    <a:pt x="505" y="231"/>
                  </a:lnTo>
                  <a:cubicBezTo>
                    <a:pt x="522" y="201"/>
                    <a:pt x="534" y="175"/>
                    <a:pt x="542" y="154"/>
                  </a:cubicBezTo>
                  <a:cubicBezTo>
                    <a:pt x="551" y="132"/>
                    <a:pt x="555" y="113"/>
                    <a:pt x="555" y="97"/>
                  </a:cubicBezTo>
                  <a:cubicBezTo>
                    <a:pt x="555" y="60"/>
                    <a:pt x="533" y="38"/>
                    <a:pt x="490" y="31"/>
                  </a:cubicBezTo>
                  <a:lnTo>
                    <a:pt x="497" y="0"/>
                  </a:lnTo>
                  <a:lnTo>
                    <a:pt x="764" y="0"/>
                  </a:lnTo>
                  <a:lnTo>
                    <a:pt x="756" y="31"/>
                  </a:lnTo>
                  <a:cubicBezTo>
                    <a:pt x="745" y="33"/>
                    <a:pt x="733" y="38"/>
                    <a:pt x="723" y="45"/>
                  </a:cubicBezTo>
                  <a:cubicBezTo>
                    <a:pt x="712" y="52"/>
                    <a:pt x="700" y="64"/>
                    <a:pt x="687" y="81"/>
                  </a:cubicBezTo>
                  <a:cubicBezTo>
                    <a:pt x="674" y="97"/>
                    <a:pt x="653" y="130"/>
                    <a:pt x="625" y="178"/>
                  </a:cubicBezTo>
                  <a:lnTo>
                    <a:pt x="208" y="900"/>
                  </a:lnTo>
                  <a:lnTo>
                    <a:pt x="121" y="900"/>
                  </a:lnTo>
                  <a:lnTo>
                    <a:pt x="77" y="173"/>
                  </a:lnTo>
                  <a:cubicBezTo>
                    <a:pt x="76" y="145"/>
                    <a:pt x="72" y="121"/>
                    <a:pt x="68" y="100"/>
                  </a:cubicBezTo>
                  <a:cubicBezTo>
                    <a:pt x="63" y="80"/>
                    <a:pt x="56" y="64"/>
                    <a:pt x="46" y="53"/>
                  </a:cubicBezTo>
                  <a:cubicBezTo>
                    <a:pt x="37" y="42"/>
                    <a:pt x="21" y="35"/>
                    <a:pt x="0" y="31"/>
                  </a:cubicBez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07" name="Freeform 101">
              <a:extLst>
                <a:ext uri="{FF2B5EF4-FFF2-40B4-BE49-F238E27FC236}">
                  <a16:creationId xmlns:a16="http://schemas.microsoft.com/office/drawing/2014/main" id="{BC616DA3-12EB-8187-AE53-5AFE7B385E73}"/>
                </a:ext>
              </a:extLst>
            </p:cNvPr>
            <p:cNvSpPr>
              <a:spLocks noEditPoints="1"/>
            </p:cNvSpPr>
            <p:nvPr/>
          </p:nvSpPr>
          <p:spPr bwMode="auto">
            <a:xfrm>
              <a:off x="4373563" y="3449638"/>
              <a:ext cx="63500" cy="125412"/>
            </a:xfrm>
            <a:custGeom>
              <a:avLst/>
              <a:gdLst>
                <a:gd name="T0" fmla="*/ 92 w 332"/>
                <a:gd name="T1" fmla="*/ 547 h 658"/>
                <a:gd name="T2" fmla="*/ 187 w 332"/>
                <a:gd name="T3" fmla="*/ 547 h 658"/>
                <a:gd name="T4" fmla="*/ 187 w 332"/>
                <a:gd name="T5" fmla="*/ 658 h 658"/>
                <a:gd name="T6" fmla="*/ 92 w 332"/>
                <a:gd name="T7" fmla="*/ 658 h 658"/>
                <a:gd name="T8" fmla="*/ 92 w 332"/>
                <a:gd name="T9" fmla="*/ 547 h 658"/>
                <a:gd name="T10" fmla="*/ 166 w 332"/>
                <a:gd name="T11" fmla="*/ 0 h 658"/>
                <a:gd name="T12" fmla="*/ 261 w 332"/>
                <a:gd name="T13" fmla="*/ 17 h 658"/>
                <a:gd name="T14" fmla="*/ 315 w 332"/>
                <a:gd name="T15" fmla="*/ 64 h 658"/>
                <a:gd name="T16" fmla="*/ 332 w 332"/>
                <a:gd name="T17" fmla="*/ 132 h 658"/>
                <a:gd name="T18" fmla="*/ 329 w 332"/>
                <a:gd name="T19" fmla="*/ 168 h 658"/>
                <a:gd name="T20" fmla="*/ 318 w 332"/>
                <a:gd name="T21" fmla="*/ 200 h 658"/>
                <a:gd name="T22" fmla="*/ 300 w 332"/>
                <a:gd name="T23" fmla="*/ 232 h 658"/>
                <a:gd name="T24" fmla="*/ 275 w 332"/>
                <a:gd name="T25" fmla="*/ 265 h 658"/>
                <a:gd name="T26" fmla="*/ 228 w 332"/>
                <a:gd name="T27" fmla="*/ 322 h 658"/>
                <a:gd name="T28" fmla="*/ 191 w 332"/>
                <a:gd name="T29" fmla="*/ 369 h 658"/>
                <a:gd name="T30" fmla="*/ 175 w 332"/>
                <a:gd name="T31" fmla="*/ 404 h 658"/>
                <a:gd name="T32" fmla="*/ 170 w 332"/>
                <a:gd name="T33" fmla="*/ 448 h 658"/>
                <a:gd name="T34" fmla="*/ 170 w 332"/>
                <a:gd name="T35" fmla="*/ 460 h 658"/>
                <a:gd name="T36" fmla="*/ 106 w 332"/>
                <a:gd name="T37" fmla="*/ 460 h 658"/>
                <a:gd name="T38" fmla="*/ 106 w 332"/>
                <a:gd name="T39" fmla="*/ 444 h 658"/>
                <a:gd name="T40" fmla="*/ 109 w 332"/>
                <a:gd name="T41" fmla="*/ 412 h 658"/>
                <a:gd name="T42" fmla="*/ 117 w 332"/>
                <a:gd name="T43" fmla="*/ 387 h 658"/>
                <a:gd name="T44" fmla="*/ 136 w 332"/>
                <a:gd name="T45" fmla="*/ 354 h 658"/>
                <a:gd name="T46" fmla="*/ 172 w 332"/>
                <a:gd name="T47" fmla="*/ 307 h 658"/>
                <a:gd name="T48" fmla="*/ 211 w 332"/>
                <a:gd name="T49" fmla="*/ 250 h 658"/>
                <a:gd name="T50" fmla="*/ 230 w 332"/>
                <a:gd name="T51" fmla="*/ 204 h 658"/>
                <a:gd name="T52" fmla="*/ 236 w 332"/>
                <a:gd name="T53" fmla="*/ 151 h 658"/>
                <a:gd name="T54" fmla="*/ 226 w 332"/>
                <a:gd name="T55" fmla="*/ 89 h 658"/>
                <a:gd name="T56" fmla="*/ 198 w 332"/>
                <a:gd name="T57" fmla="*/ 51 h 658"/>
                <a:gd name="T58" fmla="*/ 156 w 332"/>
                <a:gd name="T59" fmla="*/ 38 h 658"/>
                <a:gd name="T60" fmla="*/ 96 w 332"/>
                <a:gd name="T61" fmla="*/ 60 h 658"/>
                <a:gd name="T62" fmla="*/ 64 w 332"/>
                <a:gd name="T63" fmla="*/ 128 h 658"/>
                <a:gd name="T64" fmla="*/ 0 w 332"/>
                <a:gd name="T65" fmla="*/ 128 h 658"/>
                <a:gd name="T66" fmla="*/ 0 w 332"/>
                <a:gd name="T67" fmla="*/ 49 h 658"/>
                <a:gd name="T68" fmla="*/ 92 w 332"/>
                <a:gd name="T69" fmla="*/ 11 h 658"/>
                <a:gd name="T70" fmla="*/ 166 w 332"/>
                <a:gd name="T7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2" h="658">
                  <a:moveTo>
                    <a:pt x="92" y="547"/>
                  </a:moveTo>
                  <a:lnTo>
                    <a:pt x="187" y="547"/>
                  </a:lnTo>
                  <a:lnTo>
                    <a:pt x="187" y="658"/>
                  </a:lnTo>
                  <a:lnTo>
                    <a:pt x="92" y="658"/>
                  </a:lnTo>
                  <a:lnTo>
                    <a:pt x="92" y="547"/>
                  </a:lnTo>
                  <a:close/>
                  <a:moveTo>
                    <a:pt x="166" y="0"/>
                  </a:moveTo>
                  <a:cubicBezTo>
                    <a:pt x="205" y="0"/>
                    <a:pt x="236" y="6"/>
                    <a:pt x="261" y="17"/>
                  </a:cubicBezTo>
                  <a:cubicBezTo>
                    <a:pt x="286" y="28"/>
                    <a:pt x="304" y="44"/>
                    <a:pt x="315" y="64"/>
                  </a:cubicBezTo>
                  <a:cubicBezTo>
                    <a:pt x="327" y="83"/>
                    <a:pt x="332" y="106"/>
                    <a:pt x="332" y="132"/>
                  </a:cubicBezTo>
                  <a:cubicBezTo>
                    <a:pt x="332" y="145"/>
                    <a:pt x="331" y="157"/>
                    <a:pt x="329" y="168"/>
                  </a:cubicBezTo>
                  <a:cubicBezTo>
                    <a:pt x="326" y="179"/>
                    <a:pt x="323" y="190"/>
                    <a:pt x="318" y="200"/>
                  </a:cubicBezTo>
                  <a:cubicBezTo>
                    <a:pt x="313" y="210"/>
                    <a:pt x="307" y="221"/>
                    <a:pt x="300" y="232"/>
                  </a:cubicBezTo>
                  <a:cubicBezTo>
                    <a:pt x="293" y="243"/>
                    <a:pt x="284" y="254"/>
                    <a:pt x="275" y="265"/>
                  </a:cubicBezTo>
                  <a:cubicBezTo>
                    <a:pt x="266" y="276"/>
                    <a:pt x="250" y="295"/>
                    <a:pt x="228" y="322"/>
                  </a:cubicBezTo>
                  <a:cubicBezTo>
                    <a:pt x="211" y="341"/>
                    <a:pt x="199" y="357"/>
                    <a:pt x="191" y="369"/>
                  </a:cubicBezTo>
                  <a:cubicBezTo>
                    <a:pt x="184" y="381"/>
                    <a:pt x="178" y="392"/>
                    <a:pt x="175" y="404"/>
                  </a:cubicBezTo>
                  <a:cubicBezTo>
                    <a:pt x="172" y="415"/>
                    <a:pt x="170" y="430"/>
                    <a:pt x="170" y="448"/>
                  </a:cubicBezTo>
                  <a:lnTo>
                    <a:pt x="170" y="460"/>
                  </a:lnTo>
                  <a:lnTo>
                    <a:pt x="106" y="460"/>
                  </a:lnTo>
                  <a:lnTo>
                    <a:pt x="106" y="444"/>
                  </a:lnTo>
                  <a:cubicBezTo>
                    <a:pt x="106" y="430"/>
                    <a:pt x="107" y="420"/>
                    <a:pt x="109" y="412"/>
                  </a:cubicBezTo>
                  <a:cubicBezTo>
                    <a:pt x="110" y="404"/>
                    <a:pt x="113" y="396"/>
                    <a:pt x="117" y="387"/>
                  </a:cubicBezTo>
                  <a:cubicBezTo>
                    <a:pt x="121" y="378"/>
                    <a:pt x="127" y="367"/>
                    <a:pt x="136" y="354"/>
                  </a:cubicBezTo>
                  <a:cubicBezTo>
                    <a:pt x="144" y="342"/>
                    <a:pt x="156" y="326"/>
                    <a:pt x="172" y="307"/>
                  </a:cubicBezTo>
                  <a:cubicBezTo>
                    <a:pt x="190" y="283"/>
                    <a:pt x="203" y="264"/>
                    <a:pt x="211" y="250"/>
                  </a:cubicBezTo>
                  <a:cubicBezTo>
                    <a:pt x="220" y="235"/>
                    <a:pt x="226" y="220"/>
                    <a:pt x="230" y="204"/>
                  </a:cubicBezTo>
                  <a:cubicBezTo>
                    <a:pt x="234" y="188"/>
                    <a:pt x="236" y="171"/>
                    <a:pt x="236" y="151"/>
                  </a:cubicBezTo>
                  <a:cubicBezTo>
                    <a:pt x="236" y="127"/>
                    <a:pt x="233" y="106"/>
                    <a:pt x="226" y="89"/>
                  </a:cubicBezTo>
                  <a:cubicBezTo>
                    <a:pt x="219" y="72"/>
                    <a:pt x="210" y="59"/>
                    <a:pt x="198" y="51"/>
                  </a:cubicBezTo>
                  <a:cubicBezTo>
                    <a:pt x="186" y="42"/>
                    <a:pt x="172" y="38"/>
                    <a:pt x="156" y="38"/>
                  </a:cubicBezTo>
                  <a:cubicBezTo>
                    <a:pt x="131" y="38"/>
                    <a:pt x="111" y="45"/>
                    <a:pt x="96" y="60"/>
                  </a:cubicBezTo>
                  <a:cubicBezTo>
                    <a:pt x="81" y="75"/>
                    <a:pt x="70" y="98"/>
                    <a:pt x="64" y="128"/>
                  </a:cubicBezTo>
                  <a:lnTo>
                    <a:pt x="0" y="128"/>
                  </a:lnTo>
                  <a:lnTo>
                    <a:pt x="0" y="49"/>
                  </a:lnTo>
                  <a:cubicBezTo>
                    <a:pt x="36" y="31"/>
                    <a:pt x="67" y="18"/>
                    <a:pt x="92" y="11"/>
                  </a:cubicBezTo>
                  <a:cubicBezTo>
                    <a:pt x="117" y="3"/>
                    <a:pt x="142" y="0"/>
                    <a:pt x="16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08" name="Freeform 102">
              <a:extLst>
                <a:ext uri="{FF2B5EF4-FFF2-40B4-BE49-F238E27FC236}">
                  <a16:creationId xmlns:a16="http://schemas.microsoft.com/office/drawing/2014/main" id="{0B1A0D45-5BB8-F3AB-003B-C131F54AF580}"/>
                </a:ext>
              </a:extLst>
            </p:cNvPr>
            <p:cNvSpPr>
              <a:spLocks/>
            </p:cNvSpPr>
            <p:nvPr/>
          </p:nvSpPr>
          <p:spPr bwMode="auto">
            <a:xfrm>
              <a:off x="4456113" y="3494088"/>
              <a:ext cx="38100" cy="61912"/>
            </a:xfrm>
            <a:custGeom>
              <a:avLst/>
              <a:gdLst>
                <a:gd name="T0" fmla="*/ 72 w 195"/>
                <a:gd name="T1" fmla="*/ 0 h 331"/>
                <a:gd name="T2" fmla="*/ 186 w 195"/>
                <a:gd name="T3" fmla="*/ 0 h 331"/>
                <a:gd name="T4" fmla="*/ 195 w 195"/>
                <a:gd name="T5" fmla="*/ 90 h 331"/>
                <a:gd name="T6" fmla="*/ 180 w 195"/>
                <a:gd name="T7" fmla="*/ 173 h 331"/>
                <a:gd name="T8" fmla="*/ 130 w 195"/>
                <a:gd name="T9" fmla="*/ 248 h 331"/>
                <a:gd name="T10" fmla="*/ 36 w 195"/>
                <a:gd name="T11" fmla="*/ 331 h 331"/>
                <a:gd name="T12" fmla="*/ 0 w 195"/>
                <a:gd name="T13" fmla="*/ 291 h 331"/>
                <a:gd name="T14" fmla="*/ 49 w 195"/>
                <a:gd name="T15" fmla="*/ 235 h 331"/>
                <a:gd name="T16" fmla="*/ 70 w 195"/>
                <a:gd name="T17" fmla="*/ 178 h 331"/>
                <a:gd name="T18" fmla="*/ 77 w 195"/>
                <a:gd name="T19" fmla="*/ 97 h 331"/>
                <a:gd name="T20" fmla="*/ 72 w 195"/>
                <a:gd name="T2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1">
                  <a:moveTo>
                    <a:pt x="72" y="0"/>
                  </a:moveTo>
                  <a:lnTo>
                    <a:pt x="186" y="0"/>
                  </a:lnTo>
                  <a:cubicBezTo>
                    <a:pt x="192" y="30"/>
                    <a:pt x="195" y="60"/>
                    <a:pt x="195" y="90"/>
                  </a:cubicBezTo>
                  <a:cubicBezTo>
                    <a:pt x="195" y="120"/>
                    <a:pt x="190" y="148"/>
                    <a:pt x="180" y="173"/>
                  </a:cubicBezTo>
                  <a:cubicBezTo>
                    <a:pt x="169" y="198"/>
                    <a:pt x="153" y="223"/>
                    <a:pt x="130" y="248"/>
                  </a:cubicBezTo>
                  <a:cubicBezTo>
                    <a:pt x="107" y="273"/>
                    <a:pt x="76" y="301"/>
                    <a:pt x="36" y="331"/>
                  </a:cubicBezTo>
                  <a:lnTo>
                    <a:pt x="0" y="291"/>
                  </a:lnTo>
                  <a:cubicBezTo>
                    <a:pt x="23" y="270"/>
                    <a:pt x="39" y="252"/>
                    <a:pt x="49" y="235"/>
                  </a:cubicBezTo>
                  <a:cubicBezTo>
                    <a:pt x="59" y="218"/>
                    <a:pt x="66" y="199"/>
                    <a:pt x="70" y="178"/>
                  </a:cubicBezTo>
                  <a:cubicBezTo>
                    <a:pt x="75" y="156"/>
                    <a:pt x="77" y="130"/>
                    <a:pt x="77" y="97"/>
                  </a:cubicBezTo>
                  <a:cubicBezTo>
                    <a:pt x="77" y="64"/>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09" name="Freeform 103">
              <a:extLst>
                <a:ext uri="{FF2B5EF4-FFF2-40B4-BE49-F238E27FC236}">
                  <a16:creationId xmlns:a16="http://schemas.microsoft.com/office/drawing/2014/main" id="{75DC744A-24AA-1E3E-2DEC-C81906124E78}"/>
                </a:ext>
              </a:extLst>
            </p:cNvPr>
            <p:cNvSpPr>
              <a:spLocks/>
            </p:cNvSpPr>
            <p:nvPr/>
          </p:nvSpPr>
          <p:spPr bwMode="auto">
            <a:xfrm>
              <a:off x="4543425" y="3352800"/>
              <a:ext cx="165100" cy="169862"/>
            </a:xfrm>
            <a:custGeom>
              <a:avLst/>
              <a:gdLst>
                <a:gd name="T0" fmla="*/ 197 w 866"/>
                <a:gd name="T1" fmla="*/ 0 h 890"/>
                <a:gd name="T2" fmla="*/ 461 w 866"/>
                <a:gd name="T3" fmla="*/ 0 h 890"/>
                <a:gd name="T4" fmla="*/ 453 w 866"/>
                <a:gd name="T5" fmla="*/ 31 h 890"/>
                <a:gd name="T6" fmla="*/ 409 w 866"/>
                <a:gd name="T7" fmla="*/ 51 h 890"/>
                <a:gd name="T8" fmla="*/ 392 w 866"/>
                <a:gd name="T9" fmla="*/ 93 h 890"/>
                <a:gd name="T10" fmla="*/ 414 w 866"/>
                <a:gd name="T11" fmla="*/ 198 h 890"/>
                <a:gd name="T12" fmla="*/ 468 w 866"/>
                <a:gd name="T13" fmla="*/ 356 h 890"/>
                <a:gd name="T14" fmla="*/ 588 w 866"/>
                <a:gd name="T15" fmla="*/ 204 h 890"/>
                <a:gd name="T16" fmla="*/ 632 w 866"/>
                <a:gd name="T17" fmla="*/ 146 h 890"/>
                <a:gd name="T18" fmla="*/ 655 w 866"/>
                <a:gd name="T19" fmla="*/ 106 h 890"/>
                <a:gd name="T20" fmla="*/ 662 w 866"/>
                <a:gd name="T21" fmla="*/ 76 h 890"/>
                <a:gd name="T22" fmla="*/ 651 w 866"/>
                <a:gd name="T23" fmla="*/ 46 h 890"/>
                <a:gd name="T24" fmla="*/ 615 w 866"/>
                <a:gd name="T25" fmla="*/ 31 h 890"/>
                <a:gd name="T26" fmla="*/ 622 w 866"/>
                <a:gd name="T27" fmla="*/ 0 h 890"/>
                <a:gd name="T28" fmla="*/ 866 w 866"/>
                <a:gd name="T29" fmla="*/ 0 h 890"/>
                <a:gd name="T30" fmla="*/ 859 w 866"/>
                <a:gd name="T31" fmla="*/ 31 h 890"/>
                <a:gd name="T32" fmla="*/ 822 w 866"/>
                <a:gd name="T33" fmla="*/ 50 h 890"/>
                <a:gd name="T34" fmla="*/ 781 w 866"/>
                <a:gd name="T35" fmla="*/ 90 h 890"/>
                <a:gd name="T36" fmla="*/ 692 w 866"/>
                <a:gd name="T37" fmla="*/ 193 h 890"/>
                <a:gd name="T38" fmla="*/ 498 w 866"/>
                <a:gd name="T39" fmla="*/ 425 h 890"/>
                <a:gd name="T40" fmla="*/ 593 w 866"/>
                <a:gd name="T41" fmla="*/ 690 h 890"/>
                <a:gd name="T42" fmla="*/ 628 w 866"/>
                <a:gd name="T43" fmla="*/ 781 h 890"/>
                <a:gd name="T44" fmla="*/ 652 w 866"/>
                <a:gd name="T45" fmla="*/ 828 h 890"/>
                <a:gd name="T46" fmla="*/ 670 w 866"/>
                <a:gd name="T47" fmla="*/ 845 h 890"/>
                <a:gd name="T48" fmla="*/ 701 w 866"/>
                <a:gd name="T49" fmla="*/ 858 h 890"/>
                <a:gd name="T50" fmla="*/ 694 w 866"/>
                <a:gd name="T51" fmla="*/ 890 h 890"/>
                <a:gd name="T52" fmla="*/ 431 w 866"/>
                <a:gd name="T53" fmla="*/ 890 h 890"/>
                <a:gd name="T54" fmla="*/ 437 w 866"/>
                <a:gd name="T55" fmla="*/ 858 h 890"/>
                <a:gd name="T56" fmla="*/ 483 w 866"/>
                <a:gd name="T57" fmla="*/ 837 h 890"/>
                <a:gd name="T58" fmla="*/ 499 w 866"/>
                <a:gd name="T59" fmla="*/ 796 h 890"/>
                <a:gd name="T60" fmla="*/ 483 w 866"/>
                <a:gd name="T61" fmla="*/ 711 h 890"/>
                <a:gd name="T62" fmla="*/ 416 w 866"/>
                <a:gd name="T63" fmla="*/ 512 h 890"/>
                <a:gd name="T64" fmla="*/ 267 w 866"/>
                <a:gd name="T65" fmla="*/ 698 h 890"/>
                <a:gd name="T66" fmla="*/ 219 w 866"/>
                <a:gd name="T67" fmla="*/ 766 h 890"/>
                <a:gd name="T68" fmla="*/ 204 w 866"/>
                <a:gd name="T69" fmla="*/ 811 h 890"/>
                <a:gd name="T70" fmla="*/ 216 w 866"/>
                <a:gd name="T71" fmla="*/ 846 h 890"/>
                <a:gd name="T72" fmla="*/ 250 w 866"/>
                <a:gd name="T73" fmla="*/ 858 h 890"/>
                <a:gd name="T74" fmla="*/ 243 w 866"/>
                <a:gd name="T75" fmla="*/ 890 h 890"/>
                <a:gd name="T76" fmla="*/ 0 w 866"/>
                <a:gd name="T77" fmla="*/ 890 h 890"/>
                <a:gd name="T78" fmla="*/ 7 w 866"/>
                <a:gd name="T79" fmla="*/ 858 h 890"/>
                <a:gd name="T80" fmla="*/ 43 w 866"/>
                <a:gd name="T81" fmla="*/ 839 h 890"/>
                <a:gd name="T82" fmla="*/ 86 w 866"/>
                <a:gd name="T83" fmla="*/ 797 h 890"/>
                <a:gd name="T84" fmla="*/ 179 w 866"/>
                <a:gd name="T85" fmla="*/ 689 h 890"/>
                <a:gd name="T86" fmla="*/ 386 w 866"/>
                <a:gd name="T87" fmla="*/ 443 h 890"/>
                <a:gd name="T88" fmla="*/ 289 w 866"/>
                <a:gd name="T89" fmla="*/ 175 h 890"/>
                <a:gd name="T90" fmla="*/ 251 w 866"/>
                <a:gd name="T91" fmla="*/ 82 h 890"/>
                <a:gd name="T92" fmla="*/ 224 w 866"/>
                <a:gd name="T93" fmla="*/ 46 h 890"/>
                <a:gd name="T94" fmla="*/ 190 w 866"/>
                <a:gd name="T95" fmla="*/ 31 h 890"/>
                <a:gd name="T96" fmla="*/ 197 w 866"/>
                <a:gd name="T97" fmla="*/ 0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0">
                  <a:moveTo>
                    <a:pt x="197" y="0"/>
                  </a:moveTo>
                  <a:lnTo>
                    <a:pt x="461" y="0"/>
                  </a:lnTo>
                  <a:lnTo>
                    <a:pt x="453" y="31"/>
                  </a:lnTo>
                  <a:cubicBezTo>
                    <a:pt x="435" y="35"/>
                    <a:pt x="420" y="41"/>
                    <a:pt x="409" y="51"/>
                  </a:cubicBezTo>
                  <a:cubicBezTo>
                    <a:pt x="398" y="61"/>
                    <a:pt x="392" y="75"/>
                    <a:pt x="392" y="93"/>
                  </a:cubicBezTo>
                  <a:cubicBezTo>
                    <a:pt x="392" y="121"/>
                    <a:pt x="399" y="156"/>
                    <a:pt x="414" y="198"/>
                  </a:cubicBezTo>
                  <a:lnTo>
                    <a:pt x="468" y="356"/>
                  </a:lnTo>
                  <a:lnTo>
                    <a:pt x="588" y="204"/>
                  </a:lnTo>
                  <a:cubicBezTo>
                    <a:pt x="607" y="180"/>
                    <a:pt x="622" y="161"/>
                    <a:pt x="632" y="146"/>
                  </a:cubicBezTo>
                  <a:cubicBezTo>
                    <a:pt x="643" y="131"/>
                    <a:pt x="650" y="118"/>
                    <a:pt x="655" y="106"/>
                  </a:cubicBezTo>
                  <a:cubicBezTo>
                    <a:pt x="659" y="95"/>
                    <a:pt x="662" y="85"/>
                    <a:pt x="662" y="76"/>
                  </a:cubicBezTo>
                  <a:cubicBezTo>
                    <a:pt x="662" y="64"/>
                    <a:pt x="658" y="54"/>
                    <a:pt x="651" y="46"/>
                  </a:cubicBezTo>
                  <a:cubicBezTo>
                    <a:pt x="644" y="38"/>
                    <a:pt x="632" y="33"/>
                    <a:pt x="615" y="31"/>
                  </a:cubicBezTo>
                  <a:lnTo>
                    <a:pt x="622" y="0"/>
                  </a:lnTo>
                  <a:lnTo>
                    <a:pt x="866" y="0"/>
                  </a:lnTo>
                  <a:lnTo>
                    <a:pt x="859" y="31"/>
                  </a:lnTo>
                  <a:cubicBezTo>
                    <a:pt x="845" y="35"/>
                    <a:pt x="833" y="42"/>
                    <a:pt x="822" y="50"/>
                  </a:cubicBezTo>
                  <a:cubicBezTo>
                    <a:pt x="810" y="59"/>
                    <a:pt x="796" y="72"/>
                    <a:pt x="781" y="90"/>
                  </a:cubicBezTo>
                  <a:cubicBezTo>
                    <a:pt x="765" y="107"/>
                    <a:pt x="735" y="141"/>
                    <a:pt x="692" y="193"/>
                  </a:cubicBezTo>
                  <a:lnTo>
                    <a:pt x="498" y="425"/>
                  </a:lnTo>
                  <a:lnTo>
                    <a:pt x="593" y="690"/>
                  </a:lnTo>
                  <a:cubicBezTo>
                    <a:pt x="607" y="730"/>
                    <a:pt x="619" y="760"/>
                    <a:pt x="628" y="781"/>
                  </a:cubicBezTo>
                  <a:cubicBezTo>
                    <a:pt x="637" y="802"/>
                    <a:pt x="645" y="818"/>
                    <a:pt x="652" y="828"/>
                  </a:cubicBezTo>
                  <a:cubicBezTo>
                    <a:pt x="658" y="835"/>
                    <a:pt x="664" y="841"/>
                    <a:pt x="670" y="845"/>
                  </a:cubicBezTo>
                  <a:cubicBezTo>
                    <a:pt x="676" y="849"/>
                    <a:pt x="686" y="854"/>
                    <a:pt x="701" y="858"/>
                  </a:cubicBezTo>
                  <a:lnTo>
                    <a:pt x="694" y="890"/>
                  </a:lnTo>
                  <a:lnTo>
                    <a:pt x="431" y="890"/>
                  </a:lnTo>
                  <a:lnTo>
                    <a:pt x="437" y="858"/>
                  </a:lnTo>
                  <a:cubicBezTo>
                    <a:pt x="457" y="855"/>
                    <a:pt x="472" y="848"/>
                    <a:pt x="483" y="837"/>
                  </a:cubicBezTo>
                  <a:cubicBezTo>
                    <a:pt x="494" y="827"/>
                    <a:pt x="499" y="813"/>
                    <a:pt x="499" y="796"/>
                  </a:cubicBezTo>
                  <a:cubicBezTo>
                    <a:pt x="499" y="770"/>
                    <a:pt x="494" y="742"/>
                    <a:pt x="483" y="711"/>
                  </a:cubicBezTo>
                  <a:lnTo>
                    <a:pt x="416" y="512"/>
                  </a:lnTo>
                  <a:lnTo>
                    <a:pt x="267" y="698"/>
                  </a:lnTo>
                  <a:cubicBezTo>
                    <a:pt x="245" y="725"/>
                    <a:pt x="229" y="748"/>
                    <a:pt x="219" y="766"/>
                  </a:cubicBezTo>
                  <a:cubicBezTo>
                    <a:pt x="209" y="783"/>
                    <a:pt x="204" y="798"/>
                    <a:pt x="204" y="811"/>
                  </a:cubicBezTo>
                  <a:cubicBezTo>
                    <a:pt x="204" y="828"/>
                    <a:pt x="208" y="840"/>
                    <a:pt x="216" y="846"/>
                  </a:cubicBezTo>
                  <a:cubicBezTo>
                    <a:pt x="224" y="852"/>
                    <a:pt x="235" y="856"/>
                    <a:pt x="250" y="858"/>
                  </a:cubicBezTo>
                  <a:lnTo>
                    <a:pt x="243" y="890"/>
                  </a:lnTo>
                  <a:lnTo>
                    <a:pt x="0" y="890"/>
                  </a:lnTo>
                  <a:lnTo>
                    <a:pt x="7" y="858"/>
                  </a:lnTo>
                  <a:cubicBezTo>
                    <a:pt x="20" y="854"/>
                    <a:pt x="32" y="847"/>
                    <a:pt x="43" y="839"/>
                  </a:cubicBezTo>
                  <a:cubicBezTo>
                    <a:pt x="55" y="831"/>
                    <a:pt x="69" y="817"/>
                    <a:pt x="86" y="797"/>
                  </a:cubicBezTo>
                  <a:cubicBezTo>
                    <a:pt x="104" y="777"/>
                    <a:pt x="135" y="741"/>
                    <a:pt x="179" y="689"/>
                  </a:cubicBezTo>
                  <a:lnTo>
                    <a:pt x="386" y="443"/>
                  </a:lnTo>
                  <a:lnTo>
                    <a:pt x="289" y="175"/>
                  </a:lnTo>
                  <a:cubicBezTo>
                    <a:pt x="273" y="130"/>
                    <a:pt x="260" y="99"/>
                    <a:pt x="251" y="82"/>
                  </a:cubicBezTo>
                  <a:cubicBezTo>
                    <a:pt x="242" y="65"/>
                    <a:pt x="233" y="53"/>
                    <a:pt x="224" y="46"/>
                  </a:cubicBezTo>
                  <a:cubicBezTo>
                    <a:pt x="215" y="39"/>
                    <a:pt x="204" y="34"/>
                    <a:pt x="190" y="31"/>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10" name="Freeform 104">
              <a:extLst>
                <a:ext uri="{FF2B5EF4-FFF2-40B4-BE49-F238E27FC236}">
                  <a16:creationId xmlns:a16="http://schemas.microsoft.com/office/drawing/2014/main" id="{3E2161A6-538A-D655-0329-78E931608C2A}"/>
                </a:ext>
              </a:extLst>
            </p:cNvPr>
            <p:cNvSpPr>
              <a:spLocks/>
            </p:cNvSpPr>
            <p:nvPr/>
          </p:nvSpPr>
          <p:spPr bwMode="auto">
            <a:xfrm>
              <a:off x="4711700" y="3457575"/>
              <a:ext cx="76200" cy="117475"/>
            </a:xfrm>
            <a:custGeom>
              <a:avLst/>
              <a:gdLst>
                <a:gd name="T0" fmla="*/ 234 w 404"/>
                <a:gd name="T1" fmla="*/ 0 h 614"/>
                <a:gd name="T2" fmla="*/ 263 w 404"/>
                <a:gd name="T3" fmla="*/ 0 h 614"/>
                <a:gd name="T4" fmla="*/ 262 w 404"/>
                <a:gd name="T5" fmla="*/ 47 h 614"/>
                <a:gd name="T6" fmla="*/ 261 w 404"/>
                <a:gd name="T7" fmla="*/ 87 h 614"/>
                <a:gd name="T8" fmla="*/ 261 w 404"/>
                <a:gd name="T9" fmla="*/ 126 h 614"/>
                <a:gd name="T10" fmla="*/ 261 w 404"/>
                <a:gd name="T11" fmla="*/ 488 h 614"/>
                <a:gd name="T12" fmla="*/ 262 w 404"/>
                <a:gd name="T13" fmla="*/ 514 h 614"/>
                <a:gd name="T14" fmla="*/ 265 w 404"/>
                <a:gd name="T15" fmla="*/ 532 h 614"/>
                <a:gd name="T16" fmla="*/ 271 w 404"/>
                <a:gd name="T17" fmla="*/ 544 h 614"/>
                <a:gd name="T18" fmla="*/ 279 w 404"/>
                <a:gd name="T19" fmla="*/ 553 h 614"/>
                <a:gd name="T20" fmla="*/ 294 w 404"/>
                <a:gd name="T21" fmla="*/ 562 h 614"/>
                <a:gd name="T22" fmla="*/ 319 w 404"/>
                <a:gd name="T23" fmla="*/ 568 h 614"/>
                <a:gd name="T24" fmla="*/ 354 w 404"/>
                <a:gd name="T25" fmla="*/ 571 h 614"/>
                <a:gd name="T26" fmla="*/ 404 w 404"/>
                <a:gd name="T27" fmla="*/ 573 h 614"/>
                <a:gd name="T28" fmla="*/ 404 w 404"/>
                <a:gd name="T29" fmla="*/ 614 h 614"/>
                <a:gd name="T30" fmla="*/ 26 w 404"/>
                <a:gd name="T31" fmla="*/ 614 h 614"/>
                <a:gd name="T32" fmla="*/ 26 w 404"/>
                <a:gd name="T33" fmla="*/ 573 h 614"/>
                <a:gd name="T34" fmla="*/ 74 w 404"/>
                <a:gd name="T35" fmla="*/ 570 h 614"/>
                <a:gd name="T36" fmla="*/ 107 w 404"/>
                <a:gd name="T37" fmla="*/ 567 h 614"/>
                <a:gd name="T38" fmla="*/ 129 w 404"/>
                <a:gd name="T39" fmla="*/ 562 h 614"/>
                <a:gd name="T40" fmla="*/ 144 w 404"/>
                <a:gd name="T41" fmla="*/ 556 h 614"/>
                <a:gd name="T42" fmla="*/ 155 w 404"/>
                <a:gd name="T43" fmla="*/ 547 h 614"/>
                <a:gd name="T44" fmla="*/ 163 w 404"/>
                <a:gd name="T45" fmla="*/ 534 h 614"/>
                <a:gd name="T46" fmla="*/ 167 w 404"/>
                <a:gd name="T47" fmla="*/ 515 h 614"/>
                <a:gd name="T48" fmla="*/ 169 w 404"/>
                <a:gd name="T49" fmla="*/ 488 h 614"/>
                <a:gd name="T50" fmla="*/ 169 w 404"/>
                <a:gd name="T51" fmla="*/ 146 h 614"/>
                <a:gd name="T52" fmla="*/ 162 w 404"/>
                <a:gd name="T53" fmla="*/ 120 h 614"/>
                <a:gd name="T54" fmla="*/ 141 w 404"/>
                <a:gd name="T55" fmla="*/ 113 h 614"/>
                <a:gd name="T56" fmla="*/ 98 w 404"/>
                <a:gd name="T57" fmla="*/ 128 h 614"/>
                <a:gd name="T58" fmla="*/ 22 w 404"/>
                <a:gd name="T59" fmla="*/ 173 h 614"/>
                <a:gd name="T60" fmla="*/ 11 w 404"/>
                <a:gd name="T61" fmla="*/ 151 h 614"/>
                <a:gd name="T62" fmla="*/ 0 w 404"/>
                <a:gd name="T63" fmla="*/ 129 h 614"/>
                <a:gd name="T64" fmla="*/ 117 w 404"/>
                <a:gd name="T65" fmla="*/ 64 h 614"/>
                <a:gd name="T66" fmla="*/ 234 w 404"/>
                <a:gd name="T6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4" h="614">
                  <a:moveTo>
                    <a:pt x="234" y="0"/>
                  </a:moveTo>
                  <a:lnTo>
                    <a:pt x="263" y="0"/>
                  </a:lnTo>
                  <a:cubicBezTo>
                    <a:pt x="263" y="18"/>
                    <a:pt x="262" y="33"/>
                    <a:pt x="262" y="47"/>
                  </a:cubicBezTo>
                  <a:cubicBezTo>
                    <a:pt x="262" y="61"/>
                    <a:pt x="262" y="74"/>
                    <a:pt x="261" y="87"/>
                  </a:cubicBezTo>
                  <a:cubicBezTo>
                    <a:pt x="261" y="100"/>
                    <a:pt x="261" y="113"/>
                    <a:pt x="261" y="126"/>
                  </a:cubicBezTo>
                  <a:lnTo>
                    <a:pt x="261" y="488"/>
                  </a:lnTo>
                  <a:cubicBezTo>
                    <a:pt x="261" y="498"/>
                    <a:pt x="261" y="507"/>
                    <a:pt x="262" y="514"/>
                  </a:cubicBezTo>
                  <a:cubicBezTo>
                    <a:pt x="263" y="521"/>
                    <a:pt x="264" y="527"/>
                    <a:pt x="265" y="532"/>
                  </a:cubicBezTo>
                  <a:cubicBezTo>
                    <a:pt x="267" y="537"/>
                    <a:pt x="268" y="541"/>
                    <a:pt x="271" y="544"/>
                  </a:cubicBezTo>
                  <a:cubicBezTo>
                    <a:pt x="273" y="548"/>
                    <a:pt x="276" y="551"/>
                    <a:pt x="279" y="553"/>
                  </a:cubicBezTo>
                  <a:cubicBezTo>
                    <a:pt x="283" y="557"/>
                    <a:pt x="288" y="560"/>
                    <a:pt x="294" y="562"/>
                  </a:cubicBezTo>
                  <a:cubicBezTo>
                    <a:pt x="301" y="564"/>
                    <a:pt x="309" y="566"/>
                    <a:pt x="319" y="568"/>
                  </a:cubicBezTo>
                  <a:cubicBezTo>
                    <a:pt x="329" y="569"/>
                    <a:pt x="340" y="570"/>
                    <a:pt x="354" y="571"/>
                  </a:cubicBezTo>
                  <a:cubicBezTo>
                    <a:pt x="368" y="572"/>
                    <a:pt x="385" y="572"/>
                    <a:pt x="404" y="573"/>
                  </a:cubicBezTo>
                  <a:lnTo>
                    <a:pt x="404" y="614"/>
                  </a:lnTo>
                  <a:lnTo>
                    <a:pt x="26" y="614"/>
                  </a:lnTo>
                  <a:lnTo>
                    <a:pt x="26" y="573"/>
                  </a:lnTo>
                  <a:cubicBezTo>
                    <a:pt x="45" y="572"/>
                    <a:pt x="61" y="571"/>
                    <a:pt x="74" y="570"/>
                  </a:cubicBezTo>
                  <a:cubicBezTo>
                    <a:pt x="87" y="570"/>
                    <a:pt x="98" y="568"/>
                    <a:pt x="107" y="567"/>
                  </a:cubicBezTo>
                  <a:cubicBezTo>
                    <a:pt x="116" y="566"/>
                    <a:pt x="124" y="564"/>
                    <a:pt x="129" y="562"/>
                  </a:cubicBezTo>
                  <a:cubicBezTo>
                    <a:pt x="135" y="561"/>
                    <a:pt x="140" y="558"/>
                    <a:pt x="144" y="556"/>
                  </a:cubicBezTo>
                  <a:cubicBezTo>
                    <a:pt x="148" y="553"/>
                    <a:pt x="152" y="550"/>
                    <a:pt x="155" y="547"/>
                  </a:cubicBezTo>
                  <a:cubicBezTo>
                    <a:pt x="158" y="543"/>
                    <a:pt x="161" y="539"/>
                    <a:pt x="163" y="534"/>
                  </a:cubicBezTo>
                  <a:cubicBezTo>
                    <a:pt x="165" y="529"/>
                    <a:pt x="166" y="523"/>
                    <a:pt x="167" y="515"/>
                  </a:cubicBezTo>
                  <a:cubicBezTo>
                    <a:pt x="169" y="508"/>
                    <a:pt x="169" y="499"/>
                    <a:pt x="169" y="488"/>
                  </a:cubicBezTo>
                  <a:lnTo>
                    <a:pt x="169" y="146"/>
                  </a:lnTo>
                  <a:cubicBezTo>
                    <a:pt x="169" y="134"/>
                    <a:pt x="167" y="125"/>
                    <a:pt x="162" y="120"/>
                  </a:cubicBezTo>
                  <a:cubicBezTo>
                    <a:pt x="157" y="115"/>
                    <a:pt x="150" y="113"/>
                    <a:pt x="141" y="113"/>
                  </a:cubicBezTo>
                  <a:cubicBezTo>
                    <a:pt x="132" y="113"/>
                    <a:pt x="117" y="118"/>
                    <a:pt x="98" y="128"/>
                  </a:cubicBezTo>
                  <a:cubicBezTo>
                    <a:pt x="78" y="138"/>
                    <a:pt x="53" y="153"/>
                    <a:pt x="22" y="173"/>
                  </a:cubicBezTo>
                  <a:cubicBezTo>
                    <a:pt x="18" y="166"/>
                    <a:pt x="14" y="159"/>
                    <a:pt x="11" y="151"/>
                  </a:cubicBezTo>
                  <a:cubicBezTo>
                    <a:pt x="7" y="144"/>
                    <a:pt x="4" y="136"/>
                    <a:pt x="0" y="129"/>
                  </a:cubicBezTo>
                  <a:cubicBezTo>
                    <a:pt x="39" y="107"/>
                    <a:pt x="78" y="86"/>
                    <a:pt x="117" y="64"/>
                  </a:cubicBezTo>
                  <a:cubicBezTo>
                    <a:pt x="156" y="43"/>
                    <a:pt x="195" y="21"/>
                    <a:pt x="23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11" name="Freeform 105">
              <a:extLst>
                <a:ext uri="{FF2B5EF4-FFF2-40B4-BE49-F238E27FC236}">
                  <a16:creationId xmlns:a16="http://schemas.microsoft.com/office/drawing/2014/main" id="{EB7A009A-660B-C3D2-5584-F6EDB1059BB5}"/>
                </a:ext>
              </a:extLst>
            </p:cNvPr>
            <p:cNvSpPr>
              <a:spLocks/>
            </p:cNvSpPr>
            <p:nvPr/>
          </p:nvSpPr>
          <p:spPr bwMode="auto">
            <a:xfrm>
              <a:off x="2508250" y="3695700"/>
              <a:ext cx="138113" cy="146050"/>
            </a:xfrm>
            <a:custGeom>
              <a:avLst/>
              <a:gdLst>
                <a:gd name="T0" fmla="*/ 41 w 87"/>
                <a:gd name="T1" fmla="*/ 0 h 92"/>
                <a:gd name="T2" fmla="*/ 53 w 87"/>
                <a:gd name="T3" fmla="*/ 0 h 92"/>
                <a:gd name="T4" fmla="*/ 87 w 87"/>
                <a:gd name="T5" fmla="*/ 92 h 92"/>
                <a:gd name="T6" fmla="*/ 73 w 87"/>
                <a:gd name="T7" fmla="*/ 92 h 92"/>
                <a:gd name="T8" fmla="*/ 46 w 87"/>
                <a:gd name="T9" fmla="*/ 15 h 92"/>
                <a:gd name="T10" fmla="*/ 13 w 87"/>
                <a:gd name="T11" fmla="*/ 92 h 92"/>
                <a:gd name="T12" fmla="*/ 0 w 87"/>
                <a:gd name="T13" fmla="*/ 92 h 92"/>
                <a:gd name="T14" fmla="*/ 41 w 87"/>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92">
                  <a:moveTo>
                    <a:pt x="41" y="0"/>
                  </a:moveTo>
                  <a:lnTo>
                    <a:pt x="53" y="0"/>
                  </a:lnTo>
                  <a:lnTo>
                    <a:pt x="87" y="92"/>
                  </a:lnTo>
                  <a:lnTo>
                    <a:pt x="73" y="92"/>
                  </a:lnTo>
                  <a:lnTo>
                    <a:pt x="46" y="15"/>
                  </a:lnTo>
                  <a:lnTo>
                    <a:pt x="13" y="92"/>
                  </a:lnTo>
                  <a:lnTo>
                    <a:pt x="0" y="92"/>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12" name="Freeform 106">
              <a:extLst>
                <a:ext uri="{FF2B5EF4-FFF2-40B4-BE49-F238E27FC236}">
                  <a16:creationId xmlns:a16="http://schemas.microsoft.com/office/drawing/2014/main" id="{EE9DA46C-A7C0-B43F-D35C-3094ADA90ABF}"/>
                </a:ext>
              </a:extLst>
            </p:cNvPr>
            <p:cNvSpPr>
              <a:spLocks noEditPoints="1"/>
            </p:cNvSpPr>
            <p:nvPr/>
          </p:nvSpPr>
          <p:spPr bwMode="auto">
            <a:xfrm>
              <a:off x="2725738" y="3665538"/>
              <a:ext cx="1455738" cy="179387"/>
            </a:xfrm>
            <a:custGeom>
              <a:avLst/>
              <a:gdLst>
                <a:gd name="T0" fmla="*/ 6409 w 7639"/>
                <a:gd name="T1" fmla="*/ 866 h 944"/>
                <a:gd name="T2" fmla="*/ 6656 w 7639"/>
                <a:gd name="T3" fmla="*/ 447 h 944"/>
                <a:gd name="T4" fmla="*/ 3677 w 7639"/>
                <a:gd name="T5" fmla="*/ 580 h 944"/>
                <a:gd name="T6" fmla="*/ 2345 w 7639"/>
                <a:gd name="T7" fmla="*/ 404 h 944"/>
                <a:gd name="T8" fmla="*/ 2483 w 7639"/>
                <a:gd name="T9" fmla="*/ 723 h 944"/>
                <a:gd name="T10" fmla="*/ 2466 w 7639"/>
                <a:gd name="T11" fmla="*/ 350 h 944"/>
                <a:gd name="T12" fmla="*/ 1877 w 7639"/>
                <a:gd name="T13" fmla="*/ 435 h 944"/>
                <a:gd name="T14" fmla="*/ 7166 w 7639"/>
                <a:gd name="T15" fmla="*/ 473 h 944"/>
                <a:gd name="T16" fmla="*/ 7522 w 7639"/>
                <a:gd name="T17" fmla="*/ 547 h 944"/>
                <a:gd name="T18" fmla="*/ 7601 w 7639"/>
                <a:gd name="T19" fmla="*/ 791 h 944"/>
                <a:gd name="T20" fmla="*/ 7374 w 7639"/>
                <a:gd name="T21" fmla="*/ 711 h 944"/>
                <a:gd name="T22" fmla="*/ 7305 w 7639"/>
                <a:gd name="T23" fmla="*/ 397 h 944"/>
                <a:gd name="T24" fmla="*/ 7066 w 7639"/>
                <a:gd name="T25" fmla="*/ 519 h 944"/>
                <a:gd name="T26" fmla="*/ 6903 w 7639"/>
                <a:gd name="T27" fmla="*/ 414 h 944"/>
                <a:gd name="T28" fmla="*/ 6764 w 7639"/>
                <a:gd name="T29" fmla="*/ 298 h 944"/>
                <a:gd name="T30" fmla="*/ 6773 w 7639"/>
                <a:gd name="T31" fmla="*/ 852 h 944"/>
                <a:gd name="T32" fmla="*/ 6594 w 7639"/>
                <a:gd name="T33" fmla="*/ 846 h 944"/>
                <a:gd name="T34" fmla="*/ 6212 w 7639"/>
                <a:gd name="T35" fmla="*/ 737 h 944"/>
                <a:gd name="T36" fmla="*/ 4269 w 7639"/>
                <a:gd name="T37" fmla="*/ 396 h 944"/>
                <a:gd name="T38" fmla="*/ 4556 w 7639"/>
                <a:gd name="T39" fmla="*/ 452 h 944"/>
                <a:gd name="T40" fmla="*/ 4323 w 7639"/>
                <a:gd name="T41" fmla="*/ 467 h 944"/>
                <a:gd name="T42" fmla="*/ 4165 w 7639"/>
                <a:gd name="T43" fmla="*/ 459 h 944"/>
                <a:gd name="T44" fmla="*/ 3991 w 7639"/>
                <a:gd name="T45" fmla="*/ 414 h 944"/>
                <a:gd name="T46" fmla="*/ 3816 w 7639"/>
                <a:gd name="T47" fmla="*/ 596 h 944"/>
                <a:gd name="T48" fmla="*/ 3825 w 7639"/>
                <a:gd name="T49" fmla="*/ 761 h 944"/>
                <a:gd name="T50" fmla="*/ 3413 w 7639"/>
                <a:gd name="T51" fmla="*/ 575 h 944"/>
                <a:gd name="T52" fmla="*/ 2608 w 7639"/>
                <a:gd name="T53" fmla="*/ 341 h 944"/>
                <a:gd name="T54" fmla="*/ 2635 w 7639"/>
                <a:gd name="T55" fmla="*/ 868 h 944"/>
                <a:gd name="T56" fmla="*/ 2522 w 7639"/>
                <a:gd name="T57" fmla="*/ 917 h 944"/>
                <a:gd name="T58" fmla="*/ 2156 w 7639"/>
                <a:gd name="T59" fmla="*/ 889 h 944"/>
                <a:gd name="T60" fmla="*/ 1945 w 7639"/>
                <a:gd name="T61" fmla="*/ 330 h 944"/>
                <a:gd name="T62" fmla="*/ 1678 w 7639"/>
                <a:gd name="T63" fmla="*/ 867 h 944"/>
                <a:gd name="T64" fmla="*/ 1504 w 7639"/>
                <a:gd name="T65" fmla="*/ 886 h 944"/>
                <a:gd name="T66" fmla="*/ 957 w 7639"/>
                <a:gd name="T67" fmla="*/ 298 h 944"/>
                <a:gd name="T68" fmla="*/ 1284 w 7639"/>
                <a:gd name="T69" fmla="*/ 299 h 944"/>
                <a:gd name="T70" fmla="*/ 1212 w 7639"/>
                <a:gd name="T71" fmla="*/ 383 h 944"/>
                <a:gd name="T72" fmla="*/ 835 w 7639"/>
                <a:gd name="T73" fmla="*/ 933 h 944"/>
                <a:gd name="T74" fmla="*/ 866 w 7639"/>
                <a:gd name="T75" fmla="*/ 390 h 944"/>
                <a:gd name="T76" fmla="*/ 3137 w 7639"/>
                <a:gd name="T77" fmla="*/ 148 h 944"/>
                <a:gd name="T78" fmla="*/ 3007 w 7639"/>
                <a:gd name="T79" fmla="*/ 734 h 944"/>
                <a:gd name="T80" fmla="*/ 3136 w 7639"/>
                <a:gd name="T81" fmla="*/ 911 h 944"/>
                <a:gd name="T82" fmla="*/ 2878 w 7639"/>
                <a:gd name="T83" fmla="*/ 330 h 944"/>
                <a:gd name="T84" fmla="*/ 4702 w 7639"/>
                <a:gd name="T85" fmla="*/ 43 h 944"/>
                <a:gd name="T86" fmla="*/ 5232 w 7639"/>
                <a:gd name="T87" fmla="*/ 106 h 944"/>
                <a:gd name="T88" fmla="*/ 4933 w 7639"/>
                <a:gd name="T89" fmla="*/ 845 h 944"/>
                <a:gd name="T90" fmla="*/ 4729 w 7639"/>
                <a:gd name="T91" fmla="*/ 901 h 944"/>
                <a:gd name="T92" fmla="*/ 4888 w 7639"/>
                <a:gd name="T93" fmla="*/ 100 h 944"/>
                <a:gd name="T94" fmla="*/ 473 w 7639"/>
                <a:gd name="T95" fmla="*/ 32 h 944"/>
                <a:gd name="T96" fmla="*/ 464 w 7639"/>
                <a:gd name="T97" fmla="*/ 89 h 944"/>
                <a:gd name="T98" fmla="*/ 157 w 7639"/>
                <a:gd name="T99" fmla="*/ 840 h 944"/>
                <a:gd name="T100" fmla="*/ 451 w 7639"/>
                <a:gd name="T101" fmla="*/ 724 h 944"/>
                <a:gd name="T102" fmla="*/ 663 w 7639"/>
                <a:gd name="T103" fmla="*/ 562 h 944"/>
                <a:gd name="T104" fmla="*/ 471 w 7639"/>
                <a:gd name="T105" fmla="*/ 944 h 944"/>
                <a:gd name="T106" fmla="*/ 32 w 7639"/>
                <a:gd name="T107" fmla="*/ 449 h 944"/>
                <a:gd name="T108" fmla="*/ 5665 w 7639"/>
                <a:gd name="T109" fmla="*/ 452 h 944"/>
                <a:gd name="T110" fmla="*/ 6008 w 7639"/>
                <a:gd name="T111" fmla="*/ 547 h 944"/>
                <a:gd name="T112" fmla="*/ 6088 w 7639"/>
                <a:gd name="T113" fmla="*/ 791 h 944"/>
                <a:gd name="T114" fmla="*/ 5861 w 7639"/>
                <a:gd name="T115" fmla="*/ 711 h 944"/>
                <a:gd name="T116" fmla="*/ 5791 w 7639"/>
                <a:gd name="T117" fmla="*/ 397 h 944"/>
                <a:gd name="T118" fmla="*/ 5627 w 7639"/>
                <a:gd name="T119" fmla="*/ 187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39" h="944">
                  <a:moveTo>
                    <a:pt x="6562" y="350"/>
                  </a:moveTo>
                  <a:cubicBezTo>
                    <a:pt x="6517" y="350"/>
                    <a:pt x="6477" y="368"/>
                    <a:pt x="6441" y="404"/>
                  </a:cubicBezTo>
                  <a:cubicBezTo>
                    <a:pt x="6406" y="440"/>
                    <a:pt x="6378" y="488"/>
                    <a:pt x="6358" y="549"/>
                  </a:cubicBezTo>
                  <a:cubicBezTo>
                    <a:pt x="6338" y="610"/>
                    <a:pt x="6328" y="670"/>
                    <a:pt x="6328" y="731"/>
                  </a:cubicBezTo>
                  <a:cubicBezTo>
                    <a:pt x="6328" y="776"/>
                    <a:pt x="6334" y="810"/>
                    <a:pt x="6346" y="832"/>
                  </a:cubicBezTo>
                  <a:cubicBezTo>
                    <a:pt x="6359" y="855"/>
                    <a:pt x="6379" y="866"/>
                    <a:pt x="6409" y="866"/>
                  </a:cubicBezTo>
                  <a:cubicBezTo>
                    <a:pt x="6437" y="866"/>
                    <a:pt x="6465" y="853"/>
                    <a:pt x="6493" y="829"/>
                  </a:cubicBezTo>
                  <a:cubicBezTo>
                    <a:pt x="6521" y="804"/>
                    <a:pt x="6549" y="768"/>
                    <a:pt x="6579" y="723"/>
                  </a:cubicBezTo>
                  <a:cubicBezTo>
                    <a:pt x="6608" y="677"/>
                    <a:pt x="6629" y="624"/>
                    <a:pt x="6641" y="564"/>
                  </a:cubicBezTo>
                  <a:lnTo>
                    <a:pt x="6647" y="536"/>
                  </a:lnTo>
                  <a:cubicBezTo>
                    <a:pt x="6651" y="518"/>
                    <a:pt x="6653" y="502"/>
                    <a:pt x="6655" y="489"/>
                  </a:cubicBezTo>
                  <a:cubicBezTo>
                    <a:pt x="6656" y="476"/>
                    <a:pt x="6656" y="462"/>
                    <a:pt x="6656" y="447"/>
                  </a:cubicBezTo>
                  <a:cubicBezTo>
                    <a:pt x="6656" y="413"/>
                    <a:pt x="6649" y="389"/>
                    <a:pt x="6635" y="373"/>
                  </a:cubicBezTo>
                  <a:cubicBezTo>
                    <a:pt x="6621" y="358"/>
                    <a:pt x="6596" y="350"/>
                    <a:pt x="6562" y="350"/>
                  </a:cubicBezTo>
                  <a:close/>
                  <a:moveTo>
                    <a:pt x="3739" y="350"/>
                  </a:moveTo>
                  <a:cubicBezTo>
                    <a:pt x="3695" y="350"/>
                    <a:pt x="3653" y="372"/>
                    <a:pt x="3612" y="416"/>
                  </a:cubicBezTo>
                  <a:cubicBezTo>
                    <a:pt x="3572" y="461"/>
                    <a:pt x="3540" y="521"/>
                    <a:pt x="3519" y="596"/>
                  </a:cubicBezTo>
                  <a:cubicBezTo>
                    <a:pt x="3580" y="596"/>
                    <a:pt x="3633" y="590"/>
                    <a:pt x="3677" y="580"/>
                  </a:cubicBezTo>
                  <a:cubicBezTo>
                    <a:pt x="3720" y="569"/>
                    <a:pt x="3754" y="552"/>
                    <a:pt x="3778" y="529"/>
                  </a:cubicBezTo>
                  <a:cubicBezTo>
                    <a:pt x="3801" y="506"/>
                    <a:pt x="3813" y="474"/>
                    <a:pt x="3813" y="435"/>
                  </a:cubicBezTo>
                  <a:cubicBezTo>
                    <a:pt x="3813" y="408"/>
                    <a:pt x="3807" y="387"/>
                    <a:pt x="3794" y="372"/>
                  </a:cubicBezTo>
                  <a:cubicBezTo>
                    <a:pt x="3782" y="357"/>
                    <a:pt x="3764" y="350"/>
                    <a:pt x="3739" y="350"/>
                  </a:cubicBezTo>
                  <a:close/>
                  <a:moveTo>
                    <a:pt x="2466" y="350"/>
                  </a:moveTo>
                  <a:cubicBezTo>
                    <a:pt x="2421" y="350"/>
                    <a:pt x="2381" y="368"/>
                    <a:pt x="2345" y="404"/>
                  </a:cubicBezTo>
                  <a:cubicBezTo>
                    <a:pt x="2310" y="440"/>
                    <a:pt x="2282" y="488"/>
                    <a:pt x="2262" y="549"/>
                  </a:cubicBezTo>
                  <a:cubicBezTo>
                    <a:pt x="2242" y="610"/>
                    <a:pt x="2232" y="670"/>
                    <a:pt x="2232" y="731"/>
                  </a:cubicBezTo>
                  <a:cubicBezTo>
                    <a:pt x="2232" y="776"/>
                    <a:pt x="2238" y="810"/>
                    <a:pt x="2250" y="832"/>
                  </a:cubicBezTo>
                  <a:cubicBezTo>
                    <a:pt x="2263" y="855"/>
                    <a:pt x="2283" y="866"/>
                    <a:pt x="2313" y="866"/>
                  </a:cubicBezTo>
                  <a:cubicBezTo>
                    <a:pt x="2341" y="866"/>
                    <a:pt x="2369" y="853"/>
                    <a:pt x="2397" y="829"/>
                  </a:cubicBezTo>
                  <a:cubicBezTo>
                    <a:pt x="2425" y="804"/>
                    <a:pt x="2453" y="768"/>
                    <a:pt x="2483" y="723"/>
                  </a:cubicBezTo>
                  <a:cubicBezTo>
                    <a:pt x="2512" y="677"/>
                    <a:pt x="2533" y="624"/>
                    <a:pt x="2545" y="564"/>
                  </a:cubicBezTo>
                  <a:lnTo>
                    <a:pt x="2551" y="536"/>
                  </a:lnTo>
                  <a:cubicBezTo>
                    <a:pt x="2555" y="518"/>
                    <a:pt x="2557" y="502"/>
                    <a:pt x="2559" y="489"/>
                  </a:cubicBezTo>
                  <a:cubicBezTo>
                    <a:pt x="2560" y="476"/>
                    <a:pt x="2560" y="462"/>
                    <a:pt x="2560" y="447"/>
                  </a:cubicBezTo>
                  <a:cubicBezTo>
                    <a:pt x="2560" y="413"/>
                    <a:pt x="2553" y="389"/>
                    <a:pt x="2539" y="373"/>
                  </a:cubicBezTo>
                  <a:cubicBezTo>
                    <a:pt x="2525" y="358"/>
                    <a:pt x="2500" y="350"/>
                    <a:pt x="2466" y="350"/>
                  </a:cubicBezTo>
                  <a:close/>
                  <a:moveTo>
                    <a:pt x="1803" y="350"/>
                  </a:moveTo>
                  <a:cubicBezTo>
                    <a:pt x="1759" y="350"/>
                    <a:pt x="1717" y="372"/>
                    <a:pt x="1676" y="416"/>
                  </a:cubicBezTo>
                  <a:cubicBezTo>
                    <a:pt x="1636" y="461"/>
                    <a:pt x="1604" y="521"/>
                    <a:pt x="1583" y="596"/>
                  </a:cubicBezTo>
                  <a:cubicBezTo>
                    <a:pt x="1644" y="596"/>
                    <a:pt x="1697" y="590"/>
                    <a:pt x="1741" y="580"/>
                  </a:cubicBezTo>
                  <a:cubicBezTo>
                    <a:pt x="1784" y="569"/>
                    <a:pt x="1818" y="552"/>
                    <a:pt x="1842" y="529"/>
                  </a:cubicBezTo>
                  <a:cubicBezTo>
                    <a:pt x="1865" y="506"/>
                    <a:pt x="1877" y="474"/>
                    <a:pt x="1877" y="435"/>
                  </a:cubicBezTo>
                  <a:cubicBezTo>
                    <a:pt x="1877" y="408"/>
                    <a:pt x="1871" y="387"/>
                    <a:pt x="1858" y="372"/>
                  </a:cubicBezTo>
                  <a:cubicBezTo>
                    <a:pt x="1846" y="357"/>
                    <a:pt x="1828" y="350"/>
                    <a:pt x="1803" y="350"/>
                  </a:cubicBezTo>
                  <a:close/>
                  <a:moveTo>
                    <a:pt x="7093" y="298"/>
                  </a:moveTo>
                  <a:cubicBezTo>
                    <a:pt x="7121" y="298"/>
                    <a:pt x="7142" y="307"/>
                    <a:pt x="7158" y="325"/>
                  </a:cubicBezTo>
                  <a:cubicBezTo>
                    <a:pt x="7174" y="343"/>
                    <a:pt x="7182" y="367"/>
                    <a:pt x="7182" y="396"/>
                  </a:cubicBezTo>
                  <a:cubicBezTo>
                    <a:pt x="7182" y="419"/>
                    <a:pt x="7177" y="445"/>
                    <a:pt x="7166" y="473"/>
                  </a:cubicBezTo>
                  <a:lnTo>
                    <a:pt x="7174" y="476"/>
                  </a:lnTo>
                  <a:cubicBezTo>
                    <a:pt x="7217" y="416"/>
                    <a:pt x="7257" y="371"/>
                    <a:pt x="7296" y="342"/>
                  </a:cubicBezTo>
                  <a:cubicBezTo>
                    <a:pt x="7334" y="313"/>
                    <a:pt x="7374" y="299"/>
                    <a:pt x="7415" y="299"/>
                  </a:cubicBezTo>
                  <a:cubicBezTo>
                    <a:pt x="7455" y="299"/>
                    <a:pt x="7486" y="311"/>
                    <a:pt x="7508" y="334"/>
                  </a:cubicBezTo>
                  <a:cubicBezTo>
                    <a:pt x="7530" y="357"/>
                    <a:pt x="7541" y="389"/>
                    <a:pt x="7541" y="431"/>
                  </a:cubicBezTo>
                  <a:cubicBezTo>
                    <a:pt x="7541" y="458"/>
                    <a:pt x="7534" y="497"/>
                    <a:pt x="7522" y="547"/>
                  </a:cubicBezTo>
                  <a:lnTo>
                    <a:pt x="7479" y="718"/>
                  </a:lnTo>
                  <a:cubicBezTo>
                    <a:pt x="7468" y="766"/>
                    <a:pt x="7462" y="799"/>
                    <a:pt x="7462" y="819"/>
                  </a:cubicBezTo>
                  <a:cubicBezTo>
                    <a:pt x="7462" y="836"/>
                    <a:pt x="7465" y="849"/>
                    <a:pt x="7470" y="857"/>
                  </a:cubicBezTo>
                  <a:cubicBezTo>
                    <a:pt x="7476" y="864"/>
                    <a:pt x="7485" y="868"/>
                    <a:pt x="7497" y="868"/>
                  </a:cubicBezTo>
                  <a:cubicBezTo>
                    <a:pt x="7510" y="868"/>
                    <a:pt x="7524" y="863"/>
                    <a:pt x="7539" y="852"/>
                  </a:cubicBezTo>
                  <a:cubicBezTo>
                    <a:pt x="7554" y="842"/>
                    <a:pt x="7574" y="821"/>
                    <a:pt x="7601" y="791"/>
                  </a:cubicBezTo>
                  <a:lnTo>
                    <a:pt x="7639" y="828"/>
                  </a:lnTo>
                  <a:cubicBezTo>
                    <a:pt x="7601" y="868"/>
                    <a:pt x="7569" y="897"/>
                    <a:pt x="7541" y="916"/>
                  </a:cubicBezTo>
                  <a:cubicBezTo>
                    <a:pt x="7513" y="934"/>
                    <a:pt x="7481" y="943"/>
                    <a:pt x="7445" y="943"/>
                  </a:cubicBezTo>
                  <a:cubicBezTo>
                    <a:pt x="7417" y="943"/>
                    <a:pt x="7395" y="933"/>
                    <a:pt x="7378" y="913"/>
                  </a:cubicBezTo>
                  <a:cubicBezTo>
                    <a:pt x="7361" y="893"/>
                    <a:pt x="7352" y="867"/>
                    <a:pt x="7352" y="836"/>
                  </a:cubicBezTo>
                  <a:cubicBezTo>
                    <a:pt x="7352" y="808"/>
                    <a:pt x="7359" y="766"/>
                    <a:pt x="7374" y="711"/>
                  </a:cubicBezTo>
                  <a:lnTo>
                    <a:pt x="7402" y="598"/>
                  </a:lnTo>
                  <a:cubicBezTo>
                    <a:pt x="7413" y="557"/>
                    <a:pt x="7420" y="527"/>
                    <a:pt x="7423" y="508"/>
                  </a:cubicBezTo>
                  <a:cubicBezTo>
                    <a:pt x="7426" y="488"/>
                    <a:pt x="7428" y="472"/>
                    <a:pt x="7428" y="460"/>
                  </a:cubicBezTo>
                  <a:cubicBezTo>
                    <a:pt x="7428" y="430"/>
                    <a:pt x="7423" y="408"/>
                    <a:pt x="7413" y="395"/>
                  </a:cubicBezTo>
                  <a:cubicBezTo>
                    <a:pt x="7403" y="382"/>
                    <a:pt x="7387" y="375"/>
                    <a:pt x="7364" y="375"/>
                  </a:cubicBezTo>
                  <a:cubicBezTo>
                    <a:pt x="7346" y="375"/>
                    <a:pt x="7326" y="382"/>
                    <a:pt x="7305" y="397"/>
                  </a:cubicBezTo>
                  <a:cubicBezTo>
                    <a:pt x="7284" y="412"/>
                    <a:pt x="7261" y="434"/>
                    <a:pt x="7238" y="463"/>
                  </a:cubicBezTo>
                  <a:cubicBezTo>
                    <a:pt x="7214" y="492"/>
                    <a:pt x="7195" y="521"/>
                    <a:pt x="7181" y="548"/>
                  </a:cubicBezTo>
                  <a:cubicBezTo>
                    <a:pt x="7166" y="576"/>
                    <a:pt x="7155" y="610"/>
                    <a:pt x="7145" y="651"/>
                  </a:cubicBezTo>
                  <a:lnTo>
                    <a:pt x="7083" y="933"/>
                  </a:lnTo>
                  <a:lnTo>
                    <a:pt x="6971" y="933"/>
                  </a:lnTo>
                  <a:lnTo>
                    <a:pt x="7066" y="519"/>
                  </a:lnTo>
                  <a:cubicBezTo>
                    <a:pt x="7075" y="478"/>
                    <a:pt x="7080" y="445"/>
                    <a:pt x="7080" y="423"/>
                  </a:cubicBezTo>
                  <a:cubicBezTo>
                    <a:pt x="7080" y="405"/>
                    <a:pt x="7077" y="393"/>
                    <a:pt x="7072" y="385"/>
                  </a:cubicBezTo>
                  <a:cubicBezTo>
                    <a:pt x="7066" y="377"/>
                    <a:pt x="7057" y="373"/>
                    <a:pt x="7045" y="373"/>
                  </a:cubicBezTo>
                  <a:cubicBezTo>
                    <a:pt x="7031" y="373"/>
                    <a:pt x="7017" y="379"/>
                    <a:pt x="7002" y="390"/>
                  </a:cubicBezTo>
                  <a:cubicBezTo>
                    <a:pt x="6987" y="401"/>
                    <a:pt x="6967" y="421"/>
                    <a:pt x="6941" y="450"/>
                  </a:cubicBezTo>
                  <a:lnTo>
                    <a:pt x="6903" y="414"/>
                  </a:lnTo>
                  <a:cubicBezTo>
                    <a:pt x="6943" y="372"/>
                    <a:pt x="6977" y="342"/>
                    <a:pt x="7003" y="325"/>
                  </a:cubicBezTo>
                  <a:cubicBezTo>
                    <a:pt x="7030" y="307"/>
                    <a:pt x="7060" y="298"/>
                    <a:pt x="7093" y="298"/>
                  </a:cubicBezTo>
                  <a:close/>
                  <a:moveTo>
                    <a:pt x="6549" y="298"/>
                  </a:moveTo>
                  <a:cubicBezTo>
                    <a:pt x="6577" y="298"/>
                    <a:pt x="6604" y="301"/>
                    <a:pt x="6628" y="308"/>
                  </a:cubicBezTo>
                  <a:cubicBezTo>
                    <a:pt x="6653" y="314"/>
                    <a:pt x="6678" y="325"/>
                    <a:pt x="6704" y="341"/>
                  </a:cubicBezTo>
                  <a:lnTo>
                    <a:pt x="6764" y="298"/>
                  </a:lnTo>
                  <a:lnTo>
                    <a:pt x="6806" y="309"/>
                  </a:lnTo>
                  <a:lnTo>
                    <a:pt x="6710" y="722"/>
                  </a:lnTo>
                  <a:cubicBezTo>
                    <a:pt x="6700" y="764"/>
                    <a:pt x="6696" y="796"/>
                    <a:pt x="6696" y="819"/>
                  </a:cubicBezTo>
                  <a:cubicBezTo>
                    <a:pt x="6696" y="836"/>
                    <a:pt x="6698" y="849"/>
                    <a:pt x="6704" y="857"/>
                  </a:cubicBezTo>
                  <a:cubicBezTo>
                    <a:pt x="6710" y="864"/>
                    <a:pt x="6719" y="868"/>
                    <a:pt x="6731" y="868"/>
                  </a:cubicBezTo>
                  <a:cubicBezTo>
                    <a:pt x="6744" y="868"/>
                    <a:pt x="6758" y="863"/>
                    <a:pt x="6773" y="852"/>
                  </a:cubicBezTo>
                  <a:cubicBezTo>
                    <a:pt x="6787" y="842"/>
                    <a:pt x="6808" y="821"/>
                    <a:pt x="6835" y="791"/>
                  </a:cubicBezTo>
                  <a:lnTo>
                    <a:pt x="6872" y="828"/>
                  </a:lnTo>
                  <a:cubicBezTo>
                    <a:pt x="6833" y="870"/>
                    <a:pt x="6800" y="899"/>
                    <a:pt x="6772" y="917"/>
                  </a:cubicBezTo>
                  <a:cubicBezTo>
                    <a:pt x="6745" y="935"/>
                    <a:pt x="6715" y="943"/>
                    <a:pt x="6683" y="943"/>
                  </a:cubicBezTo>
                  <a:cubicBezTo>
                    <a:pt x="6656" y="943"/>
                    <a:pt x="6634" y="934"/>
                    <a:pt x="6618" y="917"/>
                  </a:cubicBezTo>
                  <a:cubicBezTo>
                    <a:pt x="6602" y="899"/>
                    <a:pt x="6594" y="875"/>
                    <a:pt x="6594" y="846"/>
                  </a:cubicBezTo>
                  <a:cubicBezTo>
                    <a:pt x="6594" y="822"/>
                    <a:pt x="6599" y="796"/>
                    <a:pt x="6609" y="769"/>
                  </a:cubicBezTo>
                  <a:lnTo>
                    <a:pt x="6600" y="767"/>
                  </a:lnTo>
                  <a:cubicBezTo>
                    <a:pt x="6559" y="828"/>
                    <a:pt x="6519" y="872"/>
                    <a:pt x="6482" y="900"/>
                  </a:cubicBezTo>
                  <a:cubicBezTo>
                    <a:pt x="6444" y="929"/>
                    <a:pt x="6405" y="943"/>
                    <a:pt x="6363" y="943"/>
                  </a:cubicBezTo>
                  <a:cubicBezTo>
                    <a:pt x="6315" y="943"/>
                    <a:pt x="6278" y="925"/>
                    <a:pt x="6252" y="889"/>
                  </a:cubicBezTo>
                  <a:cubicBezTo>
                    <a:pt x="6225" y="853"/>
                    <a:pt x="6212" y="802"/>
                    <a:pt x="6212" y="737"/>
                  </a:cubicBezTo>
                  <a:cubicBezTo>
                    <a:pt x="6212" y="662"/>
                    <a:pt x="6227" y="590"/>
                    <a:pt x="6256" y="521"/>
                  </a:cubicBezTo>
                  <a:cubicBezTo>
                    <a:pt x="6286" y="452"/>
                    <a:pt x="6326" y="398"/>
                    <a:pt x="6377" y="358"/>
                  </a:cubicBezTo>
                  <a:cubicBezTo>
                    <a:pt x="6429" y="318"/>
                    <a:pt x="6486" y="298"/>
                    <a:pt x="6549" y="298"/>
                  </a:cubicBezTo>
                  <a:close/>
                  <a:moveTo>
                    <a:pt x="4181" y="298"/>
                  </a:moveTo>
                  <a:cubicBezTo>
                    <a:pt x="4208" y="298"/>
                    <a:pt x="4230" y="307"/>
                    <a:pt x="4245" y="325"/>
                  </a:cubicBezTo>
                  <a:cubicBezTo>
                    <a:pt x="4261" y="343"/>
                    <a:pt x="4269" y="367"/>
                    <a:pt x="4269" y="396"/>
                  </a:cubicBezTo>
                  <a:cubicBezTo>
                    <a:pt x="4269" y="418"/>
                    <a:pt x="4265" y="440"/>
                    <a:pt x="4257" y="463"/>
                  </a:cubicBezTo>
                  <a:lnTo>
                    <a:pt x="4265" y="467"/>
                  </a:lnTo>
                  <a:cubicBezTo>
                    <a:pt x="4308" y="409"/>
                    <a:pt x="4349" y="366"/>
                    <a:pt x="4388" y="339"/>
                  </a:cubicBezTo>
                  <a:cubicBezTo>
                    <a:pt x="4428" y="312"/>
                    <a:pt x="4468" y="299"/>
                    <a:pt x="4508" y="299"/>
                  </a:cubicBezTo>
                  <a:cubicBezTo>
                    <a:pt x="4540" y="299"/>
                    <a:pt x="4566" y="301"/>
                    <a:pt x="4588" y="306"/>
                  </a:cubicBezTo>
                  <a:lnTo>
                    <a:pt x="4556" y="452"/>
                  </a:lnTo>
                  <a:lnTo>
                    <a:pt x="4489" y="452"/>
                  </a:lnTo>
                  <a:cubicBezTo>
                    <a:pt x="4487" y="434"/>
                    <a:pt x="4483" y="420"/>
                    <a:pt x="4478" y="410"/>
                  </a:cubicBezTo>
                  <a:cubicBezTo>
                    <a:pt x="4473" y="400"/>
                    <a:pt x="4468" y="393"/>
                    <a:pt x="4461" y="389"/>
                  </a:cubicBezTo>
                  <a:cubicBezTo>
                    <a:pt x="4455" y="385"/>
                    <a:pt x="4446" y="383"/>
                    <a:pt x="4436" y="383"/>
                  </a:cubicBezTo>
                  <a:cubicBezTo>
                    <a:pt x="4421" y="383"/>
                    <a:pt x="4404" y="390"/>
                    <a:pt x="4385" y="403"/>
                  </a:cubicBezTo>
                  <a:cubicBezTo>
                    <a:pt x="4367" y="417"/>
                    <a:pt x="4346" y="438"/>
                    <a:pt x="4323" y="467"/>
                  </a:cubicBezTo>
                  <a:cubicBezTo>
                    <a:pt x="4300" y="495"/>
                    <a:pt x="4281" y="523"/>
                    <a:pt x="4268" y="549"/>
                  </a:cubicBezTo>
                  <a:cubicBezTo>
                    <a:pt x="4254" y="576"/>
                    <a:pt x="4243" y="610"/>
                    <a:pt x="4233" y="651"/>
                  </a:cubicBezTo>
                  <a:lnTo>
                    <a:pt x="4171" y="933"/>
                  </a:lnTo>
                  <a:lnTo>
                    <a:pt x="4059" y="933"/>
                  </a:lnTo>
                  <a:lnTo>
                    <a:pt x="4153" y="519"/>
                  </a:lnTo>
                  <a:cubicBezTo>
                    <a:pt x="4159" y="493"/>
                    <a:pt x="4163" y="473"/>
                    <a:pt x="4165" y="459"/>
                  </a:cubicBezTo>
                  <a:cubicBezTo>
                    <a:pt x="4167" y="444"/>
                    <a:pt x="4168" y="432"/>
                    <a:pt x="4168" y="423"/>
                  </a:cubicBezTo>
                  <a:cubicBezTo>
                    <a:pt x="4168" y="405"/>
                    <a:pt x="4165" y="393"/>
                    <a:pt x="4159" y="385"/>
                  </a:cubicBezTo>
                  <a:cubicBezTo>
                    <a:pt x="4153" y="377"/>
                    <a:pt x="4144" y="373"/>
                    <a:pt x="4132" y="373"/>
                  </a:cubicBezTo>
                  <a:cubicBezTo>
                    <a:pt x="4119" y="373"/>
                    <a:pt x="4105" y="379"/>
                    <a:pt x="4090" y="390"/>
                  </a:cubicBezTo>
                  <a:cubicBezTo>
                    <a:pt x="4075" y="401"/>
                    <a:pt x="4054" y="421"/>
                    <a:pt x="4028" y="450"/>
                  </a:cubicBezTo>
                  <a:lnTo>
                    <a:pt x="3991" y="414"/>
                  </a:lnTo>
                  <a:cubicBezTo>
                    <a:pt x="4031" y="372"/>
                    <a:pt x="4064" y="342"/>
                    <a:pt x="4091" y="325"/>
                  </a:cubicBezTo>
                  <a:cubicBezTo>
                    <a:pt x="4118" y="307"/>
                    <a:pt x="4148" y="298"/>
                    <a:pt x="4181" y="298"/>
                  </a:cubicBezTo>
                  <a:close/>
                  <a:moveTo>
                    <a:pt x="3763" y="298"/>
                  </a:moveTo>
                  <a:cubicBezTo>
                    <a:pt x="3815" y="298"/>
                    <a:pt x="3855" y="309"/>
                    <a:pt x="3881" y="330"/>
                  </a:cubicBezTo>
                  <a:cubicBezTo>
                    <a:pt x="3907" y="352"/>
                    <a:pt x="3921" y="385"/>
                    <a:pt x="3921" y="430"/>
                  </a:cubicBezTo>
                  <a:cubicBezTo>
                    <a:pt x="3921" y="504"/>
                    <a:pt x="3886" y="559"/>
                    <a:pt x="3816" y="596"/>
                  </a:cubicBezTo>
                  <a:cubicBezTo>
                    <a:pt x="3747" y="633"/>
                    <a:pt x="3644" y="652"/>
                    <a:pt x="3508" y="652"/>
                  </a:cubicBezTo>
                  <a:cubicBezTo>
                    <a:pt x="3502" y="678"/>
                    <a:pt x="3500" y="706"/>
                    <a:pt x="3500" y="737"/>
                  </a:cubicBezTo>
                  <a:cubicBezTo>
                    <a:pt x="3500" y="782"/>
                    <a:pt x="3509" y="815"/>
                    <a:pt x="3527" y="836"/>
                  </a:cubicBezTo>
                  <a:cubicBezTo>
                    <a:pt x="3544" y="857"/>
                    <a:pt x="3574" y="867"/>
                    <a:pt x="3614" y="867"/>
                  </a:cubicBezTo>
                  <a:cubicBezTo>
                    <a:pt x="3654" y="867"/>
                    <a:pt x="3690" y="858"/>
                    <a:pt x="3723" y="841"/>
                  </a:cubicBezTo>
                  <a:cubicBezTo>
                    <a:pt x="3755" y="824"/>
                    <a:pt x="3789" y="797"/>
                    <a:pt x="3825" y="761"/>
                  </a:cubicBezTo>
                  <a:lnTo>
                    <a:pt x="3866" y="803"/>
                  </a:lnTo>
                  <a:cubicBezTo>
                    <a:pt x="3824" y="850"/>
                    <a:pt x="3781" y="885"/>
                    <a:pt x="3738" y="908"/>
                  </a:cubicBezTo>
                  <a:cubicBezTo>
                    <a:pt x="3694" y="932"/>
                    <a:pt x="3644" y="943"/>
                    <a:pt x="3587" y="943"/>
                  </a:cubicBezTo>
                  <a:cubicBezTo>
                    <a:pt x="3523" y="943"/>
                    <a:pt x="3475" y="924"/>
                    <a:pt x="3440" y="886"/>
                  </a:cubicBezTo>
                  <a:cubicBezTo>
                    <a:pt x="3406" y="847"/>
                    <a:pt x="3388" y="794"/>
                    <a:pt x="3388" y="725"/>
                  </a:cubicBezTo>
                  <a:cubicBezTo>
                    <a:pt x="3388" y="678"/>
                    <a:pt x="3397" y="628"/>
                    <a:pt x="3413" y="575"/>
                  </a:cubicBezTo>
                  <a:cubicBezTo>
                    <a:pt x="3430" y="522"/>
                    <a:pt x="3455" y="474"/>
                    <a:pt x="3489" y="432"/>
                  </a:cubicBezTo>
                  <a:cubicBezTo>
                    <a:pt x="3523" y="389"/>
                    <a:pt x="3564" y="356"/>
                    <a:pt x="3611" y="333"/>
                  </a:cubicBezTo>
                  <a:cubicBezTo>
                    <a:pt x="3659" y="310"/>
                    <a:pt x="3709" y="298"/>
                    <a:pt x="3763" y="298"/>
                  </a:cubicBezTo>
                  <a:close/>
                  <a:moveTo>
                    <a:pt x="2453" y="298"/>
                  </a:moveTo>
                  <a:cubicBezTo>
                    <a:pt x="2481" y="298"/>
                    <a:pt x="2508" y="301"/>
                    <a:pt x="2532" y="308"/>
                  </a:cubicBezTo>
                  <a:cubicBezTo>
                    <a:pt x="2557" y="314"/>
                    <a:pt x="2582" y="325"/>
                    <a:pt x="2608" y="341"/>
                  </a:cubicBezTo>
                  <a:lnTo>
                    <a:pt x="2668" y="298"/>
                  </a:lnTo>
                  <a:lnTo>
                    <a:pt x="2710" y="309"/>
                  </a:lnTo>
                  <a:lnTo>
                    <a:pt x="2614" y="722"/>
                  </a:lnTo>
                  <a:cubicBezTo>
                    <a:pt x="2604" y="764"/>
                    <a:pt x="2600" y="796"/>
                    <a:pt x="2600" y="819"/>
                  </a:cubicBezTo>
                  <a:cubicBezTo>
                    <a:pt x="2600" y="836"/>
                    <a:pt x="2602" y="849"/>
                    <a:pt x="2608" y="857"/>
                  </a:cubicBezTo>
                  <a:cubicBezTo>
                    <a:pt x="2614" y="864"/>
                    <a:pt x="2623" y="868"/>
                    <a:pt x="2635" y="868"/>
                  </a:cubicBezTo>
                  <a:cubicBezTo>
                    <a:pt x="2648" y="868"/>
                    <a:pt x="2662" y="863"/>
                    <a:pt x="2677" y="852"/>
                  </a:cubicBezTo>
                  <a:cubicBezTo>
                    <a:pt x="2691" y="842"/>
                    <a:pt x="2712" y="821"/>
                    <a:pt x="2739" y="791"/>
                  </a:cubicBezTo>
                  <a:lnTo>
                    <a:pt x="2776" y="828"/>
                  </a:lnTo>
                  <a:cubicBezTo>
                    <a:pt x="2737" y="870"/>
                    <a:pt x="2704" y="899"/>
                    <a:pt x="2676" y="917"/>
                  </a:cubicBezTo>
                  <a:cubicBezTo>
                    <a:pt x="2649" y="935"/>
                    <a:pt x="2619" y="943"/>
                    <a:pt x="2587" y="943"/>
                  </a:cubicBezTo>
                  <a:cubicBezTo>
                    <a:pt x="2560" y="943"/>
                    <a:pt x="2538" y="934"/>
                    <a:pt x="2522" y="917"/>
                  </a:cubicBezTo>
                  <a:cubicBezTo>
                    <a:pt x="2506" y="899"/>
                    <a:pt x="2498" y="875"/>
                    <a:pt x="2498" y="846"/>
                  </a:cubicBezTo>
                  <a:cubicBezTo>
                    <a:pt x="2498" y="822"/>
                    <a:pt x="2503" y="796"/>
                    <a:pt x="2513" y="769"/>
                  </a:cubicBezTo>
                  <a:lnTo>
                    <a:pt x="2504" y="767"/>
                  </a:lnTo>
                  <a:cubicBezTo>
                    <a:pt x="2463" y="828"/>
                    <a:pt x="2423" y="872"/>
                    <a:pt x="2386" y="900"/>
                  </a:cubicBezTo>
                  <a:cubicBezTo>
                    <a:pt x="2348" y="929"/>
                    <a:pt x="2309" y="943"/>
                    <a:pt x="2267" y="943"/>
                  </a:cubicBezTo>
                  <a:cubicBezTo>
                    <a:pt x="2219" y="943"/>
                    <a:pt x="2182" y="925"/>
                    <a:pt x="2156" y="889"/>
                  </a:cubicBezTo>
                  <a:cubicBezTo>
                    <a:pt x="2129" y="853"/>
                    <a:pt x="2116" y="802"/>
                    <a:pt x="2116" y="737"/>
                  </a:cubicBezTo>
                  <a:cubicBezTo>
                    <a:pt x="2116" y="662"/>
                    <a:pt x="2131" y="590"/>
                    <a:pt x="2160" y="521"/>
                  </a:cubicBezTo>
                  <a:cubicBezTo>
                    <a:pt x="2190" y="452"/>
                    <a:pt x="2230" y="398"/>
                    <a:pt x="2281" y="358"/>
                  </a:cubicBezTo>
                  <a:cubicBezTo>
                    <a:pt x="2333" y="318"/>
                    <a:pt x="2390" y="298"/>
                    <a:pt x="2453" y="298"/>
                  </a:cubicBezTo>
                  <a:close/>
                  <a:moveTo>
                    <a:pt x="1827" y="298"/>
                  </a:moveTo>
                  <a:cubicBezTo>
                    <a:pt x="1879" y="298"/>
                    <a:pt x="1919" y="309"/>
                    <a:pt x="1945" y="330"/>
                  </a:cubicBezTo>
                  <a:cubicBezTo>
                    <a:pt x="1971" y="352"/>
                    <a:pt x="1985" y="385"/>
                    <a:pt x="1985" y="430"/>
                  </a:cubicBezTo>
                  <a:cubicBezTo>
                    <a:pt x="1985" y="504"/>
                    <a:pt x="1950" y="559"/>
                    <a:pt x="1880" y="596"/>
                  </a:cubicBezTo>
                  <a:cubicBezTo>
                    <a:pt x="1811" y="633"/>
                    <a:pt x="1708" y="652"/>
                    <a:pt x="1572" y="652"/>
                  </a:cubicBezTo>
                  <a:cubicBezTo>
                    <a:pt x="1566" y="678"/>
                    <a:pt x="1564" y="706"/>
                    <a:pt x="1564" y="737"/>
                  </a:cubicBezTo>
                  <a:cubicBezTo>
                    <a:pt x="1564" y="782"/>
                    <a:pt x="1573" y="815"/>
                    <a:pt x="1591" y="836"/>
                  </a:cubicBezTo>
                  <a:cubicBezTo>
                    <a:pt x="1608" y="857"/>
                    <a:pt x="1638" y="867"/>
                    <a:pt x="1678" y="867"/>
                  </a:cubicBezTo>
                  <a:cubicBezTo>
                    <a:pt x="1718" y="867"/>
                    <a:pt x="1754" y="858"/>
                    <a:pt x="1787" y="841"/>
                  </a:cubicBezTo>
                  <a:cubicBezTo>
                    <a:pt x="1819" y="824"/>
                    <a:pt x="1853" y="797"/>
                    <a:pt x="1889" y="761"/>
                  </a:cubicBezTo>
                  <a:lnTo>
                    <a:pt x="1930" y="803"/>
                  </a:lnTo>
                  <a:cubicBezTo>
                    <a:pt x="1888" y="850"/>
                    <a:pt x="1845" y="885"/>
                    <a:pt x="1802" y="908"/>
                  </a:cubicBezTo>
                  <a:cubicBezTo>
                    <a:pt x="1758" y="932"/>
                    <a:pt x="1708" y="943"/>
                    <a:pt x="1651" y="943"/>
                  </a:cubicBezTo>
                  <a:cubicBezTo>
                    <a:pt x="1587" y="943"/>
                    <a:pt x="1539" y="924"/>
                    <a:pt x="1504" y="886"/>
                  </a:cubicBezTo>
                  <a:cubicBezTo>
                    <a:pt x="1470" y="847"/>
                    <a:pt x="1452" y="794"/>
                    <a:pt x="1452" y="725"/>
                  </a:cubicBezTo>
                  <a:cubicBezTo>
                    <a:pt x="1452" y="678"/>
                    <a:pt x="1461" y="628"/>
                    <a:pt x="1477" y="575"/>
                  </a:cubicBezTo>
                  <a:cubicBezTo>
                    <a:pt x="1494" y="522"/>
                    <a:pt x="1519" y="474"/>
                    <a:pt x="1553" y="432"/>
                  </a:cubicBezTo>
                  <a:cubicBezTo>
                    <a:pt x="1587" y="389"/>
                    <a:pt x="1628" y="356"/>
                    <a:pt x="1675" y="333"/>
                  </a:cubicBezTo>
                  <a:cubicBezTo>
                    <a:pt x="1723" y="310"/>
                    <a:pt x="1773" y="298"/>
                    <a:pt x="1827" y="298"/>
                  </a:cubicBezTo>
                  <a:close/>
                  <a:moveTo>
                    <a:pt x="957" y="298"/>
                  </a:moveTo>
                  <a:cubicBezTo>
                    <a:pt x="984" y="298"/>
                    <a:pt x="1006" y="307"/>
                    <a:pt x="1021" y="325"/>
                  </a:cubicBezTo>
                  <a:cubicBezTo>
                    <a:pt x="1037" y="343"/>
                    <a:pt x="1045" y="367"/>
                    <a:pt x="1045" y="396"/>
                  </a:cubicBezTo>
                  <a:cubicBezTo>
                    <a:pt x="1045" y="418"/>
                    <a:pt x="1041" y="440"/>
                    <a:pt x="1033" y="463"/>
                  </a:cubicBezTo>
                  <a:lnTo>
                    <a:pt x="1041" y="467"/>
                  </a:lnTo>
                  <a:cubicBezTo>
                    <a:pt x="1084" y="409"/>
                    <a:pt x="1125" y="366"/>
                    <a:pt x="1164" y="339"/>
                  </a:cubicBezTo>
                  <a:cubicBezTo>
                    <a:pt x="1204" y="312"/>
                    <a:pt x="1244" y="299"/>
                    <a:pt x="1284" y="299"/>
                  </a:cubicBezTo>
                  <a:cubicBezTo>
                    <a:pt x="1316" y="299"/>
                    <a:pt x="1342" y="301"/>
                    <a:pt x="1364" y="306"/>
                  </a:cubicBezTo>
                  <a:lnTo>
                    <a:pt x="1332" y="452"/>
                  </a:lnTo>
                  <a:lnTo>
                    <a:pt x="1265" y="452"/>
                  </a:lnTo>
                  <a:cubicBezTo>
                    <a:pt x="1263" y="434"/>
                    <a:pt x="1259" y="420"/>
                    <a:pt x="1254" y="410"/>
                  </a:cubicBezTo>
                  <a:cubicBezTo>
                    <a:pt x="1249" y="400"/>
                    <a:pt x="1244" y="393"/>
                    <a:pt x="1237" y="389"/>
                  </a:cubicBezTo>
                  <a:cubicBezTo>
                    <a:pt x="1231" y="385"/>
                    <a:pt x="1222" y="383"/>
                    <a:pt x="1212" y="383"/>
                  </a:cubicBezTo>
                  <a:cubicBezTo>
                    <a:pt x="1197" y="383"/>
                    <a:pt x="1180" y="390"/>
                    <a:pt x="1161" y="403"/>
                  </a:cubicBezTo>
                  <a:cubicBezTo>
                    <a:pt x="1143" y="417"/>
                    <a:pt x="1122" y="438"/>
                    <a:pt x="1099" y="467"/>
                  </a:cubicBezTo>
                  <a:cubicBezTo>
                    <a:pt x="1076" y="495"/>
                    <a:pt x="1057" y="523"/>
                    <a:pt x="1044" y="549"/>
                  </a:cubicBezTo>
                  <a:cubicBezTo>
                    <a:pt x="1030" y="576"/>
                    <a:pt x="1019" y="610"/>
                    <a:pt x="1009" y="651"/>
                  </a:cubicBezTo>
                  <a:lnTo>
                    <a:pt x="947" y="933"/>
                  </a:lnTo>
                  <a:lnTo>
                    <a:pt x="835" y="933"/>
                  </a:lnTo>
                  <a:lnTo>
                    <a:pt x="929" y="519"/>
                  </a:lnTo>
                  <a:cubicBezTo>
                    <a:pt x="935" y="493"/>
                    <a:pt x="939" y="473"/>
                    <a:pt x="941" y="459"/>
                  </a:cubicBezTo>
                  <a:cubicBezTo>
                    <a:pt x="943" y="444"/>
                    <a:pt x="944" y="432"/>
                    <a:pt x="944" y="423"/>
                  </a:cubicBezTo>
                  <a:cubicBezTo>
                    <a:pt x="944" y="405"/>
                    <a:pt x="941" y="393"/>
                    <a:pt x="935" y="385"/>
                  </a:cubicBezTo>
                  <a:cubicBezTo>
                    <a:pt x="929" y="377"/>
                    <a:pt x="920" y="373"/>
                    <a:pt x="908" y="373"/>
                  </a:cubicBezTo>
                  <a:cubicBezTo>
                    <a:pt x="895" y="373"/>
                    <a:pt x="881" y="379"/>
                    <a:pt x="866" y="390"/>
                  </a:cubicBezTo>
                  <a:cubicBezTo>
                    <a:pt x="851" y="401"/>
                    <a:pt x="830" y="421"/>
                    <a:pt x="804" y="450"/>
                  </a:cubicBezTo>
                  <a:lnTo>
                    <a:pt x="767" y="414"/>
                  </a:lnTo>
                  <a:cubicBezTo>
                    <a:pt x="807" y="372"/>
                    <a:pt x="840" y="342"/>
                    <a:pt x="867" y="325"/>
                  </a:cubicBezTo>
                  <a:cubicBezTo>
                    <a:pt x="894" y="307"/>
                    <a:pt x="924" y="298"/>
                    <a:pt x="957" y="298"/>
                  </a:cubicBezTo>
                  <a:close/>
                  <a:moveTo>
                    <a:pt x="3047" y="148"/>
                  </a:moveTo>
                  <a:lnTo>
                    <a:pt x="3137" y="148"/>
                  </a:lnTo>
                  <a:lnTo>
                    <a:pt x="3101" y="309"/>
                  </a:lnTo>
                  <a:lnTo>
                    <a:pt x="3299" y="309"/>
                  </a:lnTo>
                  <a:lnTo>
                    <a:pt x="3285" y="375"/>
                  </a:lnTo>
                  <a:lnTo>
                    <a:pt x="3087" y="375"/>
                  </a:lnTo>
                  <a:lnTo>
                    <a:pt x="3029" y="628"/>
                  </a:lnTo>
                  <a:cubicBezTo>
                    <a:pt x="3017" y="677"/>
                    <a:pt x="3010" y="713"/>
                    <a:pt x="3007" y="734"/>
                  </a:cubicBezTo>
                  <a:cubicBezTo>
                    <a:pt x="3004" y="756"/>
                    <a:pt x="3002" y="773"/>
                    <a:pt x="3002" y="786"/>
                  </a:cubicBezTo>
                  <a:cubicBezTo>
                    <a:pt x="3002" y="840"/>
                    <a:pt x="3025" y="867"/>
                    <a:pt x="3070" y="867"/>
                  </a:cubicBezTo>
                  <a:cubicBezTo>
                    <a:pt x="3089" y="867"/>
                    <a:pt x="3109" y="860"/>
                    <a:pt x="3131" y="845"/>
                  </a:cubicBezTo>
                  <a:cubicBezTo>
                    <a:pt x="3152" y="831"/>
                    <a:pt x="3178" y="806"/>
                    <a:pt x="3207" y="771"/>
                  </a:cubicBezTo>
                  <a:lnTo>
                    <a:pt x="3245" y="810"/>
                  </a:lnTo>
                  <a:cubicBezTo>
                    <a:pt x="3207" y="855"/>
                    <a:pt x="3171" y="889"/>
                    <a:pt x="3136" y="911"/>
                  </a:cubicBezTo>
                  <a:cubicBezTo>
                    <a:pt x="3101" y="933"/>
                    <a:pt x="3064" y="943"/>
                    <a:pt x="3026" y="943"/>
                  </a:cubicBezTo>
                  <a:cubicBezTo>
                    <a:pt x="2935" y="943"/>
                    <a:pt x="2890" y="898"/>
                    <a:pt x="2890" y="806"/>
                  </a:cubicBezTo>
                  <a:cubicBezTo>
                    <a:pt x="2890" y="777"/>
                    <a:pt x="2893" y="746"/>
                    <a:pt x="2901" y="714"/>
                  </a:cubicBezTo>
                  <a:lnTo>
                    <a:pt x="2978" y="375"/>
                  </a:lnTo>
                  <a:lnTo>
                    <a:pt x="2868" y="375"/>
                  </a:lnTo>
                  <a:lnTo>
                    <a:pt x="2878" y="330"/>
                  </a:lnTo>
                  <a:cubicBezTo>
                    <a:pt x="2904" y="330"/>
                    <a:pt x="2923" y="328"/>
                    <a:pt x="2936" y="324"/>
                  </a:cubicBezTo>
                  <a:cubicBezTo>
                    <a:pt x="2949" y="321"/>
                    <a:pt x="2961" y="316"/>
                    <a:pt x="2970" y="310"/>
                  </a:cubicBezTo>
                  <a:cubicBezTo>
                    <a:pt x="2978" y="304"/>
                    <a:pt x="2987" y="295"/>
                    <a:pt x="2994" y="284"/>
                  </a:cubicBezTo>
                  <a:cubicBezTo>
                    <a:pt x="3001" y="273"/>
                    <a:pt x="3009" y="258"/>
                    <a:pt x="3015" y="241"/>
                  </a:cubicBezTo>
                  <a:cubicBezTo>
                    <a:pt x="3022" y="223"/>
                    <a:pt x="3033" y="192"/>
                    <a:pt x="3047" y="148"/>
                  </a:cubicBezTo>
                  <a:close/>
                  <a:moveTo>
                    <a:pt x="4702" y="43"/>
                  </a:moveTo>
                  <a:lnTo>
                    <a:pt x="5383" y="43"/>
                  </a:lnTo>
                  <a:lnTo>
                    <a:pt x="5332" y="272"/>
                  </a:lnTo>
                  <a:lnTo>
                    <a:pt x="5270" y="272"/>
                  </a:lnTo>
                  <a:cubicBezTo>
                    <a:pt x="5270" y="230"/>
                    <a:pt x="5269" y="198"/>
                    <a:pt x="5267" y="177"/>
                  </a:cubicBezTo>
                  <a:cubicBezTo>
                    <a:pt x="5264" y="156"/>
                    <a:pt x="5260" y="140"/>
                    <a:pt x="5254" y="129"/>
                  </a:cubicBezTo>
                  <a:cubicBezTo>
                    <a:pt x="5248" y="118"/>
                    <a:pt x="5241" y="110"/>
                    <a:pt x="5232" y="106"/>
                  </a:cubicBezTo>
                  <a:cubicBezTo>
                    <a:pt x="5223" y="102"/>
                    <a:pt x="5207" y="100"/>
                    <a:pt x="5184" y="100"/>
                  </a:cubicBezTo>
                  <a:lnTo>
                    <a:pt x="5088" y="100"/>
                  </a:lnTo>
                  <a:lnTo>
                    <a:pt x="4946" y="743"/>
                  </a:lnTo>
                  <a:cubicBezTo>
                    <a:pt x="4942" y="760"/>
                    <a:pt x="4940" y="774"/>
                    <a:pt x="4938" y="784"/>
                  </a:cubicBezTo>
                  <a:cubicBezTo>
                    <a:pt x="4937" y="794"/>
                    <a:pt x="4935" y="804"/>
                    <a:pt x="4934" y="815"/>
                  </a:cubicBezTo>
                  <a:cubicBezTo>
                    <a:pt x="4933" y="826"/>
                    <a:pt x="4933" y="836"/>
                    <a:pt x="4933" y="845"/>
                  </a:cubicBezTo>
                  <a:cubicBezTo>
                    <a:pt x="4933" y="858"/>
                    <a:pt x="4935" y="869"/>
                    <a:pt x="4939" y="877"/>
                  </a:cubicBezTo>
                  <a:cubicBezTo>
                    <a:pt x="4943" y="884"/>
                    <a:pt x="4950" y="890"/>
                    <a:pt x="4959" y="893"/>
                  </a:cubicBezTo>
                  <a:cubicBezTo>
                    <a:pt x="4967" y="897"/>
                    <a:pt x="4982" y="899"/>
                    <a:pt x="5004" y="901"/>
                  </a:cubicBezTo>
                  <a:lnTo>
                    <a:pt x="4997" y="933"/>
                  </a:lnTo>
                  <a:lnTo>
                    <a:pt x="4722" y="933"/>
                  </a:lnTo>
                  <a:lnTo>
                    <a:pt x="4729" y="901"/>
                  </a:lnTo>
                  <a:cubicBezTo>
                    <a:pt x="4746" y="898"/>
                    <a:pt x="4759" y="895"/>
                    <a:pt x="4768" y="891"/>
                  </a:cubicBezTo>
                  <a:cubicBezTo>
                    <a:pt x="4776" y="886"/>
                    <a:pt x="4783" y="879"/>
                    <a:pt x="4789" y="870"/>
                  </a:cubicBezTo>
                  <a:cubicBezTo>
                    <a:pt x="4796" y="861"/>
                    <a:pt x="4802" y="847"/>
                    <a:pt x="4808" y="827"/>
                  </a:cubicBezTo>
                  <a:cubicBezTo>
                    <a:pt x="4815" y="808"/>
                    <a:pt x="4822" y="778"/>
                    <a:pt x="4831" y="739"/>
                  </a:cubicBezTo>
                  <a:lnTo>
                    <a:pt x="4970" y="100"/>
                  </a:lnTo>
                  <a:lnTo>
                    <a:pt x="4888" y="100"/>
                  </a:lnTo>
                  <a:cubicBezTo>
                    <a:pt x="4861" y="100"/>
                    <a:pt x="4839" y="104"/>
                    <a:pt x="4823" y="112"/>
                  </a:cubicBezTo>
                  <a:cubicBezTo>
                    <a:pt x="4807" y="119"/>
                    <a:pt x="4791" y="134"/>
                    <a:pt x="4775" y="155"/>
                  </a:cubicBezTo>
                  <a:cubicBezTo>
                    <a:pt x="4759" y="177"/>
                    <a:pt x="4739" y="212"/>
                    <a:pt x="4716" y="262"/>
                  </a:cubicBezTo>
                  <a:lnTo>
                    <a:pt x="4653" y="262"/>
                  </a:lnTo>
                  <a:lnTo>
                    <a:pt x="4702" y="43"/>
                  </a:lnTo>
                  <a:close/>
                  <a:moveTo>
                    <a:pt x="473" y="32"/>
                  </a:moveTo>
                  <a:cubicBezTo>
                    <a:pt x="515" y="32"/>
                    <a:pt x="553" y="35"/>
                    <a:pt x="587" y="40"/>
                  </a:cubicBezTo>
                  <a:cubicBezTo>
                    <a:pt x="621" y="45"/>
                    <a:pt x="659" y="54"/>
                    <a:pt x="700" y="67"/>
                  </a:cubicBezTo>
                  <a:lnTo>
                    <a:pt x="660" y="242"/>
                  </a:lnTo>
                  <a:lnTo>
                    <a:pt x="597" y="242"/>
                  </a:lnTo>
                  <a:cubicBezTo>
                    <a:pt x="593" y="188"/>
                    <a:pt x="581" y="149"/>
                    <a:pt x="561" y="125"/>
                  </a:cubicBezTo>
                  <a:cubicBezTo>
                    <a:pt x="541" y="101"/>
                    <a:pt x="509" y="89"/>
                    <a:pt x="464" y="89"/>
                  </a:cubicBezTo>
                  <a:cubicBezTo>
                    <a:pt x="427" y="89"/>
                    <a:pt x="393" y="99"/>
                    <a:pt x="361" y="118"/>
                  </a:cubicBezTo>
                  <a:cubicBezTo>
                    <a:pt x="329" y="136"/>
                    <a:pt x="299" y="164"/>
                    <a:pt x="271" y="201"/>
                  </a:cubicBezTo>
                  <a:cubicBezTo>
                    <a:pt x="242" y="239"/>
                    <a:pt x="217" y="285"/>
                    <a:pt x="194" y="342"/>
                  </a:cubicBezTo>
                  <a:cubicBezTo>
                    <a:pt x="171" y="398"/>
                    <a:pt x="153" y="457"/>
                    <a:pt x="141" y="519"/>
                  </a:cubicBezTo>
                  <a:cubicBezTo>
                    <a:pt x="128" y="580"/>
                    <a:pt x="122" y="638"/>
                    <a:pt x="122" y="692"/>
                  </a:cubicBezTo>
                  <a:cubicBezTo>
                    <a:pt x="122" y="759"/>
                    <a:pt x="133" y="809"/>
                    <a:pt x="157" y="840"/>
                  </a:cubicBezTo>
                  <a:cubicBezTo>
                    <a:pt x="180" y="871"/>
                    <a:pt x="216" y="887"/>
                    <a:pt x="266" y="887"/>
                  </a:cubicBezTo>
                  <a:cubicBezTo>
                    <a:pt x="284" y="887"/>
                    <a:pt x="302" y="885"/>
                    <a:pt x="321" y="880"/>
                  </a:cubicBezTo>
                  <a:cubicBezTo>
                    <a:pt x="339" y="876"/>
                    <a:pt x="357" y="869"/>
                    <a:pt x="373" y="859"/>
                  </a:cubicBezTo>
                  <a:cubicBezTo>
                    <a:pt x="390" y="849"/>
                    <a:pt x="404" y="836"/>
                    <a:pt x="417" y="819"/>
                  </a:cubicBezTo>
                  <a:cubicBezTo>
                    <a:pt x="429" y="802"/>
                    <a:pt x="438" y="781"/>
                    <a:pt x="444" y="755"/>
                  </a:cubicBezTo>
                  <a:lnTo>
                    <a:pt x="451" y="724"/>
                  </a:lnTo>
                  <a:cubicBezTo>
                    <a:pt x="461" y="683"/>
                    <a:pt x="466" y="648"/>
                    <a:pt x="466" y="619"/>
                  </a:cubicBezTo>
                  <a:cubicBezTo>
                    <a:pt x="466" y="599"/>
                    <a:pt x="460" y="585"/>
                    <a:pt x="450" y="576"/>
                  </a:cubicBezTo>
                  <a:cubicBezTo>
                    <a:pt x="440" y="568"/>
                    <a:pt x="424" y="564"/>
                    <a:pt x="402" y="562"/>
                  </a:cubicBezTo>
                  <a:lnTo>
                    <a:pt x="409" y="530"/>
                  </a:lnTo>
                  <a:lnTo>
                    <a:pt x="670" y="530"/>
                  </a:lnTo>
                  <a:lnTo>
                    <a:pt x="663" y="562"/>
                  </a:lnTo>
                  <a:cubicBezTo>
                    <a:pt x="646" y="566"/>
                    <a:pt x="634" y="570"/>
                    <a:pt x="627" y="574"/>
                  </a:cubicBezTo>
                  <a:cubicBezTo>
                    <a:pt x="619" y="579"/>
                    <a:pt x="613" y="585"/>
                    <a:pt x="607" y="594"/>
                  </a:cubicBezTo>
                  <a:cubicBezTo>
                    <a:pt x="601" y="603"/>
                    <a:pt x="595" y="617"/>
                    <a:pt x="590" y="635"/>
                  </a:cubicBezTo>
                  <a:cubicBezTo>
                    <a:pt x="584" y="653"/>
                    <a:pt x="576" y="683"/>
                    <a:pt x="567" y="725"/>
                  </a:cubicBezTo>
                  <a:lnTo>
                    <a:pt x="522" y="930"/>
                  </a:lnTo>
                  <a:lnTo>
                    <a:pt x="471" y="944"/>
                  </a:lnTo>
                  <a:lnTo>
                    <a:pt x="437" y="893"/>
                  </a:lnTo>
                  <a:cubicBezTo>
                    <a:pt x="392" y="914"/>
                    <a:pt x="356" y="928"/>
                    <a:pt x="330" y="934"/>
                  </a:cubicBezTo>
                  <a:cubicBezTo>
                    <a:pt x="304" y="940"/>
                    <a:pt x="277" y="943"/>
                    <a:pt x="250" y="943"/>
                  </a:cubicBezTo>
                  <a:cubicBezTo>
                    <a:pt x="169" y="943"/>
                    <a:pt x="106" y="920"/>
                    <a:pt x="64" y="873"/>
                  </a:cubicBezTo>
                  <a:cubicBezTo>
                    <a:pt x="21" y="826"/>
                    <a:pt x="0" y="757"/>
                    <a:pt x="0" y="667"/>
                  </a:cubicBezTo>
                  <a:cubicBezTo>
                    <a:pt x="0" y="602"/>
                    <a:pt x="11" y="529"/>
                    <a:pt x="32" y="449"/>
                  </a:cubicBezTo>
                  <a:cubicBezTo>
                    <a:pt x="54" y="368"/>
                    <a:pt x="86" y="296"/>
                    <a:pt x="127" y="232"/>
                  </a:cubicBezTo>
                  <a:cubicBezTo>
                    <a:pt x="169" y="169"/>
                    <a:pt x="219" y="120"/>
                    <a:pt x="278" y="85"/>
                  </a:cubicBezTo>
                  <a:cubicBezTo>
                    <a:pt x="337" y="50"/>
                    <a:pt x="402" y="32"/>
                    <a:pt x="473" y="32"/>
                  </a:cubicBezTo>
                  <a:close/>
                  <a:moveTo>
                    <a:pt x="5740" y="0"/>
                  </a:moveTo>
                  <a:lnTo>
                    <a:pt x="5777" y="0"/>
                  </a:lnTo>
                  <a:lnTo>
                    <a:pt x="5665" y="452"/>
                  </a:lnTo>
                  <a:lnTo>
                    <a:pt x="5673" y="455"/>
                  </a:lnTo>
                  <a:cubicBezTo>
                    <a:pt x="5714" y="400"/>
                    <a:pt x="5753" y="360"/>
                    <a:pt x="5790" y="336"/>
                  </a:cubicBezTo>
                  <a:cubicBezTo>
                    <a:pt x="5827" y="311"/>
                    <a:pt x="5864" y="299"/>
                    <a:pt x="5901" y="299"/>
                  </a:cubicBezTo>
                  <a:cubicBezTo>
                    <a:pt x="5942" y="299"/>
                    <a:pt x="5973" y="311"/>
                    <a:pt x="5995" y="334"/>
                  </a:cubicBezTo>
                  <a:cubicBezTo>
                    <a:pt x="6016" y="357"/>
                    <a:pt x="6027" y="389"/>
                    <a:pt x="6027" y="431"/>
                  </a:cubicBezTo>
                  <a:cubicBezTo>
                    <a:pt x="6027" y="458"/>
                    <a:pt x="6021" y="497"/>
                    <a:pt x="6008" y="547"/>
                  </a:cubicBezTo>
                  <a:lnTo>
                    <a:pt x="5966" y="718"/>
                  </a:lnTo>
                  <a:cubicBezTo>
                    <a:pt x="5954" y="766"/>
                    <a:pt x="5948" y="799"/>
                    <a:pt x="5948" y="819"/>
                  </a:cubicBezTo>
                  <a:cubicBezTo>
                    <a:pt x="5948" y="836"/>
                    <a:pt x="5951" y="849"/>
                    <a:pt x="5957" y="857"/>
                  </a:cubicBezTo>
                  <a:cubicBezTo>
                    <a:pt x="5962" y="864"/>
                    <a:pt x="5971" y="868"/>
                    <a:pt x="5984" y="868"/>
                  </a:cubicBezTo>
                  <a:cubicBezTo>
                    <a:pt x="5997" y="868"/>
                    <a:pt x="6011" y="863"/>
                    <a:pt x="6025" y="852"/>
                  </a:cubicBezTo>
                  <a:cubicBezTo>
                    <a:pt x="6040" y="842"/>
                    <a:pt x="6061" y="821"/>
                    <a:pt x="6088" y="791"/>
                  </a:cubicBezTo>
                  <a:lnTo>
                    <a:pt x="6125" y="828"/>
                  </a:lnTo>
                  <a:cubicBezTo>
                    <a:pt x="6083" y="872"/>
                    <a:pt x="6049" y="902"/>
                    <a:pt x="6022" y="919"/>
                  </a:cubicBezTo>
                  <a:cubicBezTo>
                    <a:pt x="5996" y="935"/>
                    <a:pt x="5966" y="943"/>
                    <a:pt x="5932" y="943"/>
                  </a:cubicBezTo>
                  <a:cubicBezTo>
                    <a:pt x="5904" y="943"/>
                    <a:pt x="5881" y="933"/>
                    <a:pt x="5865" y="913"/>
                  </a:cubicBezTo>
                  <a:cubicBezTo>
                    <a:pt x="5848" y="893"/>
                    <a:pt x="5839" y="868"/>
                    <a:pt x="5839" y="836"/>
                  </a:cubicBezTo>
                  <a:cubicBezTo>
                    <a:pt x="5839" y="808"/>
                    <a:pt x="5847" y="766"/>
                    <a:pt x="5861" y="711"/>
                  </a:cubicBezTo>
                  <a:lnTo>
                    <a:pt x="5889" y="598"/>
                  </a:lnTo>
                  <a:cubicBezTo>
                    <a:pt x="5899" y="558"/>
                    <a:pt x="5906" y="528"/>
                    <a:pt x="5909" y="507"/>
                  </a:cubicBezTo>
                  <a:cubicBezTo>
                    <a:pt x="5913" y="487"/>
                    <a:pt x="5914" y="471"/>
                    <a:pt x="5914" y="460"/>
                  </a:cubicBezTo>
                  <a:cubicBezTo>
                    <a:pt x="5914" y="429"/>
                    <a:pt x="5909" y="407"/>
                    <a:pt x="5899" y="394"/>
                  </a:cubicBezTo>
                  <a:cubicBezTo>
                    <a:pt x="5889" y="382"/>
                    <a:pt x="5873" y="375"/>
                    <a:pt x="5851" y="375"/>
                  </a:cubicBezTo>
                  <a:cubicBezTo>
                    <a:pt x="5833" y="375"/>
                    <a:pt x="5813" y="383"/>
                    <a:pt x="5791" y="397"/>
                  </a:cubicBezTo>
                  <a:cubicBezTo>
                    <a:pt x="5769" y="412"/>
                    <a:pt x="5747" y="435"/>
                    <a:pt x="5723" y="465"/>
                  </a:cubicBezTo>
                  <a:cubicBezTo>
                    <a:pt x="5699" y="495"/>
                    <a:pt x="5680" y="524"/>
                    <a:pt x="5666" y="552"/>
                  </a:cubicBezTo>
                  <a:cubicBezTo>
                    <a:pt x="5651" y="579"/>
                    <a:pt x="5640" y="612"/>
                    <a:pt x="5632" y="651"/>
                  </a:cubicBezTo>
                  <a:lnTo>
                    <a:pt x="5573" y="933"/>
                  </a:lnTo>
                  <a:lnTo>
                    <a:pt x="5460" y="933"/>
                  </a:lnTo>
                  <a:lnTo>
                    <a:pt x="5627" y="187"/>
                  </a:lnTo>
                  <a:cubicBezTo>
                    <a:pt x="5638" y="141"/>
                    <a:pt x="5643" y="109"/>
                    <a:pt x="5643" y="91"/>
                  </a:cubicBezTo>
                  <a:cubicBezTo>
                    <a:pt x="5643" y="73"/>
                    <a:pt x="5638" y="60"/>
                    <a:pt x="5626" y="52"/>
                  </a:cubicBezTo>
                  <a:cubicBezTo>
                    <a:pt x="5615" y="45"/>
                    <a:pt x="5595" y="41"/>
                    <a:pt x="5567" y="40"/>
                  </a:cubicBezTo>
                  <a:lnTo>
                    <a:pt x="5575" y="6"/>
                  </a:lnTo>
                  <a:lnTo>
                    <a:pt x="574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13" name="Freeform 107">
              <a:extLst>
                <a:ext uri="{FF2B5EF4-FFF2-40B4-BE49-F238E27FC236}">
                  <a16:creationId xmlns:a16="http://schemas.microsoft.com/office/drawing/2014/main" id="{E763E9FC-1102-2623-6460-31A9D864EE30}"/>
                </a:ext>
              </a:extLst>
            </p:cNvPr>
            <p:cNvSpPr>
              <a:spLocks/>
            </p:cNvSpPr>
            <p:nvPr/>
          </p:nvSpPr>
          <p:spPr bwMode="auto">
            <a:xfrm>
              <a:off x="2708275" y="3886200"/>
              <a:ext cx="1477963" cy="17462"/>
            </a:xfrm>
            <a:custGeom>
              <a:avLst/>
              <a:gdLst>
                <a:gd name="T0" fmla="*/ 0 w 931"/>
                <a:gd name="T1" fmla="*/ 0 h 11"/>
                <a:gd name="T2" fmla="*/ 466 w 931"/>
                <a:gd name="T3" fmla="*/ 0 h 11"/>
                <a:gd name="T4" fmla="*/ 931 w 931"/>
                <a:gd name="T5" fmla="*/ 0 h 11"/>
                <a:gd name="T6" fmla="*/ 931 w 931"/>
                <a:gd name="T7" fmla="*/ 11 h 11"/>
                <a:gd name="T8" fmla="*/ 466 w 931"/>
                <a:gd name="T9" fmla="*/ 11 h 11"/>
                <a:gd name="T10" fmla="*/ 0 w 931"/>
                <a:gd name="T11" fmla="*/ 11 h 11"/>
                <a:gd name="T12" fmla="*/ 0 w 93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1" h="11">
                  <a:moveTo>
                    <a:pt x="0" y="0"/>
                  </a:moveTo>
                  <a:lnTo>
                    <a:pt x="466" y="0"/>
                  </a:lnTo>
                  <a:lnTo>
                    <a:pt x="931" y="0"/>
                  </a:lnTo>
                  <a:lnTo>
                    <a:pt x="931" y="11"/>
                  </a:lnTo>
                  <a:lnTo>
                    <a:pt x="466" y="11"/>
                  </a:lnTo>
                  <a:lnTo>
                    <a:pt x="0"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14" name="Freeform 108">
              <a:extLst>
                <a:ext uri="{FF2B5EF4-FFF2-40B4-BE49-F238E27FC236}">
                  <a16:creationId xmlns:a16="http://schemas.microsoft.com/office/drawing/2014/main" id="{EB2C13E5-8304-4304-95C1-835B055E889B}"/>
                </a:ext>
              </a:extLst>
            </p:cNvPr>
            <p:cNvSpPr>
              <a:spLocks noEditPoints="1"/>
            </p:cNvSpPr>
            <p:nvPr/>
          </p:nvSpPr>
          <p:spPr bwMode="auto">
            <a:xfrm>
              <a:off x="4210050" y="3652838"/>
              <a:ext cx="796925" cy="234950"/>
            </a:xfrm>
            <a:custGeom>
              <a:avLst/>
              <a:gdLst>
                <a:gd name="T0" fmla="*/ 3789 w 4184"/>
                <a:gd name="T1" fmla="*/ 0 h 1238"/>
                <a:gd name="T2" fmla="*/ 4082 w 4184"/>
                <a:gd name="T3" fmla="*/ 217 h 1238"/>
                <a:gd name="T4" fmla="*/ 4184 w 4184"/>
                <a:gd name="T5" fmla="*/ 619 h 1238"/>
                <a:gd name="T6" fmla="*/ 4082 w 4184"/>
                <a:gd name="T7" fmla="*/ 1022 h 1238"/>
                <a:gd name="T8" fmla="*/ 3789 w 4184"/>
                <a:gd name="T9" fmla="*/ 1238 h 1238"/>
                <a:gd name="T10" fmla="*/ 3773 w 4184"/>
                <a:gd name="T11" fmla="*/ 1188 h 1238"/>
                <a:gd name="T12" fmla="*/ 3998 w 4184"/>
                <a:gd name="T13" fmla="*/ 989 h 1238"/>
                <a:gd name="T14" fmla="*/ 4071 w 4184"/>
                <a:gd name="T15" fmla="*/ 613 h 1238"/>
                <a:gd name="T16" fmla="*/ 3998 w 4184"/>
                <a:gd name="T17" fmla="*/ 247 h 1238"/>
                <a:gd name="T18" fmla="*/ 3772 w 4184"/>
                <a:gd name="T19" fmla="*/ 51 h 1238"/>
                <a:gd name="T20" fmla="*/ 3789 w 4184"/>
                <a:gd name="T21" fmla="*/ 0 h 1238"/>
                <a:gd name="T22" fmla="*/ 395 w 4184"/>
                <a:gd name="T23" fmla="*/ 0 h 1238"/>
                <a:gd name="T24" fmla="*/ 412 w 4184"/>
                <a:gd name="T25" fmla="*/ 51 h 1238"/>
                <a:gd name="T26" fmla="*/ 186 w 4184"/>
                <a:gd name="T27" fmla="*/ 247 h 1238"/>
                <a:gd name="T28" fmla="*/ 113 w 4184"/>
                <a:gd name="T29" fmla="*/ 613 h 1238"/>
                <a:gd name="T30" fmla="*/ 186 w 4184"/>
                <a:gd name="T31" fmla="*/ 989 h 1238"/>
                <a:gd name="T32" fmla="*/ 410 w 4184"/>
                <a:gd name="T33" fmla="*/ 1188 h 1238"/>
                <a:gd name="T34" fmla="*/ 395 w 4184"/>
                <a:gd name="T35" fmla="*/ 1238 h 1238"/>
                <a:gd name="T36" fmla="*/ 102 w 4184"/>
                <a:gd name="T37" fmla="*/ 1022 h 1238"/>
                <a:gd name="T38" fmla="*/ 0 w 4184"/>
                <a:gd name="T39" fmla="*/ 619 h 1238"/>
                <a:gd name="T40" fmla="*/ 102 w 4184"/>
                <a:gd name="T41" fmla="*/ 217 h 1238"/>
                <a:gd name="T42" fmla="*/ 395 w 4184"/>
                <a:gd name="T43" fmla="*/ 0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84" h="1238">
                  <a:moveTo>
                    <a:pt x="3789" y="0"/>
                  </a:moveTo>
                  <a:cubicBezTo>
                    <a:pt x="3916" y="34"/>
                    <a:pt x="4014" y="106"/>
                    <a:pt x="4082" y="217"/>
                  </a:cubicBezTo>
                  <a:cubicBezTo>
                    <a:pt x="4150" y="328"/>
                    <a:pt x="4184" y="462"/>
                    <a:pt x="4184" y="619"/>
                  </a:cubicBezTo>
                  <a:cubicBezTo>
                    <a:pt x="4184" y="777"/>
                    <a:pt x="4150" y="911"/>
                    <a:pt x="4082" y="1022"/>
                  </a:cubicBezTo>
                  <a:cubicBezTo>
                    <a:pt x="4014" y="1132"/>
                    <a:pt x="3917" y="1204"/>
                    <a:pt x="3789" y="1238"/>
                  </a:cubicBezTo>
                  <a:lnTo>
                    <a:pt x="3773" y="1188"/>
                  </a:lnTo>
                  <a:cubicBezTo>
                    <a:pt x="3874" y="1154"/>
                    <a:pt x="3949" y="1088"/>
                    <a:pt x="3998" y="989"/>
                  </a:cubicBezTo>
                  <a:cubicBezTo>
                    <a:pt x="4046" y="891"/>
                    <a:pt x="4071" y="765"/>
                    <a:pt x="4071" y="613"/>
                  </a:cubicBezTo>
                  <a:cubicBezTo>
                    <a:pt x="4071" y="466"/>
                    <a:pt x="4047" y="344"/>
                    <a:pt x="3998" y="247"/>
                  </a:cubicBezTo>
                  <a:cubicBezTo>
                    <a:pt x="3949" y="149"/>
                    <a:pt x="3874" y="84"/>
                    <a:pt x="3772" y="51"/>
                  </a:cubicBezTo>
                  <a:lnTo>
                    <a:pt x="3789" y="0"/>
                  </a:lnTo>
                  <a:close/>
                  <a:moveTo>
                    <a:pt x="395" y="0"/>
                  </a:moveTo>
                  <a:lnTo>
                    <a:pt x="412" y="51"/>
                  </a:lnTo>
                  <a:cubicBezTo>
                    <a:pt x="311" y="84"/>
                    <a:pt x="235" y="149"/>
                    <a:pt x="186" y="247"/>
                  </a:cubicBezTo>
                  <a:cubicBezTo>
                    <a:pt x="137" y="344"/>
                    <a:pt x="113" y="466"/>
                    <a:pt x="113" y="613"/>
                  </a:cubicBezTo>
                  <a:cubicBezTo>
                    <a:pt x="113" y="765"/>
                    <a:pt x="137" y="891"/>
                    <a:pt x="186" y="989"/>
                  </a:cubicBezTo>
                  <a:cubicBezTo>
                    <a:pt x="235" y="1088"/>
                    <a:pt x="310" y="1154"/>
                    <a:pt x="410" y="1188"/>
                  </a:cubicBezTo>
                  <a:lnTo>
                    <a:pt x="395" y="1238"/>
                  </a:lnTo>
                  <a:cubicBezTo>
                    <a:pt x="267" y="1204"/>
                    <a:pt x="170" y="1132"/>
                    <a:pt x="102" y="1022"/>
                  </a:cubicBezTo>
                  <a:cubicBezTo>
                    <a:pt x="34" y="911"/>
                    <a:pt x="0" y="777"/>
                    <a:pt x="0" y="619"/>
                  </a:cubicBezTo>
                  <a:cubicBezTo>
                    <a:pt x="0" y="462"/>
                    <a:pt x="34" y="328"/>
                    <a:pt x="102" y="217"/>
                  </a:cubicBezTo>
                  <a:cubicBezTo>
                    <a:pt x="170" y="106"/>
                    <a:pt x="268" y="34"/>
                    <a:pt x="39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15" name="Freeform 109">
              <a:extLst>
                <a:ext uri="{FF2B5EF4-FFF2-40B4-BE49-F238E27FC236}">
                  <a16:creationId xmlns:a16="http://schemas.microsoft.com/office/drawing/2014/main" id="{CAF6DD88-B7CB-46F0-DB77-F94146C38412}"/>
                </a:ext>
              </a:extLst>
            </p:cNvPr>
            <p:cNvSpPr>
              <a:spLocks/>
            </p:cNvSpPr>
            <p:nvPr/>
          </p:nvSpPr>
          <p:spPr bwMode="auto">
            <a:xfrm>
              <a:off x="4289425" y="3673475"/>
              <a:ext cx="165100" cy="169862"/>
            </a:xfrm>
            <a:custGeom>
              <a:avLst/>
              <a:gdLst>
                <a:gd name="T0" fmla="*/ 197 w 866"/>
                <a:gd name="T1" fmla="*/ 0 h 890"/>
                <a:gd name="T2" fmla="*/ 461 w 866"/>
                <a:gd name="T3" fmla="*/ 0 h 890"/>
                <a:gd name="T4" fmla="*/ 453 w 866"/>
                <a:gd name="T5" fmla="*/ 31 h 890"/>
                <a:gd name="T6" fmla="*/ 409 w 866"/>
                <a:gd name="T7" fmla="*/ 51 h 890"/>
                <a:gd name="T8" fmla="*/ 392 w 866"/>
                <a:gd name="T9" fmla="*/ 93 h 890"/>
                <a:gd name="T10" fmla="*/ 414 w 866"/>
                <a:gd name="T11" fmla="*/ 198 h 890"/>
                <a:gd name="T12" fmla="*/ 468 w 866"/>
                <a:gd name="T13" fmla="*/ 356 h 890"/>
                <a:gd name="T14" fmla="*/ 588 w 866"/>
                <a:gd name="T15" fmla="*/ 204 h 890"/>
                <a:gd name="T16" fmla="*/ 632 w 866"/>
                <a:gd name="T17" fmla="*/ 146 h 890"/>
                <a:gd name="T18" fmla="*/ 655 w 866"/>
                <a:gd name="T19" fmla="*/ 106 h 890"/>
                <a:gd name="T20" fmla="*/ 662 w 866"/>
                <a:gd name="T21" fmla="*/ 76 h 890"/>
                <a:gd name="T22" fmla="*/ 651 w 866"/>
                <a:gd name="T23" fmla="*/ 46 h 890"/>
                <a:gd name="T24" fmla="*/ 615 w 866"/>
                <a:gd name="T25" fmla="*/ 31 h 890"/>
                <a:gd name="T26" fmla="*/ 622 w 866"/>
                <a:gd name="T27" fmla="*/ 0 h 890"/>
                <a:gd name="T28" fmla="*/ 866 w 866"/>
                <a:gd name="T29" fmla="*/ 0 h 890"/>
                <a:gd name="T30" fmla="*/ 859 w 866"/>
                <a:gd name="T31" fmla="*/ 31 h 890"/>
                <a:gd name="T32" fmla="*/ 822 w 866"/>
                <a:gd name="T33" fmla="*/ 50 h 890"/>
                <a:gd name="T34" fmla="*/ 781 w 866"/>
                <a:gd name="T35" fmla="*/ 90 h 890"/>
                <a:gd name="T36" fmla="*/ 692 w 866"/>
                <a:gd name="T37" fmla="*/ 193 h 890"/>
                <a:gd name="T38" fmla="*/ 498 w 866"/>
                <a:gd name="T39" fmla="*/ 425 h 890"/>
                <a:gd name="T40" fmla="*/ 593 w 866"/>
                <a:gd name="T41" fmla="*/ 690 h 890"/>
                <a:gd name="T42" fmla="*/ 628 w 866"/>
                <a:gd name="T43" fmla="*/ 781 h 890"/>
                <a:gd name="T44" fmla="*/ 652 w 866"/>
                <a:gd name="T45" fmla="*/ 828 h 890"/>
                <a:gd name="T46" fmla="*/ 670 w 866"/>
                <a:gd name="T47" fmla="*/ 845 h 890"/>
                <a:gd name="T48" fmla="*/ 701 w 866"/>
                <a:gd name="T49" fmla="*/ 858 h 890"/>
                <a:gd name="T50" fmla="*/ 694 w 866"/>
                <a:gd name="T51" fmla="*/ 890 h 890"/>
                <a:gd name="T52" fmla="*/ 431 w 866"/>
                <a:gd name="T53" fmla="*/ 890 h 890"/>
                <a:gd name="T54" fmla="*/ 437 w 866"/>
                <a:gd name="T55" fmla="*/ 858 h 890"/>
                <a:gd name="T56" fmla="*/ 483 w 866"/>
                <a:gd name="T57" fmla="*/ 837 h 890"/>
                <a:gd name="T58" fmla="*/ 499 w 866"/>
                <a:gd name="T59" fmla="*/ 796 h 890"/>
                <a:gd name="T60" fmla="*/ 483 w 866"/>
                <a:gd name="T61" fmla="*/ 711 h 890"/>
                <a:gd name="T62" fmla="*/ 416 w 866"/>
                <a:gd name="T63" fmla="*/ 512 h 890"/>
                <a:gd name="T64" fmla="*/ 267 w 866"/>
                <a:gd name="T65" fmla="*/ 698 h 890"/>
                <a:gd name="T66" fmla="*/ 219 w 866"/>
                <a:gd name="T67" fmla="*/ 766 h 890"/>
                <a:gd name="T68" fmla="*/ 204 w 866"/>
                <a:gd name="T69" fmla="*/ 811 h 890"/>
                <a:gd name="T70" fmla="*/ 216 w 866"/>
                <a:gd name="T71" fmla="*/ 846 h 890"/>
                <a:gd name="T72" fmla="*/ 250 w 866"/>
                <a:gd name="T73" fmla="*/ 858 h 890"/>
                <a:gd name="T74" fmla="*/ 243 w 866"/>
                <a:gd name="T75" fmla="*/ 890 h 890"/>
                <a:gd name="T76" fmla="*/ 0 w 866"/>
                <a:gd name="T77" fmla="*/ 890 h 890"/>
                <a:gd name="T78" fmla="*/ 7 w 866"/>
                <a:gd name="T79" fmla="*/ 858 h 890"/>
                <a:gd name="T80" fmla="*/ 43 w 866"/>
                <a:gd name="T81" fmla="*/ 839 h 890"/>
                <a:gd name="T82" fmla="*/ 86 w 866"/>
                <a:gd name="T83" fmla="*/ 797 h 890"/>
                <a:gd name="T84" fmla="*/ 179 w 866"/>
                <a:gd name="T85" fmla="*/ 689 h 890"/>
                <a:gd name="T86" fmla="*/ 386 w 866"/>
                <a:gd name="T87" fmla="*/ 443 h 890"/>
                <a:gd name="T88" fmla="*/ 289 w 866"/>
                <a:gd name="T89" fmla="*/ 175 h 890"/>
                <a:gd name="T90" fmla="*/ 251 w 866"/>
                <a:gd name="T91" fmla="*/ 82 h 890"/>
                <a:gd name="T92" fmla="*/ 224 w 866"/>
                <a:gd name="T93" fmla="*/ 46 h 890"/>
                <a:gd name="T94" fmla="*/ 190 w 866"/>
                <a:gd name="T95" fmla="*/ 31 h 890"/>
                <a:gd name="T96" fmla="*/ 197 w 866"/>
                <a:gd name="T97" fmla="*/ 0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0">
                  <a:moveTo>
                    <a:pt x="197" y="0"/>
                  </a:moveTo>
                  <a:lnTo>
                    <a:pt x="461" y="0"/>
                  </a:lnTo>
                  <a:lnTo>
                    <a:pt x="453" y="31"/>
                  </a:lnTo>
                  <a:cubicBezTo>
                    <a:pt x="435" y="35"/>
                    <a:pt x="420" y="41"/>
                    <a:pt x="409" y="51"/>
                  </a:cubicBezTo>
                  <a:cubicBezTo>
                    <a:pt x="398" y="61"/>
                    <a:pt x="392" y="75"/>
                    <a:pt x="392" y="93"/>
                  </a:cubicBezTo>
                  <a:cubicBezTo>
                    <a:pt x="392" y="121"/>
                    <a:pt x="399" y="156"/>
                    <a:pt x="414" y="198"/>
                  </a:cubicBezTo>
                  <a:lnTo>
                    <a:pt x="468" y="356"/>
                  </a:lnTo>
                  <a:lnTo>
                    <a:pt x="588" y="204"/>
                  </a:lnTo>
                  <a:cubicBezTo>
                    <a:pt x="607" y="180"/>
                    <a:pt x="622" y="161"/>
                    <a:pt x="632" y="146"/>
                  </a:cubicBezTo>
                  <a:cubicBezTo>
                    <a:pt x="643" y="131"/>
                    <a:pt x="650" y="118"/>
                    <a:pt x="655" y="106"/>
                  </a:cubicBezTo>
                  <a:cubicBezTo>
                    <a:pt x="659" y="95"/>
                    <a:pt x="662" y="85"/>
                    <a:pt x="662" y="76"/>
                  </a:cubicBezTo>
                  <a:cubicBezTo>
                    <a:pt x="662" y="64"/>
                    <a:pt x="658" y="54"/>
                    <a:pt x="651" y="46"/>
                  </a:cubicBezTo>
                  <a:cubicBezTo>
                    <a:pt x="644" y="38"/>
                    <a:pt x="632" y="33"/>
                    <a:pt x="615" y="31"/>
                  </a:cubicBezTo>
                  <a:lnTo>
                    <a:pt x="622" y="0"/>
                  </a:lnTo>
                  <a:lnTo>
                    <a:pt x="866" y="0"/>
                  </a:lnTo>
                  <a:lnTo>
                    <a:pt x="859" y="31"/>
                  </a:lnTo>
                  <a:cubicBezTo>
                    <a:pt x="845" y="35"/>
                    <a:pt x="833" y="42"/>
                    <a:pt x="822" y="50"/>
                  </a:cubicBezTo>
                  <a:cubicBezTo>
                    <a:pt x="810" y="59"/>
                    <a:pt x="796" y="72"/>
                    <a:pt x="781" y="90"/>
                  </a:cubicBezTo>
                  <a:cubicBezTo>
                    <a:pt x="765" y="107"/>
                    <a:pt x="735" y="141"/>
                    <a:pt x="692" y="193"/>
                  </a:cubicBezTo>
                  <a:lnTo>
                    <a:pt x="498" y="425"/>
                  </a:lnTo>
                  <a:lnTo>
                    <a:pt x="593" y="690"/>
                  </a:lnTo>
                  <a:cubicBezTo>
                    <a:pt x="607" y="730"/>
                    <a:pt x="619" y="760"/>
                    <a:pt x="628" y="781"/>
                  </a:cubicBezTo>
                  <a:cubicBezTo>
                    <a:pt x="637" y="802"/>
                    <a:pt x="645" y="818"/>
                    <a:pt x="652" y="828"/>
                  </a:cubicBezTo>
                  <a:cubicBezTo>
                    <a:pt x="658" y="835"/>
                    <a:pt x="664" y="841"/>
                    <a:pt x="670" y="845"/>
                  </a:cubicBezTo>
                  <a:cubicBezTo>
                    <a:pt x="676" y="849"/>
                    <a:pt x="686" y="854"/>
                    <a:pt x="701" y="858"/>
                  </a:cubicBezTo>
                  <a:lnTo>
                    <a:pt x="694" y="890"/>
                  </a:lnTo>
                  <a:lnTo>
                    <a:pt x="431" y="890"/>
                  </a:lnTo>
                  <a:lnTo>
                    <a:pt x="437" y="858"/>
                  </a:lnTo>
                  <a:cubicBezTo>
                    <a:pt x="457" y="855"/>
                    <a:pt x="472" y="848"/>
                    <a:pt x="483" y="837"/>
                  </a:cubicBezTo>
                  <a:cubicBezTo>
                    <a:pt x="494" y="827"/>
                    <a:pt x="499" y="813"/>
                    <a:pt x="499" y="796"/>
                  </a:cubicBezTo>
                  <a:cubicBezTo>
                    <a:pt x="499" y="770"/>
                    <a:pt x="494" y="742"/>
                    <a:pt x="483" y="711"/>
                  </a:cubicBezTo>
                  <a:lnTo>
                    <a:pt x="416" y="512"/>
                  </a:lnTo>
                  <a:lnTo>
                    <a:pt x="267" y="698"/>
                  </a:lnTo>
                  <a:cubicBezTo>
                    <a:pt x="245" y="725"/>
                    <a:pt x="229" y="748"/>
                    <a:pt x="219" y="766"/>
                  </a:cubicBezTo>
                  <a:cubicBezTo>
                    <a:pt x="209" y="783"/>
                    <a:pt x="204" y="798"/>
                    <a:pt x="204" y="811"/>
                  </a:cubicBezTo>
                  <a:cubicBezTo>
                    <a:pt x="204" y="828"/>
                    <a:pt x="208" y="840"/>
                    <a:pt x="216" y="846"/>
                  </a:cubicBezTo>
                  <a:cubicBezTo>
                    <a:pt x="224" y="852"/>
                    <a:pt x="235" y="856"/>
                    <a:pt x="250" y="858"/>
                  </a:cubicBezTo>
                  <a:lnTo>
                    <a:pt x="243" y="890"/>
                  </a:lnTo>
                  <a:lnTo>
                    <a:pt x="0" y="890"/>
                  </a:lnTo>
                  <a:lnTo>
                    <a:pt x="7" y="858"/>
                  </a:lnTo>
                  <a:cubicBezTo>
                    <a:pt x="20" y="854"/>
                    <a:pt x="32" y="847"/>
                    <a:pt x="43" y="839"/>
                  </a:cubicBezTo>
                  <a:cubicBezTo>
                    <a:pt x="55" y="831"/>
                    <a:pt x="69" y="817"/>
                    <a:pt x="86" y="797"/>
                  </a:cubicBezTo>
                  <a:cubicBezTo>
                    <a:pt x="104" y="777"/>
                    <a:pt x="135" y="741"/>
                    <a:pt x="179" y="689"/>
                  </a:cubicBezTo>
                  <a:lnTo>
                    <a:pt x="386" y="443"/>
                  </a:lnTo>
                  <a:lnTo>
                    <a:pt x="289" y="175"/>
                  </a:lnTo>
                  <a:cubicBezTo>
                    <a:pt x="273" y="130"/>
                    <a:pt x="260" y="99"/>
                    <a:pt x="251" y="82"/>
                  </a:cubicBezTo>
                  <a:cubicBezTo>
                    <a:pt x="242" y="65"/>
                    <a:pt x="233" y="53"/>
                    <a:pt x="224" y="46"/>
                  </a:cubicBezTo>
                  <a:cubicBezTo>
                    <a:pt x="215" y="39"/>
                    <a:pt x="204" y="34"/>
                    <a:pt x="190" y="31"/>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16" name="Freeform 110">
              <a:extLst>
                <a:ext uri="{FF2B5EF4-FFF2-40B4-BE49-F238E27FC236}">
                  <a16:creationId xmlns:a16="http://schemas.microsoft.com/office/drawing/2014/main" id="{7D05B5D6-291E-5858-FD80-6925E1997FD4}"/>
                </a:ext>
              </a:extLst>
            </p:cNvPr>
            <p:cNvSpPr>
              <a:spLocks/>
            </p:cNvSpPr>
            <p:nvPr/>
          </p:nvSpPr>
          <p:spPr bwMode="auto">
            <a:xfrm>
              <a:off x="4456113" y="3776663"/>
              <a:ext cx="77788" cy="117475"/>
            </a:xfrm>
            <a:custGeom>
              <a:avLst/>
              <a:gdLst>
                <a:gd name="T0" fmla="*/ 234 w 404"/>
                <a:gd name="T1" fmla="*/ 0 h 614"/>
                <a:gd name="T2" fmla="*/ 263 w 404"/>
                <a:gd name="T3" fmla="*/ 0 h 614"/>
                <a:gd name="T4" fmla="*/ 262 w 404"/>
                <a:gd name="T5" fmla="*/ 47 h 614"/>
                <a:gd name="T6" fmla="*/ 261 w 404"/>
                <a:gd name="T7" fmla="*/ 87 h 614"/>
                <a:gd name="T8" fmla="*/ 261 w 404"/>
                <a:gd name="T9" fmla="*/ 126 h 614"/>
                <a:gd name="T10" fmla="*/ 261 w 404"/>
                <a:gd name="T11" fmla="*/ 488 h 614"/>
                <a:gd name="T12" fmla="*/ 262 w 404"/>
                <a:gd name="T13" fmla="*/ 514 h 614"/>
                <a:gd name="T14" fmla="*/ 265 w 404"/>
                <a:gd name="T15" fmla="*/ 532 h 614"/>
                <a:gd name="T16" fmla="*/ 271 w 404"/>
                <a:gd name="T17" fmla="*/ 544 h 614"/>
                <a:gd name="T18" fmla="*/ 279 w 404"/>
                <a:gd name="T19" fmla="*/ 553 h 614"/>
                <a:gd name="T20" fmla="*/ 294 w 404"/>
                <a:gd name="T21" fmla="*/ 562 h 614"/>
                <a:gd name="T22" fmla="*/ 319 w 404"/>
                <a:gd name="T23" fmla="*/ 568 h 614"/>
                <a:gd name="T24" fmla="*/ 354 w 404"/>
                <a:gd name="T25" fmla="*/ 571 h 614"/>
                <a:gd name="T26" fmla="*/ 404 w 404"/>
                <a:gd name="T27" fmla="*/ 573 h 614"/>
                <a:gd name="T28" fmla="*/ 404 w 404"/>
                <a:gd name="T29" fmla="*/ 614 h 614"/>
                <a:gd name="T30" fmla="*/ 26 w 404"/>
                <a:gd name="T31" fmla="*/ 614 h 614"/>
                <a:gd name="T32" fmla="*/ 26 w 404"/>
                <a:gd name="T33" fmla="*/ 573 h 614"/>
                <a:gd name="T34" fmla="*/ 74 w 404"/>
                <a:gd name="T35" fmla="*/ 570 h 614"/>
                <a:gd name="T36" fmla="*/ 107 w 404"/>
                <a:gd name="T37" fmla="*/ 567 h 614"/>
                <a:gd name="T38" fmla="*/ 129 w 404"/>
                <a:gd name="T39" fmla="*/ 562 h 614"/>
                <a:gd name="T40" fmla="*/ 144 w 404"/>
                <a:gd name="T41" fmla="*/ 556 h 614"/>
                <a:gd name="T42" fmla="*/ 155 w 404"/>
                <a:gd name="T43" fmla="*/ 547 h 614"/>
                <a:gd name="T44" fmla="*/ 163 w 404"/>
                <a:gd name="T45" fmla="*/ 534 h 614"/>
                <a:gd name="T46" fmla="*/ 167 w 404"/>
                <a:gd name="T47" fmla="*/ 515 h 614"/>
                <a:gd name="T48" fmla="*/ 169 w 404"/>
                <a:gd name="T49" fmla="*/ 488 h 614"/>
                <a:gd name="T50" fmla="*/ 169 w 404"/>
                <a:gd name="T51" fmla="*/ 146 h 614"/>
                <a:gd name="T52" fmla="*/ 162 w 404"/>
                <a:gd name="T53" fmla="*/ 120 h 614"/>
                <a:gd name="T54" fmla="*/ 141 w 404"/>
                <a:gd name="T55" fmla="*/ 113 h 614"/>
                <a:gd name="T56" fmla="*/ 98 w 404"/>
                <a:gd name="T57" fmla="*/ 128 h 614"/>
                <a:gd name="T58" fmla="*/ 22 w 404"/>
                <a:gd name="T59" fmla="*/ 173 h 614"/>
                <a:gd name="T60" fmla="*/ 11 w 404"/>
                <a:gd name="T61" fmla="*/ 151 h 614"/>
                <a:gd name="T62" fmla="*/ 0 w 404"/>
                <a:gd name="T63" fmla="*/ 129 h 614"/>
                <a:gd name="T64" fmla="*/ 117 w 404"/>
                <a:gd name="T65" fmla="*/ 64 h 614"/>
                <a:gd name="T66" fmla="*/ 234 w 404"/>
                <a:gd name="T6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4" h="614">
                  <a:moveTo>
                    <a:pt x="234" y="0"/>
                  </a:moveTo>
                  <a:lnTo>
                    <a:pt x="263" y="0"/>
                  </a:lnTo>
                  <a:cubicBezTo>
                    <a:pt x="263" y="18"/>
                    <a:pt x="262" y="33"/>
                    <a:pt x="262" y="47"/>
                  </a:cubicBezTo>
                  <a:cubicBezTo>
                    <a:pt x="262" y="61"/>
                    <a:pt x="262" y="74"/>
                    <a:pt x="261" y="87"/>
                  </a:cubicBezTo>
                  <a:cubicBezTo>
                    <a:pt x="261" y="100"/>
                    <a:pt x="261" y="113"/>
                    <a:pt x="261" y="126"/>
                  </a:cubicBezTo>
                  <a:lnTo>
                    <a:pt x="261" y="488"/>
                  </a:lnTo>
                  <a:cubicBezTo>
                    <a:pt x="261" y="498"/>
                    <a:pt x="261" y="507"/>
                    <a:pt x="262" y="514"/>
                  </a:cubicBezTo>
                  <a:cubicBezTo>
                    <a:pt x="263" y="521"/>
                    <a:pt x="264" y="527"/>
                    <a:pt x="265" y="532"/>
                  </a:cubicBezTo>
                  <a:cubicBezTo>
                    <a:pt x="267" y="537"/>
                    <a:pt x="268" y="541"/>
                    <a:pt x="271" y="544"/>
                  </a:cubicBezTo>
                  <a:cubicBezTo>
                    <a:pt x="273" y="548"/>
                    <a:pt x="276" y="551"/>
                    <a:pt x="279" y="553"/>
                  </a:cubicBezTo>
                  <a:cubicBezTo>
                    <a:pt x="283" y="557"/>
                    <a:pt x="288" y="560"/>
                    <a:pt x="294" y="562"/>
                  </a:cubicBezTo>
                  <a:cubicBezTo>
                    <a:pt x="301" y="564"/>
                    <a:pt x="309" y="566"/>
                    <a:pt x="319" y="568"/>
                  </a:cubicBezTo>
                  <a:cubicBezTo>
                    <a:pt x="329" y="569"/>
                    <a:pt x="340" y="570"/>
                    <a:pt x="354" y="571"/>
                  </a:cubicBezTo>
                  <a:cubicBezTo>
                    <a:pt x="368" y="572"/>
                    <a:pt x="385" y="572"/>
                    <a:pt x="404" y="573"/>
                  </a:cubicBezTo>
                  <a:lnTo>
                    <a:pt x="404" y="614"/>
                  </a:lnTo>
                  <a:lnTo>
                    <a:pt x="26" y="614"/>
                  </a:lnTo>
                  <a:lnTo>
                    <a:pt x="26" y="573"/>
                  </a:lnTo>
                  <a:cubicBezTo>
                    <a:pt x="45" y="572"/>
                    <a:pt x="61" y="571"/>
                    <a:pt x="74" y="570"/>
                  </a:cubicBezTo>
                  <a:cubicBezTo>
                    <a:pt x="87" y="570"/>
                    <a:pt x="98" y="568"/>
                    <a:pt x="107" y="567"/>
                  </a:cubicBezTo>
                  <a:cubicBezTo>
                    <a:pt x="116" y="566"/>
                    <a:pt x="124" y="564"/>
                    <a:pt x="129" y="562"/>
                  </a:cubicBezTo>
                  <a:cubicBezTo>
                    <a:pt x="135" y="561"/>
                    <a:pt x="140" y="558"/>
                    <a:pt x="144" y="556"/>
                  </a:cubicBezTo>
                  <a:cubicBezTo>
                    <a:pt x="148" y="553"/>
                    <a:pt x="152" y="550"/>
                    <a:pt x="155" y="547"/>
                  </a:cubicBezTo>
                  <a:cubicBezTo>
                    <a:pt x="158" y="543"/>
                    <a:pt x="161" y="539"/>
                    <a:pt x="163" y="534"/>
                  </a:cubicBezTo>
                  <a:cubicBezTo>
                    <a:pt x="165" y="529"/>
                    <a:pt x="166" y="523"/>
                    <a:pt x="167" y="515"/>
                  </a:cubicBezTo>
                  <a:cubicBezTo>
                    <a:pt x="169" y="508"/>
                    <a:pt x="169" y="499"/>
                    <a:pt x="169" y="488"/>
                  </a:cubicBezTo>
                  <a:lnTo>
                    <a:pt x="169" y="146"/>
                  </a:lnTo>
                  <a:cubicBezTo>
                    <a:pt x="169" y="134"/>
                    <a:pt x="167" y="125"/>
                    <a:pt x="162" y="120"/>
                  </a:cubicBezTo>
                  <a:cubicBezTo>
                    <a:pt x="157" y="115"/>
                    <a:pt x="150" y="113"/>
                    <a:pt x="141" y="113"/>
                  </a:cubicBezTo>
                  <a:cubicBezTo>
                    <a:pt x="132" y="113"/>
                    <a:pt x="117" y="118"/>
                    <a:pt x="98" y="128"/>
                  </a:cubicBezTo>
                  <a:cubicBezTo>
                    <a:pt x="78" y="138"/>
                    <a:pt x="53" y="153"/>
                    <a:pt x="22" y="173"/>
                  </a:cubicBezTo>
                  <a:cubicBezTo>
                    <a:pt x="18" y="166"/>
                    <a:pt x="14" y="159"/>
                    <a:pt x="11" y="151"/>
                  </a:cubicBezTo>
                  <a:cubicBezTo>
                    <a:pt x="7" y="144"/>
                    <a:pt x="4" y="136"/>
                    <a:pt x="0" y="129"/>
                  </a:cubicBezTo>
                  <a:cubicBezTo>
                    <a:pt x="39" y="107"/>
                    <a:pt x="78" y="86"/>
                    <a:pt x="117" y="64"/>
                  </a:cubicBezTo>
                  <a:cubicBezTo>
                    <a:pt x="156" y="43"/>
                    <a:pt x="195" y="21"/>
                    <a:pt x="23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17" name="Freeform 111">
              <a:extLst>
                <a:ext uri="{FF2B5EF4-FFF2-40B4-BE49-F238E27FC236}">
                  <a16:creationId xmlns:a16="http://schemas.microsoft.com/office/drawing/2014/main" id="{28C24A00-0AA4-1741-7FC0-365B37485FF1}"/>
                </a:ext>
              </a:extLst>
            </p:cNvPr>
            <p:cNvSpPr>
              <a:spLocks/>
            </p:cNvSpPr>
            <p:nvPr/>
          </p:nvSpPr>
          <p:spPr bwMode="auto">
            <a:xfrm>
              <a:off x="4560888" y="3813175"/>
              <a:ext cx="36513" cy="63500"/>
            </a:xfrm>
            <a:custGeom>
              <a:avLst/>
              <a:gdLst>
                <a:gd name="T0" fmla="*/ 72 w 195"/>
                <a:gd name="T1" fmla="*/ 0 h 331"/>
                <a:gd name="T2" fmla="*/ 186 w 195"/>
                <a:gd name="T3" fmla="*/ 0 h 331"/>
                <a:gd name="T4" fmla="*/ 195 w 195"/>
                <a:gd name="T5" fmla="*/ 90 h 331"/>
                <a:gd name="T6" fmla="*/ 180 w 195"/>
                <a:gd name="T7" fmla="*/ 173 h 331"/>
                <a:gd name="T8" fmla="*/ 130 w 195"/>
                <a:gd name="T9" fmla="*/ 248 h 331"/>
                <a:gd name="T10" fmla="*/ 36 w 195"/>
                <a:gd name="T11" fmla="*/ 331 h 331"/>
                <a:gd name="T12" fmla="*/ 0 w 195"/>
                <a:gd name="T13" fmla="*/ 291 h 331"/>
                <a:gd name="T14" fmla="*/ 49 w 195"/>
                <a:gd name="T15" fmla="*/ 235 h 331"/>
                <a:gd name="T16" fmla="*/ 70 w 195"/>
                <a:gd name="T17" fmla="*/ 178 h 331"/>
                <a:gd name="T18" fmla="*/ 77 w 195"/>
                <a:gd name="T19" fmla="*/ 97 h 331"/>
                <a:gd name="T20" fmla="*/ 72 w 195"/>
                <a:gd name="T2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1">
                  <a:moveTo>
                    <a:pt x="72" y="0"/>
                  </a:moveTo>
                  <a:lnTo>
                    <a:pt x="186" y="0"/>
                  </a:lnTo>
                  <a:cubicBezTo>
                    <a:pt x="192" y="30"/>
                    <a:pt x="195" y="60"/>
                    <a:pt x="195" y="90"/>
                  </a:cubicBezTo>
                  <a:cubicBezTo>
                    <a:pt x="195" y="120"/>
                    <a:pt x="190" y="148"/>
                    <a:pt x="180" y="173"/>
                  </a:cubicBezTo>
                  <a:cubicBezTo>
                    <a:pt x="169" y="198"/>
                    <a:pt x="153" y="223"/>
                    <a:pt x="130" y="248"/>
                  </a:cubicBezTo>
                  <a:cubicBezTo>
                    <a:pt x="107" y="273"/>
                    <a:pt x="76" y="301"/>
                    <a:pt x="36" y="331"/>
                  </a:cubicBezTo>
                  <a:lnTo>
                    <a:pt x="0" y="291"/>
                  </a:lnTo>
                  <a:cubicBezTo>
                    <a:pt x="23" y="270"/>
                    <a:pt x="39" y="252"/>
                    <a:pt x="49" y="235"/>
                  </a:cubicBezTo>
                  <a:cubicBezTo>
                    <a:pt x="59" y="218"/>
                    <a:pt x="66" y="199"/>
                    <a:pt x="70" y="178"/>
                  </a:cubicBezTo>
                  <a:cubicBezTo>
                    <a:pt x="75" y="156"/>
                    <a:pt x="77" y="130"/>
                    <a:pt x="77" y="97"/>
                  </a:cubicBezTo>
                  <a:cubicBezTo>
                    <a:pt x="77" y="64"/>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18" name="Freeform 112">
              <a:extLst>
                <a:ext uri="{FF2B5EF4-FFF2-40B4-BE49-F238E27FC236}">
                  <a16:creationId xmlns:a16="http://schemas.microsoft.com/office/drawing/2014/main" id="{F95FB00A-6E62-6C21-FA92-8151728CF1AA}"/>
                </a:ext>
              </a:extLst>
            </p:cNvPr>
            <p:cNvSpPr>
              <a:spLocks/>
            </p:cNvSpPr>
            <p:nvPr/>
          </p:nvSpPr>
          <p:spPr bwMode="auto">
            <a:xfrm>
              <a:off x="4649788" y="3673475"/>
              <a:ext cx="165100" cy="169862"/>
            </a:xfrm>
            <a:custGeom>
              <a:avLst/>
              <a:gdLst>
                <a:gd name="T0" fmla="*/ 197 w 866"/>
                <a:gd name="T1" fmla="*/ 0 h 890"/>
                <a:gd name="T2" fmla="*/ 461 w 866"/>
                <a:gd name="T3" fmla="*/ 0 h 890"/>
                <a:gd name="T4" fmla="*/ 453 w 866"/>
                <a:gd name="T5" fmla="*/ 31 h 890"/>
                <a:gd name="T6" fmla="*/ 409 w 866"/>
                <a:gd name="T7" fmla="*/ 51 h 890"/>
                <a:gd name="T8" fmla="*/ 392 w 866"/>
                <a:gd name="T9" fmla="*/ 93 h 890"/>
                <a:gd name="T10" fmla="*/ 414 w 866"/>
                <a:gd name="T11" fmla="*/ 198 h 890"/>
                <a:gd name="T12" fmla="*/ 468 w 866"/>
                <a:gd name="T13" fmla="*/ 356 h 890"/>
                <a:gd name="T14" fmla="*/ 588 w 866"/>
                <a:gd name="T15" fmla="*/ 204 h 890"/>
                <a:gd name="T16" fmla="*/ 632 w 866"/>
                <a:gd name="T17" fmla="*/ 146 h 890"/>
                <a:gd name="T18" fmla="*/ 655 w 866"/>
                <a:gd name="T19" fmla="*/ 106 h 890"/>
                <a:gd name="T20" fmla="*/ 662 w 866"/>
                <a:gd name="T21" fmla="*/ 76 h 890"/>
                <a:gd name="T22" fmla="*/ 651 w 866"/>
                <a:gd name="T23" fmla="*/ 46 h 890"/>
                <a:gd name="T24" fmla="*/ 615 w 866"/>
                <a:gd name="T25" fmla="*/ 31 h 890"/>
                <a:gd name="T26" fmla="*/ 622 w 866"/>
                <a:gd name="T27" fmla="*/ 0 h 890"/>
                <a:gd name="T28" fmla="*/ 866 w 866"/>
                <a:gd name="T29" fmla="*/ 0 h 890"/>
                <a:gd name="T30" fmla="*/ 859 w 866"/>
                <a:gd name="T31" fmla="*/ 31 h 890"/>
                <a:gd name="T32" fmla="*/ 822 w 866"/>
                <a:gd name="T33" fmla="*/ 50 h 890"/>
                <a:gd name="T34" fmla="*/ 781 w 866"/>
                <a:gd name="T35" fmla="*/ 90 h 890"/>
                <a:gd name="T36" fmla="*/ 692 w 866"/>
                <a:gd name="T37" fmla="*/ 193 h 890"/>
                <a:gd name="T38" fmla="*/ 498 w 866"/>
                <a:gd name="T39" fmla="*/ 425 h 890"/>
                <a:gd name="T40" fmla="*/ 593 w 866"/>
                <a:gd name="T41" fmla="*/ 690 h 890"/>
                <a:gd name="T42" fmla="*/ 628 w 866"/>
                <a:gd name="T43" fmla="*/ 781 h 890"/>
                <a:gd name="T44" fmla="*/ 652 w 866"/>
                <a:gd name="T45" fmla="*/ 828 h 890"/>
                <a:gd name="T46" fmla="*/ 670 w 866"/>
                <a:gd name="T47" fmla="*/ 845 h 890"/>
                <a:gd name="T48" fmla="*/ 701 w 866"/>
                <a:gd name="T49" fmla="*/ 858 h 890"/>
                <a:gd name="T50" fmla="*/ 694 w 866"/>
                <a:gd name="T51" fmla="*/ 890 h 890"/>
                <a:gd name="T52" fmla="*/ 431 w 866"/>
                <a:gd name="T53" fmla="*/ 890 h 890"/>
                <a:gd name="T54" fmla="*/ 437 w 866"/>
                <a:gd name="T55" fmla="*/ 858 h 890"/>
                <a:gd name="T56" fmla="*/ 483 w 866"/>
                <a:gd name="T57" fmla="*/ 837 h 890"/>
                <a:gd name="T58" fmla="*/ 499 w 866"/>
                <a:gd name="T59" fmla="*/ 796 h 890"/>
                <a:gd name="T60" fmla="*/ 483 w 866"/>
                <a:gd name="T61" fmla="*/ 711 h 890"/>
                <a:gd name="T62" fmla="*/ 416 w 866"/>
                <a:gd name="T63" fmla="*/ 512 h 890"/>
                <a:gd name="T64" fmla="*/ 267 w 866"/>
                <a:gd name="T65" fmla="*/ 698 h 890"/>
                <a:gd name="T66" fmla="*/ 219 w 866"/>
                <a:gd name="T67" fmla="*/ 766 h 890"/>
                <a:gd name="T68" fmla="*/ 204 w 866"/>
                <a:gd name="T69" fmla="*/ 811 h 890"/>
                <a:gd name="T70" fmla="*/ 216 w 866"/>
                <a:gd name="T71" fmla="*/ 846 h 890"/>
                <a:gd name="T72" fmla="*/ 250 w 866"/>
                <a:gd name="T73" fmla="*/ 858 h 890"/>
                <a:gd name="T74" fmla="*/ 243 w 866"/>
                <a:gd name="T75" fmla="*/ 890 h 890"/>
                <a:gd name="T76" fmla="*/ 0 w 866"/>
                <a:gd name="T77" fmla="*/ 890 h 890"/>
                <a:gd name="T78" fmla="*/ 7 w 866"/>
                <a:gd name="T79" fmla="*/ 858 h 890"/>
                <a:gd name="T80" fmla="*/ 43 w 866"/>
                <a:gd name="T81" fmla="*/ 839 h 890"/>
                <a:gd name="T82" fmla="*/ 86 w 866"/>
                <a:gd name="T83" fmla="*/ 797 h 890"/>
                <a:gd name="T84" fmla="*/ 179 w 866"/>
                <a:gd name="T85" fmla="*/ 689 h 890"/>
                <a:gd name="T86" fmla="*/ 386 w 866"/>
                <a:gd name="T87" fmla="*/ 443 h 890"/>
                <a:gd name="T88" fmla="*/ 289 w 866"/>
                <a:gd name="T89" fmla="*/ 175 h 890"/>
                <a:gd name="T90" fmla="*/ 251 w 866"/>
                <a:gd name="T91" fmla="*/ 82 h 890"/>
                <a:gd name="T92" fmla="*/ 224 w 866"/>
                <a:gd name="T93" fmla="*/ 46 h 890"/>
                <a:gd name="T94" fmla="*/ 190 w 866"/>
                <a:gd name="T95" fmla="*/ 31 h 890"/>
                <a:gd name="T96" fmla="*/ 197 w 866"/>
                <a:gd name="T97" fmla="*/ 0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0">
                  <a:moveTo>
                    <a:pt x="197" y="0"/>
                  </a:moveTo>
                  <a:lnTo>
                    <a:pt x="461" y="0"/>
                  </a:lnTo>
                  <a:lnTo>
                    <a:pt x="453" y="31"/>
                  </a:lnTo>
                  <a:cubicBezTo>
                    <a:pt x="435" y="35"/>
                    <a:pt x="420" y="41"/>
                    <a:pt x="409" y="51"/>
                  </a:cubicBezTo>
                  <a:cubicBezTo>
                    <a:pt x="398" y="61"/>
                    <a:pt x="392" y="75"/>
                    <a:pt x="392" y="93"/>
                  </a:cubicBezTo>
                  <a:cubicBezTo>
                    <a:pt x="392" y="121"/>
                    <a:pt x="399" y="156"/>
                    <a:pt x="414" y="198"/>
                  </a:cubicBezTo>
                  <a:lnTo>
                    <a:pt x="468" y="356"/>
                  </a:lnTo>
                  <a:lnTo>
                    <a:pt x="588" y="204"/>
                  </a:lnTo>
                  <a:cubicBezTo>
                    <a:pt x="607" y="180"/>
                    <a:pt x="622" y="161"/>
                    <a:pt x="632" y="146"/>
                  </a:cubicBezTo>
                  <a:cubicBezTo>
                    <a:pt x="643" y="131"/>
                    <a:pt x="650" y="118"/>
                    <a:pt x="655" y="106"/>
                  </a:cubicBezTo>
                  <a:cubicBezTo>
                    <a:pt x="659" y="95"/>
                    <a:pt x="662" y="85"/>
                    <a:pt x="662" y="76"/>
                  </a:cubicBezTo>
                  <a:cubicBezTo>
                    <a:pt x="662" y="64"/>
                    <a:pt x="658" y="54"/>
                    <a:pt x="651" y="46"/>
                  </a:cubicBezTo>
                  <a:cubicBezTo>
                    <a:pt x="644" y="38"/>
                    <a:pt x="632" y="33"/>
                    <a:pt x="615" y="31"/>
                  </a:cubicBezTo>
                  <a:lnTo>
                    <a:pt x="622" y="0"/>
                  </a:lnTo>
                  <a:lnTo>
                    <a:pt x="866" y="0"/>
                  </a:lnTo>
                  <a:lnTo>
                    <a:pt x="859" y="31"/>
                  </a:lnTo>
                  <a:cubicBezTo>
                    <a:pt x="845" y="35"/>
                    <a:pt x="833" y="42"/>
                    <a:pt x="822" y="50"/>
                  </a:cubicBezTo>
                  <a:cubicBezTo>
                    <a:pt x="810" y="59"/>
                    <a:pt x="796" y="72"/>
                    <a:pt x="781" y="90"/>
                  </a:cubicBezTo>
                  <a:cubicBezTo>
                    <a:pt x="765" y="107"/>
                    <a:pt x="735" y="141"/>
                    <a:pt x="692" y="193"/>
                  </a:cubicBezTo>
                  <a:lnTo>
                    <a:pt x="498" y="425"/>
                  </a:lnTo>
                  <a:lnTo>
                    <a:pt x="593" y="690"/>
                  </a:lnTo>
                  <a:cubicBezTo>
                    <a:pt x="607" y="730"/>
                    <a:pt x="619" y="760"/>
                    <a:pt x="628" y="781"/>
                  </a:cubicBezTo>
                  <a:cubicBezTo>
                    <a:pt x="637" y="802"/>
                    <a:pt x="645" y="818"/>
                    <a:pt x="652" y="828"/>
                  </a:cubicBezTo>
                  <a:cubicBezTo>
                    <a:pt x="658" y="835"/>
                    <a:pt x="664" y="841"/>
                    <a:pt x="670" y="845"/>
                  </a:cubicBezTo>
                  <a:cubicBezTo>
                    <a:pt x="676" y="849"/>
                    <a:pt x="686" y="854"/>
                    <a:pt x="701" y="858"/>
                  </a:cubicBezTo>
                  <a:lnTo>
                    <a:pt x="694" y="890"/>
                  </a:lnTo>
                  <a:lnTo>
                    <a:pt x="431" y="890"/>
                  </a:lnTo>
                  <a:lnTo>
                    <a:pt x="437" y="858"/>
                  </a:lnTo>
                  <a:cubicBezTo>
                    <a:pt x="457" y="855"/>
                    <a:pt x="472" y="848"/>
                    <a:pt x="483" y="837"/>
                  </a:cubicBezTo>
                  <a:cubicBezTo>
                    <a:pt x="494" y="827"/>
                    <a:pt x="499" y="813"/>
                    <a:pt x="499" y="796"/>
                  </a:cubicBezTo>
                  <a:cubicBezTo>
                    <a:pt x="499" y="770"/>
                    <a:pt x="494" y="742"/>
                    <a:pt x="483" y="711"/>
                  </a:cubicBezTo>
                  <a:lnTo>
                    <a:pt x="416" y="512"/>
                  </a:lnTo>
                  <a:lnTo>
                    <a:pt x="267" y="698"/>
                  </a:lnTo>
                  <a:cubicBezTo>
                    <a:pt x="245" y="725"/>
                    <a:pt x="229" y="748"/>
                    <a:pt x="219" y="766"/>
                  </a:cubicBezTo>
                  <a:cubicBezTo>
                    <a:pt x="209" y="783"/>
                    <a:pt x="204" y="798"/>
                    <a:pt x="204" y="811"/>
                  </a:cubicBezTo>
                  <a:cubicBezTo>
                    <a:pt x="204" y="828"/>
                    <a:pt x="208" y="840"/>
                    <a:pt x="216" y="846"/>
                  </a:cubicBezTo>
                  <a:cubicBezTo>
                    <a:pt x="224" y="852"/>
                    <a:pt x="235" y="856"/>
                    <a:pt x="250" y="858"/>
                  </a:cubicBezTo>
                  <a:lnTo>
                    <a:pt x="243" y="890"/>
                  </a:lnTo>
                  <a:lnTo>
                    <a:pt x="0" y="890"/>
                  </a:lnTo>
                  <a:lnTo>
                    <a:pt x="7" y="858"/>
                  </a:lnTo>
                  <a:cubicBezTo>
                    <a:pt x="20" y="854"/>
                    <a:pt x="32" y="847"/>
                    <a:pt x="43" y="839"/>
                  </a:cubicBezTo>
                  <a:cubicBezTo>
                    <a:pt x="55" y="831"/>
                    <a:pt x="69" y="817"/>
                    <a:pt x="86" y="797"/>
                  </a:cubicBezTo>
                  <a:cubicBezTo>
                    <a:pt x="104" y="777"/>
                    <a:pt x="135" y="741"/>
                    <a:pt x="179" y="689"/>
                  </a:cubicBezTo>
                  <a:lnTo>
                    <a:pt x="386" y="443"/>
                  </a:lnTo>
                  <a:lnTo>
                    <a:pt x="289" y="175"/>
                  </a:lnTo>
                  <a:cubicBezTo>
                    <a:pt x="273" y="130"/>
                    <a:pt x="260" y="99"/>
                    <a:pt x="251" y="82"/>
                  </a:cubicBezTo>
                  <a:cubicBezTo>
                    <a:pt x="242" y="65"/>
                    <a:pt x="233" y="53"/>
                    <a:pt x="224" y="46"/>
                  </a:cubicBezTo>
                  <a:cubicBezTo>
                    <a:pt x="215" y="39"/>
                    <a:pt x="204" y="34"/>
                    <a:pt x="190" y="31"/>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19" name="Freeform 113">
              <a:extLst>
                <a:ext uri="{FF2B5EF4-FFF2-40B4-BE49-F238E27FC236}">
                  <a16:creationId xmlns:a16="http://schemas.microsoft.com/office/drawing/2014/main" id="{8CF77834-2017-B314-36B2-D872FC35207A}"/>
                </a:ext>
              </a:extLst>
            </p:cNvPr>
            <p:cNvSpPr>
              <a:spLocks/>
            </p:cNvSpPr>
            <p:nvPr/>
          </p:nvSpPr>
          <p:spPr bwMode="auto">
            <a:xfrm>
              <a:off x="4818063" y="3776663"/>
              <a:ext cx="79375" cy="117475"/>
            </a:xfrm>
            <a:custGeom>
              <a:avLst/>
              <a:gdLst>
                <a:gd name="T0" fmla="*/ 219 w 412"/>
                <a:gd name="T1" fmla="*/ 0 h 617"/>
                <a:gd name="T2" fmla="*/ 304 w 412"/>
                <a:gd name="T3" fmla="*/ 11 h 617"/>
                <a:gd name="T4" fmla="*/ 361 w 412"/>
                <a:gd name="T5" fmla="*/ 41 h 617"/>
                <a:gd name="T6" fmla="*/ 392 w 412"/>
                <a:gd name="T7" fmla="*/ 87 h 617"/>
                <a:gd name="T8" fmla="*/ 402 w 412"/>
                <a:gd name="T9" fmla="*/ 145 h 617"/>
                <a:gd name="T10" fmla="*/ 400 w 412"/>
                <a:gd name="T11" fmla="*/ 179 h 617"/>
                <a:gd name="T12" fmla="*/ 391 w 412"/>
                <a:gd name="T13" fmla="*/ 211 h 617"/>
                <a:gd name="T14" fmla="*/ 374 w 412"/>
                <a:gd name="T15" fmla="*/ 242 h 617"/>
                <a:gd name="T16" fmla="*/ 347 w 412"/>
                <a:gd name="T17" fmla="*/ 275 h 617"/>
                <a:gd name="T18" fmla="*/ 316 w 412"/>
                <a:gd name="T19" fmla="*/ 311 h 617"/>
                <a:gd name="T20" fmla="*/ 275 w 412"/>
                <a:gd name="T21" fmla="*/ 353 h 617"/>
                <a:gd name="T22" fmla="*/ 227 w 412"/>
                <a:gd name="T23" fmla="*/ 401 h 617"/>
                <a:gd name="T24" fmla="*/ 179 w 412"/>
                <a:gd name="T25" fmla="*/ 450 h 617"/>
                <a:gd name="T26" fmla="*/ 136 w 412"/>
                <a:gd name="T27" fmla="*/ 497 h 617"/>
                <a:gd name="T28" fmla="*/ 104 w 412"/>
                <a:gd name="T29" fmla="*/ 539 h 617"/>
                <a:gd name="T30" fmla="*/ 281 w 412"/>
                <a:gd name="T31" fmla="*/ 539 h 617"/>
                <a:gd name="T32" fmla="*/ 316 w 412"/>
                <a:gd name="T33" fmla="*/ 538 h 617"/>
                <a:gd name="T34" fmla="*/ 339 w 412"/>
                <a:gd name="T35" fmla="*/ 530 h 617"/>
                <a:gd name="T36" fmla="*/ 354 w 412"/>
                <a:gd name="T37" fmla="*/ 513 h 617"/>
                <a:gd name="T38" fmla="*/ 368 w 412"/>
                <a:gd name="T39" fmla="*/ 481 h 617"/>
                <a:gd name="T40" fmla="*/ 412 w 412"/>
                <a:gd name="T41" fmla="*/ 481 h 617"/>
                <a:gd name="T42" fmla="*/ 408 w 412"/>
                <a:gd name="T43" fmla="*/ 549 h 617"/>
                <a:gd name="T44" fmla="*/ 403 w 412"/>
                <a:gd name="T45" fmla="*/ 617 h 617"/>
                <a:gd name="T46" fmla="*/ 0 w 412"/>
                <a:gd name="T47" fmla="*/ 617 h 617"/>
                <a:gd name="T48" fmla="*/ 0 w 412"/>
                <a:gd name="T49" fmla="*/ 592 h 617"/>
                <a:gd name="T50" fmla="*/ 26 w 412"/>
                <a:gd name="T51" fmla="*/ 541 h 617"/>
                <a:gd name="T52" fmla="*/ 61 w 412"/>
                <a:gd name="T53" fmla="*/ 491 h 617"/>
                <a:gd name="T54" fmla="*/ 104 w 412"/>
                <a:gd name="T55" fmla="*/ 438 h 617"/>
                <a:gd name="T56" fmla="*/ 158 w 412"/>
                <a:gd name="T57" fmla="*/ 381 h 617"/>
                <a:gd name="T58" fmla="*/ 231 w 412"/>
                <a:gd name="T59" fmla="*/ 304 h 617"/>
                <a:gd name="T60" fmla="*/ 275 w 412"/>
                <a:gd name="T61" fmla="*/ 248 h 617"/>
                <a:gd name="T62" fmla="*/ 297 w 412"/>
                <a:gd name="T63" fmla="*/ 202 h 617"/>
                <a:gd name="T64" fmla="*/ 303 w 412"/>
                <a:gd name="T65" fmla="*/ 157 h 617"/>
                <a:gd name="T66" fmla="*/ 296 w 412"/>
                <a:gd name="T67" fmla="*/ 112 h 617"/>
                <a:gd name="T68" fmla="*/ 276 w 412"/>
                <a:gd name="T69" fmla="*/ 77 h 617"/>
                <a:gd name="T70" fmla="*/ 244 w 412"/>
                <a:gd name="T71" fmla="*/ 55 h 617"/>
                <a:gd name="T72" fmla="*/ 198 w 412"/>
                <a:gd name="T73" fmla="*/ 47 h 617"/>
                <a:gd name="T74" fmla="*/ 124 w 412"/>
                <a:gd name="T75" fmla="*/ 71 h 617"/>
                <a:gd name="T76" fmla="*/ 77 w 412"/>
                <a:gd name="T77" fmla="*/ 141 h 617"/>
                <a:gd name="T78" fmla="*/ 15 w 412"/>
                <a:gd name="T79" fmla="*/ 141 h 617"/>
                <a:gd name="T80" fmla="*/ 15 w 412"/>
                <a:gd name="T81" fmla="*/ 48 h 617"/>
                <a:gd name="T82" fmla="*/ 127 w 412"/>
                <a:gd name="T83" fmla="*/ 11 h 617"/>
                <a:gd name="T84" fmla="*/ 219 w 412"/>
                <a:gd name="T85"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2" h="617">
                  <a:moveTo>
                    <a:pt x="219" y="0"/>
                  </a:moveTo>
                  <a:cubicBezTo>
                    <a:pt x="252" y="0"/>
                    <a:pt x="280" y="4"/>
                    <a:pt x="304" y="11"/>
                  </a:cubicBezTo>
                  <a:cubicBezTo>
                    <a:pt x="327" y="18"/>
                    <a:pt x="346" y="29"/>
                    <a:pt x="361" y="41"/>
                  </a:cubicBezTo>
                  <a:cubicBezTo>
                    <a:pt x="375" y="54"/>
                    <a:pt x="386" y="69"/>
                    <a:pt x="392" y="87"/>
                  </a:cubicBezTo>
                  <a:cubicBezTo>
                    <a:pt x="399" y="105"/>
                    <a:pt x="402" y="124"/>
                    <a:pt x="402" y="145"/>
                  </a:cubicBezTo>
                  <a:cubicBezTo>
                    <a:pt x="402" y="157"/>
                    <a:pt x="401" y="169"/>
                    <a:pt x="400" y="179"/>
                  </a:cubicBezTo>
                  <a:cubicBezTo>
                    <a:pt x="398" y="190"/>
                    <a:pt x="395" y="200"/>
                    <a:pt x="391" y="211"/>
                  </a:cubicBezTo>
                  <a:cubicBezTo>
                    <a:pt x="386" y="221"/>
                    <a:pt x="381" y="231"/>
                    <a:pt x="374" y="242"/>
                  </a:cubicBezTo>
                  <a:cubicBezTo>
                    <a:pt x="367" y="252"/>
                    <a:pt x="358" y="264"/>
                    <a:pt x="347" y="275"/>
                  </a:cubicBezTo>
                  <a:cubicBezTo>
                    <a:pt x="339" y="285"/>
                    <a:pt x="329" y="297"/>
                    <a:pt x="316" y="311"/>
                  </a:cubicBezTo>
                  <a:cubicBezTo>
                    <a:pt x="304" y="324"/>
                    <a:pt x="290" y="338"/>
                    <a:pt x="275" y="353"/>
                  </a:cubicBezTo>
                  <a:cubicBezTo>
                    <a:pt x="260" y="369"/>
                    <a:pt x="244" y="385"/>
                    <a:pt x="227" y="401"/>
                  </a:cubicBezTo>
                  <a:cubicBezTo>
                    <a:pt x="211" y="418"/>
                    <a:pt x="195" y="434"/>
                    <a:pt x="179" y="450"/>
                  </a:cubicBezTo>
                  <a:cubicBezTo>
                    <a:pt x="164" y="466"/>
                    <a:pt x="149" y="482"/>
                    <a:pt x="136" y="497"/>
                  </a:cubicBezTo>
                  <a:cubicBezTo>
                    <a:pt x="123" y="513"/>
                    <a:pt x="113" y="527"/>
                    <a:pt x="104" y="539"/>
                  </a:cubicBezTo>
                  <a:lnTo>
                    <a:pt x="281" y="539"/>
                  </a:lnTo>
                  <a:cubicBezTo>
                    <a:pt x="296" y="539"/>
                    <a:pt x="308" y="539"/>
                    <a:pt x="316" y="538"/>
                  </a:cubicBezTo>
                  <a:cubicBezTo>
                    <a:pt x="325" y="537"/>
                    <a:pt x="333" y="534"/>
                    <a:pt x="339" y="530"/>
                  </a:cubicBezTo>
                  <a:cubicBezTo>
                    <a:pt x="345" y="526"/>
                    <a:pt x="350" y="521"/>
                    <a:pt x="354" y="513"/>
                  </a:cubicBezTo>
                  <a:cubicBezTo>
                    <a:pt x="358" y="505"/>
                    <a:pt x="363" y="494"/>
                    <a:pt x="368" y="481"/>
                  </a:cubicBezTo>
                  <a:lnTo>
                    <a:pt x="412" y="481"/>
                  </a:lnTo>
                  <a:cubicBezTo>
                    <a:pt x="411" y="503"/>
                    <a:pt x="409" y="526"/>
                    <a:pt x="408" y="549"/>
                  </a:cubicBezTo>
                  <a:cubicBezTo>
                    <a:pt x="406" y="572"/>
                    <a:pt x="405" y="594"/>
                    <a:pt x="403" y="617"/>
                  </a:cubicBezTo>
                  <a:lnTo>
                    <a:pt x="0" y="617"/>
                  </a:lnTo>
                  <a:lnTo>
                    <a:pt x="0" y="592"/>
                  </a:lnTo>
                  <a:cubicBezTo>
                    <a:pt x="7" y="575"/>
                    <a:pt x="16" y="558"/>
                    <a:pt x="26" y="541"/>
                  </a:cubicBezTo>
                  <a:cubicBezTo>
                    <a:pt x="36" y="525"/>
                    <a:pt x="48" y="508"/>
                    <a:pt x="61" y="491"/>
                  </a:cubicBezTo>
                  <a:cubicBezTo>
                    <a:pt x="73" y="474"/>
                    <a:pt x="88" y="456"/>
                    <a:pt x="104" y="438"/>
                  </a:cubicBezTo>
                  <a:cubicBezTo>
                    <a:pt x="120" y="419"/>
                    <a:pt x="138" y="400"/>
                    <a:pt x="158" y="381"/>
                  </a:cubicBezTo>
                  <a:cubicBezTo>
                    <a:pt x="188" y="351"/>
                    <a:pt x="212" y="325"/>
                    <a:pt x="231" y="304"/>
                  </a:cubicBezTo>
                  <a:cubicBezTo>
                    <a:pt x="249" y="283"/>
                    <a:pt x="264" y="264"/>
                    <a:pt x="275" y="248"/>
                  </a:cubicBezTo>
                  <a:cubicBezTo>
                    <a:pt x="286" y="231"/>
                    <a:pt x="293" y="216"/>
                    <a:pt x="297" y="202"/>
                  </a:cubicBezTo>
                  <a:cubicBezTo>
                    <a:pt x="301" y="188"/>
                    <a:pt x="303" y="173"/>
                    <a:pt x="303" y="157"/>
                  </a:cubicBezTo>
                  <a:cubicBezTo>
                    <a:pt x="303" y="141"/>
                    <a:pt x="301" y="126"/>
                    <a:pt x="296" y="112"/>
                  </a:cubicBezTo>
                  <a:cubicBezTo>
                    <a:pt x="292" y="99"/>
                    <a:pt x="285" y="87"/>
                    <a:pt x="276" y="77"/>
                  </a:cubicBezTo>
                  <a:cubicBezTo>
                    <a:pt x="268" y="68"/>
                    <a:pt x="257" y="61"/>
                    <a:pt x="244" y="55"/>
                  </a:cubicBezTo>
                  <a:cubicBezTo>
                    <a:pt x="231" y="50"/>
                    <a:pt x="215" y="47"/>
                    <a:pt x="198" y="47"/>
                  </a:cubicBezTo>
                  <a:cubicBezTo>
                    <a:pt x="169" y="47"/>
                    <a:pt x="144" y="55"/>
                    <a:pt x="124" y="71"/>
                  </a:cubicBezTo>
                  <a:cubicBezTo>
                    <a:pt x="104" y="87"/>
                    <a:pt x="88" y="110"/>
                    <a:pt x="77" y="141"/>
                  </a:cubicBezTo>
                  <a:lnTo>
                    <a:pt x="15" y="141"/>
                  </a:lnTo>
                  <a:lnTo>
                    <a:pt x="15" y="48"/>
                  </a:lnTo>
                  <a:cubicBezTo>
                    <a:pt x="55" y="31"/>
                    <a:pt x="93" y="19"/>
                    <a:pt x="127" y="11"/>
                  </a:cubicBezTo>
                  <a:cubicBezTo>
                    <a:pt x="161" y="4"/>
                    <a:pt x="192" y="0"/>
                    <a:pt x="21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20" name="Freeform 114">
              <a:extLst>
                <a:ext uri="{FF2B5EF4-FFF2-40B4-BE49-F238E27FC236}">
                  <a16:creationId xmlns:a16="http://schemas.microsoft.com/office/drawing/2014/main" id="{2E413465-6846-2662-3551-CF4B3BF9F8DB}"/>
                </a:ext>
              </a:extLst>
            </p:cNvPr>
            <p:cNvSpPr>
              <a:spLocks/>
            </p:cNvSpPr>
            <p:nvPr/>
          </p:nvSpPr>
          <p:spPr bwMode="auto">
            <a:xfrm>
              <a:off x="2508250" y="4014788"/>
              <a:ext cx="138113" cy="146050"/>
            </a:xfrm>
            <a:custGeom>
              <a:avLst/>
              <a:gdLst>
                <a:gd name="T0" fmla="*/ 41 w 87"/>
                <a:gd name="T1" fmla="*/ 0 h 92"/>
                <a:gd name="T2" fmla="*/ 53 w 87"/>
                <a:gd name="T3" fmla="*/ 0 h 92"/>
                <a:gd name="T4" fmla="*/ 87 w 87"/>
                <a:gd name="T5" fmla="*/ 92 h 92"/>
                <a:gd name="T6" fmla="*/ 73 w 87"/>
                <a:gd name="T7" fmla="*/ 92 h 92"/>
                <a:gd name="T8" fmla="*/ 46 w 87"/>
                <a:gd name="T9" fmla="*/ 14 h 92"/>
                <a:gd name="T10" fmla="*/ 13 w 87"/>
                <a:gd name="T11" fmla="*/ 92 h 92"/>
                <a:gd name="T12" fmla="*/ 0 w 87"/>
                <a:gd name="T13" fmla="*/ 92 h 92"/>
                <a:gd name="T14" fmla="*/ 41 w 87"/>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92">
                  <a:moveTo>
                    <a:pt x="41" y="0"/>
                  </a:moveTo>
                  <a:lnTo>
                    <a:pt x="53" y="0"/>
                  </a:lnTo>
                  <a:lnTo>
                    <a:pt x="87" y="92"/>
                  </a:lnTo>
                  <a:lnTo>
                    <a:pt x="73" y="92"/>
                  </a:lnTo>
                  <a:lnTo>
                    <a:pt x="46" y="14"/>
                  </a:lnTo>
                  <a:lnTo>
                    <a:pt x="13" y="92"/>
                  </a:lnTo>
                  <a:lnTo>
                    <a:pt x="0" y="92"/>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21" name="Freeform 115">
              <a:extLst>
                <a:ext uri="{FF2B5EF4-FFF2-40B4-BE49-F238E27FC236}">
                  <a16:creationId xmlns:a16="http://schemas.microsoft.com/office/drawing/2014/main" id="{0916939B-D9EC-DBBC-B494-8097A850A932}"/>
                </a:ext>
              </a:extLst>
            </p:cNvPr>
            <p:cNvSpPr>
              <a:spLocks noEditPoints="1"/>
            </p:cNvSpPr>
            <p:nvPr/>
          </p:nvSpPr>
          <p:spPr bwMode="auto">
            <a:xfrm>
              <a:off x="2716213" y="3983038"/>
              <a:ext cx="1401763" cy="180975"/>
            </a:xfrm>
            <a:custGeom>
              <a:avLst/>
              <a:gdLst>
                <a:gd name="T0" fmla="*/ 7237 w 7364"/>
                <a:gd name="T1" fmla="*/ 372 h 944"/>
                <a:gd name="T2" fmla="*/ 6252 w 7364"/>
                <a:gd name="T3" fmla="*/ 866 h 944"/>
                <a:gd name="T4" fmla="*/ 6487 w 7364"/>
                <a:gd name="T5" fmla="*/ 536 h 944"/>
                <a:gd name="T6" fmla="*/ 3187 w 7364"/>
                <a:gd name="T7" fmla="*/ 731 h 944"/>
                <a:gd name="T8" fmla="*/ 3514 w 7364"/>
                <a:gd name="T9" fmla="*/ 489 h 944"/>
                <a:gd name="T10" fmla="*/ 1123 w 7364"/>
                <a:gd name="T11" fmla="*/ 731 h 944"/>
                <a:gd name="T12" fmla="*/ 1450 w 7364"/>
                <a:gd name="T13" fmla="*/ 489 h 944"/>
                <a:gd name="T14" fmla="*/ 4468 w 7364"/>
                <a:gd name="T15" fmla="*/ 819 h 944"/>
                <a:gd name="T16" fmla="*/ 4451 w 7364"/>
                <a:gd name="T17" fmla="*/ 943 h 944"/>
                <a:gd name="T18" fmla="*/ 4371 w 7364"/>
                <a:gd name="T19" fmla="*/ 344 h 944"/>
                <a:gd name="T20" fmla="*/ 2175 w 7364"/>
                <a:gd name="T21" fmla="*/ 468 h 944"/>
                <a:gd name="T22" fmla="*/ 2042 w 7364"/>
                <a:gd name="T23" fmla="*/ 579 h 944"/>
                <a:gd name="T24" fmla="*/ 1938 w 7364"/>
                <a:gd name="T25" fmla="*/ 944 h 944"/>
                <a:gd name="T26" fmla="*/ 2033 w 7364"/>
                <a:gd name="T27" fmla="*/ 865 h 944"/>
                <a:gd name="T28" fmla="*/ 1820 w 7364"/>
                <a:gd name="T29" fmla="*/ 470 h 944"/>
                <a:gd name="T30" fmla="*/ 7259 w 7364"/>
                <a:gd name="T31" fmla="*/ 596 h 944"/>
                <a:gd name="T32" fmla="*/ 7309 w 7364"/>
                <a:gd name="T33" fmla="*/ 803 h 944"/>
                <a:gd name="T34" fmla="*/ 7054 w 7364"/>
                <a:gd name="T35" fmla="*/ 333 h 944"/>
                <a:gd name="T36" fmla="*/ 5455 w 7364"/>
                <a:gd name="T37" fmla="*/ 711 h 944"/>
                <a:gd name="T38" fmla="*/ 5692 w 7364"/>
                <a:gd name="T39" fmla="*/ 693 h 944"/>
                <a:gd name="T40" fmla="*/ 5828 w 7364"/>
                <a:gd name="T41" fmla="*/ 868 h 944"/>
                <a:gd name="T42" fmla="*/ 5691 w 7364"/>
                <a:gd name="T43" fmla="*/ 846 h 944"/>
                <a:gd name="T44" fmla="*/ 5351 w 7364"/>
                <a:gd name="T45" fmla="*/ 694 h 944"/>
                <a:gd name="T46" fmla="*/ 5234 w 7364"/>
                <a:gd name="T47" fmla="*/ 414 h 944"/>
                <a:gd name="T48" fmla="*/ 3623 w 7364"/>
                <a:gd name="T49" fmla="*/ 298 h 944"/>
                <a:gd name="T50" fmla="*/ 3694 w 7364"/>
                <a:gd name="T51" fmla="*/ 791 h 944"/>
                <a:gd name="T52" fmla="*/ 3459 w 7364"/>
                <a:gd name="T53" fmla="*/ 767 h 944"/>
                <a:gd name="T54" fmla="*/ 3408 w 7364"/>
                <a:gd name="T55" fmla="*/ 298 h 944"/>
                <a:gd name="T56" fmla="*/ 1491 w 7364"/>
                <a:gd name="T57" fmla="*/ 819 h 944"/>
                <a:gd name="T58" fmla="*/ 1478 w 7364"/>
                <a:gd name="T59" fmla="*/ 943 h 944"/>
                <a:gd name="T60" fmla="*/ 1047 w 7364"/>
                <a:gd name="T61" fmla="*/ 889 h 944"/>
                <a:gd name="T62" fmla="*/ 5000 w 7364"/>
                <a:gd name="T63" fmla="*/ 309 h 944"/>
                <a:gd name="T64" fmla="*/ 4969 w 7364"/>
                <a:gd name="T65" fmla="*/ 867 h 944"/>
                <a:gd name="T66" fmla="*/ 4800 w 7364"/>
                <a:gd name="T67" fmla="*/ 714 h 944"/>
                <a:gd name="T68" fmla="*/ 4914 w 7364"/>
                <a:gd name="T69" fmla="*/ 241 h 944"/>
                <a:gd name="T70" fmla="*/ 4042 w 7364"/>
                <a:gd name="T71" fmla="*/ 375 h 944"/>
                <a:gd name="T72" fmla="*/ 4200 w 7364"/>
                <a:gd name="T73" fmla="*/ 810 h 944"/>
                <a:gd name="T74" fmla="*/ 3833 w 7364"/>
                <a:gd name="T75" fmla="*/ 330 h 944"/>
                <a:gd name="T76" fmla="*/ 4635 w 7364"/>
                <a:gd name="T77" fmla="*/ 54 h 944"/>
                <a:gd name="T78" fmla="*/ 2725 w 7364"/>
                <a:gd name="T79" fmla="*/ 86 h 944"/>
                <a:gd name="T80" fmla="*/ 2803 w 7364"/>
                <a:gd name="T81" fmla="*/ 833 h 944"/>
                <a:gd name="T82" fmla="*/ 2380 w 7364"/>
                <a:gd name="T83" fmla="*/ 888 h 944"/>
                <a:gd name="T84" fmla="*/ 2500 w 7364"/>
                <a:gd name="T85" fmla="*/ 74 h 944"/>
                <a:gd name="T86" fmla="*/ 352 w 7364"/>
                <a:gd name="T87" fmla="*/ 147 h 944"/>
                <a:gd name="T88" fmla="*/ 679 w 7364"/>
                <a:gd name="T89" fmla="*/ 89 h 944"/>
                <a:gd name="T90" fmla="*/ 819 w 7364"/>
                <a:gd name="T91" fmla="*/ 147 h 944"/>
                <a:gd name="T92" fmla="*/ 727 w 7364"/>
                <a:gd name="T93" fmla="*/ 933 h 944"/>
                <a:gd name="T94" fmla="*/ 622 w 7364"/>
                <a:gd name="T95" fmla="*/ 497 h 944"/>
                <a:gd name="T96" fmla="*/ 261 w 7364"/>
                <a:gd name="T97" fmla="*/ 933 h 944"/>
                <a:gd name="T98" fmla="*/ 213 w 7364"/>
                <a:gd name="T99" fmla="*/ 236 h 944"/>
                <a:gd name="T100" fmla="*/ 6715 w 7364"/>
                <a:gd name="T101" fmla="*/ 0 h 944"/>
                <a:gd name="T102" fmla="*/ 6715 w 7364"/>
                <a:gd name="T103" fmla="*/ 828 h 944"/>
                <a:gd name="T104" fmla="*/ 6325 w 7364"/>
                <a:gd name="T105" fmla="*/ 900 h 944"/>
                <a:gd name="T106" fmla="*/ 6465 w 7364"/>
                <a:gd name="T107" fmla="*/ 306 h 944"/>
                <a:gd name="T108" fmla="*/ 6505 w 7364"/>
                <a:gd name="T109" fmla="*/ 4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64" h="944">
                  <a:moveTo>
                    <a:pt x="7182" y="350"/>
                  </a:moveTo>
                  <a:cubicBezTo>
                    <a:pt x="7138" y="350"/>
                    <a:pt x="7096" y="372"/>
                    <a:pt x="7055" y="416"/>
                  </a:cubicBezTo>
                  <a:cubicBezTo>
                    <a:pt x="7015" y="461"/>
                    <a:pt x="6983" y="521"/>
                    <a:pt x="6962" y="596"/>
                  </a:cubicBezTo>
                  <a:cubicBezTo>
                    <a:pt x="7023" y="596"/>
                    <a:pt x="7076" y="590"/>
                    <a:pt x="7120" y="580"/>
                  </a:cubicBezTo>
                  <a:cubicBezTo>
                    <a:pt x="7163" y="569"/>
                    <a:pt x="7197" y="552"/>
                    <a:pt x="7221" y="529"/>
                  </a:cubicBezTo>
                  <a:cubicBezTo>
                    <a:pt x="7244" y="506"/>
                    <a:pt x="7256" y="474"/>
                    <a:pt x="7256" y="435"/>
                  </a:cubicBezTo>
                  <a:cubicBezTo>
                    <a:pt x="7256" y="408"/>
                    <a:pt x="7250" y="387"/>
                    <a:pt x="7237" y="372"/>
                  </a:cubicBezTo>
                  <a:cubicBezTo>
                    <a:pt x="7225" y="357"/>
                    <a:pt x="7207" y="350"/>
                    <a:pt x="7182" y="350"/>
                  </a:cubicBezTo>
                  <a:close/>
                  <a:moveTo>
                    <a:pt x="6404" y="350"/>
                  </a:moveTo>
                  <a:cubicBezTo>
                    <a:pt x="6359" y="350"/>
                    <a:pt x="6319" y="368"/>
                    <a:pt x="6284" y="404"/>
                  </a:cubicBezTo>
                  <a:cubicBezTo>
                    <a:pt x="6249" y="439"/>
                    <a:pt x="6221" y="488"/>
                    <a:pt x="6201" y="549"/>
                  </a:cubicBezTo>
                  <a:cubicBezTo>
                    <a:pt x="6181" y="610"/>
                    <a:pt x="6171" y="670"/>
                    <a:pt x="6171" y="731"/>
                  </a:cubicBezTo>
                  <a:cubicBezTo>
                    <a:pt x="6171" y="776"/>
                    <a:pt x="6177" y="810"/>
                    <a:pt x="6189" y="832"/>
                  </a:cubicBezTo>
                  <a:cubicBezTo>
                    <a:pt x="6202" y="855"/>
                    <a:pt x="6222" y="866"/>
                    <a:pt x="6252" y="866"/>
                  </a:cubicBezTo>
                  <a:cubicBezTo>
                    <a:pt x="6265" y="866"/>
                    <a:pt x="6279" y="863"/>
                    <a:pt x="6293" y="857"/>
                  </a:cubicBezTo>
                  <a:cubicBezTo>
                    <a:pt x="6307" y="851"/>
                    <a:pt x="6321" y="842"/>
                    <a:pt x="6336" y="829"/>
                  </a:cubicBezTo>
                  <a:cubicBezTo>
                    <a:pt x="6351" y="816"/>
                    <a:pt x="6366" y="800"/>
                    <a:pt x="6380" y="781"/>
                  </a:cubicBezTo>
                  <a:cubicBezTo>
                    <a:pt x="6395" y="762"/>
                    <a:pt x="6408" y="743"/>
                    <a:pt x="6421" y="725"/>
                  </a:cubicBezTo>
                  <a:cubicBezTo>
                    <a:pt x="6433" y="706"/>
                    <a:pt x="6444" y="683"/>
                    <a:pt x="6454" y="657"/>
                  </a:cubicBezTo>
                  <a:cubicBezTo>
                    <a:pt x="6465" y="631"/>
                    <a:pt x="6474" y="600"/>
                    <a:pt x="6481" y="564"/>
                  </a:cubicBezTo>
                  <a:lnTo>
                    <a:pt x="6487" y="536"/>
                  </a:lnTo>
                  <a:cubicBezTo>
                    <a:pt x="6494" y="504"/>
                    <a:pt x="6497" y="475"/>
                    <a:pt x="6497" y="447"/>
                  </a:cubicBezTo>
                  <a:cubicBezTo>
                    <a:pt x="6497" y="413"/>
                    <a:pt x="6490" y="388"/>
                    <a:pt x="6475" y="373"/>
                  </a:cubicBezTo>
                  <a:cubicBezTo>
                    <a:pt x="6461" y="357"/>
                    <a:pt x="6437" y="350"/>
                    <a:pt x="6404" y="350"/>
                  </a:cubicBezTo>
                  <a:close/>
                  <a:moveTo>
                    <a:pt x="3421" y="350"/>
                  </a:moveTo>
                  <a:cubicBezTo>
                    <a:pt x="3376" y="350"/>
                    <a:pt x="3336" y="368"/>
                    <a:pt x="3300" y="404"/>
                  </a:cubicBezTo>
                  <a:cubicBezTo>
                    <a:pt x="3265" y="440"/>
                    <a:pt x="3237" y="488"/>
                    <a:pt x="3217" y="549"/>
                  </a:cubicBezTo>
                  <a:cubicBezTo>
                    <a:pt x="3197" y="610"/>
                    <a:pt x="3187" y="670"/>
                    <a:pt x="3187" y="731"/>
                  </a:cubicBezTo>
                  <a:cubicBezTo>
                    <a:pt x="3187" y="776"/>
                    <a:pt x="3193" y="810"/>
                    <a:pt x="3205" y="832"/>
                  </a:cubicBezTo>
                  <a:cubicBezTo>
                    <a:pt x="3218" y="855"/>
                    <a:pt x="3238" y="866"/>
                    <a:pt x="3268" y="866"/>
                  </a:cubicBezTo>
                  <a:cubicBezTo>
                    <a:pt x="3296" y="866"/>
                    <a:pt x="3324" y="853"/>
                    <a:pt x="3352" y="829"/>
                  </a:cubicBezTo>
                  <a:cubicBezTo>
                    <a:pt x="3380" y="804"/>
                    <a:pt x="3408" y="768"/>
                    <a:pt x="3438" y="723"/>
                  </a:cubicBezTo>
                  <a:cubicBezTo>
                    <a:pt x="3467" y="677"/>
                    <a:pt x="3488" y="624"/>
                    <a:pt x="3500" y="564"/>
                  </a:cubicBezTo>
                  <a:lnTo>
                    <a:pt x="3506" y="536"/>
                  </a:lnTo>
                  <a:cubicBezTo>
                    <a:pt x="3510" y="518"/>
                    <a:pt x="3512" y="502"/>
                    <a:pt x="3514" y="489"/>
                  </a:cubicBezTo>
                  <a:cubicBezTo>
                    <a:pt x="3515" y="476"/>
                    <a:pt x="3515" y="462"/>
                    <a:pt x="3515" y="447"/>
                  </a:cubicBezTo>
                  <a:cubicBezTo>
                    <a:pt x="3515" y="413"/>
                    <a:pt x="3508" y="389"/>
                    <a:pt x="3494" y="373"/>
                  </a:cubicBezTo>
                  <a:cubicBezTo>
                    <a:pt x="3480" y="358"/>
                    <a:pt x="3455" y="350"/>
                    <a:pt x="3421" y="350"/>
                  </a:cubicBezTo>
                  <a:close/>
                  <a:moveTo>
                    <a:pt x="1357" y="350"/>
                  </a:moveTo>
                  <a:cubicBezTo>
                    <a:pt x="1312" y="350"/>
                    <a:pt x="1272" y="368"/>
                    <a:pt x="1236" y="404"/>
                  </a:cubicBezTo>
                  <a:cubicBezTo>
                    <a:pt x="1201" y="440"/>
                    <a:pt x="1173" y="488"/>
                    <a:pt x="1153" y="549"/>
                  </a:cubicBezTo>
                  <a:cubicBezTo>
                    <a:pt x="1133" y="610"/>
                    <a:pt x="1123" y="670"/>
                    <a:pt x="1123" y="731"/>
                  </a:cubicBezTo>
                  <a:cubicBezTo>
                    <a:pt x="1123" y="776"/>
                    <a:pt x="1129" y="810"/>
                    <a:pt x="1141" y="832"/>
                  </a:cubicBezTo>
                  <a:cubicBezTo>
                    <a:pt x="1154" y="855"/>
                    <a:pt x="1174" y="866"/>
                    <a:pt x="1204" y="866"/>
                  </a:cubicBezTo>
                  <a:cubicBezTo>
                    <a:pt x="1232" y="866"/>
                    <a:pt x="1260" y="853"/>
                    <a:pt x="1288" y="829"/>
                  </a:cubicBezTo>
                  <a:cubicBezTo>
                    <a:pt x="1316" y="804"/>
                    <a:pt x="1344" y="768"/>
                    <a:pt x="1374" y="723"/>
                  </a:cubicBezTo>
                  <a:cubicBezTo>
                    <a:pt x="1403" y="677"/>
                    <a:pt x="1424" y="624"/>
                    <a:pt x="1436" y="564"/>
                  </a:cubicBezTo>
                  <a:lnTo>
                    <a:pt x="1442" y="536"/>
                  </a:lnTo>
                  <a:cubicBezTo>
                    <a:pt x="1446" y="518"/>
                    <a:pt x="1448" y="502"/>
                    <a:pt x="1450" y="489"/>
                  </a:cubicBezTo>
                  <a:cubicBezTo>
                    <a:pt x="1451" y="476"/>
                    <a:pt x="1451" y="462"/>
                    <a:pt x="1451" y="447"/>
                  </a:cubicBezTo>
                  <a:cubicBezTo>
                    <a:pt x="1451" y="413"/>
                    <a:pt x="1444" y="389"/>
                    <a:pt x="1430" y="373"/>
                  </a:cubicBezTo>
                  <a:cubicBezTo>
                    <a:pt x="1416" y="358"/>
                    <a:pt x="1391" y="350"/>
                    <a:pt x="1357" y="350"/>
                  </a:cubicBezTo>
                  <a:close/>
                  <a:moveTo>
                    <a:pt x="4537" y="303"/>
                  </a:moveTo>
                  <a:lnTo>
                    <a:pt x="4576" y="303"/>
                  </a:lnTo>
                  <a:lnTo>
                    <a:pt x="4482" y="722"/>
                  </a:lnTo>
                  <a:cubicBezTo>
                    <a:pt x="4472" y="765"/>
                    <a:pt x="4468" y="797"/>
                    <a:pt x="4468" y="819"/>
                  </a:cubicBezTo>
                  <a:cubicBezTo>
                    <a:pt x="4468" y="836"/>
                    <a:pt x="4470" y="849"/>
                    <a:pt x="4476" y="857"/>
                  </a:cubicBezTo>
                  <a:cubicBezTo>
                    <a:pt x="4482" y="864"/>
                    <a:pt x="4491" y="868"/>
                    <a:pt x="4503" y="868"/>
                  </a:cubicBezTo>
                  <a:cubicBezTo>
                    <a:pt x="4516" y="868"/>
                    <a:pt x="4530" y="863"/>
                    <a:pt x="4545" y="852"/>
                  </a:cubicBezTo>
                  <a:cubicBezTo>
                    <a:pt x="4559" y="842"/>
                    <a:pt x="4580" y="821"/>
                    <a:pt x="4607" y="791"/>
                  </a:cubicBezTo>
                  <a:lnTo>
                    <a:pt x="4644" y="828"/>
                  </a:lnTo>
                  <a:cubicBezTo>
                    <a:pt x="4602" y="873"/>
                    <a:pt x="4567" y="903"/>
                    <a:pt x="4541" y="919"/>
                  </a:cubicBezTo>
                  <a:cubicBezTo>
                    <a:pt x="4514" y="935"/>
                    <a:pt x="4484" y="943"/>
                    <a:pt x="4451" y="943"/>
                  </a:cubicBezTo>
                  <a:cubicBezTo>
                    <a:pt x="4423" y="943"/>
                    <a:pt x="4400" y="933"/>
                    <a:pt x="4384" y="912"/>
                  </a:cubicBezTo>
                  <a:cubicBezTo>
                    <a:pt x="4367" y="892"/>
                    <a:pt x="4358" y="865"/>
                    <a:pt x="4358" y="833"/>
                  </a:cubicBezTo>
                  <a:cubicBezTo>
                    <a:pt x="4358" y="800"/>
                    <a:pt x="4364" y="758"/>
                    <a:pt x="4376" y="707"/>
                  </a:cubicBezTo>
                  <a:lnTo>
                    <a:pt x="4425" y="493"/>
                  </a:lnTo>
                  <a:cubicBezTo>
                    <a:pt x="4435" y="450"/>
                    <a:pt x="4440" y="417"/>
                    <a:pt x="4440" y="395"/>
                  </a:cubicBezTo>
                  <a:cubicBezTo>
                    <a:pt x="4440" y="376"/>
                    <a:pt x="4436" y="363"/>
                    <a:pt x="4426" y="356"/>
                  </a:cubicBezTo>
                  <a:cubicBezTo>
                    <a:pt x="4417" y="349"/>
                    <a:pt x="4399" y="345"/>
                    <a:pt x="4371" y="344"/>
                  </a:cubicBezTo>
                  <a:lnTo>
                    <a:pt x="4378" y="309"/>
                  </a:lnTo>
                  <a:lnTo>
                    <a:pt x="4537" y="303"/>
                  </a:lnTo>
                  <a:close/>
                  <a:moveTo>
                    <a:pt x="2047" y="299"/>
                  </a:moveTo>
                  <a:cubicBezTo>
                    <a:pt x="2087" y="299"/>
                    <a:pt x="2124" y="301"/>
                    <a:pt x="2157" y="306"/>
                  </a:cubicBezTo>
                  <a:cubicBezTo>
                    <a:pt x="2191" y="311"/>
                    <a:pt x="2224" y="319"/>
                    <a:pt x="2257" y="331"/>
                  </a:cubicBezTo>
                  <a:lnTo>
                    <a:pt x="2227" y="468"/>
                  </a:lnTo>
                  <a:lnTo>
                    <a:pt x="2175" y="468"/>
                  </a:lnTo>
                  <a:cubicBezTo>
                    <a:pt x="2170" y="429"/>
                    <a:pt x="2157" y="400"/>
                    <a:pt x="2136" y="380"/>
                  </a:cubicBezTo>
                  <a:cubicBezTo>
                    <a:pt x="2116" y="360"/>
                    <a:pt x="2083" y="350"/>
                    <a:pt x="2039" y="350"/>
                  </a:cubicBezTo>
                  <a:cubicBezTo>
                    <a:pt x="2005" y="350"/>
                    <a:pt x="1977" y="359"/>
                    <a:pt x="1955" y="376"/>
                  </a:cubicBezTo>
                  <a:cubicBezTo>
                    <a:pt x="1934" y="394"/>
                    <a:pt x="1923" y="417"/>
                    <a:pt x="1923" y="446"/>
                  </a:cubicBezTo>
                  <a:cubicBezTo>
                    <a:pt x="1923" y="461"/>
                    <a:pt x="1926" y="475"/>
                    <a:pt x="1932" y="487"/>
                  </a:cubicBezTo>
                  <a:cubicBezTo>
                    <a:pt x="1937" y="499"/>
                    <a:pt x="1948" y="512"/>
                    <a:pt x="1965" y="527"/>
                  </a:cubicBezTo>
                  <a:cubicBezTo>
                    <a:pt x="1981" y="541"/>
                    <a:pt x="2007" y="559"/>
                    <a:pt x="2042" y="579"/>
                  </a:cubicBezTo>
                  <a:cubicBezTo>
                    <a:pt x="2069" y="596"/>
                    <a:pt x="2091" y="611"/>
                    <a:pt x="2107" y="625"/>
                  </a:cubicBezTo>
                  <a:cubicBezTo>
                    <a:pt x="2124" y="638"/>
                    <a:pt x="2137" y="652"/>
                    <a:pt x="2147" y="666"/>
                  </a:cubicBezTo>
                  <a:cubicBezTo>
                    <a:pt x="2156" y="679"/>
                    <a:pt x="2163" y="693"/>
                    <a:pt x="2167" y="708"/>
                  </a:cubicBezTo>
                  <a:cubicBezTo>
                    <a:pt x="2172" y="723"/>
                    <a:pt x="2174" y="741"/>
                    <a:pt x="2174" y="763"/>
                  </a:cubicBezTo>
                  <a:cubicBezTo>
                    <a:pt x="2174" y="801"/>
                    <a:pt x="2164" y="835"/>
                    <a:pt x="2143" y="862"/>
                  </a:cubicBezTo>
                  <a:cubicBezTo>
                    <a:pt x="2122" y="890"/>
                    <a:pt x="2094" y="910"/>
                    <a:pt x="2059" y="924"/>
                  </a:cubicBezTo>
                  <a:cubicBezTo>
                    <a:pt x="2023" y="937"/>
                    <a:pt x="1983" y="944"/>
                    <a:pt x="1938" y="944"/>
                  </a:cubicBezTo>
                  <a:cubicBezTo>
                    <a:pt x="1902" y="944"/>
                    <a:pt x="1866" y="941"/>
                    <a:pt x="1831" y="936"/>
                  </a:cubicBezTo>
                  <a:cubicBezTo>
                    <a:pt x="1797" y="930"/>
                    <a:pt x="1758" y="921"/>
                    <a:pt x="1715" y="908"/>
                  </a:cubicBezTo>
                  <a:lnTo>
                    <a:pt x="1747" y="766"/>
                  </a:lnTo>
                  <a:lnTo>
                    <a:pt x="1798" y="766"/>
                  </a:lnTo>
                  <a:cubicBezTo>
                    <a:pt x="1799" y="808"/>
                    <a:pt x="1811" y="839"/>
                    <a:pt x="1833" y="861"/>
                  </a:cubicBezTo>
                  <a:cubicBezTo>
                    <a:pt x="1855" y="882"/>
                    <a:pt x="1889" y="893"/>
                    <a:pt x="1937" y="893"/>
                  </a:cubicBezTo>
                  <a:cubicBezTo>
                    <a:pt x="1978" y="893"/>
                    <a:pt x="2010" y="883"/>
                    <a:pt x="2033" y="865"/>
                  </a:cubicBezTo>
                  <a:cubicBezTo>
                    <a:pt x="2057" y="846"/>
                    <a:pt x="2068" y="820"/>
                    <a:pt x="2068" y="786"/>
                  </a:cubicBezTo>
                  <a:cubicBezTo>
                    <a:pt x="2068" y="767"/>
                    <a:pt x="2065" y="750"/>
                    <a:pt x="2058" y="736"/>
                  </a:cubicBezTo>
                  <a:cubicBezTo>
                    <a:pt x="2052" y="721"/>
                    <a:pt x="2041" y="708"/>
                    <a:pt x="2027" y="695"/>
                  </a:cubicBezTo>
                  <a:cubicBezTo>
                    <a:pt x="2012" y="682"/>
                    <a:pt x="1988" y="666"/>
                    <a:pt x="1956" y="646"/>
                  </a:cubicBezTo>
                  <a:cubicBezTo>
                    <a:pt x="1922" y="625"/>
                    <a:pt x="1896" y="607"/>
                    <a:pt x="1877" y="590"/>
                  </a:cubicBezTo>
                  <a:cubicBezTo>
                    <a:pt x="1858" y="574"/>
                    <a:pt x="1844" y="556"/>
                    <a:pt x="1834" y="537"/>
                  </a:cubicBezTo>
                  <a:cubicBezTo>
                    <a:pt x="1825" y="517"/>
                    <a:pt x="1820" y="495"/>
                    <a:pt x="1820" y="470"/>
                  </a:cubicBezTo>
                  <a:cubicBezTo>
                    <a:pt x="1820" y="435"/>
                    <a:pt x="1829" y="405"/>
                    <a:pt x="1847" y="379"/>
                  </a:cubicBezTo>
                  <a:cubicBezTo>
                    <a:pt x="1866" y="354"/>
                    <a:pt x="1892" y="334"/>
                    <a:pt x="1927" y="320"/>
                  </a:cubicBezTo>
                  <a:cubicBezTo>
                    <a:pt x="1961" y="306"/>
                    <a:pt x="2001" y="299"/>
                    <a:pt x="2047" y="299"/>
                  </a:cubicBezTo>
                  <a:close/>
                  <a:moveTo>
                    <a:pt x="7206" y="298"/>
                  </a:moveTo>
                  <a:cubicBezTo>
                    <a:pt x="7258" y="298"/>
                    <a:pt x="7298" y="309"/>
                    <a:pt x="7324" y="330"/>
                  </a:cubicBezTo>
                  <a:cubicBezTo>
                    <a:pt x="7350" y="352"/>
                    <a:pt x="7364" y="385"/>
                    <a:pt x="7364" y="430"/>
                  </a:cubicBezTo>
                  <a:cubicBezTo>
                    <a:pt x="7364" y="504"/>
                    <a:pt x="7329" y="559"/>
                    <a:pt x="7259" y="596"/>
                  </a:cubicBezTo>
                  <a:cubicBezTo>
                    <a:pt x="7190" y="633"/>
                    <a:pt x="7087" y="652"/>
                    <a:pt x="6951" y="652"/>
                  </a:cubicBezTo>
                  <a:cubicBezTo>
                    <a:pt x="6945" y="678"/>
                    <a:pt x="6943" y="706"/>
                    <a:pt x="6943" y="737"/>
                  </a:cubicBezTo>
                  <a:cubicBezTo>
                    <a:pt x="6943" y="782"/>
                    <a:pt x="6952" y="815"/>
                    <a:pt x="6970" y="836"/>
                  </a:cubicBezTo>
                  <a:cubicBezTo>
                    <a:pt x="6987" y="857"/>
                    <a:pt x="7017" y="867"/>
                    <a:pt x="7057" y="867"/>
                  </a:cubicBezTo>
                  <a:cubicBezTo>
                    <a:pt x="7097" y="867"/>
                    <a:pt x="7133" y="858"/>
                    <a:pt x="7166" y="841"/>
                  </a:cubicBezTo>
                  <a:cubicBezTo>
                    <a:pt x="7198" y="824"/>
                    <a:pt x="7232" y="797"/>
                    <a:pt x="7268" y="761"/>
                  </a:cubicBezTo>
                  <a:lnTo>
                    <a:pt x="7309" y="803"/>
                  </a:lnTo>
                  <a:cubicBezTo>
                    <a:pt x="7267" y="850"/>
                    <a:pt x="7224" y="885"/>
                    <a:pt x="7181" y="908"/>
                  </a:cubicBezTo>
                  <a:cubicBezTo>
                    <a:pt x="7137" y="932"/>
                    <a:pt x="7087" y="943"/>
                    <a:pt x="7030" y="943"/>
                  </a:cubicBezTo>
                  <a:cubicBezTo>
                    <a:pt x="6966" y="943"/>
                    <a:pt x="6918" y="924"/>
                    <a:pt x="6883" y="886"/>
                  </a:cubicBezTo>
                  <a:cubicBezTo>
                    <a:pt x="6849" y="847"/>
                    <a:pt x="6831" y="794"/>
                    <a:pt x="6831" y="725"/>
                  </a:cubicBezTo>
                  <a:cubicBezTo>
                    <a:pt x="6831" y="678"/>
                    <a:pt x="6840" y="628"/>
                    <a:pt x="6856" y="575"/>
                  </a:cubicBezTo>
                  <a:cubicBezTo>
                    <a:pt x="6873" y="522"/>
                    <a:pt x="6898" y="474"/>
                    <a:pt x="6932" y="432"/>
                  </a:cubicBezTo>
                  <a:cubicBezTo>
                    <a:pt x="6966" y="389"/>
                    <a:pt x="7007" y="356"/>
                    <a:pt x="7054" y="333"/>
                  </a:cubicBezTo>
                  <a:cubicBezTo>
                    <a:pt x="7102" y="310"/>
                    <a:pt x="7152" y="298"/>
                    <a:pt x="7206" y="298"/>
                  </a:cubicBezTo>
                  <a:close/>
                  <a:moveTo>
                    <a:pt x="5429" y="298"/>
                  </a:moveTo>
                  <a:cubicBezTo>
                    <a:pt x="5457" y="298"/>
                    <a:pt x="5479" y="308"/>
                    <a:pt x="5495" y="326"/>
                  </a:cubicBezTo>
                  <a:cubicBezTo>
                    <a:pt x="5511" y="345"/>
                    <a:pt x="5519" y="370"/>
                    <a:pt x="5519" y="402"/>
                  </a:cubicBezTo>
                  <a:cubicBezTo>
                    <a:pt x="5519" y="436"/>
                    <a:pt x="5513" y="479"/>
                    <a:pt x="5499" y="530"/>
                  </a:cubicBezTo>
                  <a:lnTo>
                    <a:pt x="5471" y="643"/>
                  </a:lnTo>
                  <a:cubicBezTo>
                    <a:pt x="5463" y="672"/>
                    <a:pt x="5458" y="694"/>
                    <a:pt x="5455" y="711"/>
                  </a:cubicBezTo>
                  <a:cubicBezTo>
                    <a:pt x="5451" y="727"/>
                    <a:pt x="5449" y="741"/>
                    <a:pt x="5447" y="752"/>
                  </a:cubicBezTo>
                  <a:cubicBezTo>
                    <a:pt x="5446" y="764"/>
                    <a:pt x="5445" y="774"/>
                    <a:pt x="5445" y="782"/>
                  </a:cubicBezTo>
                  <a:cubicBezTo>
                    <a:pt x="5445" y="812"/>
                    <a:pt x="5450" y="833"/>
                    <a:pt x="5460" y="847"/>
                  </a:cubicBezTo>
                  <a:cubicBezTo>
                    <a:pt x="5470" y="860"/>
                    <a:pt x="5486" y="866"/>
                    <a:pt x="5509" y="866"/>
                  </a:cubicBezTo>
                  <a:cubicBezTo>
                    <a:pt x="5527" y="866"/>
                    <a:pt x="5547" y="859"/>
                    <a:pt x="5568" y="845"/>
                  </a:cubicBezTo>
                  <a:cubicBezTo>
                    <a:pt x="5589" y="830"/>
                    <a:pt x="5612" y="808"/>
                    <a:pt x="5635" y="779"/>
                  </a:cubicBezTo>
                  <a:cubicBezTo>
                    <a:pt x="5659" y="749"/>
                    <a:pt x="5678" y="721"/>
                    <a:pt x="5692" y="693"/>
                  </a:cubicBezTo>
                  <a:cubicBezTo>
                    <a:pt x="5707" y="666"/>
                    <a:pt x="5718" y="632"/>
                    <a:pt x="5728" y="591"/>
                  </a:cubicBezTo>
                  <a:lnTo>
                    <a:pt x="5790" y="309"/>
                  </a:lnTo>
                  <a:lnTo>
                    <a:pt x="5902" y="309"/>
                  </a:lnTo>
                  <a:lnTo>
                    <a:pt x="5807" y="722"/>
                  </a:lnTo>
                  <a:cubicBezTo>
                    <a:pt x="5798" y="764"/>
                    <a:pt x="5793" y="796"/>
                    <a:pt x="5793" y="819"/>
                  </a:cubicBezTo>
                  <a:cubicBezTo>
                    <a:pt x="5793" y="836"/>
                    <a:pt x="5796" y="849"/>
                    <a:pt x="5801" y="857"/>
                  </a:cubicBezTo>
                  <a:cubicBezTo>
                    <a:pt x="5807" y="864"/>
                    <a:pt x="5816" y="868"/>
                    <a:pt x="5828" y="868"/>
                  </a:cubicBezTo>
                  <a:cubicBezTo>
                    <a:pt x="5841" y="868"/>
                    <a:pt x="5855" y="863"/>
                    <a:pt x="5870" y="852"/>
                  </a:cubicBezTo>
                  <a:cubicBezTo>
                    <a:pt x="5885" y="842"/>
                    <a:pt x="5905" y="821"/>
                    <a:pt x="5932" y="791"/>
                  </a:cubicBezTo>
                  <a:lnTo>
                    <a:pt x="5970" y="828"/>
                  </a:lnTo>
                  <a:cubicBezTo>
                    <a:pt x="5930" y="870"/>
                    <a:pt x="5896" y="900"/>
                    <a:pt x="5868" y="917"/>
                  </a:cubicBezTo>
                  <a:cubicBezTo>
                    <a:pt x="5841" y="935"/>
                    <a:pt x="5811" y="943"/>
                    <a:pt x="5780" y="943"/>
                  </a:cubicBezTo>
                  <a:cubicBezTo>
                    <a:pt x="5753" y="943"/>
                    <a:pt x="5731" y="934"/>
                    <a:pt x="5715" y="917"/>
                  </a:cubicBezTo>
                  <a:cubicBezTo>
                    <a:pt x="5699" y="899"/>
                    <a:pt x="5691" y="875"/>
                    <a:pt x="5691" y="846"/>
                  </a:cubicBezTo>
                  <a:cubicBezTo>
                    <a:pt x="5691" y="822"/>
                    <a:pt x="5696" y="796"/>
                    <a:pt x="5707" y="769"/>
                  </a:cubicBezTo>
                  <a:lnTo>
                    <a:pt x="5699" y="766"/>
                  </a:lnTo>
                  <a:cubicBezTo>
                    <a:pt x="5656" y="826"/>
                    <a:pt x="5615" y="871"/>
                    <a:pt x="5577" y="900"/>
                  </a:cubicBezTo>
                  <a:cubicBezTo>
                    <a:pt x="5538" y="928"/>
                    <a:pt x="5499" y="943"/>
                    <a:pt x="5458" y="943"/>
                  </a:cubicBezTo>
                  <a:cubicBezTo>
                    <a:pt x="5418" y="943"/>
                    <a:pt x="5387" y="931"/>
                    <a:pt x="5365" y="908"/>
                  </a:cubicBezTo>
                  <a:cubicBezTo>
                    <a:pt x="5343" y="885"/>
                    <a:pt x="5332" y="852"/>
                    <a:pt x="5332" y="811"/>
                  </a:cubicBezTo>
                  <a:cubicBezTo>
                    <a:pt x="5332" y="784"/>
                    <a:pt x="5339" y="745"/>
                    <a:pt x="5351" y="694"/>
                  </a:cubicBezTo>
                  <a:lnTo>
                    <a:pt x="5394" y="523"/>
                  </a:lnTo>
                  <a:cubicBezTo>
                    <a:pt x="5405" y="476"/>
                    <a:pt x="5411" y="442"/>
                    <a:pt x="5411" y="423"/>
                  </a:cubicBezTo>
                  <a:cubicBezTo>
                    <a:pt x="5411" y="405"/>
                    <a:pt x="5408" y="393"/>
                    <a:pt x="5403" y="385"/>
                  </a:cubicBezTo>
                  <a:cubicBezTo>
                    <a:pt x="5397" y="377"/>
                    <a:pt x="5388" y="373"/>
                    <a:pt x="5376" y="373"/>
                  </a:cubicBezTo>
                  <a:cubicBezTo>
                    <a:pt x="5362" y="373"/>
                    <a:pt x="5348" y="379"/>
                    <a:pt x="5333" y="390"/>
                  </a:cubicBezTo>
                  <a:cubicBezTo>
                    <a:pt x="5318" y="401"/>
                    <a:pt x="5298" y="421"/>
                    <a:pt x="5272" y="450"/>
                  </a:cubicBezTo>
                  <a:lnTo>
                    <a:pt x="5234" y="414"/>
                  </a:lnTo>
                  <a:cubicBezTo>
                    <a:pt x="5271" y="376"/>
                    <a:pt x="5299" y="351"/>
                    <a:pt x="5318" y="337"/>
                  </a:cubicBezTo>
                  <a:cubicBezTo>
                    <a:pt x="5337" y="323"/>
                    <a:pt x="5355" y="313"/>
                    <a:pt x="5372" y="307"/>
                  </a:cubicBezTo>
                  <a:cubicBezTo>
                    <a:pt x="5389" y="301"/>
                    <a:pt x="5408" y="298"/>
                    <a:pt x="5429" y="298"/>
                  </a:cubicBezTo>
                  <a:close/>
                  <a:moveTo>
                    <a:pt x="3408" y="298"/>
                  </a:moveTo>
                  <a:cubicBezTo>
                    <a:pt x="3436" y="298"/>
                    <a:pt x="3463" y="301"/>
                    <a:pt x="3487" y="308"/>
                  </a:cubicBezTo>
                  <a:cubicBezTo>
                    <a:pt x="3512" y="314"/>
                    <a:pt x="3537" y="325"/>
                    <a:pt x="3563" y="341"/>
                  </a:cubicBezTo>
                  <a:lnTo>
                    <a:pt x="3623" y="298"/>
                  </a:lnTo>
                  <a:lnTo>
                    <a:pt x="3665" y="309"/>
                  </a:lnTo>
                  <a:lnTo>
                    <a:pt x="3569" y="722"/>
                  </a:lnTo>
                  <a:cubicBezTo>
                    <a:pt x="3559" y="764"/>
                    <a:pt x="3555" y="796"/>
                    <a:pt x="3555" y="819"/>
                  </a:cubicBezTo>
                  <a:cubicBezTo>
                    <a:pt x="3555" y="836"/>
                    <a:pt x="3557" y="849"/>
                    <a:pt x="3563" y="857"/>
                  </a:cubicBezTo>
                  <a:cubicBezTo>
                    <a:pt x="3569" y="864"/>
                    <a:pt x="3578" y="868"/>
                    <a:pt x="3590" y="868"/>
                  </a:cubicBezTo>
                  <a:cubicBezTo>
                    <a:pt x="3603" y="868"/>
                    <a:pt x="3617" y="863"/>
                    <a:pt x="3632" y="852"/>
                  </a:cubicBezTo>
                  <a:cubicBezTo>
                    <a:pt x="3646" y="842"/>
                    <a:pt x="3667" y="821"/>
                    <a:pt x="3694" y="791"/>
                  </a:cubicBezTo>
                  <a:lnTo>
                    <a:pt x="3731" y="828"/>
                  </a:lnTo>
                  <a:cubicBezTo>
                    <a:pt x="3692" y="870"/>
                    <a:pt x="3659" y="899"/>
                    <a:pt x="3631" y="917"/>
                  </a:cubicBezTo>
                  <a:cubicBezTo>
                    <a:pt x="3604" y="935"/>
                    <a:pt x="3574" y="943"/>
                    <a:pt x="3542" y="943"/>
                  </a:cubicBezTo>
                  <a:cubicBezTo>
                    <a:pt x="3515" y="943"/>
                    <a:pt x="3493" y="934"/>
                    <a:pt x="3477" y="917"/>
                  </a:cubicBezTo>
                  <a:cubicBezTo>
                    <a:pt x="3461" y="899"/>
                    <a:pt x="3453" y="875"/>
                    <a:pt x="3453" y="846"/>
                  </a:cubicBezTo>
                  <a:cubicBezTo>
                    <a:pt x="3453" y="822"/>
                    <a:pt x="3458" y="796"/>
                    <a:pt x="3468" y="769"/>
                  </a:cubicBezTo>
                  <a:lnTo>
                    <a:pt x="3459" y="767"/>
                  </a:lnTo>
                  <a:cubicBezTo>
                    <a:pt x="3418" y="828"/>
                    <a:pt x="3378" y="872"/>
                    <a:pt x="3341" y="900"/>
                  </a:cubicBezTo>
                  <a:cubicBezTo>
                    <a:pt x="3303" y="929"/>
                    <a:pt x="3264" y="943"/>
                    <a:pt x="3222" y="943"/>
                  </a:cubicBezTo>
                  <a:cubicBezTo>
                    <a:pt x="3174" y="943"/>
                    <a:pt x="3137" y="925"/>
                    <a:pt x="3111" y="889"/>
                  </a:cubicBezTo>
                  <a:cubicBezTo>
                    <a:pt x="3084" y="853"/>
                    <a:pt x="3071" y="802"/>
                    <a:pt x="3071" y="737"/>
                  </a:cubicBezTo>
                  <a:cubicBezTo>
                    <a:pt x="3071" y="662"/>
                    <a:pt x="3086" y="590"/>
                    <a:pt x="3115" y="521"/>
                  </a:cubicBezTo>
                  <a:cubicBezTo>
                    <a:pt x="3145" y="452"/>
                    <a:pt x="3185" y="398"/>
                    <a:pt x="3236" y="358"/>
                  </a:cubicBezTo>
                  <a:cubicBezTo>
                    <a:pt x="3288" y="318"/>
                    <a:pt x="3345" y="298"/>
                    <a:pt x="3408" y="298"/>
                  </a:cubicBezTo>
                  <a:close/>
                  <a:moveTo>
                    <a:pt x="1344" y="298"/>
                  </a:moveTo>
                  <a:cubicBezTo>
                    <a:pt x="1372" y="298"/>
                    <a:pt x="1399" y="301"/>
                    <a:pt x="1423" y="308"/>
                  </a:cubicBezTo>
                  <a:cubicBezTo>
                    <a:pt x="1448" y="314"/>
                    <a:pt x="1473" y="325"/>
                    <a:pt x="1499" y="341"/>
                  </a:cubicBezTo>
                  <a:lnTo>
                    <a:pt x="1559" y="298"/>
                  </a:lnTo>
                  <a:lnTo>
                    <a:pt x="1601" y="309"/>
                  </a:lnTo>
                  <a:lnTo>
                    <a:pt x="1505" y="722"/>
                  </a:lnTo>
                  <a:cubicBezTo>
                    <a:pt x="1495" y="764"/>
                    <a:pt x="1491" y="796"/>
                    <a:pt x="1491" y="819"/>
                  </a:cubicBezTo>
                  <a:cubicBezTo>
                    <a:pt x="1491" y="836"/>
                    <a:pt x="1493" y="849"/>
                    <a:pt x="1499" y="857"/>
                  </a:cubicBezTo>
                  <a:cubicBezTo>
                    <a:pt x="1505" y="864"/>
                    <a:pt x="1514" y="868"/>
                    <a:pt x="1526" y="868"/>
                  </a:cubicBezTo>
                  <a:cubicBezTo>
                    <a:pt x="1539" y="868"/>
                    <a:pt x="1553" y="863"/>
                    <a:pt x="1568" y="852"/>
                  </a:cubicBezTo>
                  <a:cubicBezTo>
                    <a:pt x="1582" y="842"/>
                    <a:pt x="1603" y="821"/>
                    <a:pt x="1630" y="791"/>
                  </a:cubicBezTo>
                  <a:lnTo>
                    <a:pt x="1667" y="828"/>
                  </a:lnTo>
                  <a:cubicBezTo>
                    <a:pt x="1628" y="870"/>
                    <a:pt x="1595" y="899"/>
                    <a:pt x="1567" y="917"/>
                  </a:cubicBezTo>
                  <a:cubicBezTo>
                    <a:pt x="1540" y="935"/>
                    <a:pt x="1510" y="943"/>
                    <a:pt x="1478" y="943"/>
                  </a:cubicBezTo>
                  <a:cubicBezTo>
                    <a:pt x="1451" y="943"/>
                    <a:pt x="1429" y="934"/>
                    <a:pt x="1413" y="917"/>
                  </a:cubicBezTo>
                  <a:cubicBezTo>
                    <a:pt x="1397" y="899"/>
                    <a:pt x="1389" y="875"/>
                    <a:pt x="1389" y="846"/>
                  </a:cubicBezTo>
                  <a:cubicBezTo>
                    <a:pt x="1389" y="822"/>
                    <a:pt x="1394" y="796"/>
                    <a:pt x="1404" y="769"/>
                  </a:cubicBezTo>
                  <a:lnTo>
                    <a:pt x="1395" y="767"/>
                  </a:lnTo>
                  <a:cubicBezTo>
                    <a:pt x="1354" y="828"/>
                    <a:pt x="1314" y="872"/>
                    <a:pt x="1277" y="900"/>
                  </a:cubicBezTo>
                  <a:cubicBezTo>
                    <a:pt x="1239" y="929"/>
                    <a:pt x="1200" y="943"/>
                    <a:pt x="1158" y="943"/>
                  </a:cubicBezTo>
                  <a:cubicBezTo>
                    <a:pt x="1110" y="943"/>
                    <a:pt x="1073" y="925"/>
                    <a:pt x="1047" y="889"/>
                  </a:cubicBezTo>
                  <a:cubicBezTo>
                    <a:pt x="1020" y="853"/>
                    <a:pt x="1007" y="802"/>
                    <a:pt x="1007" y="737"/>
                  </a:cubicBezTo>
                  <a:cubicBezTo>
                    <a:pt x="1007" y="662"/>
                    <a:pt x="1022" y="590"/>
                    <a:pt x="1051" y="521"/>
                  </a:cubicBezTo>
                  <a:cubicBezTo>
                    <a:pt x="1081" y="452"/>
                    <a:pt x="1121" y="398"/>
                    <a:pt x="1172" y="358"/>
                  </a:cubicBezTo>
                  <a:cubicBezTo>
                    <a:pt x="1224" y="318"/>
                    <a:pt x="1281" y="298"/>
                    <a:pt x="1344" y="298"/>
                  </a:cubicBezTo>
                  <a:close/>
                  <a:moveTo>
                    <a:pt x="4946" y="148"/>
                  </a:moveTo>
                  <a:lnTo>
                    <a:pt x="5036" y="148"/>
                  </a:lnTo>
                  <a:lnTo>
                    <a:pt x="5000" y="309"/>
                  </a:lnTo>
                  <a:lnTo>
                    <a:pt x="5198" y="309"/>
                  </a:lnTo>
                  <a:lnTo>
                    <a:pt x="5184" y="375"/>
                  </a:lnTo>
                  <a:lnTo>
                    <a:pt x="4986" y="375"/>
                  </a:lnTo>
                  <a:lnTo>
                    <a:pt x="4928" y="628"/>
                  </a:lnTo>
                  <a:cubicBezTo>
                    <a:pt x="4916" y="677"/>
                    <a:pt x="4909" y="713"/>
                    <a:pt x="4906" y="734"/>
                  </a:cubicBezTo>
                  <a:cubicBezTo>
                    <a:pt x="4903" y="756"/>
                    <a:pt x="4901" y="773"/>
                    <a:pt x="4901" y="786"/>
                  </a:cubicBezTo>
                  <a:cubicBezTo>
                    <a:pt x="4901" y="840"/>
                    <a:pt x="4924" y="867"/>
                    <a:pt x="4969" y="867"/>
                  </a:cubicBezTo>
                  <a:cubicBezTo>
                    <a:pt x="4988" y="867"/>
                    <a:pt x="5008" y="860"/>
                    <a:pt x="5030" y="845"/>
                  </a:cubicBezTo>
                  <a:cubicBezTo>
                    <a:pt x="5051" y="831"/>
                    <a:pt x="5077" y="806"/>
                    <a:pt x="5106" y="771"/>
                  </a:cubicBezTo>
                  <a:lnTo>
                    <a:pt x="5144" y="810"/>
                  </a:lnTo>
                  <a:cubicBezTo>
                    <a:pt x="5106" y="855"/>
                    <a:pt x="5070" y="889"/>
                    <a:pt x="5035" y="911"/>
                  </a:cubicBezTo>
                  <a:cubicBezTo>
                    <a:pt x="5000" y="933"/>
                    <a:pt x="4963" y="943"/>
                    <a:pt x="4925" y="943"/>
                  </a:cubicBezTo>
                  <a:cubicBezTo>
                    <a:pt x="4834" y="943"/>
                    <a:pt x="4789" y="898"/>
                    <a:pt x="4789" y="806"/>
                  </a:cubicBezTo>
                  <a:cubicBezTo>
                    <a:pt x="4789" y="777"/>
                    <a:pt x="4792" y="746"/>
                    <a:pt x="4800" y="714"/>
                  </a:cubicBezTo>
                  <a:lnTo>
                    <a:pt x="4877" y="375"/>
                  </a:lnTo>
                  <a:lnTo>
                    <a:pt x="4767" y="375"/>
                  </a:lnTo>
                  <a:lnTo>
                    <a:pt x="4777" y="330"/>
                  </a:lnTo>
                  <a:cubicBezTo>
                    <a:pt x="4803" y="330"/>
                    <a:pt x="4822" y="328"/>
                    <a:pt x="4835" y="324"/>
                  </a:cubicBezTo>
                  <a:cubicBezTo>
                    <a:pt x="4848" y="321"/>
                    <a:pt x="4860" y="316"/>
                    <a:pt x="4869" y="310"/>
                  </a:cubicBezTo>
                  <a:cubicBezTo>
                    <a:pt x="4877" y="304"/>
                    <a:pt x="4886" y="295"/>
                    <a:pt x="4893" y="284"/>
                  </a:cubicBezTo>
                  <a:cubicBezTo>
                    <a:pt x="4900" y="273"/>
                    <a:pt x="4908" y="258"/>
                    <a:pt x="4914" y="241"/>
                  </a:cubicBezTo>
                  <a:cubicBezTo>
                    <a:pt x="4921" y="223"/>
                    <a:pt x="4932" y="192"/>
                    <a:pt x="4946" y="148"/>
                  </a:cubicBezTo>
                  <a:close/>
                  <a:moveTo>
                    <a:pt x="4002" y="148"/>
                  </a:moveTo>
                  <a:lnTo>
                    <a:pt x="4092" y="148"/>
                  </a:lnTo>
                  <a:lnTo>
                    <a:pt x="4056" y="309"/>
                  </a:lnTo>
                  <a:lnTo>
                    <a:pt x="4254" y="309"/>
                  </a:lnTo>
                  <a:lnTo>
                    <a:pt x="4240" y="375"/>
                  </a:lnTo>
                  <a:lnTo>
                    <a:pt x="4042" y="375"/>
                  </a:lnTo>
                  <a:lnTo>
                    <a:pt x="3984" y="628"/>
                  </a:lnTo>
                  <a:cubicBezTo>
                    <a:pt x="3972" y="677"/>
                    <a:pt x="3965" y="713"/>
                    <a:pt x="3962" y="734"/>
                  </a:cubicBezTo>
                  <a:cubicBezTo>
                    <a:pt x="3959" y="756"/>
                    <a:pt x="3957" y="773"/>
                    <a:pt x="3957" y="786"/>
                  </a:cubicBezTo>
                  <a:cubicBezTo>
                    <a:pt x="3957" y="840"/>
                    <a:pt x="3980" y="867"/>
                    <a:pt x="4025" y="867"/>
                  </a:cubicBezTo>
                  <a:cubicBezTo>
                    <a:pt x="4044" y="867"/>
                    <a:pt x="4064" y="860"/>
                    <a:pt x="4086" y="845"/>
                  </a:cubicBezTo>
                  <a:cubicBezTo>
                    <a:pt x="4107" y="831"/>
                    <a:pt x="4133" y="806"/>
                    <a:pt x="4162" y="771"/>
                  </a:cubicBezTo>
                  <a:lnTo>
                    <a:pt x="4200" y="810"/>
                  </a:lnTo>
                  <a:cubicBezTo>
                    <a:pt x="4162" y="855"/>
                    <a:pt x="4126" y="889"/>
                    <a:pt x="4091" y="911"/>
                  </a:cubicBezTo>
                  <a:cubicBezTo>
                    <a:pt x="4056" y="933"/>
                    <a:pt x="4019" y="943"/>
                    <a:pt x="3981" y="943"/>
                  </a:cubicBezTo>
                  <a:cubicBezTo>
                    <a:pt x="3890" y="943"/>
                    <a:pt x="3845" y="898"/>
                    <a:pt x="3845" y="806"/>
                  </a:cubicBezTo>
                  <a:cubicBezTo>
                    <a:pt x="3845" y="777"/>
                    <a:pt x="3848" y="746"/>
                    <a:pt x="3856" y="714"/>
                  </a:cubicBezTo>
                  <a:lnTo>
                    <a:pt x="3933" y="375"/>
                  </a:lnTo>
                  <a:lnTo>
                    <a:pt x="3823" y="375"/>
                  </a:lnTo>
                  <a:lnTo>
                    <a:pt x="3833" y="330"/>
                  </a:lnTo>
                  <a:cubicBezTo>
                    <a:pt x="3859" y="330"/>
                    <a:pt x="3878" y="328"/>
                    <a:pt x="3891" y="324"/>
                  </a:cubicBezTo>
                  <a:cubicBezTo>
                    <a:pt x="3904" y="321"/>
                    <a:pt x="3916" y="316"/>
                    <a:pt x="3925" y="310"/>
                  </a:cubicBezTo>
                  <a:cubicBezTo>
                    <a:pt x="3933" y="304"/>
                    <a:pt x="3942" y="295"/>
                    <a:pt x="3949" y="284"/>
                  </a:cubicBezTo>
                  <a:cubicBezTo>
                    <a:pt x="3956" y="273"/>
                    <a:pt x="3964" y="258"/>
                    <a:pt x="3970" y="241"/>
                  </a:cubicBezTo>
                  <a:cubicBezTo>
                    <a:pt x="3977" y="223"/>
                    <a:pt x="3988" y="192"/>
                    <a:pt x="4002" y="148"/>
                  </a:cubicBezTo>
                  <a:close/>
                  <a:moveTo>
                    <a:pt x="4520" y="54"/>
                  </a:moveTo>
                  <a:lnTo>
                    <a:pt x="4635" y="54"/>
                  </a:lnTo>
                  <a:lnTo>
                    <a:pt x="4605" y="180"/>
                  </a:lnTo>
                  <a:lnTo>
                    <a:pt x="4490" y="180"/>
                  </a:lnTo>
                  <a:lnTo>
                    <a:pt x="4520" y="54"/>
                  </a:lnTo>
                  <a:close/>
                  <a:moveTo>
                    <a:pt x="2507" y="43"/>
                  </a:moveTo>
                  <a:lnTo>
                    <a:pt x="2768" y="43"/>
                  </a:lnTo>
                  <a:lnTo>
                    <a:pt x="2761" y="74"/>
                  </a:lnTo>
                  <a:cubicBezTo>
                    <a:pt x="2744" y="78"/>
                    <a:pt x="2732" y="82"/>
                    <a:pt x="2725" y="86"/>
                  </a:cubicBezTo>
                  <a:cubicBezTo>
                    <a:pt x="2718" y="91"/>
                    <a:pt x="2711" y="97"/>
                    <a:pt x="2706" y="106"/>
                  </a:cubicBezTo>
                  <a:cubicBezTo>
                    <a:pt x="2700" y="114"/>
                    <a:pt x="2694" y="128"/>
                    <a:pt x="2688" y="147"/>
                  </a:cubicBezTo>
                  <a:cubicBezTo>
                    <a:pt x="2682" y="165"/>
                    <a:pt x="2674" y="195"/>
                    <a:pt x="2665" y="237"/>
                  </a:cubicBezTo>
                  <a:lnTo>
                    <a:pt x="2526" y="873"/>
                  </a:lnTo>
                  <a:lnTo>
                    <a:pt x="2686" y="873"/>
                  </a:lnTo>
                  <a:cubicBezTo>
                    <a:pt x="2715" y="873"/>
                    <a:pt x="2738" y="870"/>
                    <a:pt x="2755" y="864"/>
                  </a:cubicBezTo>
                  <a:cubicBezTo>
                    <a:pt x="2772" y="859"/>
                    <a:pt x="2788" y="848"/>
                    <a:pt x="2803" y="833"/>
                  </a:cubicBezTo>
                  <a:cubicBezTo>
                    <a:pt x="2818" y="818"/>
                    <a:pt x="2832" y="798"/>
                    <a:pt x="2847" y="772"/>
                  </a:cubicBezTo>
                  <a:cubicBezTo>
                    <a:pt x="2861" y="747"/>
                    <a:pt x="2876" y="715"/>
                    <a:pt x="2890" y="677"/>
                  </a:cubicBezTo>
                  <a:lnTo>
                    <a:pt x="2954" y="677"/>
                  </a:lnTo>
                  <a:lnTo>
                    <a:pt x="2888" y="933"/>
                  </a:lnTo>
                  <a:lnTo>
                    <a:pt x="2336" y="933"/>
                  </a:lnTo>
                  <a:lnTo>
                    <a:pt x="2343" y="901"/>
                  </a:lnTo>
                  <a:cubicBezTo>
                    <a:pt x="2360" y="898"/>
                    <a:pt x="2372" y="894"/>
                    <a:pt x="2380" y="888"/>
                  </a:cubicBezTo>
                  <a:cubicBezTo>
                    <a:pt x="2389" y="882"/>
                    <a:pt x="2396" y="874"/>
                    <a:pt x="2401" y="864"/>
                  </a:cubicBezTo>
                  <a:cubicBezTo>
                    <a:pt x="2407" y="853"/>
                    <a:pt x="2412" y="841"/>
                    <a:pt x="2417" y="826"/>
                  </a:cubicBezTo>
                  <a:cubicBezTo>
                    <a:pt x="2422" y="811"/>
                    <a:pt x="2429" y="782"/>
                    <a:pt x="2438" y="739"/>
                  </a:cubicBezTo>
                  <a:lnTo>
                    <a:pt x="2549" y="236"/>
                  </a:lnTo>
                  <a:cubicBezTo>
                    <a:pt x="2559" y="193"/>
                    <a:pt x="2564" y="158"/>
                    <a:pt x="2564" y="131"/>
                  </a:cubicBezTo>
                  <a:cubicBezTo>
                    <a:pt x="2564" y="111"/>
                    <a:pt x="2558" y="97"/>
                    <a:pt x="2548" y="89"/>
                  </a:cubicBezTo>
                  <a:cubicBezTo>
                    <a:pt x="2538" y="80"/>
                    <a:pt x="2522" y="76"/>
                    <a:pt x="2500" y="74"/>
                  </a:cubicBezTo>
                  <a:lnTo>
                    <a:pt x="2507" y="43"/>
                  </a:lnTo>
                  <a:close/>
                  <a:moveTo>
                    <a:pt x="171" y="43"/>
                  </a:moveTo>
                  <a:lnTo>
                    <a:pt x="432" y="43"/>
                  </a:lnTo>
                  <a:lnTo>
                    <a:pt x="425" y="74"/>
                  </a:lnTo>
                  <a:cubicBezTo>
                    <a:pt x="408" y="78"/>
                    <a:pt x="396" y="82"/>
                    <a:pt x="389" y="86"/>
                  </a:cubicBezTo>
                  <a:cubicBezTo>
                    <a:pt x="382" y="91"/>
                    <a:pt x="375" y="97"/>
                    <a:pt x="370" y="106"/>
                  </a:cubicBezTo>
                  <a:cubicBezTo>
                    <a:pt x="364" y="114"/>
                    <a:pt x="358" y="128"/>
                    <a:pt x="352" y="147"/>
                  </a:cubicBezTo>
                  <a:cubicBezTo>
                    <a:pt x="346" y="165"/>
                    <a:pt x="338" y="195"/>
                    <a:pt x="329" y="237"/>
                  </a:cubicBezTo>
                  <a:lnTo>
                    <a:pt x="285" y="437"/>
                  </a:lnTo>
                  <a:lnTo>
                    <a:pt x="635" y="437"/>
                  </a:lnTo>
                  <a:lnTo>
                    <a:pt x="680" y="236"/>
                  </a:lnTo>
                  <a:cubicBezTo>
                    <a:pt x="684" y="218"/>
                    <a:pt x="687" y="199"/>
                    <a:pt x="690" y="179"/>
                  </a:cubicBezTo>
                  <a:cubicBezTo>
                    <a:pt x="693" y="159"/>
                    <a:pt x="694" y="143"/>
                    <a:pt x="694" y="131"/>
                  </a:cubicBezTo>
                  <a:cubicBezTo>
                    <a:pt x="694" y="111"/>
                    <a:pt x="689" y="97"/>
                    <a:pt x="679" y="89"/>
                  </a:cubicBezTo>
                  <a:cubicBezTo>
                    <a:pt x="668" y="80"/>
                    <a:pt x="652" y="76"/>
                    <a:pt x="630" y="74"/>
                  </a:cubicBezTo>
                  <a:lnTo>
                    <a:pt x="637" y="43"/>
                  </a:lnTo>
                  <a:lnTo>
                    <a:pt x="898" y="43"/>
                  </a:lnTo>
                  <a:lnTo>
                    <a:pt x="891" y="74"/>
                  </a:lnTo>
                  <a:cubicBezTo>
                    <a:pt x="874" y="78"/>
                    <a:pt x="863" y="82"/>
                    <a:pt x="855" y="86"/>
                  </a:cubicBezTo>
                  <a:cubicBezTo>
                    <a:pt x="848" y="91"/>
                    <a:pt x="842" y="97"/>
                    <a:pt x="836" y="106"/>
                  </a:cubicBezTo>
                  <a:cubicBezTo>
                    <a:pt x="831" y="114"/>
                    <a:pt x="825" y="128"/>
                    <a:pt x="819" y="147"/>
                  </a:cubicBezTo>
                  <a:cubicBezTo>
                    <a:pt x="813" y="165"/>
                    <a:pt x="805" y="195"/>
                    <a:pt x="796" y="237"/>
                  </a:cubicBezTo>
                  <a:lnTo>
                    <a:pt x="684" y="743"/>
                  </a:lnTo>
                  <a:cubicBezTo>
                    <a:pt x="679" y="769"/>
                    <a:pt x="675" y="789"/>
                    <a:pt x="673" y="804"/>
                  </a:cubicBezTo>
                  <a:cubicBezTo>
                    <a:pt x="671" y="819"/>
                    <a:pt x="671" y="833"/>
                    <a:pt x="671" y="845"/>
                  </a:cubicBezTo>
                  <a:cubicBezTo>
                    <a:pt x="671" y="864"/>
                    <a:pt x="675" y="878"/>
                    <a:pt x="685" y="886"/>
                  </a:cubicBezTo>
                  <a:cubicBezTo>
                    <a:pt x="695" y="894"/>
                    <a:pt x="711" y="899"/>
                    <a:pt x="734" y="901"/>
                  </a:cubicBezTo>
                  <a:lnTo>
                    <a:pt x="727" y="933"/>
                  </a:lnTo>
                  <a:lnTo>
                    <a:pt x="466" y="933"/>
                  </a:lnTo>
                  <a:lnTo>
                    <a:pt x="474" y="901"/>
                  </a:lnTo>
                  <a:cubicBezTo>
                    <a:pt x="490" y="898"/>
                    <a:pt x="502" y="894"/>
                    <a:pt x="511" y="888"/>
                  </a:cubicBezTo>
                  <a:cubicBezTo>
                    <a:pt x="519" y="882"/>
                    <a:pt x="526" y="874"/>
                    <a:pt x="532" y="864"/>
                  </a:cubicBezTo>
                  <a:cubicBezTo>
                    <a:pt x="537" y="853"/>
                    <a:pt x="542" y="841"/>
                    <a:pt x="547" y="826"/>
                  </a:cubicBezTo>
                  <a:cubicBezTo>
                    <a:pt x="552" y="811"/>
                    <a:pt x="559" y="782"/>
                    <a:pt x="569" y="739"/>
                  </a:cubicBezTo>
                  <a:lnTo>
                    <a:pt x="622" y="497"/>
                  </a:lnTo>
                  <a:lnTo>
                    <a:pt x="272" y="497"/>
                  </a:lnTo>
                  <a:lnTo>
                    <a:pt x="218" y="743"/>
                  </a:lnTo>
                  <a:cubicBezTo>
                    <a:pt x="213" y="765"/>
                    <a:pt x="210" y="783"/>
                    <a:pt x="207" y="797"/>
                  </a:cubicBezTo>
                  <a:cubicBezTo>
                    <a:pt x="205" y="811"/>
                    <a:pt x="204" y="827"/>
                    <a:pt x="204" y="845"/>
                  </a:cubicBezTo>
                  <a:cubicBezTo>
                    <a:pt x="204" y="864"/>
                    <a:pt x="208" y="877"/>
                    <a:pt x="217" y="885"/>
                  </a:cubicBezTo>
                  <a:cubicBezTo>
                    <a:pt x="226" y="894"/>
                    <a:pt x="243" y="899"/>
                    <a:pt x="268" y="901"/>
                  </a:cubicBezTo>
                  <a:lnTo>
                    <a:pt x="261" y="933"/>
                  </a:lnTo>
                  <a:lnTo>
                    <a:pt x="0" y="933"/>
                  </a:lnTo>
                  <a:lnTo>
                    <a:pt x="7" y="901"/>
                  </a:lnTo>
                  <a:cubicBezTo>
                    <a:pt x="24" y="898"/>
                    <a:pt x="36" y="894"/>
                    <a:pt x="44" y="888"/>
                  </a:cubicBezTo>
                  <a:cubicBezTo>
                    <a:pt x="53" y="882"/>
                    <a:pt x="60" y="874"/>
                    <a:pt x="65" y="864"/>
                  </a:cubicBezTo>
                  <a:cubicBezTo>
                    <a:pt x="71" y="853"/>
                    <a:pt x="76" y="841"/>
                    <a:pt x="81" y="826"/>
                  </a:cubicBezTo>
                  <a:cubicBezTo>
                    <a:pt x="86" y="811"/>
                    <a:pt x="93" y="782"/>
                    <a:pt x="102" y="739"/>
                  </a:cubicBezTo>
                  <a:lnTo>
                    <a:pt x="213" y="236"/>
                  </a:lnTo>
                  <a:cubicBezTo>
                    <a:pt x="217" y="218"/>
                    <a:pt x="221" y="199"/>
                    <a:pt x="223" y="179"/>
                  </a:cubicBezTo>
                  <a:cubicBezTo>
                    <a:pt x="226" y="159"/>
                    <a:pt x="228" y="143"/>
                    <a:pt x="228" y="131"/>
                  </a:cubicBezTo>
                  <a:cubicBezTo>
                    <a:pt x="228" y="111"/>
                    <a:pt x="222" y="97"/>
                    <a:pt x="212" y="89"/>
                  </a:cubicBezTo>
                  <a:cubicBezTo>
                    <a:pt x="202" y="80"/>
                    <a:pt x="186" y="76"/>
                    <a:pt x="164" y="74"/>
                  </a:cubicBezTo>
                  <a:lnTo>
                    <a:pt x="171" y="43"/>
                  </a:lnTo>
                  <a:close/>
                  <a:moveTo>
                    <a:pt x="6677" y="0"/>
                  </a:moveTo>
                  <a:lnTo>
                    <a:pt x="6715" y="0"/>
                  </a:lnTo>
                  <a:lnTo>
                    <a:pt x="6553" y="722"/>
                  </a:lnTo>
                  <a:cubicBezTo>
                    <a:pt x="6543" y="765"/>
                    <a:pt x="6539" y="797"/>
                    <a:pt x="6539" y="819"/>
                  </a:cubicBezTo>
                  <a:cubicBezTo>
                    <a:pt x="6539" y="836"/>
                    <a:pt x="6541" y="849"/>
                    <a:pt x="6547" y="857"/>
                  </a:cubicBezTo>
                  <a:cubicBezTo>
                    <a:pt x="6553" y="864"/>
                    <a:pt x="6562" y="868"/>
                    <a:pt x="6574" y="868"/>
                  </a:cubicBezTo>
                  <a:cubicBezTo>
                    <a:pt x="6587" y="868"/>
                    <a:pt x="6601" y="863"/>
                    <a:pt x="6616" y="852"/>
                  </a:cubicBezTo>
                  <a:cubicBezTo>
                    <a:pt x="6630" y="842"/>
                    <a:pt x="6651" y="821"/>
                    <a:pt x="6678" y="791"/>
                  </a:cubicBezTo>
                  <a:lnTo>
                    <a:pt x="6715" y="828"/>
                  </a:lnTo>
                  <a:cubicBezTo>
                    <a:pt x="6675" y="870"/>
                    <a:pt x="6642" y="900"/>
                    <a:pt x="6614" y="917"/>
                  </a:cubicBezTo>
                  <a:cubicBezTo>
                    <a:pt x="6587" y="935"/>
                    <a:pt x="6557" y="943"/>
                    <a:pt x="6526" y="943"/>
                  </a:cubicBezTo>
                  <a:cubicBezTo>
                    <a:pt x="6499" y="943"/>
                    <a:pt x="6477" y="934"/>
                    <a:pt x="6461" y="917"/>
                  </a:cubicBezTo>
                  <a:cubicBezTo>
                    <a:pt x="6445" y="899"/>
                    <a:pt x="6437" y="875"/>
                    <a:pt x="6437" y="846"/>
                  </a:cubicBezTo>
                  <a:cubicBezTo>
                    <a:pt x="6437" y="822"/>
                    <a:pt x="6442" y="796"/>
                    <a:pt x="6452" y="769"/>
                  </a:cubicBezTo>
                  <a:lnTo>
                    <a:pt x="6443" y="767"/>
                  </a:lnTo>
                  <a:cubicBezTo>
                    <a:pt x="6402" y="828"/>
                    <a:pt x="6362" y="872"/>
                    <a:pt x="6325" y="900"/>
                  </a:cubicBezTo>
                  <a:cubicBezTo>
                    <a:pt x="6287" y="929"/>
                    <a:pt x="6248" y="943"/>
                    <a:pt x="6206" y="943"/>
                  </a:cubicBezTo>
                  <a:cubicBezTo>
                    <a:pt x="6158" y="943"/>
                    <a:pt x="6121" y="925"/>
                    <a:pt x="6095" y="889"/>
                  </a:cubicBezTo>
                  <a:cubicBezTo>
                    <a:pt x="6068" y="853"/>
                    <a:pt x="6055" y="802"/>
                    <a:pt x="6055" y="737"/>
                  </a:cubicBezTo>
                  <a:cubicBezTo>
                    <a:pt x="6055" y="662"/>
                    <a:pt x="6070" y="590"/>
                    <a:pt x="6099" y="521"/>
                  </a:cubicBezTo>
                  <a:cubicBezTo>
                    <a:pt x="6129" y="452"/>
                    <a:pt x="6169" y="398"/>
                    <a:pt x="6220" y="358"/>
                  </a:cubicBezTo>
                  <a:cubicBezTo>
                    <a:pt x="6272" y="318"/>
                    <a:pt x="6329" y="298"/>
                    <a:pt x="6392" y="298"/>
                  </a:cubicBezTo>
                  <a:cubicBezTo>
                    <a:pt x="6418" y="298"/>
                    <a:pt x="6443" y="301"/>
                    <a:pt x="6465" y="306"/>
                  </a:cubicBezTo>
                  <a:cubicBezTo>
                    <a:pt x="6488" y="312"/>
                    <a:pt x="6511" y="321"/>
                    <a:pt x="6534" y="335"/>
                  </a:cubicBezTo>
                  <a:lnTo>
                    <a:pt x="6568" y="184"/>
                  </a:lnTo>
                  <a:cubicBezTo>
                    <a:pt x="6571" y="170"/>
                    <a:pt x="6575" y="154"/>
                    <a:pt x="6577" y="136"/>
                  </a:cubicBezTo>
                  <a:cubicBezTo>
                    <a:pt x="6580" y="119"/>
                    <a:pt x="6581" y="104"/>
                    <a:pt x="6581" y="91"/>
                  </a:cubicBezTo>
                  <a:cubicBezTo>
                    <a:pt x="6581" y="78"/>
                    <a:pt x="6579" y="68"/>
                    <a:pt x="6574" y="61"/>
                  </a:cubicBezTo>
                  <a:cubicBezTo>
                    <a:pt x="6569" y="54"/>
                    <a:pt x="6562" y="49"/>
                    <a:pt x="6553" y="46"/>
                  </a:cubicBezTo>
                  <a:cubicBezTo>
                    <a:pt x="6544" y="43"/>
                    <a:pt x="6528" y="41"/>
                    <a:pt x="6505" y="40"/>
                  </a:cubicBezTo>
                  <a:lnTo>
                    <a:pt x="6513" y="6"/>
                  </a:lnTo>
                  <a:lnTo>
                    <a:pt x="667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22" name="Freeform 116">
              <a:extLst>
                <a:ext uri="{FF2B5EF4-FFF2-40B4-BE49-F238E27FC236}">
                  <a16:creationId xmlns:a16="http://schemas.microsoft.com/office/drawing/2014/main" id="{1189551C-DB25-0CE9-DCEA-4DD80239FDF4}"/>
                </a:ext>
              </a:extLst>
            </p:cNvPr>
            <p:cNvSpPr>
              <a:spLocks/>
            </p:cNvSpPr>
            <p:nvPr/>
          </p:nvSpPr>
          <p:spPr bwMode="auto">
            <a:xfrm>
              <a:off x="2708275" y="4205288"/>
              <a:ext cx="1427163" cy="17462"/>
            </a:xfrm>
            <a:custGeom>
              <a:avLst/>
              <a:gdLst>
                <a:gd name="T0" fmla="*/ 0 w 899"/>
                <a:gd name="T1" fmla="*/ 0 h 11"/>
                <a:gd name="T2" fmla="*/ 449 w 899"/>
                <a:gd name="T3" fmla="*/ 0 h 11"/>
                <a:gd name="T4" fmla="*/ 899 w 899"/>
                <a:gd name="T5" fmla="*/ 0 h 11"/>
                <a:gd name="T6" fmla="*/ 899 w 899"/>
                <a:gd name="T7" fmla="*/ 11 h 11"/>
                <a:gd name="T8" fmla="*/ 449 w 899"/>
                <a:gd name="T9" fmla="*/ 11 h 11"/>
                <a:gd name="T10" fmla="*/ 0 w 899"/>
                <a:gd name="T11" fmla="*/ 11 h 11"/>
                <a:gd name="T12" fmla="*/ 0 w 89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99" h="11">
                  <a:moveTo>
                    <a:pt x="0" y="0"/>
                  </a:moveTo>
                  <a:lnTo>
                    <a:pt x="449" y="0"/>
                  </a:lnTo>
                  <a:lnTo>
                    <a:pt x="899" y="0"/>
                  </a:lnTo>
                  <a:lnTo>
                    <a:pt x="899" y="11"/>
                  </a:lnTo>
                  <a:lnTo>
                    <a:pt x="449" y="11"/>
                  </a:lnTo>
                  <a:lnTo>
                    <a:pt x="0"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23" name="Freeform 117">
              <a:extLst>
                <a:ext uri="{FF2B5EF4-FFF2-40B4-BE49-F238E27FC236}">
                  <a16:creationId xmlns:a16="http://schemas.microsoft.com/office/drawing/2014/main" id="{4EB55D77-17A9-F082-370C-6E3BEE2FB739}"/>
                </a:ext>
              </a:extLst>
            </p:cNvPr>
            <p:cNvSpPr>
              <a:spLocks noEditPoints="1"/>
            </p:cNvSpPr>
            <p:nvPr/>
          </p:nvSpPr>
          <p:spPr bwMode="auto">
            <a:xfrm>
              <a:off x="4157663" y="3970338"/>
              <a:ext cx="1384300" cy="236537"/>
            </a:xfrm>
            <a:custGeom>
              <a:avLst/>
              <a:gdLst>
                <a:gd name="T0" fmla="*/ 6869 w 7264"/>
                <a:gd name="T1" fmla="*/ 0 h 1238"/>
                <a:gd name="T2" fmla="*/ 7162 w 7264"/>
                <a:gd name="T3" fmla="*/ 217 h 1238"/>
                <a:gd name="T4" fmla="*/ 7264 w 7264"/>
                <a:gd name="T5" fmla="*/ 619 h 1238"/>
                <a:gd name="T6" fmla="*/ 7162 w 7264"/>
                <a:gd name="T7" fmla="*/ 1022 h 1238"/>
                <a:gd name="T8" fmla="*/ 6869 w 7264"/>
                <a:gd name="T9" fmla="*/ 1238 h 1238"/>
                <a:gd name="T10" fmla="*/ 6853 w 7264"/>
                <a:gd name="T11" fmla="*/ 1188 h 1238"/>
                <a:gd name="T12" fmla="*/ 7078 w 7264"/>
                <a:gd name="T13" fmla="*/ 989 h 1238"/>
                <a:gd name="T14" fmla="*/ 7151 w 7264"/>
                <a:gd name="T15" fmla="*/ 613 h 1238"/>
                <a:gd name="T16" fmla="*/ 7078 w 7264"/>
                <a:gd name="T17" fmla="*/ 247 h 1238"/>
                <a:gd name="T18" fmla="*/ 6852 w 7264"/>
                <a:gd name="T19" fmla="*/ 51 h 1238"/>
                <a:gd name="T20" fmla="*/ 6869 w 7264"/>
                <a:gd name="T21" fmla="*/ 0 h 1238"/>
                <a:gd name="T22" fmla="*/ 395 w 7264"/>
                <a:gd name="T23" fmla="*/ 0 h 1238"/>
                <a:gd name="T24" fmla="*/ 412 w 7264"/>
                <a:gd name="T25" fmla="*/ 51 h 1238"/>
                <a:gd name="T26" fmla="*/ 186 w 7264"/>
                <a:gd name="T27" fmla="*/ 247 h 1238"/>
                <a:gd name="T28" fmla="*/ 113 w 7264"/>
                <a:gd name="T29" fmla="*/ 613 h 1238"/>
                <a:gd name="T30" fmla="*/ 186 w 7264"/>
                <a:gd name="T31" fmla="*/ 989 h 1238"/>
                <a:gd name="T32" fmla="*/ 410 w 7264"/>
                <a:gd name="T33" fmla="*/ 1188 h 1238"/>
                <a:gd name="T34" fmla="*/ 395 w 7264"/>
                <a:gd name="T35" fmla="*/ 1238 h 1238"/>
                <a:gd name="T36" fmla="*/ 102 w 7264"/>
                <a:gd name="T37" fmla="*/ 1022 h 1238"/>
                <a:gd name="T38" fmla="*/ 0 w 7264"/>
                <a:gd name="T39" fmla="*/ 619 h 1238"/>
                <a:gd name="T40" fmla="*/ 102 w 7264"/>
                <a:gd name="T41" fmla="*/ 217 h 1238"/>
                <a:gd name="T42" fmla="*/ 395 w 7264"/>
                <a:gd name="T43" fmla="*/ 0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64" h="1238">
                  <a:moveTo>
                    <a:pt x="6869" y="0"/>
                  </a:moveTo>
                  <a:cubicBezTo>
                    <a:pt x="6996" y="34"/>
                    <a:pt x="7094" y="106"/>
                    <a:pt x="7162" y="217"/>
                  </a:cubicBezTo>
                  <a:cubicBezTo>
                    <a:pt x="7230" y="328"/>
                    <a:pt x="7264" y="462"/>
                    <a:pt x="7264" y="619"/>
                  </a:cubicBezTo>
                  <a:cubicBezTo>
                    <a:pt x="7264" y="777"/>
                    <a:pt x="7230" y="911"/>
                    <a:pt x="7162" y="1022"/>
                  </a:cubicBezTo>
                  <a:cubicBezTo>
                    <a:pt x="7094" y="1132"/>
                    <a:pt x="6997" y="1204"/>
                    <a:pt x="6869" y="1238"/>
                  </a:cubicBezTo>
                  <a:lnTo>
                    <a:pt x="6853" y="1188"/>
                  </a:lnTo>
                  <a:cubicBezTo>
                    <a:pt x="6954" y="1154"/>
                    <a:pt x="7029" y="1088"/>
                    <a:pt x="7078" y="989"/>
                  </a:cubicBezTo>
                  <a:cubicBezTo>
                    <a:pt x="7126" y="891"/>
                    <a:pt x="7151" y="765"/>
                    <a:pt x="7151" y="613"/>
                  </a:cubicBezTo>
                  <a:cubicBezTo>
                    <a:pt x="7151" y="466"/>
                    <a:pt x="7127" y="344"/>
                    <a:pt x="7078" y="247"/>
                  </a:cubicBezTo>
                  <a:cubicBezTo>
                    <a:pt x="7029" y="149"/>
                    <a:pt x="6954" y="84"/>
                    <a:pt x="6852" y="51"/>
                  </a:cubicBezTo>
                  <a:lnTo>
                    <a:pt x="6869" y="0"/>
                  </a:lnTo>
                  <a:close/>
                  <a:moveTo>
                    <a:pt x="395" y="0"/>
                  </a:moveTo>
                  <a:lnTo>
                    <a:pt x="412" y="51"/>
                  </a:lnTo>
                  <a:cubicBezTo>
                    <a:pt x="311" y="84"/>
                    <a:pt x="235" y="149"/>
                    <a:pt x="186" y="247"/>
                  </a:cubicBezTo>
                  <a:cubicBezTo>
                    <a:pt x="137" y="344"/>
                    <a:pt x="113" y="466"/>
                    <a:pt x="113" y="613"/>
                  </a:cubicBezTo>
                  <a:cubicBezTo>
                    <a:pt x="113" y="765"/>
                    <a:pt x="137" y="891"/>
                    <a:pt x="186" y="989"/>
                  </a:cubicBezTo>
                  <a:cubicBezTo>
                    <a:pt x="235" y="1088"/>
                    <a:pt x="310" y="1154"/>
                    <a:pt x="410" y="1188"/>
                  </a:cubicBezTo>
                  <a:lnTo>
                    <a:pt x="395" y="1238"/>
                  </a:lnTo>
                  <a:cubicBezTo>
                    <a:pt x="267" y="1204"/>
                    <a:pt x="170" y="1132"/>
                    <a:pt x="102" y="1022"/>
                  </a:cubicBezTo>
                  <a:cubicBezTo>
                    <a:pt x="34" y="911"/>
                    <a:pt x="0" y="777"/>
                    <a:pt x="0" y="619"/>
                  </a:cubicBezTo>
                  <a:cubicBezTo>
                    <a:pt x="0" y="462"/>
                    <a:pt x="34" y="328"/>
                    <a:pt x="102" y="217"/>
                  </a:cubicBezTo>
                  <a:cubicBezTo>
                    <a:pt x="170" y="106"/>
                    <a:pt x="268" y="34"/>
                    <a:pt x="39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24" name="Freeform 118">
              <a:extLst>
                <a:ext uri="{FF2B5EF4-FFF2-40B4-BE49-F238E27FC236}">
                  <a16:creationId xmlns:a16="http://schemas.microsoft.com/office/drawing/2014/main" id="{A0C49149-4392-1D1D-9EBC-3473D5A31DAE}"/>
                </a:ext>
              </a:extLst>
            </p:cNvPr>
            <p:cNvSpPr>
              <a:spLocks noEditPoints="1"/>
            </p:cNvSpPr>
            <p:nvPr/>
          </p:nvSpPr>
          <p:spPr bwMode="auto">
            <a:xfrm>
              <a:off x="4248150" y="3990975"/>
              <a:ext cx="825500" cy="225425"/>
            </a:xfrm>
            <a:custGeom>
              <a:avLst/>
              <a:gdLst>
                <a:gd name="T0" fmla="*/ 437 w 4336"/>
                <a:gd name="T1" fmla="*/ 810 h 1182"/>
                <a:gd name="T2" fmla="*/ 385 w 4336"/>
                <a:gd name="T3" fmla="*/ 456 h 1182"/>
                <a:gd name="T4" fmla="*/ 3891 w 4336"/>
                <a:gd name="T5" fmla="*/ 506 h 1182"/>
                <a:gd name="T6" fmla="*/ 4008 w 4336"/>
                <a:gd name="T7" fmla="*/ 800 h 1182"/>
                <a:gd name="T8" fmla="*/ 4187 w 4336"/>
                <a:gd name="T9" fmla="*/ 404 h 1182"/>
                <a:gd name="T10" fmla="*/ 1127 w 4336"/>
                <a:gd name="T11" fmla="*/ 373 h 1182"/>
                <a:gd name="T12" fmla="*/ 1328 w 4336"/>
                <a:gd name="T13" fmla="*/ 392 h 1182"/>
                <a:gd name="T14" fmla="*/ 2712 w 4336"/>
                <a:gd name="T15" fmla="*/ 260 h 1182"/>
                <a:gd name="T16" fmla="*/ 2639 w 4336"/>
                <a:gd name="T17" fmla="*/ 825 h 1182"/>
                <a:gd name="T18" fmla="*/ 2677 w 4336"/>
                <a:gd name="T19" fmla="*/ 876 h 1182"/>
                <a:gd name="T20" fmla="*/ 2512 w 4336"/>
                <a:gd name="T21" fmla="*/ 664 h 1182"/>
                <a:gd name="T22" fmla="*/ 2507 w 4336"/>
                <a:gd name="T23" fmla="*/ 301 h 1182"/>
                <a:gd name="T24" fmla="*/ 2297 w 4336"/>
                <a:gd name="T25" fmla="*/ 260 h 1182"/>
                <a:gd name="T26" fmla="*/ 1874 w 4336"/>
                <a:gd name="T27" fmla="*/ 1182 h 1182"/>
                <a:gd name="T28" fmla="*/ 1936 w 4336"/>
                <a:gd name="T29" fmla="*/ 1113 h 1182"/>
                <a:gd name="T30" fmla="*/ 2147 w 4336"/>
                <a:gd name="T31" fmla="*/ 450 h 1182"/>
                <a:gd name="T32" fmla="*/ 2100 w 4336"/>
                <a:gd name="T33" fmla="*/ 266 h 1182"/>
                <a:gd name="T34" fmla="*/ 1714 w 4336"/>
                <a:gd name="T35" fmla="*/ 679 h 1182"/>
                <a:gd name="T36" fmla="*/ 1777 w 4336"/>
                <a:gd name="T37" fmla="*/ 809 h 1182"/>
                <a:gd name="T38" fmla="*/ 1683 w 4336"/>
                <a:gd name="T39" fmla="*/ 900 h 1182"/>
                <a:gd name="T40" fmla="*/ 1657 w 4336"/>
                <a:gd name="T41" fmla="*/ 450 h 1182"/>
                <a:gd name="T42" fmla="*/ 1610 w 4336"/>
                <a:gd name="T43" fmla="*/ 266 h 1182"/>
                <a:gd name="T44" fmla="*/ 4235 w 4336"/>
                <a:gd name="T45" fmla="*/ 298 h 1182"/>
                <a:gd name="T46" fmla="*/ 4237 w 4336"/>
                <a:gd name="T47" fmla="*/ 731 h 1182"/>
                <a:gd name="T48" fmla="*/ 3993 w 4336"/>
                <a:gd name="T49" fmla="*/ 1163 h 1182"/>
                <a:gd name="T50" fmla="*/ 3708 w 4336"/>
                <a:gd name="T51" fmla="*/ 908 h 1182"/>
                <a:gd name="T52" fmla="*/ 3718 w 4336"/>
                <a:gd name="T53" fmla="*/ 1037 h 1182"/>
                <a:gd name="T54" fmla="*/ 4072 w 4336"/>
                <a:gd name="T55" fmla="*/ 978 h 1182"/>
                <a:gd name="T56" fmla="*/ 3895 w 4336"/>
                <a:gd name="T57" fmla="*/ 900 h 1182"/>
                <a:gd name="T58" fmla="*/ 3910 w 4336"/>
                <a:gd name="T59" fmla="*/ 316 h 1182"/>
                <a:gd name="T60" fmla="*/ 3121 w 4336"/>
                <a:gd name="T61" fmla="*/ 353 h 1182"/>
                <a:gd name="T62" fmla="*/ 3354 w 4336"/>
                <a:gd name="T63" fmla="*/ 256 h 1182"/>
                <a:gd name="T64" fmla="*/ 3418 w 4336"/>
                <a:gd name="T65" fmla="*/ 675 h 1182"/>
                <a:gd name="T66" fmla="*/ 3478 w 4336"/>
                <a:gd name="T67" fmla="*/ 809 h 1182"/>
                <a:gd name="T68" fmla="*/ 3384 w 4336"/>
                <a:gd name="T69" fmla="*/ 900 h 1182"/>
                <a:gd name="T70" fmla="*/ 3341 w 4336"/>
                <a:gd name="T71" fmla="*/ 555 h 1182"/>
                <a:gd name="T72" fmla="*/ 3303 w 4336"/>
                <a:gd name="T73" fmla="*/ 332 h 1182"/>
                <a:gd name="T74" fmla="*/ 3084 w 4336"/>
                <a:gd name="T75" fmla="*/ 608 h 1182"/>
                <a:gd name="T76" fmla="*/ 3019 w 4336"/>
                <a:gd name="T77" fmla="*/ 380 h 1182"/>
                <a:gd name="T78" fmla="*/ 2880 w 4336"/>
                <a:gd name="T79" fmla="*/ 407 h 1182"/>
                <a:gd name="T80" fmla="*/ 1278 w 4336"/>
                <a:gd name="T81" fmla="*/ 255 h 1182"/>
                <a:gd name="T82" fmla="*/ 1023 w 4336"/>
                <a:gd name="T83" fmla="*/ 609 h 1182"/>
                <a:gd name="T84" fmla="*/ 1238 w 4336"/>
                <a:gd name="T85" fmla="*/ 798 h 1182"/>
                <a:gd name="T86" fmla="*/ 1102 w 4336"/>
                <a:gd name="T87" fmla="*/ 900 h 1182"/>
                <a:gd name="T88" fmla="*/ 1004 w 4336"/>
                <a:gd name="T89" fmla="*/ 389 h 1182"/>
                <a:gd name="T90" fmla="*/ 358 w 4336"/>
                <a:gd name="T91" fmla="*/ 59 h 1182"/>
                <a:gd name="T92" fmla="*/ 579 w 4336"/>
                <a:gd name="T93" fmla="*/ 342 h 1182"/>
                <a:gd name="T94" fmla="*/ 601 w 4336"/>
                <a:gd name="T95" fmla="*/ 89 h 1182"/>
                <a:gd name="T96" fmla="*/ 2771 w 4336"/>
                <a:gd name="T97" fmla="*/ 11 h 1182"/>
                <a:gd name="T98" fmla="*/ 2242 w 4336"/>
                <a:gd name="T99" fmla="*/ 11 h 1182"/>
                <a:gd name="T100" fmla="*/ 2242 w 4336"/>
                <a:gd name="T101" fmla="*/ 11 h 1182"/>
                <a:gd name="T102" fmla="*/ 1722 w 4336"/>
                <a:gd name="T103" fmla="*/ 137 h 1182"/>
                <a:gd name="T104" fmla="*/ 651 w 4336"/>
                <a:gd name="T105" fmla="*/ 20 h 1182"/>
                <a:gd name="T106" fmla="*/ 558 w 4336"/>
                <a:gd name="T107" fmla="*/ 427 h 1182"/>
                <a:gd name="T108" fmla="*/ 642 w 4336"/>
                <a:gd name="T109" fmla="*/ 753 h 1182"/>
                <a:gd name="T110" fmla="*/ 7 w 4336"/>
                <a:gd name="T111" fmla="*/ 858 h 1182"/>
                <a:gd name="T112" fmla="*/ 102 w 4336"/>
                <a:gd name="T113" fmla="*/ 696 h 1182"/>
                <a:gd name="T114" fmla="*/ 164 w 4336"/>
                <a:gd name="T115" fmla="*/ 3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36" h="1182">
                  <a:moveTo>
                    <a:pt x="271" y="456"/>
                  </a:moveTo>
                  <a:lnTo>
                    <a:pt x="190" y="830"/>
                  </a:lnTo>
                  <a:cubicBezTo>
                    <a:pt x="216" y="832"/>
                    <a:pt x="249" y="833"/>
                    <a:pt x="288" y="833"/>
                  </a:cubicBezTo>
                  <a:cubicBezTo>
                    <a:pt x="354" y="833"/>
                    <a:pt x="403" y="825"/>
                    <a:pt x="437" y="810"/>
                  </a:cubicBezTo>
                  <a:cubicBezTo>
                    <a:pt x="470" y="795"/>
                    <a:pt x="499" y="768"/>
                    <a:pt x="522" y="730"/>
                  </a:cubicBezTo>
                  <a:cubicBezTo>
                    <a:pt x="546" y="692"/>
                    <a:pt x="558" y="645"/>
                    <a:pt x="558" y="589"/>
                  </a:cubicBezTo>
                  <a:cubicBezTo>
                    <a:pt x="558" y="545"/>
                    <a:pt x="544" y="512"/>
                    <a:pt x="515" y="489"/>
                  </a:cubicBezTo>
                  <a:cubicBezTo>
                    <a:pt x="486" y="467"/>
                    <a:pt x="443" y="456"/>
                    <a:pt x="385" y="456"/>
                  </a:cubicBezTo>
                  <a:lnTo>
                    <a:pt x="271" y="456"/>
                  </a:lnTo>
                  <a:close/>
                  <a:moveTo>
                    <a:pt x="4094" y="307"/>
                  </a:moveTo>
                  <a:cubicBezTo>
                    <a:pt x="4049" y="307"/>
                    <a:pt x="4010" y="325"/>
                    <a:pt x="3974" y="361"/>
                  </a:cubicBezTo>
                  <a:cubicBezTo>
                    <a:pt x="3939" y="396"/>
                    <a:pt x="3911" y="445"/>
                    <a:pt x="3891" y="506"/>
                  </a:cubicBezTo>
                  <a:cubicBezTo>
                    <a:pt x="3871" y="567"/>
                    <a:pt x="3861" y="627"/>
                    <a:pt x="3861" y="688"/>
                  </a:cubicBezTo>
                  <a:cubicBezTo>
                    <a:pt x="3861" y="733"/>
                    <a:pt x="3867" y="767"/>
                    <a:pt x="3880" y="789"/>
                  </a:cubicBezTo>
                  <a:cubicBezTo>
                    <a:pt x="3894" y="812"/>
                    <a:pt x="3914" y="823"/>
                    <a:pt x="3942" y="823"/>
                  </a:cubicBezTo>
                  <a:cubicBezTo>
                    <a:pt x="3964" y="823"/>
                    <a:pt x="3986" y="815"/>
                    <a:pt x="4008" y="800"/>
                  </a:cubicBezTo>
                  <a:cubicBezTo>
                    <a:pt x="4030" y="785"/>
                    <a:pt x="4053" y="761"/>
                    <a:pt x="4078" y="728"/>
                  </a:cubicBezTo>
                  <a:cubicBezTo>
                    <a:pt x="4103" y="694"/>
                    <a:pt x="4123" y="663"/>
                    <a:pt x="4137" y="633"/>
                  </a:cubicBezTo>
                  <a:cubicBezTo>
                    <a:pt x="4151" y="603"/>
                    <a:pt x="4163" y="566"/>
                    <a:pt x="4172" y="521"/>
                  </a:cubicBezTo>
                  <a:cubicBezTo>
                    <a:pt x="4182" y="476"/>
                    <a:pt x="4187" y="437"/>
                    <a:pt x="4187" y="404"/>
                  </a:cubicBezTo>
                  <a:cubicBezTo>
                    <a:pt x="4187" y="370"/>
                    <a:pt x="4180" y="345"/>
                    <a:pt x="4166" y="330"/>
                  </a:cubicBezTo>
                  <a:cubicBezTo>
                    <a:pt x="4151" y="314"/>
                    <a:pt x="4127" y="307"/>
                    <a:pt x="4094" y="307"/>
                  </a:cubicBezTo>
                  <a:close/>
                  <a:moveTo>
                    <a:pt x="1254" y="307"/>
                  </a:moveTo>
                  <a:cubicBezTo>
                    <a:pt x="1210" y="307"/>
                    <a:pt x="1168" y="329"/>
                    <a:pt x="1127" y="373"/>
                  </a:cubicBezTo>
                  <a:cubicBezTo>
                    <a:pt x="1087" y="418"/>
                    <a:pt x="1055" y="478"/>
                    <a:pt x="1034" y="553"/>
                  </a:cubicBezTo>
                  <a:cubicBezTo>
                    <a:pt x="1095" y="553"/>
                    <a:pt x="1148" y="547"/>
                    <a:pt x="1192" y="537"/>
                  </a:cubicBezTo>
                  <a:cubicBezTo>
                    <a:pt x="1235" y="526"/>
                    <a:pt x="1269" y="509"/>
                    <a:pt x="1293" y="486"/>
                  </a:cubicBezTo>
                  <a:cubicBezTo>
                    <a:pt x="1316" y="463"/>
                    <a:pt x="1328" y="431"/>
                    <a:pt x="1328" y="392"/>
                  </a:cubicBezTo>
                  <a:cubicBezTo>
                    <a:pt x="1328" y="365"/>
                    <a:pt x="1322" y="344"/>
                    <a:pt x="1309" y="329"/>
                  </a:cubicBezTo>
                  <a:cubicBezTo>
                    <a:pt x="1297" y="314"/>
                    <a:pt x="1279" y="307"/>
                    <a:pt x="1254" y="307"/>
                  </a:cubicBezTo>
                  <a:close/>
                  <a:moveTo>
                    <a:pt x="2673" y="260"/>
                  </a:moveTo>
                  <a:lnTo>
                    <a:pt x="2712" y="260"/>
                  </a:lnTo>
                  <a:lnTo>
                    <a:pt x="2618" y="679"/>
                  </a:lnTo>
                  <a:cubicBezTo>
                    <a:pt x="2608" y="722"/>
                    <a:pt x="2604" y="754"/>
                    <a:pt x="2604" y="776"/>
                  </a:cubicBezTo>
                  <a:cubicBezTo>
                    <a:pt x="2604" y="793"/>
                    <a:pt x="2606" y="806"/>
                    <a:pt x="2612" y="814"/>
                  </a:cubicBezTo>
                  <a:cubicBezTo>
                    <a:pt x="2618" y="821"/>
                    <a:pt x="2627" y="825"/>
                    <a:pt x="2639" y="825"/>
                  </a:cubicBezTo>
                  <a:cubicBezTo>
                    <a:pt x="2652" y="825"/>
                    <a:pt x="2666" y="820"/>
                    <a:pt x="2681" y="809"/>
                  </a:cubicBezTo>
                  <a:cubicBezTo>
                    <a:pt x="2695" y="799"/>
                    <a:pt x="2716" y="778"/>
                    <a:pt x="2743" y="748"/>
                  </a:cubicBezTo>
                  <a:lnTo>
                    <a:pt x="2780" y="785"/>
                  </a:lnTo>
                  <a:cubicBezTo>
                    <a:pt x="2738" y="830"/>
                    <a:pt x="2703" y="860"/>
                    <a:pt x="2677" y="876"/>
                  </a:cubicBezTo>
                  <a:cubicBezTo>
                    <a:pt x="2650" y="892"/>
                    <a:pt x="2620" y="900"/>
                    <a:pt x="2587" y="900"/>
                  </a:cubicBezTo>
                  <a:cubicBezTo>
                    <a:pt x="2559" y="900"/>
                    <a:pt x="2536" y="890"/>
                    <a:pt x="2520" y="869"/>
                  </a:cubicBezTo>
                  <a:cubicBezTo>
                    <a:pt x="2503" y="849"/>
                    <a:pt x="2494" y="822"/>
                    <a:pt x="2494" y="790"/>
                  </a:cubicBezTo>
                  <a:cubicBezTo>
                    <a:pt x="2494" y="757"/>
                    <a:pt x="2500" y="715"/>
                    <a:pt x="2512" y="664"/>
                  </a:cubicBezTo>
                  <a:lnTo>
                    <a:pt x="2561" y="450"/>
                  </a:lnTo>
                  <a:cubicBezTo>
                    <a:pt x="2571" y="407"/>
                    <a:pt x="2576" y="374"/>
                    <a:pt x="2576" y="352"/>
                  </a:cubicBezTo>
                  <a:cubicBezTo>
                    <a:pt x="2576" y="333"/>
                    <a:pt x="2572" y="320"/>
                    <a:pt x="2562" y="313"/>
                  </a:cubicBezTo>
                  <a:cubicBezTo>
                    <a:pt x="2553" y="306"/>
                    <a:pt x="2535" y="302"/>
                    <a:pt x="2507" y="301"/>
                  </a:cubicBezTo>
                  <a:lnTo>
                    <a:pt x="2514" y="266"/>
                  </a:lnTo>
                  <a:lnTo>
                    <a:pt x="2673" y="260"/>
                  </a:lnTo>
                  <a:close/>
                  <a:moveTo>
                    <a:pt x="2259" y="260"/>
                  </a:moveTo>
                  <a:lnTo>
                    <a:pt x="2297" y="260"/>
                  </a:lnTo>
                  <a:lnTo>
                    <a:pt x="2161" y="901"/>
                  </a:lnTo>
                  <a:cubicBezTo>
                    <a:pt x="2147" y="967"/>
                    <a:pt x="2128" y="1020"/>
                    <a:pt x="2104" y="1061"/>
                  </a:cubicBezTo>
                  <a:cubicBezTo>
                    <a:pt x="2080" y="1101"/>
                    <a:pt x="2049" y="1131"/>
                    <a:pt x="2011" y="1151"/>
                  </a:cubicBezTo>
                  <a:cubicBezTo>
                    <a:pt x="1973" y="1171"/>
                    <a:pt x="1927" y="1182"/>
                    <a:pt x="1874" y="1182"/>
                  </a:cubicBezTo>
                  <a:cubicBezTo>
                    <a:pt x="1852" y="1182"/>
                    <a:pt x="1834" y="1179"/>
                    <a:pt x="1818" y="1175"/>
                  </a:cubicBezTo>
                  <a:lnTo>
                    <a:pt x="1833" y="1118"/>
                  </a:lnTo>
                  <a:cubicBezTo>
                    <a:pt x="1843" y="1121"/>
                    <a:pt x="1859" y="1123"/>
                    <a:pt x="1883" y="1123"/>
                  </a:cubicBezTo>
                  <a:cubicBezTo>
                    <a:pt x="1904" y="1123"/>
                    <a:pt x="1922" y="1120"/>
                    <a:pt x="1936" y="1113"/>
                  </a:cubicBezTo>
                  <a:cubicBezTo>
                    <a:pt x="1951" y="1107"/>
                    <a:pt x="1964" y="1097"/>
                    <a:pt x="1977" y="1082"/>
                  </a:cubicBezTo>
                  <a:cubicBezTo>
                    <a:pt x="1989" y="1068"/>
                    <a:pt x="2001" y="1047"/>
                    <a:pt x="2012" y="1021"/>
                  </a:cubicBezTo>
                  <a:cubicBezTo>
                    <a:pt x="2022" y="995"/>
                    <a:pt x="2032" y="961"/>
                    <a:pt x="2041" y="920"/>
                  </a:cubicBezTo>
                  <a:lnTo>
                    <a:pt x="2147" y="450"/>
                  </a:lnTo>
                  <a:cubicBezTo>
                    <a:pt x="2157" y="406"/>
                    <a:pt x="2162" y="373"/>
                    <a:pt x="2162" y="352"/>
                  </a:cubicBezTo>
                  <a:cubicBezTo>
                    <a:pt x="2162" y="333"/>
                    <a:pt x="2157" y="320"/>
                    <a:pt x="2148" y="313"/>
                  </a:cubicBezTo>
                  <a:cubicBezTo>
                    <a:pt x="2139" y="306"/>
                    <a:pt x="2120" y="302"/>
                    <a:pt x="2093" y="301"/>
                  </a:cubicBezTo>
                  <a:lnTo>
                    <a:pt x="2100" y="266"/>
                  </a:lnTo>
                  <a:lnTo>
                    <a:pt x="2259" y="260"/>
                  </a:lnTo>
                  <a:close/>
                  <a:moveTo>
                    <a:pt x="1769" y="260"/>
                  </a:moveTo>
                  <a:lnTo>
                    <a:pt x="1808" y="260"/>
                  </a:lnTo>
                  <a:lnTo>
                    <a:pt x="1714" y="679"/>
                  </a:lnTo>
                  <a:cubicBezTo>
                    <a:pt x="1704" y="722"/>
                    <a:pt x="1700" y="754"/>
                    <a:pt x="1700" y="776"/>
                  </a:cubicBezTo>
                  <a:cubicBezTo>
                    <a:pt x="1700" y="793"/>
                    <a:pt x="1702" y="806"/>
                    <a:pt x="1708" y="814"/>
                  </a:cubicBezTo>
                  <a:cubicBezTo>
                    <a:pt x="1714" y="821"/>
                    <a:pt x="1723" y="825"/>
                    <a:pt x="1735" y="825"/>
                  </a:cubicBezTo>
                  <a:cubicBezTo>
                    <a:pt x="1748" y="825"/>
                    <a:pt x="1762" y="820"/>
                    <a:pt x="1777" y="809"/>
                  </a:cubicBezTo>
                  <a:cubicBezTo>
                    <a:pt x="1791" y="799"/>
                    <a:pt x="1812" y="778"/>
                    <a:pt x="1839" y="748"/>
                  </a:cubicBezTo>
                  <a:lnTo>
                    <a:pt x="1876" y="785"/>
                  </a:lnTo>
                  <a:cubicBezTo>
                    <a:pt x="1834" y="830"/>
                    <a:pt x="1799" y="860"/>
                    <a:pt x="1773" y="876"/>
                  </a:cubicBezTo>
                  <a:cubicBezTo>
                    <a:pt x="1746" y="892"/>
                    <a:pt x="1716" y="900"/>
                    <a:pt x="1683" y="900"/>
                  </a:cubicBezTo>
                  <a:cubicBezTo>
                    <a:pt x="1655" y="900"/>
                    <a:pt x="1632" y="890"/>
                    <a:pt x="1616" y="869"/>
                  </a:cubicBezTo>
                  <a:cubicBezTo>
                    <a:pt x="1599" y="849"/>
                    <a:pt x="1590" y="822"/>
                    <a:pt x="1590" y="790"/>
                  </a:cubicBezTo>
                  <a:cubicBezTo>
                    <a:pt x="1590" y="757"/>
                    <a:pt x="1596" y="715"/>
                    <a:pt x="1608" y="664"/>
                  </a:cubicBezTo>
                  <a:lnTo>
                    <a:pt x="1657" y="450"/>
                  </a:lnTo>
                  <a:cubicBezTo>
                    <a:pt x="1667" y="407"/>
                    <a:pt x="1672" y="374"/>
                    <a:pt x="1672" y="352"/>
                  </a:cubicBezTo>
                  <a:cubicBezTo>
                    <a:pt x="1672" y="333"/>
                    <a:pt x="1668" y="320"/>
                    <a:pt x="1658" y="313"/>
                  </a:cubicBezTo>
                  <a:cubicBezTo>
                    <a:pt x="1649" y="306"/>
                    <a:pt x="1631" y="302"/>
                    <a:pt x="1603" y="301"/>
                  </a:cubicBezTo>
                  <a:lnTo>
                    <a:pt x="1610" y="266"/>
                  </a:lnTo>
                  <a:lnTo>
                    <a:pt x="1769" y="260"/>
                  </a:lnTo>
                  <a:close/>
                  <a:moveTo>
                    <a:pt x="4083" y="255"/>
                  </a:moveTo>
                  <a:cubicBezTo>
                    <a:pt x="4111" y="255"/>
                    <a:pt x="4137" y="258"/>
                    <a:pt x="4161" y="265"/>
                  </a:cubicBezTo>
                  <a:cubicBezTo>
                    <a:pt x="4185" y="272"/>
                    <a:pt x="4210" y="283"/>
                    <a:pt x="4235" y="298"/>
                  </a:cubicBezTo>
                  <a:lnTo>
                    <a:pt x="4295" y="255"/>
                  </a:lnTo>
                  <a:lnTo>
                    <a:pt x="4336" y="266"/>
                  </a:lnTo>
                  <a:lnTo>
                    <a:pt x="4269" y="570"/>
                  </a:lnTo>
                  <a:cubicBezTo>
                    <a:pt x="4264" y="591"/>
                    <a:pt x="4254" y="645"/>
                    <a:pt x="4237" y="731"/>
                  </a:cubicBezTo>
                  <a:cubicBezTo>
                    <a:pt x="4219" y="822"/>
                    <a:pt x="4204" y="887"/>
                    <a:pt x="4193" y="925"/>
                  </a:cubicBezTo>
                  <a:cubicBezTo>
                    <a:pt x="4182" y="962"/>
                    <a:pt x="4168" y="997"/>
                    <a:pt x="4152" y="1028"/>
                  </a:cubicBezTo>
                  <a:cubicBezTo>
                    <a:pt x="4135" y="1059"/>
                    <a:pt x="4114" y="1086"/>
                    <a:pt x="4088" y="1109"/>
                  </a:cubicBezTo>
                  <a:cubicBezTo>
                    <a:pt x="4062" y="1132"/>
                    <a:pt x="4030" y="1150"/>
                    <a:pt x="3993" y="1163"/>
                  </a:cubicBezTo>
                  <a:cubicBezTo>
                    <a:pt x="3956" y="1175"/>
                    <a:pt x="3912" y="1182"/>
                    <a:pt x="3861" y="1182"/>
                  </a:cubicBezTo>
                  <a:cubicBezTo>
                    <a:pt x="3697" y="1182"/>
                    <a:pt x="3614" y="1134"/>
                    <a:pt x="3614" y="1038"/>
                  </a:cubicBezTo>
                  <a:cubicBezTo>
                    <a:pt x="3614" y="1014"/>
                    <a:pt x="3622" y="992"/>
                    <a:pt x="3636" y="972"/>
                  </a:cubicBezTo>
                  <a:cubicBezTo>
                    <a:pt x="3651" y="952"/>
                    <a:pt x="3675" y="930"/>
                    <a:pt x="3708" y="908"/>
                  </a:cubicBezTo>
                  <a:lnTo>
                    <a:pt x="3755" y="946"/>
                  </a:lnTo>
                  <a:cubicBezTo>
                    <a:pt x="3746" y="956"/>
                    <a:pt x="3739" y="966"/>
                    <a:pt x="3734" y="976"/>
                  </a:cubicBezTo>
                  <a:cubicBezTo>
                    <a:pt x="3728" y="986"/>
                    <a:pt x="3724" y="995"/>
                    <a:pt x="3722" y="1004"/>
                  </a:cubicBezTo>
                  <a:cubicBezTo>
                    <a:pt x="3719" y="1013"/>
                    <a:pt x="3718" y="1024"/>
                    <a:pt x="3718" y="1037"/>
                  </a:cubicBezTo>
                  <a:cubicBezTo>
                    <a:pt x="3718" y="1069"/>
                    <a:pt x="3730" y="1093"/>
                    <a:pt x="3753" y="1108"/>
                  </a:cubicBezTo>
                  <a:cubicBezTo>
                    <a:pt x="3777" y="1123"/>
                    <a:pt x="3812" y="1131"/>
                    <a:pt x="3860" y="1131"/>
                  </a:cubicBezTo>
                  <a:cubicBezTo>
                    <a:pt x="3913" y="1131"/>
                    <a:pt x="3956" y="1119"/>
                    <a:pt x="3988" y="1094"/>
                  </a:cubicBezTo>
                  <a:cubicBezTo>
                    <a:pt x="4021" y="1070"/>
                    <a:pt x="4049" y="1032"/>
                    <a:pt x="4072" y="978"/>
                  </a:cubicBezTo>
                  <a:cubicBezTo>
                    <a:pt x="4095" y="925"/>
                    <a:pt x="4117" y="844"/>
                    <a:pt x="4139" y="735"/>
                  </a:cubicBezTo>
                  <a:lnTo>
                    <a:pt x="4130" y="733"/>
                  </a:lnTo>
                  <a:cubicBezTo>
                    <a:pt x="4087" y="791"/>
                    <a:pt x="4048" y="833"/>
                    <a:pt x="4012" y="860"/>
                  </a:cubicBezTo>
                  <a:cubicBezTo>
                    <a:pt x="3976" y="886"/>
                    <a:pt x="3937" y="900"/>
                    <a:pt x="3895" y="900"/>
                  </a:cubicBezTo>
                  <a:cubicBezTo>
                    <a:pt x="3848" y="900"/>
                    <a:pt x="3811" y="882"/>
                    <a:pt x="3785" y="846"/>
                  </a:cubicBezTo>
                  <a:cubicBezTo>
                    <a:pt x="3759" y="811"/>
                    <a:pt x="3745" y="760"/>
                    <a:pt x="3745" y="694"/>
                  </a:cubicBezTo>
                  <a:cubicBezTo>
                    <a:pt x="3745" y="619"/>
                    <a:pt x="3760" y="548"/>
                    <a:pt x="3789" y="479"/>
                  </a:cubicBezTo>
                  <a:cubicBezTo>
                    <a:pt x="3818" y="411"/>
                    <a:pt x="3859" y="356"/>
                    <a:pt x="3910" y="316"/>
                  </a:cubicBezTo>
                  <a:cubicBezTo>
                    <a:pt x="3962" y="275"/>
                    <a:pt x="4020" y="255"/>
                    <a:pt x="4083" y="255"/>
                  </a:cubicBezTo>
                  <a:close/>
                  <a:moveTo>
                    <a:pt x="3032" y="255"/>
                  </a:moveTo>
                  <a:cubicBezTo>
                    <a:pt x="3060" y="255"/>
                    <a:pt x="3081" y="264"/>
                    <a:pt x="3097" y="282"/>
                  </a:cubicBezTo>
                  <a:cubicBezTo>
                    <a:pt x="3113" y="300"/>
                    <a:pt x="3121" y="324"/>
                    <a:pt x="3121" y="353"/>
                  </a:cubicBezTo>
                  <a:cubicBezTo>
                    <a:pt x="3121" y="376"/>
                    <a:pt x="3116" y="402"/>
                    <a:pt x="3105" y="430"/>
                  </a:cubicBezTo>
                  <a:lnTo>
                    <a:pt x="3113" y="433"/>
                  </a:lnTo>
                  <a:cubicBezTo>
                    <a:pt x="3156" y="373"/>
                    <a:pt x="3196" y="328"/>
                    <a:pt x="3235" y="299"/>
                  </a:cubicBezTo>
                  <a:cubicBezTo>
                    <a:pt x="3273" y="270"/>
                    <a:pt x="3313" y="256"/>
                    <a:pt x="3354" y="256"/>
                  </a:cubicBezTo>
                  <a:cubicBezTo>
                    <a:pt x="3394" y="256"/>
                    <a:pt x="3425" y="268"/>
                    <a:pt x="3447" y="291"/>
                  </a:cubicBezTo>
                  <a:cubicBezTo>
                    <a:pt x="3469" y="314"/>
                    <a:pt x="3480" y="346"/>
                    <a:pt x="3480" y="388"/>
                  </a:cubicBezTo>
                  <a:cubicBezTo>
                    <a:pt x="3480" y="415"/>
                    <a:pt x="3473" y="454"/>
                    <a:pt x="3461" y="504"/>
                  </a:cubicBezTo>
                  <a:lnTo>
                    <a:pt x="3418" y="675"/>
                  </a:lnTo>
                  <a:cubicBezTo>
                    <a:pt x="3407" y="723"/>
                    <a:pt x="3401" y="756"/>
                    <a:pt x="3401" y="776"/>
                  </a:cubicBezTo>
                  <a:cubicBezTo>
                    <a:pt x="3401" y="793"/>
                    <a:pt x="3404" y="806"/>
                    <a:pt x="3409" y="814"/>
                  </a:cubicBezTo>
                  <a:cubicBezTo>
                    <a:pt x="3415" y="821"/>
                    <a:pt x="3424" y="825"/>
                    <a:pt x="3436" y="825"/>
                  </a:cubicBezTo>
                  <a:cubicBezTo>
                    <a:pt x="3449" y="825"/>
                    <a:pt x="3463" y="820"/>
                    <a:pt x="3478" y="809"/>
                  </a:cubicBezTo>
                  <a:cubicBezTo>
                    <a:pt x="3493" y="799"/>
                    <a:pt x="3513" y="778"/>
                    <a:pt x="3540" y="748"/>
                  </a:cubicBezTo>
                  <a:lnTo>
                    <a:pt x="3578" y="785"/>
                  </a:lnTo>
                  <a:cubicBezTo>
                    <a:pt x="3540" y="825"/>
                    <a:pt x="3508" y="854"/>
                    <a:pt x="3480" y="873"/>
                  </a:cubicBezTo>
                  <a:cubicBezTo>
                    <a:pt x="3452" y="891"/>
                    <a:pt x="3420" y="900"/>
                    <a:pt x="3384" y="900"/>
                  </a:cubicBezTo>
                  <a:cubicBezTo>
                    <a:pt x="3356" y="900"/>
                    <a:pt x="3334" y="890"/>
                    <a:pt x="3317" y="870"/>
                  </a:cubicBezTo>
                  <a:cubicBezTo>
                    <a:pt x="3300" y="850"/>
                    <a:pt x="3291" y="824"/>
                    <a:pt x="3291" y="793"/>
                  </a:cubicBezTo>
                  <a:cubicBezTo>
                    <a:pt x="3291" y="765"/>
                    <a:pt x="3298" y="723"/>
                    <a:pt x="3313" y="668"/>
                  </a:cubicBezTo>
                  <a:lnTo>
                    <a:pt x="3341" y="555"/>
                  </a:lnTo>
                  <a:cubicBezTo>
                    <a:pt x="3352" y="514"/>
                    <a:pt x="3359" y="484"/>
                    <a:pt x="3362" y="465"/>
                  </a:cubicBezTo>
                  <a:cubicBezTo>
                    <a:pt x="3365" y="445"/>
                    <a:pt x="3367" y="429"/>
                    <a:pt x="3367" y="417"/>
                  </a:cubicBezTo>
                  <a:cubicBezTo>
                    <a:pt x="3367" y="387"/>
                    <a:pt x="3362" y="365"/>
                    <a:pt x="3352" y="352"/>
                  </a:cubicBezTo>
                  <a:cubicBezTo>
                    <a:pt x="3342" y="339"/>
                    <a:pt x="3326" y="332"/>
                    <a:pt x="3303" y="332"/>
                  </a:cubicBezTo>
                  <a:cubicBezTo>
                    <a:pt x="3285" y="332"/>
                    <a:pt x="3265" y="339"/>
                    <a:pt x="3244" y="354"/>
                  </a:cubicBezTo>
                  <a:cubicBezTo>
                    <a:pt x="3223" y="369"/>
                    <a:pt x="3200" y="391"/>
                    <a:pt x="3177" y="420"/>
                  </a:cubicBezTo>
                  <a:cubicBezTo>
                    <a:pt x="3153" y="449"/>
                    <a:pt x="3134" y="478"/>
                    <a:pt x="3120" y="505"/>
                  </a:cubicBezTo>
                  <a:cubicBezTo>
                    <a:pt x="3105" y="533"/>
                    <a:pt x="3094" y="567"/>
                    <a:pt x="3084" y="608"/>
                  </a:cubicBezTo>
                  <a:lnTo>
                    <a:pt x="3022" y="890"/>
                  </a:lnTo>
                  <a:lnTo>
                    <a:pt x="2910" y="890"/>
                  </a:lnTo>
                  <a:lnTo>
                    <a:pt x="3005" y="476"/>
                  </a:lnTo>
                  <a:cubicBezTo>
                    <a:pt x="3014" y="435"/>
                    <a:pt x="3019" y="402"/>
                    <a:pt x="3019" y="380"/>
                  </a:cubicBezTo>
                  <a:cubicBezTo>
                    <a:pt x="3019" y="362"/>
                    <a:pt x="3016" y="350"/>
                    <a:pt x="3011" y="342"/>
                  </a:cubicBezTo>
                  <a:cubicBezTo>
                    <a:pt x="3005" y="334"/>
                    <a:pt x="2996" y="330"/>
                    <a:pt x="2984" y="330"/>
                  </a:cubicBezTo>
                  <a:cubicBezTo>
                    <a:pt x="2970" y="330"/>
                    <a:pt x="2956" y="336"/>
                    <a:pt x="2941" y="347"/>
                  </a:cubicBezTo>
                  <a:cubicBezTo>
                    <a:pt x="2926" y="358"/>
                    <a:pt x="2906" y="378"/>
                    <a:pt x="2880" y="407"/>
                  </a:cubicBezTo>
                  <a:lnTo>
                    <a:pt x="2842" y="371"/>
                  </a:lnTo>
                  <a:cubicBezTo>
                    <a:pt x="2882" y="329"/>
                    <a:pt x="2916" y="299"/>
                    <a:pt x="2942" y="282"/>
                  </a:cubicBezTo>
                  <a:cubicBezTo>
                    <a:pt x="2969" y="264"/>
                    <a:pt x="2999" y="255"/>
                    <a:pt x="3032" y="255"/>
                  </a:cubicBezTo>
                  <a:close/>
                  <a:moveTo>
                    <a:pt x="1278" y="255"/>
                  </a:moveTo>
                  <a:cubicBezTo>
                    <a:pt x="1330" y="255"/>
                    <a:pt x="1370" y="266"/>
                    <a:pt x="1396" y="287"/>
                  </a:cubicBezTo>
                  <a:cubicBezTo>
                    <a:pt x="1422" y="309"/>
                    <a:pt x="1436" y="342"/>
                    <a:pt x="1436" y="387"/>
                  </a:cubicBezTo>
                  <a:cubicBezTo>
                    <a:pt x="1436" y="461"/>
                    <a:pt x="1401" y="516"/>
                    <a:pt x="1331" y="553"/>
                  </a:cubicBezTo>
                  <a:cubicBezTo>
                    <a:pt x="1262" y="590"/>
                    <a:pt x="1159" y="609"/>
                    <a:pt x="1023" y="609"/>
                  </a:cubicBezTo>
                  <a:cubicBezTo>
                    <a:pt x="1017" y="635"/>
                    <a:pt x="1015" y="663"/>
                    <a:pt x="1015" y="694"/>
                  </a:cubicBezTo>
                  <a:cubicBezTo>
                    <a:pt x="1015" y="739"/>
                    <a:pt x="1024" y="772"/>
                    <a:pt x="1042" y="793"/>
                  </a:cubicBezTo>
                  <a:cubicBezTo>
                    <a:pt x="1059" y="814"/>
                    <a:pt x="1089" y="824"/>
                    <a:pt x="1129" y="824"/>
                  </a:cubicBezTo>
                  <a:cubicBezTo>
                    <a:pt x="1169" y="824"/>
                    <a:pt x="1205" y="815"/>
                    <a:pt x="1238" y="798"/>
                  </a:cubicBezTo>
                  <a:cubicBezTo>
                    <a:pt x="1270" y="781"/>
                    <a:pt x="1304" y="754"/>
                    <a:pt x="1340" y="718"/>
                  </a:cubicBezTo>
                  <a:lnTo>
                    <a:pt x="1381" y="760"/>
                  </a:lnTo>
                  <a:cubicBezTo>
                    <a:pt x="1339" y="807"/>
                    <a:pt x="1296" y="842"/>
                    <a:pt x="1253" y="865"/>
                  </a:cubicBezTo>
                  <a:cubicBezTo>
                    <a:pt x="1209" y="889"/>
                    <a:pt x="1159" y="900"/>
                    <a:pt x="1102" y="900"/>
                  </a:cubicBezTo>
                  <a:cubicBezTo>
                    <a:pt x="1038" y="900"/>
                    <a:pt x="990" y="881"/>
                    <a:pt x="955" y="843"/>
                  </a:cubicBezTo>
                  <a:cubicBezTo>
                    <a:pt x="921" y="804"/>
                    <a:pt x="903" y="751"/>
                    <a:pt x="903" y="682"/>
                  </a:cubicBezTo>
                  <a:cubicBezTo>
                    <a:pt x="903" y="635"/>
                    <a:pt x="912" y="585"/>
                    <a:pt x="928" y="532"/>
                  </a:cubicBezTo>
                  <a:cubicBezTo>
                    <a:pt x="945" y="479"/>
                    <a:pt x="970" y="431"/>
                    <a:pt x="1004" y="389"/>
                  </a:cubicBezTo>
                  <a:cubicBezTo>
                    <a:pt x="1038" y="346"/>
                    <a:pt x="1079" y="313"/>
                    <a:pt x="1126" y="290"/>
                  </a:cubicBezTo>
                  <a:cubicBezTo>
                    <a:pt x="1174" y="267"/>
                    <a:pt x="1224" y="255"/>
                    <a:pt x="1278" y="255"/>
                  </a:cubicBezTo>
                  <a:close/>
                  <a:moveTo>
                    <a:pt x="464" y="57"/>
                  </a:moveTo>
                  <a:cubicBezTo>
                    <a:pt x="426" y="57"/>
                    <a:pt x="391" y="58"/>
                    <a:pt x="358" y="59"/>
                  </a:cubicBezTo>
                  <a:lnTo>
                    <a:pt x="284" y="399"/>
                  </a:lnTo>
                  <a:lnTo>
                    <a:pt x="376" y="399"/>
                  </a:lnTo>
                  <a:cubicBezTo>
                    <a:pt x="428" y="399"/>
                    <a:pt x="468" y="395"/>
                    <a:pt x="499" y="386"/>
                  </a:cubicBezTo>
                  <a:cubicBezTo>
                    <a:pt x="529" y="378"/>
                    <a:pt x="556" y="363"/>
                    <a:pt x="579" y="342"/>
                  </a:cubicBezTo>
                  <a:cubicBezTo>
                    <a:pt x="602" y="321"/>
                    <a:pt x="618" y="297"/>
                    <a:pt x="629" y="272"/>
                  </a:cubicBezTo>
                  <a:cubicBezTo>
                    <a:pt x="639" y="246"/>
                    <a:pt x="644" y="217"/>
                    <a:pt x="644" y="183"/>
                  </a:cubicBezTo>
                  <a:cubicBezTo>
                    <a:pt x="644" y="165"/>
                    <a:pt x="641" y="147"/>
                    <a:pt x="635" y="131"/>
                  </a:cubicBezTo>
                  <a:cubicBezTo>
                    <a:pt x="628" y="115"/>
                    <a:pt x="617" y="101"/>
                    <a:pt x="601" y="89"/>
                  </a:cubicBezTo>
                  <a:cubicBezTo>
                    <a:pt x="585" y="78"/>
                    <a:pt x="567" y="69"/>
                    <a:pt x="546" y="64"/>
                  </a:cubicBezTo>
                  <a:cubicBezTo>
                    <a:pt x="526" y="59"/>
                    <a:pt x="498" y="57"/>
                    <a:pt x="464" y="57"/>
                  </a:cubicBezTo>
                  <a:close/>
                  <a:moveTo>
                    <a:pt x="2656" y="11"/>
                  </a:moveTo>
                  <a:lnTo>
                    <a:pt x="2771" y="11"/>
                  </a:lnTo>
                  <a:lnTo>
                    <a:pt x="2741" y="137"/>
                  </a:lnTo>
                  <a:lnTo>
                    <a:pt x="2626" y="137"/>
                  </a:lnTo>
                  <a:lnTo>
                    <a:pt x="2656" y="11"/>
                  </a:lnTo>
                  <a:close/>
                  <a:moveTo>
                    <a:pt x="2242" y="11"/>
                  </a:moveTo>
                  <a:lnTo>
                    <a:pt x="2357" y="11"/>
                  </a:lnTo>
                  <a:lnTo>
                    <a:pt x="2327" y="137"/>
                  </a:lnTo>
                  <a:lnTo>
                    <a:pt x="2212" y="137"/>
                  </a:lnTo>
                  <a:lnTo>
                    <a:pt x="2242" y="11"/>
                  </a:lnTo>
                  <a:close/>
                  <a:moveTo>
                    <a:pt x="1752" y="11"/>
                  </a:moveTo>
                  <a:lnTo>
                    <a:pt x="1867" y="11"/>
                  </a:lnTo>
                  <a:lnTo>
                    <a:pt x="1837" y="137"/>
                  </a:lnTo>
                  <a:lnTo>
                    <a:pt x="1722" y="137"/>
                  </a:lnTo>
                  <a:lnTo>
                    <a:pt x="1752" y="11"/>
                  </a:lnTo>
                  <a:close/>
                  <a:moveTo>
                    <a:pt x="171" y="0"/>
                  </a:moveTo>
                  <a:lnTo>
                    <a:pt x="494" y="0"/>
                  </a:lnTo>
                  <a:cubicBezTo>
                    <a:pt x="559" y="0"/>
                    <a:pt x="611" y="6"/>
                    <a:pt x="651" y="20"/>
                  </a:cubicBezTo>
                  <a:cubicBezTo>
                    <a:pt x="690" y="34"/>
                    <a:pt x="719" y="54"/>
                    <a:pt x="737" y="80"/>
                  </a:cubicBezTo>
                  <a:cubicBezTo>
                    <a:pt x="756" y="107"/>
                    <a:pt x="765" y="140"/>
                    <a:pt x="765" y="180"/>
                  </a:cubicBezTo>
                  <a:cubicBezTo>
                    <a:pt x="765" y="237"/>
                    <a:pt x="748" y="287"/>
                    <a:pt x="713" y="329"/>
                  </a:cubicBezTo>
                  <a:cubicBezTo>
                    <a:pt x="678" y="372"/>
                    <a:pt x="626" y="404"/>
                    <a:pt x="558" y="427"/>
                  </a:cubicBezTo>
                  <a:lnTo>
                    <a:pt x="556" y="434"/>
                  </a:lnTo>
                  <a:cubicBezTo>
                    <a:pt x="597" y="450"/>
                    <a:pt x="628" y="473"/>
                    <a:pt x="650" y="503"/>
                  </a:cubicBezTo>
                  <a:cubicBezTo>
                    <a:pt x="671" y="533"/>
                    <a:pt x="682" y="566"/>
                    <a:pt x="682" y="604"/>
                  </a:cubicBezTo>
                  <a:cubicBezTo>
                    <a:pt x="682" y="662"/>
                    <a:pt x="669" y="712"/>
                    <a:pt x="642" y="753"/>
                  </a:cubicBezTo>
                  <a:cubicBezTo>
                    <a:pt x="616" y="794"/>
                    <a:pt x="576" y="827"/>
                    <a:pt x="523" y="852"/>
                  </a:cubicBezTo>
                  <a:cubicBezTo>
                    <a:pt x="470" y="877"/>
                    <a:pt x="392" y="890"/>
                    <a:pt x="290" y="890"/>
                  </a:cubicBezTo>
                  <a:lnTo>
                    <a:pt x="0" y="890"/>
                  </a:lnTo>
                  <a:lnTo>
                    <a:pt x="7" y="858"/>
                  </a:lnTo>
                  <a:cubicBezTo>
                    <a:pt x="24" y="855"/>
                    <a:pt x="36" y="851"/>
                    <a:pt x="44" y="845"/>
                  </a:cubicBezTo>
                  <a:cubicBezTo>
                    <a:pt x="53" y="839"/>
                    <a:pt x="60" y="831"/>
                    <a:pt x="65" y="821"/>
                  </a:cubicBezTo>
                  <a:cubicBezTo>
                    <a:pt x="71" y="810"/>
                    <a:pt x="76" y="798"/>
                    <a:pt x="81" y="783"/>
                  </a:cubicBezTo>
                  <a:cubicBezTo>
                    <a:pt x="86" y="768"/>
                    <a:pt x="93" y="739"/>
                    <a:pt x="102" y="696"/>
                  </a:cubicBezTo>
                  <a:lnTo>
                    <a:pt x="213" y="193"/>
                  </a:lnTo>
                  <a:cubicBezTo>
                    <a:pt x="223" y="150"/>
                    <a:pt x="228" y="115"/>
                    <a:pt x="228" y="90"/>
                  </a:cubicBezTo>
                  <a:cubicBezTo>
                    <a:pt x="228" y="69"/>
                    <a:pt x="223" y="54"/>
                    <a:pt x="213" y="46"/>
                  </a:cubicBezTo>
                  <a:cubicBezTo>
                    <a:pt x="203" y="38"/>
                    <a:pt x="186" y="33"/>
                    <a:pt x="164" y="31"/>
                  </a:cubicBezTo>
                  <a:lnTo>
                    <a:pt x="17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25" name="Freeform 119">
              <a:extLst>
                <a:ext uri="{FF2B5EF4-FFF2-40B4-BE49-F238E27FC236}">
                  <a16:creationId xmlns:a16="http://schemas.microsoft.com/office/drawing/2014/main" id="{B974F13F-4B69-5715-80B1-4AF4D69E1398}"/>
                </a:ext>
              </a:extLst>
            </p:cNvPr>
            <p:cNvSpPr>
              <a:spLocks/>
            </p:cNvSpPr>
            <p:nvPr/>
          </p:nvSpPr>
          <p:spPr bwMode="auto">
            <a:xfrm>
              <a:off x="5094288" y="4132263"/>
              <a:ext cx="36513" cy="63500"/>
            </a:xfrm>
            <a:custGeom>
              <a:avLst/>
              <a:gdLst>
                <a:gd name="T0" fmla="*/ 72 w 195"/>
                <a:gd name="T1" fmla="*/ 0 h 331"/>
                <a:gd name="T2" fmla="*/ 186 w 195"/>
                <a:gd name="T3" fmla="*/ 0 h 331"/>
                <a:gd name="T4" fmla="*/ 195 w 195"/>
                <a:gd name="T5" fmla="*/ 90 h 331"/>
                <a:gd name="T6" fmla="*/ 180 w 195"/>
                <a:gd name="T7" fmla="*/ 173 h 331"/>
                <a:gd name="T8" fmla="*/ 130 w 195"/>
                <a:gd name="T9" fmla="*/ 248 h 331"/>
                <a:gd name="T10" fmla="*/ 36 w 195"/>
                <a:gd name="T11" fmla="*/ 331 h 331"/>
                <a:gd name="T12" fmla="*/ 0 w 195"/>
                <a:gd name="T13" fmla="*/ 291 h 331"/>
                <a:gd name="T14" fmla="*/ 49 w 195"/>
                <a:gd name="T15" fmla="*/ 235 h 331"/>
                <a:gd name="T16" fmla="*/ 70 w 195"/>
                <a:gd name="T17" fmla="*/ 178 h 331"/>
                <a:gd name="T18" fmla="*/ 77 w 195"/>
                <a:gd name="T19" fmla="*/ 97 h 331"/>
                <a:gd name="T20" fmla="*/ 72 w 195"/>
                <a:gd name="T2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1">
                  <a:moveTo>
                    <a:pt x="72" y="0"/>
                  </a:moveTo>
                  <a:lnTo>
                    <a:pt x="186" y="0"/>
                  </a:lnTo>
                  <a:cubicBezTo>
                    <a:pt x="192" y="30"/>
                    <a:pt x="195" y="60"/>
                    <a:pt x="195" y="90"/>
                  </a:cubicBezTo>
                  <a:cubicBezTo>
                    <a:pt x="195" y="120"/>
                    <a:pt x="190" y="148"/>
                    <a:pt x="180" y="173"/>
                  </a:cubicBezTo>
                  <a:cubicBezTo>
                    <a:pt x="169" y="198"/>
                    <a:pt x="153" y="223"/>
                    <a:pt x="130" y="248"/>
                  </a:cubicBezTo>
                  <a:cubicBezTo>
                    <a:pt x="107" y="273"/>
                    <a:pt x="76" y="301"/>
                    <a:pt x="36" y="331"/>
                  </a:cubicBezTo>
                  <a:lnTo>
                    <a:pt x="0" y="291"/>
                  </a:lnTo>
                  <a:cubicBezTo>
                    <a:pt x="23" y="270"/>
                    <a:pt x="39" y="252"/>
                    <a:pt x="49" y="235"/>
                  </a:cubicBezTo>
                  <a:cubicBezTo>
                    <a:pt x="59" y="218"/>
                    <a:pt x="66" y="199"/>
                    <a:pt x="70" y="178"/>
                  </a:cubicBezTo>
                  <a:cubicBezTo>
                    <a:pt x="75" y="156"/>
                    <a:pt x="77" y="130"/>
                    <a:pt x="77" y="97"/>
                  </a:cubicBezTo>
                  <a:cubicBezTo>
                    <a:pt x="77" y="64"/>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26" name="Freeform 120">
              <a:extLst>
                <a:ext uri="{FF2B5EF4-FFF2-40B4-BE49-F238E27FC236}">
                  <a16:creationId xmlns:a16="http://schemas.microsoft.com/office/drawing/2014/main" id="{01449162-74A7-9F4C-5926-B25825F9683C}"/>
                </a:ext>
              </a:extLst>
            </p:cNvPr>
            <p:cNvSpPr>
              <a:spLocks/>
            </p:cNvSpPr>
            <p:nvPr/>
          </p:nvSpPr>
          <p:spPr bwMode="auto">
            <a:xfrm>
              <a:off x="5183188" y="3990975"/>
              <a:ext cx="165100" cy="169862"/>
            </a:xfrm>
            <a:custGeom>
              <a:avLst/>
              <a:gdLst>
                <a:gd name="T0" fmla="*/ 197 w 866"/>
                <a:gd name="T1" fmla="*/ 0 h 890"/>
                <a:gd name="T2" fmla="*/ 461 w 866"/>
                <a:gd name="T3" fmla="*/ 0 h 890"/>
                <a:gd name="T4" fmla="*/ 453 w 866"/>
                <a:gd name="T5" fmla="*/ 31 h 890"/>
                <a:gd name="T6" fmla="*/ 409 w 866"/>
                <a:gd name="T7" fmla="*/ 51 h 890"/>
                <a:gd name="T8" fmla="*/ 392 w 866"/>
                <a:gd name="T9" fmla="*/ 93 h 890"/>
                <a:gd name="T10" fmla="*/ 414 w 866"/>
                <a:gd name="T11" fmla="*/ 198 h 890"/>
                <a:gd name="T12" fmla="*/ 468 w 866"/>
                <a:gd name="T13" fmla="*/ 356 h 890"/>
                <a:gd name="T14" fmla="*/ 588 w 866"/>
                <a:gd name="T15" fmla="*/ 204 h 890"/>
                <a:gd name="T16" fmla="*/ 632 w 866"/>
                <a:gd name="T17" fmla="*/ 146 h 890"/>
                <a:gd name="T18" fmla="*/ 655 w 866"/>
                <a:gd name="T19" fmla="*/ 106 h 890"/>
                <a:gd name="T20" fmla="*/ 662 w 866"/>
                <a:gd name="T21" fmla="*/ 76 h 890"/>
                <a:gd name="T22" fmla="*/ 651 w 866"/>
                <a:gd name="T23" fmla="*/ 46 h 890"/>
                <a:gd name="T24" fmla="*/ 615 w 866"/>
                <a:gd name="T25" fmla="*/ 31 h 890"/>
                <a:gd name="T26" fmla="*/ 622 w 866"/>
                <a:gd name="T27" fmla="*/ 0 h 890"/>
                <a:gd name="T28" fmla="*/ 866 w 866"/>
                <a:gd name="T29" fmla="*/ 0 h 890"/>
                <a:gd name="T30" fmla="*/ 859 w 866"/>
                <a:gd name="T31" fmla="*/ 31 h 890"/>
                <a:gd name="T32" fmla="*/ 822 w 866"/>
                <a:gd name="T33" fmla="*/ 50 h 890"/>
                <a:gd name="T34" fmla="*/ 781 w 866"/>
                <a:gd name="T35" fmla="*/ 90 h 890"/>
                <a:gd name="T36" fmla="*/ 692 w 866"/>
                <a:gd name="T37" fmla="*/ 193 h 890"/>
                <a:gd name="T38" fmla="*/ 498 w 866"/>
                <a:gd name="T39" fmla="*/ 425 h 890"/>
                <a:gd name="T40" fmla="*/ 593 w 866"/>
                <a:gd name="T41" fmla="*/ 690 h 890"/>
                <a:gd name="T42" fmla="*/ 628 w 866"/>
                <a:gd name="T43" fmla="*/ 781 h 890"/>
                <a:gd name="T44" fmla="*/ 652 w 866"/>
                <a:gd name="T45" fmla="*/ 828 h 890"/>
                <a:gd name="T46" fmla="*/ 670 w 866"/>
                <a:gd name="T47" fmla="*/ 845 h 890"/>
                <a:gd name="T48" fmla="*/ 701 w 866"/>
                <a:gd name="T49" fmla="*/ 858 h 890"/>
                <a:gd name="T50" fmla="*/ 694 w 866"/>
                <a:gd name="T51" fmla="*/ 890 h 890"/>
                <a:gd name="T52" fmla="*/ 431 w 866"/>
                <a:gd name="T53" fmla="*/ 890 h 890"/>
                <a:gd name="T54" fmla="*/ 437 w 866"/>
                <a:gd name="T55" fmla="*/ 858 h 890"/>
                <a:gd name="T56" fmla="*/ 483 w 866"/>
                <a:gd name="T57" fmla="*/ 837 h 890"/>
                <a:gd name="T58" fmla="*/ 499 w 866"/>
                <a:gd name="T59" fmla="*/ 796 h 890"/>
                <a:gd name="T60" fmla="*/ 483 w 866"/>
                <a:gd name="T61" fmla="*/ 711 h 890"/>
                <a:gd name="T62" fmla="*/ 416 w 866"/>
                <a:gd name="T63" fmla="*/ 512 h 890"/>
                <a:gd name="T64" fmla="*/ 267 w 866"/>
                <a:gd name="T65" fmla="*/ 698 h 890"/>
                <a:gd name="T66" fmla="*/ 219 w 866"/>
                <a:gd name="T67" fmla="*/ 766 h 890"/>
                <a:gd name="T68" fmla="*/ 204 w 866"/>
                <a:gd name="T69" fmla="*/ 811 h 890"/>
                <a:gd name="T70" fmla="*/ 216 w 866"/>
                <a:gd name="T71" fmla="*/ 846 h 890"/>
                <a:gd name="T72" fmla="*/ 250 w 866"/>
                <a:gd name="T73" fmla="*/ 858 h 890"/>
                <a:gd name="T74" fmla="*/ 243 w 866"/>
                <a:gd name="T75" fmla="*/ 890 h 890"/>
                <a:gd name="T76" fmla="*/ 0 w 866"/>
                <a:gd name="T77" fmla="*/ 890 h 890"/>
                <a:gd name="T78" fmla="*/ 7 w 866"/>
                <a:gd name="T79" fmla="*/ 858 h 890"/>
                <a:gd name="T80" fmla="*/ 43 w 866"/>
                <a:gd name="T81" fmla="*/ 839 h 890"/>
                <a:gd name="T82" fmla="*/ 86 w 866"/>
                <a:gd name="T83" fmla="*/ 797 h 890"/>
                <a:gd name="T84" fmla="*/ 179 w 866"/>
                <a:gd name="T85" fmla="*/ 689 h 890"/>
                <a:gd name="T86" fmla="*/ 386 w 866"/>
                <a:gd name="T87" fmla="*/ 443 h 890"/>
                <a:gd name="T88" fmla="*/ 289 w 866"/>
                <a:gd name="T89" fmla="*/ 175 h 890"/>
                <a:gd name="T90" fmla="*/ 251 w 866"/>
                <a:gd name="T91" fmla="*/ 82 h 890"/>
                <a:gd name="T92" fmla="*/ 224 w 866"/>
                <a:gd name="T93" fmla="*/ 46 h 890"/>
                <a:gd name="T94" fmla="*/ 190 w 866"/>
                <a:gd name="T95" fmla="*/ 31 h 890"/>
                <a:gd name="T96" fmla="*/ 197 w 866"/>
                <a:gd name="T97" fmla="*/ 0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0">
                  <a:moveTo>
                    <a:pt x="197" y="0"/>
                  </a:moveTo>
                  <a:lnTo>
                    <a:pt x="461" y="0"/>
                  </a:lnTo>
                  <a:lnTo>
                    <a:pt x="453" y="31"/>
                  </a:lnTo>
                  <a:cubicBezTo>
                    <a:pt x="435" y="35"/>
                    <a:pt x="420" y="41"/>
                    <a:pt x="409" y="51"/>
                  </a:cubicBezTo>
                  <a:cubicBezTo>
                    <a:pt x="398" y="61"/>
                    <a:pt x="392" y="75"/>
                    <a:pt x="392" y="93"/>
                  </a:cubicBezTo>
                  <a:cubicBezTo>
                    <a:pt x="392" y="121"/>
                    <a:pt x="399" y="156"/>
                    <a:pt x="414" y="198"/>
                  </a:cubicBezTo>
                  <a:lnTo>
                    <a:pt x="468" y="356"/>
                  </a:lnTo>
                  <a:lnTo>
                    <a:pt x="588" y="204"/>
                  </a:lnTo>
                  <a:cubicBezTo>
                    <a:pt x="607" y="180"/>
                    <a:pt x="622" y="161"/>
                    <a:pt x="632" y="146"/>
                  </a:cubicBezTo>
                  <a:cubicBezTo>
                    <a:pt x="643" y="131"/>
                    <a:pt x="650" y="118"/>
                    <a:pt x="655" y="106"/>
                  </a:cubicBezTo>
                  <a:cubicBezTo>
                    <a:pt x="659" y="95"/>
                    <a:pt x="662" y="85"/>
                    <a:pt x="662" y="76"/>
                  </a:cubicBezTo>
                  <a:cubicBezTo>
                    <a:pt x="662" y="64"/>
                    <a:pt x="658" y="54"/>
                    <a:pt x="651" y="46"/>
                  </a:cubicBezTo>
                  <a:cubicBezTo>
                    <a:pt x="644" y="38"/>
                    <a:pt x="632" y="33"/>
                    <a:pt x="615" y="31"/>
                  </a:cubicBezTo>
                  <a:lnTo>
                    <a:pt x="622" y="0"/>
                  </a:lnTo>
                  <a:lnTo>
                    <a:pt x="866" y="0"/>
                  </a:lnTo>
                  <a:lnTo>
                    <a:pt x="859" y="31"/>
                  </a:lnTo>
                  <a:cubicBezTo>
                    <a:pt x="845" y="35"/>
                    <a:pt x="833" y="42"/>
                    <a:pt x="822" y="50"/>
                  </a:cubicBezTo>
                  <a:cubicBezTo>
                    <a:pt x="810" y="59"/>
                    <a:pt x="796" y="72"/>
                    <a:pt x="781" y="90"/>
                  </a:cubicBezTo>
                  <a:cubicBezTo>
                    <a:pt x="765" y="107"/>
                    <a:pt x="735" y="141"/>
                    <a:pt x="692" y="193"/>
                  </a:cubicBezTo>
                  <a:lnTo>
                    <a:pt x="498" y="425"/>
                  </a:lnTo>
                  <a:lnTo>
                    <a:pt x="593" y="690"/>
                  </a:lnTo>
                  <a:cubicBezTo>
                    <a:pt x="607" y="730"/>
                    <a:pt x="619" y="760"/>
                    <a:pt x="628" y="781"/>
                  </a:cubicBezTo>
                  <a:cubicBezTo>
                    <a:pt x="637" y="802"/>
                    <a:pt x="645" y="818"/>
                    <a:pt x="652" y="828"/>
                  </a:cubicBezTo>
                  <a:cubicBezTo>
                    <a:pt x="658" y="835"/>
                    <a:pt x="664" y="841"/>
                    <a:pt x="670" y="845"/>
                  </a:cubicBezTo>
                  <a:cubicBezTo>
                    <a:pt x="676" y="849"/>
                    <a:pt x="686" y="854"/>
                    <a:pt x="701" y="858"/>
                  </a:cubicBezTo>
                  <a:lnTo>
                    <a:pt x="694" y="890"/>
                  </a:lnTo>
                  <a:lnTo>
                    <a:pt x="431" y="890"/>
                  </a:lnTo>
                  <a:lnTo>
                    <a:pt x="437" y="858"/>
                  </a:lnTo>
                  <a:cubicBezTo>
                    <a:pt x="457" y="855"/>
                    <a:pt x="472" y="848"/>
                    <a:pt x="483" y="837"/>
                  </a:cubicBezTo>
                  <a:cubicBezTo>
                    <a:pt x="494" y="827"/>
                    <a:pt x="499" y="813"/>
                    <a:pt x="499" y="796"/>
                  </a:cubicBezTo>
                  <a:cubicBezTo>
                    <a:pt x="499" y="770"/>
                    <a:pt x="494" y="742"/>
                    <a:pt x="483" y="711"/>
                  </a:cubicBezTo>
                  <a:lnTo>
                    <a:pt x="416" y="512"/>
                  </a:lnTo>
                  <a:lnTo>
                    <a:pt x="267" y="698"/>
                  </a:lnTo>
                  <a:cubicBezTo>
                    <a:pt x="245" y="725"/>
                    <a:pt x="229" y="748"/>
                    <a:pt x="219" y="766"/>
                  </a:cubicBezTo>
                  <a:cubicBezTo>
                    <a:pt x="209" y="783"/>
                    <a:pt x="204" y="798"/>
                    <a:pt x="204" y="811"/>
                  </a:cubicBezTo>
                  <a:cubicBezTo>
                    <a:pt x="204" y="828"/>
                    <a:pt x="208" y="840"/>
                    <a:pt x="216" y="846"/>
                  </a:cubicBezTo>
                  <a:cubicBezTo>
                    <a:pt x="224" y="852"/>
                    <a:pt x="235" y="856"/>
                    <a:pt x="250" y="858"/>
                  </a:cubicBezTo>
                  <a:lnTo>
                    <a:pt x="243" y="890"/>
                  </a:lnTo>
                  <a:lnTo>
                    <a:pt x="0" y="890"/>
                  </a:lnTo>
                  <a:lnTo>
                    <a:pt x="7" y="858"/>
                  </a:lnTo>
                  <a:cubicBezTo>
                    <a:pt x="20" y="854"/>
                    <a:pt x="32" y="847"/>
                    <a:pt x="43" y="839"/>
                  </a:cubicBezTo>
                  <a:cubicBezTo>
                    <a:pt x="55" y="831"/>
                    <a:pt x="69" y="817"/>
                    <a:pt x="86" y="797"/>
                  </a:cubicBezTo>
                  <a:cubicBezTo>
                    <a:pt x="104" y="777"/>
                    <a:pt x="135" y="741"/>
                    <a:pt x="179" y="689"/>
                  </a:cubicBezTo>
                  <a:lnTo>
                    <a:pt x="386" y="443"/>
                  </a:lnTo>
                  <a:lnTo>
                    <a:pt x="289" y="175"/>
                  </a:lnTo>
                  <a:cubicBezTo>
                    <a:pt x="273" y="130"/>
                    <a:pt x="260" y="99"/>
                    <a:pt x="251" y="82"/>
                  </a:cubicBezTo>
                  <a:cubicBezTo>
                    <a:pt x="242" y="65"/>
                    <a:pt x="233" y="53"/>
                    <a:pt x="224" y="46"/>
                  </a:cubicBezTo>
                  <a:cubicBezTo>
                    <a:pt x="215" y="39"/>
                    <a:pt x="204" y="34"/>
                    <a:pt x="190" y="31"/>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27" name="Freeform 121">
              <a:extLst>
                <a:ext uri="{FF2B5EF4-FFF2-40B4-BE49-F238E27FC236}">
                  <a16:creationId xmlns:a16="http://schemas.microsoft.com/office/drawing/2014/main" id="{DDC8B60C-A69C-E73D-5610-E8BB209B1D25}"/>
                </a:ext>
              </a:extLst>
            </p:cNvPr>
            <p:cNvSpPr>
              <a:spLocks/>
            </p:cNvSpPr>
            <p:nvPr/>
          </p:nvSpPr>
          <p:spPr bwMode="auto">
            <a:xfrm>
              <a:off x="5351463" y="4095750"/>
              <a:ext cx="79375" cy="117475"/>
            </a:xfrm>
            <a:custGeom>
              <a:avLst/>
              <a:gdLst>
                <a:gd name="T0" fmla="*/ 219 w 412"/>
                <a:gd name="T1" fmla="*/ 0 h 617"/>
                <a:gd name="T2" fmla="*/ 304 w 412"/>
                <a:gd name="T3" fmla="*/ 11 h 617"/>
                <a:gd name="T4" fmla="*/ 361 w 412"/>
                <a:gd name="T5" fmla="*/ 41 h 617"/>
                <a:gd name="T6" fmla="*/ 392 w 412"/>
                <a:gd name="T7" fmla="*/ 87 h 617"/>
                <a:gd name="T8" fmla="*/ 402 w 412"/>
                <a:gd name="T9" fmla="*/ 145 h 617"/>
                <a:gd name="T10" fmla="*/ 400 w 412"/>
                <a:gd name="T11" fmla="*/ 179 h 617"/>
                <a:gd name="T12" fmla="*/ 391 w 412"/>
                <a:gd name="T13" fmla="*/ 211 h 617"/>
                <a:gd name="T14" fmla="*/ 374 w 412"/>
                <a:gd name="T15" fmla="*/ 242 h 617"/>
                <a:gd name="T16" fmla="*/ 347 w 412"/>
                <a:gd name="T17" fmla="*/ 275 h 617"/>
                <a:gd name="T18" fmla="*/ 316 w 412"/>
                <a:gd name="T19" fmla="*/ 311 h 617"/>
                <a:gd name="T20" fmla="*/ 275 w 412"/>
                <a:gd name="T21" fmla="*/ 353 h 617"/>
                <a:gd name="T22" fmla="*/ 227 w 412"/>
                <a:gd name="T23" fmla="*/ 401 h 617"/>
                <a:gd name="T24" fmla="*/ 179 w 412"/>
                <a:gd name="T25" fmla="*/ 450 h 617"/>
                <a:gd name="T26" fmla="*/ 136 w 412"/>
                <a:gd name="T27" fmla="*/ 497 h 617"/>
                <a:gd name="T28" fmla="*/ 104 w 412"/>
                <a:gd name="T29" fmla="*/ 539 h 617"/>
                <a:gd name="T30" fmla="*/ 281 w 412"/>
                <a:gd name="T31" fmla="*/ 539 h 617"/>
                <a:gd name="T32" fmla="*/ 316 w 412"/>
                <a:gd name="T33" fmla="*/ 538 h 617"/>
                <a:gd name="T34" fmla="*/ 339 w 412"/>
                <a:gd name="T35" fmla="*/ 530 h 617"/>
                <a:gd name="T36" fmla="*/ 354 w 412"/>
                <a:gd name="T37" fmla="*/ 513 h 617"/>
                <a:gd name="T38" fmla="*/ 368 w 412"/>
                <a:gd name="T39" fmla="*/ 481 h 617"/>
                <a:gd name="T40" fmla="*/ 412 w 412"/>
                <a:gd name="T41" fmla="*/ 481 h 617"/>
                <a:gd name="T42" fmla="*/ 408 w 412"/>
                <a:gd name="T43" fmla="*/ 549 h 617"/>
                <a:gd name="T44" fmla="*/ 403 w 412"/>
                <a:gd name="T45" fmla="*/ 617 h 617"/>
                <a:gd name="T46" fmla="*/ 0 w 412"/>
                <a:gd name="T47" fmla="*/ 617 h 617"/>
                <a:gd name="T48" fmla="*/ 0 w 412"/>
                <a:gd name="T49" fmla="*/ 592 h 617"/>
                <a:gd name="T50" fmla="*/ 26 w 412"/>
                <a:gd name="T51" fmla="*/ 541 h 617"/>
                <a:gd name="T52" fmla="*/ 61 w 412"/>
                <a:gd name="T53" fmla="*/ 491 h 617"/>
                <a:gd name="T54" fmla="*/ 104 w 412"/>
                <a:gd name="T55" fmla="*/ 438 h 617"/>
                <a:gd name="T56" fmla="*/ 158 w 412"/>
                <a:gd name="T57" fmla="*/ 381 h 617"/>
                <a:gd name="T58" fmla="*/ 231 w 412"/>
                <a:gd name="T59" fmla="*/ 304 h 617"/>
                <a:gd name="T60" fmla="*/ 275 w 412"/>
                <a:gd name="T61" fmla="*/ 248 h 617"/>
                <a:gd name="T62" fmla="*/ 297 w 412"/>
                <a:gd name="T63" fmla="*/ 202 h 617"/>
                <a:gd name="T64" fmla="*/ 303 w 412"/>
                <a:gd name="T65" fmla="*/ 157 h 617"/>
                <a:gd name="T66" fmla="*/ 296 w 412"/>
                <a:gd name="T67" fmla="*/ 112 h 617"/>
                <a:gd name="T68" fmla="*/ 276 w 412"/>
                <a:gd name="T69" fmla="*/ 77 h 617"/>
                <a:gd name="T70" fmla="*/ 244 w 412"/>
                <a:gd name="T71" fmla="*/ 55 h 617"/>
                <a:gd name="T72" fmla="*/ 198 w 412"/>
                <a:gd name="T73" fmla="*/ 47 h 617"/>
                <a:gd name="T74" fmla="*/ 124 w 412"/>
                <a:gd name="T75" fmla="*/ 71 h 617"/>
                <a:gd name="T76" fmla="*/ 77 w 412"/>
                <a:gd name="T77" fmla="*/ 141 h 617"/>
                <a:gd name="T78" fmla="*/ 15 w 412"/>
                <a:gd name="T79" fmla="*/ 141 h 617"/>
                <a:gd name="T80" fmla="*/ 15 w 412"/>
                <a:gd name="T81" fmla="*/ 48 h 617"/>
                <a:gd name="T82" fmla="*/ 127 w 412"/>
                <a:gd name="T83" fmla="*/ 11 h 617"/>
                <a:gd name="T84" fmla="*/ 219 w 412"/>
                <a:gd name="T85"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2" h="617">
                  <a:moveTo>
                    <a:pt x="219" y="0"/>
                  </a:moveTo>
                  <a:cubicBezTo>
                    <a:pt x="252" y="0"/>
                    <a:pt x="280" y="4"/>
                    <a:pt x="304" y="11"/>
                  </a:cubicBezTo>
                  <a:cubicBezTo>
                    <a:pt x="327" y="18"/>
                    <a:pt x="346" y="29"/>
                    <a:pt x="361" y="41"/>
                  </a:cubicBezTo>
                  <a:cubicBezTo>
                    <a:pt x="375" y="54"/>
                    <a:pt x="386" y="69"/>
                    <a:pt x="392" y="87"/>
                  </a:cubicBezTo>
                  <a:cubicBezTo>
                    <a:pt x="399" y="105"/>
                    <a:pt x="402" y="124"/>
                    <a:pt x="402" y="145"/>
                  </a:cubicBezTo>
                  <a:cubicBezTo>
                    <a:pt x="402" y="157"/>
                    <a:pt x="401" y="169"/>
                    <a:pt x="400" y="179"/>
                  </a:cubicBezTo>
                  <a:cubicBezTo>
                    <a:pt x="398" y="190"/>
                    <a:pt x="395" y="200"/>
                    <a:pt x="391" y="211"/>
                  </a:cubicBezTo>
                  <a:cubicBezTo>
                    <a:pt x="386" y="221"/>
                    <a:pt x="381" y="231"/>
                    <a:pt x="374" y="242"/>
                  </a:cubicBezTo>
                  <a:cubicBezTo>
                    <a:pt x="367" y="252"/>
                    <a:pt x="358" y="264"/>
                    <a:pt x="347" y="275"/>
                  </a:cubicBezTo>
                  <a:cubicBezTo>
                    <a:pt x="339" y="285"/>
                    <a:pt x="329" y="297"/>
                    <a:pt x="316" y="311"/>
                  </a:cubicBezTo>
                  <a:cubicBezTo>
                    <a:pt x="304" y="324"/>
                    <a:pt x="290" y="338"/>
                    <a:pt x="275" y="353"/>
                  </a:cubicBezTo>
                  <a:cubicBezTo>
                    <a:pt x="260" y="369"/>
                    <a:pt x="244" y="385"/>
                    <a:pt x="227" y="401"/>
                  </a:cubicBezTo>
                  <a:cubicBezTo>
                    <a:pt x="211" y="418"/>
                    <a:pt x="195" y="434"/>
                    <a:pt x="179" y="450"/>
                  </a:cubicBezTo>
                  <a:cubicBezTo>
                    <a:pt x="164" y="466"/>
                    <a:pt x="149" y="482"/>
                    <a:pt x="136" y="497"/>
                  </a:cubicBezTo>
                  <a:cubicBezTo>
                    <a:pt x="123" y="513"/>
                    <a:pt x="113" y="527"/>
                    <a:pt x="104" y="539"/>
                  </a:cubicBezTo>
                  <a:lnTo>
                    <a:pt x="281" y="539"/>
                  </a:lnTo>
                  <a:cubicBezTo>
                    <a:pt x="296" y="539"/>
                    <a:pt x="308" y="539"/>
                    <a:pt x="316" y="538"/>
                  </a:cubicBezTo>
                  <a:cubicBezTo>
                    <a:pt x="325" y="537"/>
                    <a:pt x="333" y="534"/>
                    <a:pt x="339" y="530"/>
                  </a:cubicBezTo>
                  <a:cubicBezTo>
                    <a:pt x="345" y="526"/>
                    <a:pt x="350" y="521"/>
                    <a:pt x="354" y="513"/>
                  </a:cubicBezTo>
                  <a:cubicBezTo>
                    <a:pt x="358" y="505"/>
                    <a:pt x="363" y="494"/>
                    <a:pt x="368" y="481"/>
                  </a:cubicBezTo>
                  <a:lnTo>
                    <a:pt x="412" y="481"/>
                  </a:lnTo>
                  <a:cubicBezTo>
                    <a:pt x="411" y="503"/>
                    <a:pt x="409" y="526"/>
                    <a:pt x="408" y="549"/>
                  </a:cubicBezTo>
                  <a:cubicBezTo>
                    <a:pt x="406" y="572"/>
                    <a:pt x="405" y="594"/>
                    <a:pt x="403" y="617"/>
                  </a:cubicBezTo>
                  <a:lnTo>
                    <a:pt x="0" y="617"/>
                  </a:lnTo>
                  <a:lnTo>
                    <a:pt x="0" y="592"/>
                  </a:lnTo>
                  <a:cubicBezTo>
                    <a:pt x="7" y="575"/>
                    <a:pt x="16" y="558"/>
                    <a:pt x="26" y="541"/>
                  </a:cubicBezTo>
                  <a:cubicBezTo>
                    <a:pt x="36" y="525"/>
                    <a:pt x="48" y="508"/>
                    <a:pt x="61" y="491"/>
                  </a:cubicBezTo>
                  <a:cubicBezTo>
                    <a:pt x="73" y="474"/>
                    <a:pt x="88" y="456"/>
                    <a:pt x="104" y="438"/>
                  </a:cubicBezTo>
                  <a:cubicBezTo>
                    <a:pt x="120" y="419"/>
                    <a:pt x="138" y="400"/>
                    <a:pt x="158" y="381"/>
                  </a:cubicBezTo>
                  <a:cubicBezTo>
                    <a:pt x="188" y="351"/>
                    <a:pt x="212" y="325"/>
                    <a:pt x="231" y="304"/>
                  </a:cubicBezTo>
                  <a:cubicBezTo>
                    <a:pt x="249" y="283"/>
                    <a:pt x="264" y="264"/>
                    <a:pt x="275" y="248"/>
                  </a:cubicBezTo>
                  <a:cubicBezTo>
                    <a:pt x="286" y="231"/>
                    <a:pt x="293" y="216"/>
                    <a:pt x="297" y="202"/>
                  </a:cubicBezTo>
                  <a:cubicBezTo>
                    <a:pt x="301" y="188"/>
                    <a:pt x="303" y="173"/>
                    <a:pt x="303" y="157"/>
                  </a:cubicBezTo>
                  <a:cubicBezTo>
                    <a:pt x="303" y="141"/>
                    <a:pt x="301" y="126"/>
                    <a:pt x="296" y="112"/>
                  </a:cubicBezTo>
                  <a:cubicBezTo>
                    <a:pt x="292" y="99"/>
                    <a:pt x="285" y="87"/>
                    <a:pt x="276" y="77"/>
                  </a:cubicBezTo>
                  <a:cubicBezTo>
                    <a:pt x="268" y="68"/>
                    <a:pt x="257" y="61"/>
                    <a:pt x="244" y="55"/>
                  </a:cubicBezTo>
                  <a:cubicBezTo>
                    <a:pt x="231" y="50"/>
                    <a:pt x="215" y="47"/>
                    <a:pt x="198" y="47"/>
                  </a:cubicBezTo>
                  <a:cubicBezTo>
                    <a:pt x="169" y="47"/>
                    <a:pt x="144" y="55"/>
                    <a:pt x="124" y="71"/>
                  </a:cubicBezTo>
                  <a:cubicBezTo>
                    <a:pt x="104" y="87"/>
                    <a:pt x="88" y="110"/>
                    <a:pt x="77" y="141"/>
                  </a:cubicBezTo>
                  <a:lnTo>
                    <a:pt x="15" y="141"/>
                  </a:lnTo>
                  <a:lnTo>
                    <a:pt x="15" y="48"/>
                  </a:lnTo>
                  <a:cubicBezTo>
                    <a:pt x="55" y="31"/>
                    <a:pt x="93" y="19"/>
                    <a:pt x="127" y="11"/>
                  </a:cubicBezTo>
                  <a:cubicBezTo>
                    <a:pt x="161" y="4"/>
                    <a:pt x="192" y="0"/>
                    <a:pt x="21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28" name="Rectangle 122">
              <a:extLst>
                <a:ext uri="{FF2B5EF4-FFF2-40B4-BE49-F238E27FC236}">
                  <a16:creationId xmlns:a16="http://schemas.microsoft.com/office/drawing/2014/main" id="{F2E94ADB-9F24-EF8E-110F-81B58173ADCC}"/>
                </a:ext>
              </a:extLst>
            </p:cNvPr>
            <p:cNvSpPr>
              <a:spLocks noChangeArrowheads="1"/>
            </p:cNvSpPr>
            <p:nvPr/>
          </p:nvSpPr>
          <p:spPr bwMode="auto">
            <a:xfrm>
              <a:off x="655638" y="2971800"/>
              <a:ext cx="17891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Numerical CQA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94" name="Group 193">
            <a:extLst>
              <a:ext uri="{FF2B5EF4-FFF2-40B4-BE49-F238E27FC236}">
                <a16:creationId xmlns:a16="http://schemas.microsoft.com/office/drawing/2014/main" id="{86076E09-520F-774F-3CA7-F3C7A40DC091}"/>
              </a:ext>
            </a:extLst>
          </p:cNvPr>
          <p:cNvGrpSpPr/>
          <p:nvPr/>
        </p:nvGrpSpPr>
        <p:grpSpPr>
          <a:xfrm>
            <a:off x="557213" y="4286250"/>
            <a:ext cx="11071225" cy="1806575"/>
            <a:chOff x="557213" y="4286250"/>
            <a:chExt cx="11071225" cy="1806575"/>
          </a:xfrm>
        </p:grpSpPr>
        <p:sp>
          <p:nvSpPr>
            <p:cNvPr id="20" name="Rectangle 14">
              <a:extLst>
                <a:ext uri="{FF2B5EF4-FFF2-40B4-BE49-F238E27FC236}">
                  <a16:creationId xmlns:a16="http://schemas.microsoft.com/office/drawing/2014/main" id="{10E5F6CC-A4C6-5FA7-5301-56EA98596C75}"/>
                </a:ext>
              </a:extLst>
            </p:cNvPr>
            <p:cNvSpPr>
              <a:spLocks noChangeArrowheads="1"/>
            </p:cNvSpPr>
            <p:nvPr/>
          </p:nvSpPr>
          <p:spPr bwMode="auto">
            <a:xfrm>
              <a:off x="563563" y="4286250"/>
              <a:ext cx="1847850" cy="1806575"/>
            </a:xfrm>
            <a:prstGeom prst="rect">
              <a:avLst/>
            </a:prstGeom>
            <a:solidFill>
              <a:srgbClr val="FFF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21" name="Rectangle 15">
              <a:extLst>
                <a:ext uri="{FF2B5EF4-FFF2-40B4-BE49-F238E27FC236}">
                  <a16:creationId xmlns:a16="http://schemas.microsoft.com/office/drawing/2014/main" id="{2ADF4C08-5F6D-0FDB-1A0B-5BB3ACC4792C}"/>
                </a:ext>
              </a:extLst>
            </p:cNvPr>
            <p:cNvSpPr>
              <a:spLocks noChangeArrowheads="1"/>
            </p:cNvSpPr>
            <p:nvPr/>
          </p:nvSpPr>
          <p:spPr bwMode="auto">
            <a:xfrm>
              <a:off x="2411413" y="4286250"/>
              <a:ext cx="5443538" cy="1806575"/>
            </a:xfrm>
            <a:prstGeom prst="rect">
              <a:avLst/>
            </a:prstGeom>
            <a:solidFill>
              <a:srgbClr val="FFF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22" name="Rectangle 16">
              <a:extLst>
                <a:ext uri="{FF2B5EF4-FFF2-40B4-BE49-F238E27FC236}">
                  <a16:creationId xmlns:a16="http://schemas.microsoft.com/office/drawing/2014/main" id="{1F86B5AF-32CF-A209-902D-572E6B816643}"/>
                </a:ext>
              </a:extLst>
            </p:cNvPr>
            <p:cNvSpPr>
              <a:spLocks noChangeArrowheads="1"/>
            </p:cNvSpPr>
            <p:nvPr/>
          </p:nvSpPr>
          <p:spPr bwMode="auto">
            <a:xfrm>
              <a:off x="7854950" y="4286250"/>
              <a:ext cx="3767138" cy="1806575"/>
            </a:xfrm>
            <a:prstGeom prst="rect">
              <a:avLst/>
            </a:prstGeom>
            <a:solidFill>
              <a:srgbClr val="FFF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29" name="Line 23">
              <a:extLst>
                <a:ext uri="{FF2B5EF4-FFF2-40B4-BE49-F238E27FC236}">
                  <a16:creationId xmlns:a16="http://schemas.microsoft.com/office/drawing/2014/main" id="{6F0DF447-AF5F-85B1-2B22-568E31D83666}"/>
                </a:ext>
              </a:extLst>
            </p:cNvPr>
            <p:cNvSpPr>
              <a:spLocks noChangeShapeType="1"/>
            </p:cNvSpPr>
            <p:nvPr/>
          </p:nvSpPr>
          <p:spPr bwMode="auto">
            <a:xfrm>
              <a:off x="557213" y="6092825"/>
              <a:ext cx="11071225" cy="0"/>
            </a:xfrm>
            <a:prstGeom prst="line">
              <a:avLst/>
            </a:prstGeom>
            <a:noFill/>
            <a:ln w="12700" cap="flat">
              <a:solidFill>
                <a:srgbClr val="FFC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HK"/>
            </a:p>
          </p:txBody>
        </p:sp>
        <p:sp>
          <p:nvSpPr>
            <p:cNvPr id="129" name="Rectangle 123">
              <a:extLst>
                <a:ext uri="{FF2B5EF4-FFF2-40B4-BE49-F238E27FC236}">
                  <a16:creationId xmlns:a16="http://schemas.microsoft.com/office/drawing/2014/main" id="{D98CF6E6-A933-8CFB-2548-DE32384493BA}"/>
                </a:ext>
              </a:extLst>
            </p:cNvPr>
            <p:cNvSpPr>
              <a:spLocks noChangeArrowheads="1"/>
            </p:cNvSpPr>
            <p:nvPr/>
          </p:nvSpPr>
          <p:spPr bwMode="auto">
            <a:xfrm>
              <a:off x="7947025" y="4329113"/>
              <a:ext cx="35179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Find the states in US that have 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124">
              <a:extLst>
                <a:ext uri="{FF2B5EF4-FFF2-40B4-BE49-F238E27FC236}">
                  <a16:creationId xmlns:a16="http://schemas.microsoft.com/office/drawing/2014/main" id="{9E046E28-0FA7-5C90-AAF7-DBEEDE83AC68}"/>
                </a:ext>
              </a:extLst>
            </p:cNvPr>
            <p:cNvSpPr>
              <a:spLocks noChangeArrowheads="1"/>
            </p:cNvSpPr>
            <p:nvPr/>
          </p:nvSpPr>
          <p:spPr bwMode="auto">
            <a:xfrm>
              <a:off x="7947025" y="4633913"/>
              <a:ext cx="27527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twice smaller population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125">
              <a:extLst>
                <a:ext uri="{FF2B5EF4-FFF2-40B4-BE49-F238E27FC236}">
                  <a16:creationId xmlns:a16="http://schemas.microsoft.com/office/drawing/2014/main" id="{EF221A60-D160-2AF3-4E89-6BE0EFB9CDD2}"/>
                </a:ext>
              </a:extLst>
            </p:cNvPr>
            <p:cNvSpPr>
              <a:spLocks noChangeArrowheads="1"/>
            </p:cNvSpPr>
            <p:nvPr/>
          </p:nvSpPr>
          <p:spPr bwMode="auto">
            <a:xfrm>
              <a:off x="10561638" y="4633913"/>
              <a:ext cx="6635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than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Freeform 126">
              <a:extLst>
                <a:ext uri="{FF2B5EF4-FFF2-40B4-BE49-F238E27FC236}">
                  <a16:creationId xmlns:a16="http://schemas.microsoft.com/office/drawing/2014/main" id="{26F38F25-3D6F-54F0-32E3-099E993D351B}"/>
                </a:ext>
              </a:extLst>
            </p:cNvPr>
            <p:cNvSpPr>
              <a:spLocks/>
            </p:cNvSpPr>
            <p:nvPr/>
          </p:nvSpPr>
          <p:spPr bwMode="auto">
            <a:xfrm>
              <a:off x="7945438" y="4903788"/>
              <a:ext cx="2614613" cy="15875"/>
            </a:xfrm>
            <a:custGeom>
              <a:avLst/>
              <a:gdLst>
                <a:gd name="T0" fmla="*/ 0 w 1647"/>
                <a:gd name="T1" fmla="*/ 0 h 10"/>
                <a:gd name="T2" fmla="*/ 549 w 1647"/>
                <a:gd name="T3" fmla="*/ 0 h 10"/>
                <a:gd name="T4" fmla="*/ 1098 w 1647"/>
                <a:gd name="T5" fmla="*/ 0 h 10"/>
                <a:gd name="T6" fmla="*/ 1647 w 1647"/>
                <a:gd name="T7" fmla="*/ 0 h 10"/>
                <a:gd name="T8" fmla="*/ 1647 w 1647"/>
                <a:gd name="T9" fmla="*/ 10 h 10"/>
                <a:gd name="T10" fmla="*/ 1098 w 1647"/>
                <a:gd name="T11" fmla="*/ 10 h 10"/>
                <a:gd name="T12" fmla="*/ 549 w 1647"/>
                <a:gd name="T13" fmla="*/ 10 h 10"/>
                <a:gd name="T14" fmla="*/ 0 w 1647"/>
                <a:gd name="T15" fmla="*/ 10 h 10"/>
                <a:gd name="T16" fmla="*/ 0 w 164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7" h="10">
                  <a:moveTo>
                    <a:pt x="0" y="0"/>
                  </a:moveTo>
                  <a:lnTo>
                    <a:pt x="549" y="0"/>
                  </a:lnTo>
                  <a:lnTo>
                    <a:pt x="1098" y="0"/>
                  </a:lnTo>
                  <a:lnTo>
                    <a:pt x="1647" y="0"/>
                  </a:lnTo>
                  <a:lnTo>
                    <a:pt x="1647" y="10"/>
                  </a:lnTo>
                  <a:lnTo>
                    <a:pt x="1098" y="10"/>
                  </a:lnTo>
                  <a:lnTo>
                    <a:pt x="549"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33" name="Rectangle 127">
              <a:extLst>
                <a:ext uri="{FF2B5EF4-FFF2-40B4-BE49-F238E27FC236}">
                  <a16:creationId xmlns:a16="http://schemas.microsoft.com/office/drawing/2014/main" id="{1DDAEC8E-173B-22AC-4526-C9C6D2ECD785}"/>
                </a:ext>
              </a:extLst>
            </p:cNvPr>
            <p:cNvSpPr>
              <a:spLocks noChangeArrowheads="1"/>
            </p:cNvSpPr>
            <p:nvPr/>
          </p:nvSpPr>
          <p:spPr bwMode="auto">
            <a:xfrm>
              <a:off x="7947025" y="4938713"/>
              <a:ext cx="1296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California?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 name="Freeform 128">
              <a:extLst>
                <a:ext uri="{FF2B5EF4-FFF2-40B4-BE49-F238E27FC236}">
                  <a16:creationId xmlns:a16="http://schemas.microsoft.com/office/drawing/2014/main" id="{C77DFDA3-C0DC-0DA1-D533-CB9DF2730B26}"/>
                </a:ext>
              </a:extLst>
            </p:cNvPr>
            <p:cNvSpPr>
              <a:spLocks noEditPoints="1"/>
            </p:cNvSpPr>
            <p:nvPr/>
          </p:nvSpPr>
          <p:spPr bwMode="auto">
            <a:xfrm>
              <a:off x="2516188" y="4451350"/>
              <a:ext cx="112713" cy="174625"/>
            </a:xfrm>
            <a:custGeom>
              <a:avLst/>
              <a:gdLst>
                <a:gd name="T0" fmla="*/ 349 w 591"/>
                <a:gd name="T1" fmla="*/ 51 h 915"/>
                <a:gd name="T2" fmla="*/ 229 w 591"/>
                <a:gd name="T3" fmla="*/ 105 h 915"/>
                <a:gd name="T4" fmla="*/ 146 w 591"/>
                <a:gd name="T5" fmla="*/ 250 h 915"/>
                <a:gd name="T6" fmla="*/ 116 w 591"/>
                <a:gd name="T7" fmla="*/ 432 h 915"/>
                <a:gd name="T8" fmla="*/ 134 w 591"/>
                <a:gd name="T9" fmla="*/ 534 h 915"/>
                <a:gd name="T10" fmla="*/ 197 w 591"/>
                <a:gd name="T11" fmla="*/ 567 h 915"/>
                <a:gd name="T12" fmla="*/ 238 w 591"/>
                <a:gd name="T13" fmla="*/ 559 h 915"/>
                <a:gd name="T14" fmla="*/ 281 w 591"/>
                <a:gd name="T15" fmla="*/ 530 h 915"/>
                <a:gd name="T16" fmla="*/ 325 w 591"/>
                <a:gd name="T17" fmla="*/ 483 h 915"/>
                <a:gd name="T18" fmla="*/ 366 w 591"/>
                <a:gd name="T19" fmla="*/ 426 h 915"/>
                <a:gd name="T20" fmla="*/ 399 w 591"/>
                <a:gd name="T21" fmla="*/ 359 h 915"/>
                <a:gd name="T22" fmla="*/ 426 w 591"/>
                <a:gd name="T23" fmla="*/ 265 h 915"/>
                <a:gd name="T24" fmla="*/ 432 w 591"/>
                <a:gd name="T25" fmla="*/ 237 h 915"/>
                <a:gd name="T26" fmla="*/ 442 w 591"/>
                <a:gd name="T27" fmla="*/ 149 h 915"/>
                <a:gd name="T28" fmla="*/ 420 w 591"/>
                <a:gd name="T29" fmla="*/ 75 h 915"/>
                <a:gd name="T30" fmla="*/ 349 w 591"/>
                <a:gd name="T31" fmla="*/ 51 h 915"/>
                <a:gd name="T32" fmla="*/ 337 w 591"/>
                <a:gd name="T33" fmla="*/ 0 h 915"/>
                <a:gd name="T34" fmla="*/ 414 w 591"/>
                <a:gd name="T35" fmla="*/ 9 h 915"/>
                <a:gd name="T36" fmla="*/ 489 w 591"/>
                <a:gd name="T37" fmla="*/ 43 h 915"/>
                <a:gd name="T38" fmla="*/ 550 w 591"/>
                <a:gd name="T39" fmla="*/ 0 h 915"/>
                <a:gd name="T40" fmla="*/ 591 w 591"/>
                <a:gd name="T41" fmla="*/ 10 h 915"/>
                <a:gd name="T42" fmla="*/ 424 w 591"/>
                <a:gd name="T43" fmla="*/ 752 h 915"/>
                <a:gd name="T44" fmla="*/ 413 w 591"/>
                <a:gd name="T45" fmla="*/ 826 h 915"/>
                <a:gd name="T46" fmla="*/ 428 w 591"/>
                <a:gd name="T47" fmla="*/ 867 h 915"/>
                <a:gd name="T48" fmla="*/ 486 w 591"/>
                <a:gd name="T49" fmla="*/ 883 h 915"/>
                <a:gd name="T50" fmla="*/ 480 w 591"/>
                <a:gd name="T51" fmla="*/ 915 h 915"/>
                <a:gd name="T52" fmla="*/ 276 w 591"/>
                <a:gd name="T53" fmla="*/ 915 h 915"/>
                <a:gd name="T54" fmla="*/ 388 w 591"/>
                <a:gd name="T55" fmla="*/ 487 h 915"/>
                <a:gd name="T56" fmla="*/ 379 w 591"/>
                <a:gd name="T57" fmla="*/ 483 h 915"/>
                <a:gd name="T58" fmla="*/ 265 w 591"/>
                <a:gd name="T59" fmla="*/ 603 h 915"/>
                <a:gd name="T60" fmla="*/ 151 w 591"/>
                <a:gd name="T61" fmla="*/ 644 h 915"/>
                <a:gd name="T62" fmla="*/ 40 w 591"/>
                <a:gd name="T63" fmla="*/ 590 h 915"/>
                <a:gd name="T64" fmla="*/ 0 w 591"/>
                <a:gd name="T65" fmla="*/ 438 h 915"/>
                <a:gd name="T66" fmla="*/ 44 w 591"/>
                <a:gd name="T67" fmla="*/ 223 h 915"/>
                <a:gd name="T68" fmla="*/ 165 w 591"/>
                <a:gd name="T69" fmla="*/ 60 h 915"/>
                <a:gd name="T70" fmla="*/ 337 w 591"/>
                <a:gd name="T71"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1" h="915">
                  <a:moveTo>
                    <a:pt x="349" y="51"/>
                  </a:moveTo>
                  <a:cubicBezTo>
                    <a:pt x="304" y="51"/>
                    <a:pt x="264" y="69"/>
                    <a:pt x="229" y="105"/>
                  </a:cubicBezTo>
                  <a:cubicBezTo>
                    <a:pt x="194" y="141"/>
                    <a:pt x="166" y="190"/>
                    <a:pt x="146" y="250"/>
                  </a:cubicBezTo>
                  <a:cubicBezTo>
                    <a:pt x="126" y="311"/>
                    <a:pt x="116" y="372"/>
                    <a:pt x="116" y="432"/>
                  </a:cubicBezTo>
                  <a:cubicBezTo>
                    <a:pt x="116" y="478"/>
                    <a:pt x="122" y="511"/>
                    <a:pt x="134" y="534"/>
                  </a:cubicBezTo>
                  <a:cubicBezTo>
                    <a:pt x="147" y="556"/>
                    <a:pt x="167" y="567"/>
                    <a:pt x="197" y="567"/>
                  </a:cubicBezTo>
                  <a:cubicBezTo>
                    <a:pt x="210" y="567"/>
                    <a:pt x="224" y="565"/>
                    <a:pt x="238" y="559"/>
                  </a:cubicBezTo>
                  <a:cubicBezTo>
                    <a:pt x="252" y="553"/>
                    <a:pt x="266" y="543"/>
                    <a:pt x="281" y="530"/>
                  </a:cubicBezTo>
                  <a:cubicBezTo>
                    <a:pt x="296" y="517"/>
                    <a:pt x="311" y="501"/>
                    <a:pt x="325" y="483"/>
                  </a:cubicBezTo>
                  <a:cubicBezTo>
                    <a:pt x="340" y="464"/>
                    <a:pt x="353" y="445"/>
                    <a:pt x="366" y="426"/>
                  </a:cubicBezTo>
                  <a:cubicBezTo>
                    <a:pt x="378" y="407"/>
                    <a:pt x="389" y="385"/>
                    <a:pt x="399" y="359"/>
                  </a:cubicBezTo>
                  <a:cubicBezTo>
                    <a:pt x="410" y="333"/>
                    <a:pt x="419" y="302"/>
                    <a:pt x="426" y="265"/>
                  </a:cubicBezTo>
                  <a:lnTo>
                    <a:pt x="432" y="237"/>
                  </a:lnTo>
                  <a:cubicBezTo>
                    <a:pt x="439" y="206"/>
                    <a:pt x="442" y="176"/>
                    <a:pt x="442" y="149"/>
                  </a:cubicBezTo>
                  <a:cubicBezTo>
                    <a:pt x="442" y="115"/>
                    <a:pt x="435" y="90"/>
                    <a:pt x="420" y="75"/>
                  </a:cubicBezTo>
                  <a:cubicBezTo>
                    <a:pt x="406" y="59"/>
                    <a:pt x="382" y="51"/>
                    <a:pt x="349" y="51"/>
                  </a:cubicBezTo>
                  <a:close/>
                  <a:moveTo>
                    <a:pt x="337" y="0"/>
                  </a:moveTo>
                  <a:cubicBezTo>
                    <a:pt x="364" y="0"/>
                    <a:pt x="389" y="3"/>
                    <a:pt x="414" y="9"/>
                  </a:cubicBezTo>
                  <a:cubicBezTo>
                    <a:pt x="438" y="16"/>
                    <a:pt x="463" y="27"/>
                    <a:pt x="489" y="43"/>
                  </a:cubicBezTo>
                  <a:lnTo>
                    <a:pt x="550" y="0"/>
                  </a:lnTo>
                  <a:lnTo>
                    <a:pt x="591" y="10"/>
                  </a:lnTo>
                  <a:lnTo>
                    <a:pt x="424" y="752"/>
                  </a:lnTo>
                  <a:cubicBezTo>
                    <a:pt x="417" y="785"/>
                    <a:pt x="413" y="810"/>
                    <a:pt x="413" y="826"/>
                  </a:cubicBezTo>
                  <a:cubicBezTo>
                    <a:pt x="413" y="846"/>
                    <a:pt x="418" y="859"/>
                    <a:pt x="428" y="867"/>
                  </a:cubicBezTo>
                  <a:cubicBezTo>
                    <a:pt x="438" y="875"/>
                    <a:pt x="457" y="881"/>
                    <a:pt x="486" y="883"/>
                  </a:cubicBezTo>
                  <a:lnTo>
                    <a:pt x="480" y="915"/>
                  </a:lnTo>
                  <a:lnTo>
                    <a:pt x="276" y="915"/>
                  </a:lnTo>
                  <a:lnTo>
                    <a:pt x="388" y="487"/>
                  </a:lnTo>
                  <a:lnTo>
                    <a:pt x="379" y="483"/>
                  </a:lnTo>
                  <a:cubicBezTo>
                    <a:pt x="342" y="536"/>
                    <a:pt x="304" y="576"/>
                    <a:pt x="265" y="603"/>
                  </a:cubicBezTo>
                  <a:cubicBezTo>
                    <a:pt x="226" y="631"/>
                    <a:pt x="188" y="644"/>
                    <a:pt x="151" y="644"/>
                  </a:cubicBezTo>
                  <a:cubicBezTo>
                    <a:pt x="103" y="644"/>
                    <a:pt x="66" y="626"/>
                    <a:pt x="40" y="590"/>
                  </a:cubicBezTo>
                  <a:cubicBezTo>
                    <a:pt x="13" y="554"/>
                    <a:pt x="0" y="504"/>
                    <a:pt x="0" y="438"/>
                  </a:cubicBezTo>
                  <a:cubicBezTo>
                    <a:pt x="0" y="363"/>
                    <a:pt x="15" y="292"/>
                    <a:pt x="44" y="223"/>
                  </a:cubicBezTo>
                  <a:cubicBezTo>
                    <a:pt x="74" y="154"/>
                    <a:pt x="114" y="99"/>
                    <a:pt x="165" y="60"/>
                  </a:cubicBezTo>
                  <a:cubicBezTo>
                    <a:pt x="217" y="20"/>
                    <a:pt x="274" y="0"/>
                    <a:pt x="337"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35" name="Freeform 129">
              <a:extLst>
                <a:ext uri="{FF2B5EF4-FFF2-40B4-BE49-F238E27FC236}">
                  <a16:creationId xmlns:a16="http://schemas.microsoft.com/office/drawing/2014/main" id="{D850A51E-E3CC-9101-36CE-9546324C8172}"/>
                </a:ext>
              </a:extLst>
            </p:cNvPr>
            <p:cNvSpPr>
              <a:spLocks noEditPoints="1"/>
            </p:cNvSpPr>
            <p:nvPr/>
          </p:nvSpPr>
          <p:spPr bwMode="auto">
            <a:xfrm>
              <a:off x="2643188" y="4506913"/>
              <a:ext cx="90488" cy="117475"/>
            </a:xfrm>
            <a:custGeom>
              <a:avLst/>
              <a:gdLst>
                <a:gd name="T0" fmla="*/ 269 w 482"/>
                <a:gd name="T1" fmla="*/ 112 h 611"/>
                <a:gd name="T2" fmla="*/ 177 w 482"/>
                <a:gd name="T3" fmla="*/ 243 h 611"/>
                <a:gd name="T4" fmla="*/ 86 w 482"/>
                <a:gd name="T5" fmla="*/ 374 h 611"/>
                <a:gd name="T6" fmla="*/ 86 w 482"/>
                <a:gd name="T7" fmla="*/ 380 h 611"/>
                <a:gd name="T8" fmla="*/ 269 w 482"/>
                <a:gd name="T9" fmla="*/ 380 h 611"/>
                <a:gd name="T10" fmla="*/ 269 w 482"/>
                <a:gd name="T11" fmla="*/ 284 h 611"/>
                <a:gd name="T12" fmla="*/ 269 w 482"/>
                <a:gd name="T13" fmla="*/ 244 h 611"/>
                <a:gd name="T14" fmla="*/ 270 w 482"/>
                <a:gd name="T15" fmla="*/ 196 h 611"/>
                <a:gd name="T16" fmla="*/ 272 w 482"/>
                <a:gd name="T17" fmla="*/ 149 h 611"/>
                <a:gd name="T18" fmla="*/ 274 w 482"/>
                <a:gd name="T19" fmla="*/ 112 h 611"/>
                <a:gd name="T20" fmla="*/ 269 w 482"/>
                <a:gd name="T21" fmla="*/ 112 h 611"/>
                <a:gd name="T22" fmla="*/ 282 w 482"/>
                <a:gd name="T23" fmla="*/ 0 h 611"/>
                <a:gd name="T24" fmla="*/ 358 w 482"/>
                <a:gd name="T25" fmla="*/ 0 h 611"/>
                <a:gd name="T26" fmla="*/ 358 w 482"/>
                <a:gd name="T27" fmla="*/ 380 h 611"/>
                <a:gd name="T28" fmla="*/ 367 w 482"/>
                <a:gd name="T29" fmla="*/ 380 h 611"/>
                <a:gd name="T30" fmla="*/ 399 w 482"/>
                <a:gd name="T31" fmla="*/ 378 h 611"/>
                <a:gd name="T32" fmla="*/ 418 w 482"/>
                <a:gd name="T33" fmla="*/ 370 h 611"/>
                <a:gd name="T34" fmla="*/ 430 w 482"/>
                <a:gd name="T35" fmla="*/ 354 h 611"/>
                <a:gd name="T36" fmla="*/ 441 w 482"/>
                <a:gd name="T37" fmla="*/ 326 h 611"/>
                <a:gd name="T38" fmla="*/ 482 w 482"/>
                <a:gd name="T39" fmla="*/ 326 h 611"/>
                <a:gd name="T40" fmla="*/ 479 w 482"/>
                <a:gd name="T41" fmla="*/ 378 h 611"/>
                <a:gd name="T42" fmla="*/ 475 w 482"/>
                <a:gd name="T43" fmla="*/ 430 h 611"/>
                <a:gd name="T44" fmla="*/ 358 w 482"/>
                <a:gd name="T45" fmla="*/ 430 h 611"/>
                <a:gd name="T46" fmla="*/ 358 w 482"/>
                <a:gd name="T47" fmla="*/ 492 h 611"/>
                <a:gd name="T48" fmla="*/ 359 w 482"/>
                <a:gd name="T49" fmla="*/ 535 h 611"/>
                <a:gd name="T50" fmla="*/ 367 w 482"/>
                <a:gd name="T51" fmla="*/ 559 h 611"/>
                <a:gd name="T52" fmla="*/ 384 w 482"/>
                <a:gd name="T53" fmla="*/ 572 h 611"/>
                <a:gd name="T54" fmla="*/ 417 w 482"/>
                <a:gd name="T55" fmla="*/ 582 h 611"/>
                <a:gd name="T56" fmla="*/ 417 w 482"/>
                <a:gd name="T57" fmla="*/ 611 h 611"/>
                <a:gd name="T58" fmla="*/ 211 w 482"/>
                <a:gd name="T59" fmla="*/ 611 h 611"/>
                <a:gd name="T60" fmla="*/ 211 w 482"/>
                <a:gd name="T61" fmla="*/ 582 h 611"/>
                <a:gd name="T62" fmla="*/ 235 w 482"/>
                <a:gd name="T63" fmla="*/ 575 h 611"/>
                <a:gd name="T64" fmla="*/ 252 w 482"/>
                <a:gd name="T65" fmla="*/ 568 h 611"/>
                <a:gd name="T66" fmla="*/ 262 w 482"/>
                <a:gd name="T67" fmla="*/ 558 h 611"/>
                <a:gd name="T68" fmla="*/ 267 w 482"/>
                <a:gd name="T69" fmla="*/ 545 h 611"/>
                <a:gd name="T70" fmla="*/ 268 w 482"/>
                <a:gd name="T71" fmla="*/ 524 h 611"/>
                <a:gd name="T72" fmla="*/ 269 w 482"/>
                <a:gd name="T73" fmla="*/ 492 h 611"/>
                <a:gd name="T74" fmla="*/ 269 w 482"/>
                <a:gd name="T75" fmla="*/ 430 h 611"/>
                <a:gd name="T76" fmla="*/ 0 w 482"/>
                <a:gd name="T77" fmla="*/ 430 h 611"/>
                <a:gd name="T78" fmla="*/ 0 w 482"/>
                <a:gd name="T79" fmla="*/ 392 h 611"/>
                <a:gd name="T80" fmla="*/ 141 w 482"/>
                <a:gd name="T81" fmla="*/ 196 h 611"/>
                <a:gd name="T82" fmla="*/ 282 w 482"/>
                <a:gd name="T83" fmla="*/ 0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2" h="611">
                  <a:moveTo>
                    <a:pt x="269" y="112"/>
                  </a:moveTo>
                  <a:cubicBezTo>
                    <a:pt x="238" y="156"/>
                    <a:pt x="208" y="200"/>
                    <a:pt x="177" y="243"/>
                  </a:cubicBezTo>
                  <a:cubicBezTo>
                    <a:pt x="147" y="287"/>
                    <a:pt x="116" y="330"/>
                    <a:pt x="86" y="374"/>
                  </a:cubicBezTo>
                  <a:lnTo>
                    <a:pt x="86" y="380"/>
                  </a:lnTo>
                  <a:lnTo>
                    <a:pt x="269" y="380"/>
                  </a:lnTo>
                  <a:lnTo>
                    <a:pt x="269" y="284"/>
                  </a:lnTo>
                  <a:cubicBezTo>
                    <a:pt x="269" y="273"/>
                    <a:pt x="269" y="260"/>
                    <a:pt x="269" y="244"/>
                  </a:cubicBezTo>
                  <a:cubicBezTo>
                    <a:pt x="269" y="228"/>
                    <a:pt x="270" y="212"/>
                    <a:pt x="270" y="196"/>
                  </a:cubicBezTo>
                  <a:cubicBezTo>
                    <a:pt x="271" y="179"/>
                    <a:pt x="271" y="164"/>
                    <a:pt x="272" y="149"/>
                  </a:cubicBezTo>
                  <a:cubicBezTo>
                    <a:pt x="273" y="134"/>
                    <a:pt x="273" y="122"/>
                    <a:pt x="274" y="112"/>
                  </a:cubicBezTo>
                  <a:lnTo>
                    <a:pt x="269" y="112"/>
                  </a:lnTo>
                  <a:close/>
                  <a:moveTo>
                    <a:pt x="282" y="0"/>
                  </a:moveTo>
                  <a:lnTo>
                    <a:pt x="358" y="0"/>
                  </a:lnTo>
                  <a:lnTo>
                    <a:pt x="358" y="380"/>
                  </a:lnTo>
                  <a:lnTo>
                    <a:pt x="367" y="380"/>
                  </a:lnTo>
                  <a:cubicBezTo>
                    <a:pt x="380" y="380"/>
                    <a:pt x="390" y="379"/>
                    <a:pt x="399" y="378"/>
                  </a:cubicBezTo>
                  <a:cubicBezTo>
                    <a:pt x="407" y="377"/>
                    <a:pt x="413" y="374"/>
                    <a:pt x="418" y="370"/>
                  </a:cubicBezTo>
                  <a:cubicBezTo>
                    <a:pt x="423" y="366"/>
                    <a:pt x="427" y="361"/>
                    <a:pt x="430" y="354"/>
                  </a:cubicBezTo>
                  <a:cubicBezTo>
                    <a:pt x="434" y="346"/>
                    <a:pt x="437" y="337"/>
                    <a:pt x="441" y="326"/>
                  </a:cubicBezTo>
                  <a:lnTo>
                    <a:pt x="482" y="326"/>
                  </a:lnTo>
                  <a:cubicBezTo>
                    <a:pt x="481" y="343"/>
                    <a:pt x="480" y="360"/>
                    <a:pt x="479" y="378"/>
                  </a:cubicBezTo>
                  <a:cubicBezTo>
                    <a:pt x="477" y="395"/>
                    <a:pt x="476" y="412"/>
                    <a:pt x="475" y="430"/>
                  </a:cubicBezTo>
                  <a:lnTo>
                    <a:pt x="358" y="430"/>
                  </a:lnTo>
                  <a:lnTo>
                    <a:pt x="358" y="492"/>
                  </a:lnTo>
                  <a:cubicBezTo>
                    <a:pt x="358" y="511"/>
                    <a:pt x="359" y="525"/>
                    <a:pt x="359" y="535"/>
                  </a:cubicBezTo>
                  <a:cubicBezTo>
                    <a:pt x="360" y="546"/>
                    <a:pt x="363" y="553"/>
                    <a:pt x="367" y="559"/>
                  </a:cubicBezTo>
                  <a:cubicBezTo>
                    <a:pt x="371" y="565"/>
                    <a:pt x="376" y="569"/>
                    <a:pt x="384" y="572"/>
                  </a:cubicBezTo>
                  <a:cubicBezTo>
                    <a:pt x="392" y="575"/>
                    <a:pt x="403" y="578"/>
                    <a:pt x="417" y="582"/>
                  </a:cubicBezTo>
                  <a:lnTo>
                    <a:pt x="417" y="611"/>
                  </a:lnTo>
                  <a:lnTo>
                    <a:pt x="211" y="611"/>
                  </a:lnTo>
                  <a:lnTo>
                    <a:pt x="211" y="582"/>
                  </a:lnTo>
                  <a:cubicBezTo>
                    <a:pt x="221" y="580"/>
                    <a:pt x="229" y="577"/>
                    <a:pt x="235" y="575"/>
                  </a:cubicBezTo>
                  <a:cubicBezTo>
                    <a:pt x="242" y="573"/>
                    <a:pt x="248" y="571"/>
                    <a:pt x="252" y="568"/>
                  </a:cubicBezTo>
                  <a:cubicBezTo>
                    <a:pt x="256" y="565"/>
                    <a:pt x="260" y="562"/>
                    <a:pt x="262" y="558"/>
                  </a:cubicBezTo>
                  <a:cubicBezTo>
                    <a:pt x="264" y="555"/>
                    <a:pt x="265" y="550"/>
                    <a:pt x="267" y="545"/>
                  </a:cubicBezTo>
                  <a:cubicBezTo>
                    <a:pt x="268" y="539"/>
                    <a:pt x="268" y="532"/>
                    <a:pt x="268" y="524"/>
                  </a:cubicBezTo>
                  <a:cubicBezTo>
                    <a:pt x="269" y="515"/>
                    <a:pt x="269" y="505"/>
                    <a:pt x="269" y="492"/>
                  </a:cubicBezTo>
                  <a:lnTo>
                    <a:pt x="269" y="430"/>
                  </a:lnTo>
                  <a:lnTo>
                    <a:pt x="0" y="430"/>
                  </a:lnTo>
                  <a:lnTo>
                    <a:pt x="0" y="392"/>
                  </a:lnTo>
                  <a:cubicBezTo>
                    <a:pt x="48" y="327"/>
                    <a:pt x="95" y="261"/>
                    <a:pt x="141" y="196"/>
                  </a:cubicBezTo>
                  <a:cubicBezTo>
                    <a:pt x="188" y="131"/>
                    <a:pt x="235" y="66"/>
                    <a:pt x="28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36" name="Freeform 130">
              <a:extLst>
                <a:ext uri="{FF2B5EF4-FFF2-40B4-BE49-F238E27FC236}">
                  <a16:creationId xmlns:a16="http://schemas.microsoft.com/office/drawing/2014/main" id="{534490D4-4AE7-9850-9785-1989600BB006}"/>
                </a:ext>
              </a:extLst>
            </p:cNvPr>
            <p:cNvSpPr>
              <a:spLocks noEditPoints="1"/>
            </p:cNvSpPr>
            <p:nvPr/>
          </p:nvSpPr>
          <p:spPr bwMode="auto">
            <a:xfrm>
              <a:off x="2520950" y="4760913"/>
              <a:ext cx="153988" cy="68262"/>
            </a:xfrm>
            <a:custGeom>
              <a:avLst/>
              <a:gdLst>
                <a:gd name="T0" fmla="*/ 0 w 97"/>
                <a:gd name="T1" fmla="*/ 33 h 43"/>
                <a:gd name="T2" fmla="*/ 97 w 97"/>
                <a:gd name="T3" fmla="*/ 33 h 43"/>
                <a:gd name="T4" fmla="*/ 97 w 97"/>
                <a:gd name="T5" fmla="*/ 43 h 43"/>
                <a:gd name="T6" fmla="*/ 0 w 97"/>
                <a:gd name="T7" fmla="*/ 43 h 43"/>
                <a:gd name="T8" fmla="*/ 0 w 97"/>
                <a:gd name="T9" fmla="*/ 33 h 43"/>
                <a:gd name="T10" fmla="*/ 0 w 97"/>
                <a:gd name="T11" fmla="*/ 0 h 43"/>
                <a:gd name="T12" fmla="*/ 97 w 97"/>
                <a:gd name="T13" fmla="*/ 0 h 43"/>
                <a:gd name="T14" fmla="*/ 97 w 97"/>
                <a:gd name="T15" fmla="*/ 10 h 43"/>
                <a:gd name="T16" fmla="*/ 0 w 97"/>
                <a:gd name="T17" fmla="*/ 10 h 43"/>
                <a:gd name="T18" fmla="*/ 0 w 9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43">
                  <a:moveTo>
                    <a:pt x="0" y="33"/>
                  </a:moveTo>
                  <a:lnTo>
                    <a:pt x="97" y="33"/>
                  </a:lnTo>
                  <a:lnTo>
                    <a:pt x="97" y="43"/>
                  </a:lnTo>
                  <a:lnTo>
                    <a:pt x="0" y="43"/>
                  </a:lnTo>
                  <a:lnTo>
                    <a:pt x="0" y="33"/>
                  </a:lnTo>
                  <a:close/>
                  <a:moveTo>
                    <a:pt x="0" y="0"/>
                  </a:moveTo>
                  <a:lnTo>
                    <a:pt x="97" y="0"/>
                  </a:lnTo>
                  <a:lnTo>
                    <a:pt x="97"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37" name="Freeform 131">
              <a:extLst>
                <a:ext uri="{FF2B5EF4-FFF2-40B4-BE49-F238E27FC236}">
                  <a16:creationId xmlns:a16="http://schemas.microsoft.com/office/drawing/2014/main" id="{0086AF73-8350-70A1-E5C1-E21EC7856D84}"/>
                </a:ext>
              </a:extLst>
            </p:cNvPr>
            <p:cNvSpPr>
              <a:spLocks/>
            </p:cNvSpPr>
            <p:nvPr/>
          </p:nvSpPr>
          <p:spPr bwMode="auto">
            <a:xfrm>
              <a:off x="2774950" y="4697413"/>
              <a:ext cx="146050" cy="173037"/>
            </a:xfrm>
            <a:custGeom>
              <a:avLst/>
              <a:gdLst>
                <a:gd name="T0" fmla="*/ 7 w 764"/>
                <a:gd name="T1" fmla="*/ 0 h 901"/>
                <a:gd name="T2" fmla="*/ 277 w 764"/>
                <a:gd name="T3" fmla="*/ 0 h 901"/>
                <a:gd name="T4" fmla="*/ 270 w 764"/>
                <a:gd name="T5" fmla="*/ 32 h 901"/>
                <a:gd name="T6" fmla="*/ 225 w 764"/>
                <a:gd name="T7" fmla="*/ 49 h 901"/>
                <a:gd name="T8" fmla="*/ 203 w 764"/>
                <a:gd name="T9" fmla="*/ 87 h 901"/>
                <a:gd name="T10" fmla="*/ 196 w 764"/>
                <a:gd name="T11" fmla="*/ 153 h 901"/>
                <a:gd name="T12" fmla="*/ 198 w 764"/>
                <a:gd name="T13" fmla="*/ 212 h 901"/>
                <a:gd name="T14" fmla="*/ 216 w 764"/>
                <a:gd name="T15" fmla="*/ 689 h 901"/>
                <a:gd name="T16" fmla="*/ 216 w 764"/>
                <a:gd name="T17" fmla="*/ 741 h 901"/>
                <a:gd name="T18" fmla="*/ 223 w 764"/>
                <a:gd name="T19" fmla="*/ 741 h 901"/>
                <a:gd name="T20" fmla="*/ 505 w 764"/>
                <a:gd name="T21" fmla="*/ 232 h 901"/>
                <a:gd name="T22" fmla="*/ 542 w 764"/>
                <a:gd name="T23" fmla="*/ 154 h 901"/>
                <a:gd name="T24" fmla="*/ 555 w 764"/>
                <a:gd name="T25" fmla="*/ 97 h 901"/>
                <a:gd name="T26" fmla="*/ 490 w 764"/>
                <a:gd name="T27" fmla="*/ 32 h 901"/>
                <a:gd name="T28" fmla="*/ 497 w 764"/>
                <a:gd name="T29" fmla="*/ 0 h 901"/>
                <a:gd name="T30" fmla="*/ 764 w 764"/>
                <a:gd name="T31" fmla="*/ 0 h 901"/>
                <a:gd name="T32" fmla="*/ 756 w 764"/>
                <a:gd name="T33" fmla="*/ 32 h 901"/>
                <a:gd name="T34" fmla="*/ 723 w 764"/>
                <a:gd name="T35" fmla="*/ 46 h 901"/>
                <a:gd name="T36" fmla="*/ 687 w 764"/>
                <a:gd name="T37" fmla="*/ 81 h 901"/>
                <a:gd name="T38" fmla="*/ 625 w 764"/>
                <a:gd name="T39" fmla="*/ 178 h 901"/>
                <a:gd name="T40" fmla="*/ 208 w 764"/>
                <a:gd name="T41" fmla="*/ 901 h 901"/>
                <a:gd name="T42" fmla="*/ 121 w 764"/>
                <a:gd name="T43" fmla="*/ 901 h 901"/>
                <a:gd name="T44" fmla="*/ 77 w 764"/>
                <a:gd name="T45" fmla="*/ 174 h 901"/>
                <a:gd name="T46" fmla="*/ 68 w 764"/>
                <a:gd name="T47" fmla="*/ 101 h 901"/>
                <a:gd name="T48" fmla="*/ 46 w 764"/>
                <a:gd name="T49" fmla="*/ 54 h 901"/>
                <a:gd name="T50" fmla="*/ 0 w 764"/>
                <a:gd name="T51" fmla="*/ 32 h 901"/>
                <a:gd name="T52" fmla="*/ 7 w 764"/>
                <a:gd name="T53"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4" h="901">
                  <a:moveTo>
                    <a:pt x="7" y="0"/>
                  </a:moveTo>
                  <a:lnTo>
                    <a:pt x="277" y="0"/>
                  </a:lnTo>
                  <a:lnTo>
                    <a:pt x="270" y="32"/>
                  </a:lnTo>
                  <a:cubicBezTo>
                    <a:pt x="251" y="34"/>
                    <a:pt x="236" y="40"/>
                    <a:pt x="225" y="49"/>
                  </a:cubicBezTo>
                  <a:cubicBezTo>
                    <a:pt x="214" y="58"/>
                    <a:pt x="207" y="71"/>
                    <a:pt x="203" y="87"/>
                  </a:cubicBezTo>
                  <a:cubicBezTo>
                    <a:pt x="198" y="104"/>
                    <a:pt x="196" y="125"/>
                    <a:pt x="196" y="153"/>
                  </a:cubicBezTo>
                  <a:cubicBezTo>
                    <a:pt x="196" y="159"/>
                    <a:pt x="197" y="179"/>
                    <a:pt x="198" y="212"/>
                  </a:cubicBezTo>
                  <a:lnTo>
                    <a:pt x="216" y="689"/>
                  </a:lnTo>
                  <a:lnTo>
                    <a:pt x="216" y="741"/>
                  </a:lnTo>
                  <a:lnTo>
                    <a:pt x="223" y="741"/>
                  </a:lnTo>
                  <a:lnTo>
                    <a:pt x="505" y="232"/>
                  </a:lnTo>
                  <a:cubicBezTo>
                    <a:pt x="522" y="202"/>
                    <a:pt x="534" y="176"/>
                    <a:pt x="542" y="154"/>
                  </a:cubicBezTo>
                  <a:cubicBezTo>
                    <a:pt x="551" y="133"/>
                    <a:pt x="555" y="114"/>
                    <a:pt x="555" y="97"/>
                  </a:cubicBezTo>
                  <a:cubicBezTo>
                    <a:pt x="555" y="61"/>
                    <a:pt x="533" y="39"/>
                    <a:pt x="490" y="32"/>
                  </a:cubicBezTo>
                  <a:lnTo>
                    <a:pt x="497" y="0"/>
                  </a:lnTo>
                  <a:lnTo>
                    <a:pt x="764" y="0"/>
                  </a:lnTo>
                  <a:lnTo>
                    <a:pt x="756" y="32"/>
                  </a:lnTo>
                  <a:cubicBezTo>
                    <a:pt x="745" y="34"/>
                    <a:pt x="733" y="38"/>
                    <a:pt x="723" y="46"/>
                  </a:cubicBezTo>
                  <a:cubicBezTo>
                    <a:pt x="712" y="53"/>
                    <a:pt x="700" y="65"/>
                    <a:pt x="687" y="81"/>
                  </a:cubicBezTo>
                  <a:cubicBezTo>
                    <a:pt x="674" y="98"/>
                    <a:pt x="653" y="130"/>
                    <a:pt x="625" y="178"/>
                  </a:cubicBezTo>
                  <a:lnTo>
                    <a:pt x="208" y="901"/>
                  </a:lnTo>
                  <a:lnTo>
                    <a:pt x="121" y="901"/>
                  </a:lnTo>
                  <a:lnTo>
                    <a:pt x="77" y="174"/>
                  </a:lnTo>
                  <a:cubicBezTo>
                    <a:pt x="76" y="145"/>
                    <a:pt x="72" y="121"/>
                    <a:pt x="68" y="101"/>
                  </a:cubicBezTo>
                  <a:cubicBezTo>
                    <a:pt x="63" y="81"/>
                    <a:pt x="56" y="65"/>
                    <a:pt x="46" y="54"/>
                  </a:cubicBezTo>
                  <a:cubicBezTo>
                    <a:pt x="37" y="42"/>
                    <a:pt x="21" y="35"/>
                    <a:pt x="0" y="32"/>
                  </a:cubicBez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38" name="Freeform 132">
              <a:extLst>
                <a:ext uri="{FF2B5EF4-FFF2-40B4-BE49-F238E27FC236}">
                  <a16:creationId xmlns:a16="http://schemas.microsoft.com/office/drawing/2014/main" id="{F6711A8D-D71D-BC2B-6A56-889FEFB41257}"/>
                </a:ext>
              </a:extLst>
            </p:cNvPr>
            <p:cNvSpPr>
              <a:spLocks noEditPoints="1"/>
            </p:cNvSpPr>
            <p:nvPr/>
          </p:nvSpPr>
          <p:spPr bwMode="auto">
            <a:xfrm>
              <a:off x="2897188" y="4794250"/>
              <a:ext cx="63500" cy="125412"/>
            </a:xfrm>
            <a:custGeom>
              <a:avLst/>
              <a:gdLst>
                <a:gd name="T0" fmla="*/ 92 w 332"/>
                <a:gd name="T1" fmla="*/ 547 h 658"/>
                <a:gd name="T2" fmla="*/ 187 w 332"/>
                <a:gd name="T3" fmla="*/ 547 h 658"/>
                <a:gd name="T4" fmla="*/ 187 w 332"/>
                <a:gd name="T5" fmla="*/ 658 h 658"/>
                <a:gd name="T6" fmla="*/ 92 w 332"/>
                <a:gd name="T7" fmla="*/ 658 h 658"/>
                <a:gd name="T8" fmla="*/ 92 w 332"/>
                <a:gd name="T9" fmla="*/ 547 h 658"/>
                <a:gd name="T10" fmla="*/ 166 w 332"/>
                <a:gd name="T11" fmla="*/ 0 h 658"/>
                <a:gd name="T12" fmla="*/ 261 w 332"/>
                <a:gd name="T13" fmla="*/ 17 h 658"/>
                <a:gd name="T14" fmla="*/ 315 w 332"/>
                <a:gd name="T15" fmla="*/ 63 h 658"/>
                <a:gd name="T16" fmla="*/ 332 w 332"/>
                <a:gd name="T17" fmla="*/ 132 h 658"/>
                <a:gd name="T18" fmla="*/ 329 w 332"/>
                <a:gd name="T19" fmla="*/ 167 h 658"/>
                <a:gd name="T20" fmla="*/ 318 w 332"/>
                <a:gd name="T21" fmla="*/ 200 h 658"/>
                <a:gd name="T22" fmla="*/ 300 w 332"/>
                <a:gd name="T23" fmla="*/ 232 h 658"/>
                <a:gd name="T24" fmla="*/ 275 w 332"/>
                <a:gd name="T25" fmla="*/ 265 h 658"/>
                <a:gd name="T26" fmla="*/ 228 w 332"/>
                <a:gd name="T27" fmla="*/ 321 h 658"/>
                <a:gd name="T28" fmla="*/ 191 w 332"/>
                <a:gd name="T29" fmla="*/ 369 h 658"/>
                <a:gd name="T30" fmla="*/ 175 w 332"/>
                <a:gd name="T31" fmla="*/ 403 h 658"/>
                <a:gd name="T32" fmla="*/ 170 w 332"/>
                <a:gd name="T33" fmla="*/ 447 h 658"/>
                <a:gd name="T34" fmla="*/ 170 w 332"/>
                <a:gd name="T35" fmla="*/ 459 h 658"/>
                <a:gd name="T36" fmla="*/ 106 w 332"/>
                <a:gd name="T37" fmla="*/ 459 h 658"/>
                <a:gd name="T38" fmla="*/ 106 w 332"/>
                <a:gd name="T39" fmla="*/ 443 h 658"/>
                <a:gd name="T40" fmla="*/ 109 w 332"/>
                <a:gd name="T41" fmla="*/ 412 h 658"/>
                <a:gd name="T42" fmla="*/ 117 w 332"/>
                <a:gd name="T43" fmla="*/ 386 h 658"/>
                <a:gd name="T44" fmla="*/ 136 w 332"/>
                <a:gd name="T45" fmla="*/ 354 h 658"/>
                <a:gd name="T46" fmla="*/ 172 w 332"/>
                <a:gd name="T47" fmla="*/ 306 h 658"/>
                <a:gd name="T48" fmla="*/ 211 w 332"/>
                <a:gd name="T49" fmla="*/ 249 h 658"/>
                <a:gd name="T50" fmla="*/ 230 w 332"/>
                <a:gd name="T51" fmla="*/ 204 h 658"/>
                <a:gd name="T52" fmla="*/ 236 w 332"/>
                <a:gd name="T53" fmla="*/ 151 h 658"/>
                <a:gd name="T54" fmla="*/ 226 w 332"/>
                <a:gd name="T55" fmla="*/ 89 h 658"/>
                <a:gd name="T56" fmla="*/ 198 w 332"/>
                <a:gd name="T57" fmla="*/ 50 h 658"/>
                <a:gd name="T58" fmla="*/ 156 w 332"/>
                <a:gd name="T59" fmla="*/ 38 h 658"/>
                <a:gd name="T60" fmla="*/ 96 w 332"/>
                <a:gd name="T61" fmla="*/ 60 h 658"/>
                <a:gd name="T62" fmla="*/ 64 w 332"/>
                <a:gd name="T63" fmla="*/ 127 h 658"/>
                <a:gd name="T64" fmla="*/ 0 w 332"/>
                <a:gd name="T65" fmla="*/ 127 h 658"/>
                <a:gd name="T66" fmla="*/ 0 w 332"/>
                <a:gd name="T67" fmla="*/ 49 h 658"/>
                <a:gd name="T68" fmla="*/ 92 w 332"/>
                <a:gd name="T69" fmla="*/ 10 h 658"/>
                <a:gd name="T70" fmla="*/ 166 w 332"/>
                <a:gd name="T7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2" h="658">
                  <a:moveTo>
                    <a:pt x="92" y="547"/>
                  </a:moveTo>
                  <a:lnTo>
                    <a:pt x="187" y="547"/>
                  </a:lnTo>
                  <a:lnTo>
                    <a:pt x="187" y="658"/>
                  </a:lnTo>
                  <a:lnTo>
                    <a:pt x="92" y="658"/>
                  </a:lnTo>
                  <a:lnTo>
                    <a:pt x="92" y="547"/>
                  </a:lnTo>
                  <a:close/>
                  <a:moveTo>
                    <a:pt x="166" y="0"/>
                  </a:moveTo>
                  <a:cubicBezTo>
                    <a:pt x="205" y="0"/>
                    <a:pt x="236" y="5"/>
                    <a:pt x="261" y="17"/>
                  </a:cubicBezTo>
                  <a:cubicBezTo>
                    <a:pt x="286" y="28"/>
                    <a:pt x="304" y="44"/>
                    <a:pt x="315" y="63"/>
                  </a:cubicBezTo>
                  <a:cubicBezTo>
                    <a:pt x="327" y="83"/>
                    <a:pt x="332" y="106"/>
                    <a:pt x="332" y="132"/>
                  </a:cubicBezTo>
                  <a:cubicBezTo>
                    <a:pt x="332" y="145"/>
                    <a:pt x="331" y="157"/>
                    <a:pt x="329" y="167"/>
                  </a:cubicBezTo>
                  <a:cubicBezTo>
                    <a:pt x="326" y="178"/>
                    <a:pt x="323" y="189"/>
                    <a:pt x="318" y="200"/>
                  </a:cubicBezTo>
                  <a:cubicBezTo>
                    <a:pt x="313" y="210"/>
                    <a:pt x="307" y="221"/>
                    <a:pt x="300" y="232"/>
                  </a:cubicBezTo>
                  <a:cubicBezTo>
                    <a:pt x="293" y="243"/>
                    <a:pt x="284" y="254"/>
                    <a:pt x="275" y="265"/>
                  </a:cubicBezTo>
                  <a:cubicBezTo>
                    <a:pt x="266" y="276"/>
                    <a:pt x="250" y="295"/>
                    <a:pt x="228" y="321"/>
                  </a:cubicBezTo>
                  <a:cubicBezTo>
                    <a:pt x="211" y="341"/>
                    <a:pt x="199" y="357"/>
                    <a:pt x="191" y="369"/>
                  </a:cubicBezTo>
                  <a:cubicBezTo>
                    <a:pt x="184" y="381"/>
                    <a:pt x="178" y="392"/>
                    <a:pt x="175" y="403"/>
                  </a:cubicBezTo>
                  <a:cubicBezTo>
                    <a:pt x="172" y="415"/>
                    <a:pt x="170" y="429"/>
                    <a:pt x="170" y="447"/>
                  </a:cubicBezTo>
                  <a:lnTo>
                    <a:pt x="170" y="459"/>
                  </a:lnTo>
                  <a:lnTo>
                    <a:pt x="106" y="459"/>
                  </a:lnTo>
                  <a:lnTo>
                    <a:pt x="106" y="443"/>
                  </a:lnTo>
                  <a:cubicBezTo>
                    <a:pt x="106" y="430"/>
                    <a:pt x="107" y="420"/>
                    <a:pt x="109" y="412"/>
                  </a:cubicBezTo>
                  <a:cubicBezTo>
                    <a:pt x="110" y="404"/>
                    <a:pt x="113" y="395"/>
                    <a:pt x="117" y="386"/>
                  </a:cubicBezTo>
                  <a:cubicBezTo>
                    <a:pt x="121" y="377"/>
                    <a:pt x="127" y="366"/>
                    <a:pt x="136" y="354"/>
                  </a:cubicBezTo>
                  <a:cubicBezTo>
                    <a:pt x="144" y="342"/>
                    <a:pt x="156" y="326"/>
                    <a:pt x="172" y="306"/>
                  </a:cubicBezTo>
                  <a:cubicBezTo>
                    <a:pt x="190" y="283"/>
                    <a:pt x="203" y="264"/>
                    <a:pt x="211" y="249"/>
                  </a:cubicBezTo>
                  <a:cubicBezTo>
                    <a:pt x="220" y="235"/>
                    <a:pt x="226" y="219"/>
                    <a:pt x="230" y="204"/>
                  </a:cubicBezTo>
                  <a:cubicBezTo>
                    <a:pt x="234" y="188"/>
                    <a:pt x="236" y="170"/>
                    <a:pt x="236" y="151"/>
                  </a:cubicBezTo>
                  <a:cubicBezTo>
                    <a:pt x="236" y="127"/>
                    <a:pt x="233" y="106"/>
                    <a:pt x="226" y="89"/>
                  </a:cubicBezTo>
                  <a:cubicBezTo>
                    <a:pt x="219" y="72"/>
                    <a:pt x="210" y="59"/>
                    <a:pt x="198" y="50"/>
                  </a:cubicBezTo>
                  <a:cubicBezTo>
                    <a:pt x="186" y="42"/>
                    <a:pt x="172" y="38"/>
                    <a:pt x="156" y="38"/>
                  </a:cubicBezTo>
                  <a:cubicBezTo>
                    <a:pt x="131" y="38"/>
                    <a:pt x="111" y="45"/>
                    <a:pt x="96" y="60"/>
                  </a:cubicBezTo>
                  <a:cubicBezTo>
                    <a:pt x="81" y="75"/>
                    <a:pt x="70" y="97"/>
                    <a:pt x="64" y="127"/>
                  </a:cubicBezTo>
                  <a:lnTo>
                    <a:pt x="0" y="127"/>
                  </a:lnTo>
                  <a:lnTo>
                    <a:pt x="0" y="49"/>
                  </a:lnTo>
                  <a:cubicBezTo>
                    <a:pt x="36" y="31"/>
                    <a:pt x="67" y="18"/>
                    <a:pt x="92" y="10"/>
                  </a:cubicBezTo>
                  <a:cubicBezTo>
                    <a:pt x="117" y="3"/>
                    <a:pt x="142" y="0"/>
                    <a:pt x="16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39" name="Rectangle 133">
              <a:extLst>
                <a:ext uri="{FF2B5EF4-FFF2-40B4-BE49-F238E27FC236}">
                  <a16:creationId xmlns:a16="http://schemas.microsoft.com/office/drawing/2014/main" id="{A1B9E410-AF88-08C9-68EA-4022D05E11DA}"/>
                </a:ext>
              </a:extLst>
            </p:cNvPr>
            <p:cNvSpPr>
              <a:spLocks noChangeArrowheads="1"/>
            </p:cNvSpPr>
            <p:nvPr/>
          </p:nvSpPr>
          <p:spPr bwMode="auto">
            <a:xfrm>
              <a:off x="3048000" y="4838700"/>
              <a:ext cx="25400"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40" name="Freeform 134">
              <a:extLst>
                <a:ext uri="{FF2B5EF4-FFF2-40B4-BE49-F238E27FC236}">
                  <a16:creationId xmlns:a16="http://schemas.microsoft.com/office/drawing/2014/main" id="{36650C75-5E74-82BC-7504-0497CBFD1F34}"/>
                </a:ext>
              </a:extLst>
            </p:cNvPr>
            <p:cNvSpPr>
              <a:spLocks/>
            </p:cNvSpPr>
            <p:nvPr/>
          </p:nvSpPr>
          <p:spPr bwMode="auto">
            <a:xfrm>
              <a:off x="3198813" y="4708525"/>
              <a:ext cx="104775" cy="158750"/>
            </a:xfrm>
            <a:custGeom>
              <a:avLst/>
              <a:gdLst>
                <a:gd name="T0" fmla="*/ 0 w 66"/>
                <a:gd name="T1" fmla="*/ 0 h 100"/>
                <a:gd name="T2" fmla="*/ 66 w 66"/>
                <a:gd name="T3" fmla="*/ 0 h 100"/>
                <a:gd name="T4" fmla="*/ 66 w 66"/>
                <a:gd name="T5" fmla="*/ 100 h 100"/>
                <a:gd name="T6" fmla="*/ 0 w 66"/>
                <a:gd name="T7" fmla="*/ 100 h 100"/>
                <a:gd name="T8" fmla="*/ 0 w 66"/>
                <a:gd name="T9" fmla="*/ 89 h 100"/>
                <a:gd name="T10" fmla="*/ 54 w 66"/>
                <a:gd name="T11" fmla="*/ 89 h 100"/>
                <a:gd name="T12" fmla="*/ 54 w 66"/>
                <a:gd name="T13" fmla="*/ 54 h 100"/>
                <a:gd name="T14" fmla="*/ 1 w 66"/>
                <a:gd name="T15" fmla="*/ 54 h 100"/>
                <a:gd name="T16" fmla="*/ 1 w 66"/>
                <a:gd name="T17" fmla="*/ 43 h 100"/>
                <a:gd name="T18" fmla="*/ 54 w 66"/>
                <a:gd name="T19" fmla="*/ 43 h 100"/>
                <a:gd name="T20" fmla="*/ 54 w 66"/>
                <a:gd name="T21" fmla="*/ 11 h 100"/>
                <a:gd name="T22" fmla="*/ 0 w 66"/>
                <a:gd name="T23" fmla="*/ 11 h 100"/>
                <a:gd name="T24" fmla="*/ 0 w 6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100">
                  <a:moveTo>
                    <a:pt x="0" y="0"/>
                  </a:moveTo>
                  <a:lnTo>
                    <a:pt x="66" y="0"/>
                  </a:lnTo>
                  <a:lnTo>
                    <a:pt x="66" y="100"/>
                  </a:lnTo>
                  <a:lnTo>
                    <a:pt x="0" y="100"/>
                  </a:lnTo>
                  <a:lnTo>
                    <a:pt x="0" y="89"/>
                  </a:lnTo>
                  <a:lnTo>
                    <a:pt x="54" y="89"/>
                  </a:lnTo>
                  <a:lnTo>
                    <a:pt x="54" y="54"/>
                  </a:lnTo>
                  <a:lnTo>
                    <a:pt x="1" y="54"/>
                  </a:lnTo>
                  <a:lnTo>
                    <a:pt x="1" y="43"/>
                  </a:lnTo>
                  <a:lnTo>
                    <a:pt x="54" y="43"/>
                  </a:lnTo>
                  <a:lnTo>
                    <a:pt x="54" y="11"/>
                  </a:lnTo>
                  <a:lnTo>
                    <a:pt x="0"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41" name="Freeform 135">
              <a:extLst>
                <a:ext uri="{FF2B5EF4-FFF2-40B4-BE49-F238E27FC236}">
                  <a16:creationId xmlns:a16="http://schemas.microsoft.com/office/drawing/2014/main" id="{5B5CDBBE-488E-90E5-91CF-05BFCE23A360}"/>
                </a:ext>
              </a:extLst>
            </p:cNvPr>
            <p:cNvSpPr>
              <a:spLocks/>
            </p:cNvSpPr>
            <p:nvPr/>
          </p:nvSpPr>
          <p:spPr bwMode="auto">
            <a:xfrm>
              <a:off x="3328988" y="4697413"/>
              <a:ext cx="165100" cy="169862"/>
            </a:xfrm>
            <a:custGeom>
              <a:avLst/>
              <a:gdLst>
                <a:gd name="T0" fmla="*/ 197 w 866"/>
                <a:gd name="T1" fmla="*/ 0 h 891"/>
                <a:gd name="T2" fmla="*/ 461 w 866"/>
                <a:gd name="T3" fmla="*/ 0 h 891"/>
                <a:gd name="T4" fmla="*/ 453 w 866"/>
                <a:gd name="T5" fmla="*/ 32 h 891"/>
                <a:gd name="T6" fmla="*/ 409 w 866"/>
                <a:gd name="T7" fmla="*/ 51 h 891"/>
                <a:gd name="T8" fmla="*/ 392 w 866"/>
                <a:gd name="T9" fmla="*/ 94 h 891"/>
                <a:gd name="T10" fmla="*/ 414 w 866"/>
                <a:gd name="T11" fmla="*/ 199 h 891"/>
                <a:gd name="T12" fmla="*/ 468 w 866"/>
                <a:gd name="T13" fmla="*/ 357 h 891"/>
                <a:gd name="T14" fmla="*/ 588 w 866"/>
                <a:gd name="T15" fmla="*/ 204 h 891"/>
                <a:gd name="T16" fmla="*/ 632 w 866"/>
                <a:gd name="T17" fmla="*/ 147 h 891"/>
                <a:gd name="T18" fmla="*/ 655 w 866"/>
                <a:gd name="T19" fmla="*/ 107 h 891"/>
                <a:gd name="T20" fmla="*/ 662 w 866"/>
                <a:gd name="T21" fmla="*/ 77 h 891"/>
                <a:gd name="T22" fmla="*/ 651 w 866"/>
                <a:gd name="T23" fmla="*/ 47 h 891"/>
                <a:gd name="T24" fmla="*/ 615 w 866"/>
                <a:gd name="T25" fmla="*/ 32 h 891"/>
                <a:gd name="T26" fmla="*/ 622 w 866"/>
                <a:gd name="T27" fmla="*/ 0 h 891"/>
                <a:gd name="T28" fmla="*/ 866 w 866"/>
                <a:gd name="T29" fmla="*/ 0 h 891"/>
                <a:gd name="T30" fmla="*/ 859 w 866"/>
                <a:gd name="T31" fmla="*/ 32 h 891"/>
                <a:gd name="T32" fmla="*/ 822 w 866"/>
                <a:gd name="T33" fmla="*/ 51 h 891"/>
                <a:gd name="T34" fmla="*/ 781 w 866"/>
                <a:gd name="T35" fmla="*/ 90 h 891"/>
                <a:gd name="T36" fmla="*/ 692 w 866"/>
                <a:gd name="T37" fmla="*/ 193 h 891"/>
                <a:gd name="T38" fmla="*/ 498 w 866"/>
                <a:gd name="T39" fmla="*/ 426 h 891"/>
                <a:gd name="T40" fmla="*/ 593 w 866"/>
                <a:gd name="T41" fmla="*/ 690 h 891"/>
                <a:gd name="T42" fmla="*/ 628 w 866"/>
                <a:gd name="T43" fmla="*/ 782 h 891"/>
                <a:gd name="T44" fmla="*/ 652 w 866"/>
                <a:gd name="T45" fmla="*/ 829 h 891"/>
                <a:gd name="T46" fmla="*/ 670 w 866"/>
                <a:gd name="T47" fmla="*/ 846 h 891"/>
                <a:gd name="T48" fmla="*/ 701 w 866"/>
                <a:gd name="T49" fmla="*/ 859 h 891"/>
                <a:gd name="T50" fmla="*/ 694 w 866"/>
                <a:gd name="T51" fmla="*/ 891 h 891"/>
                <a:gd name="T52" fmla="*/ 431 w 866"/>
                <a:gd name="T53" fmla="*/ 891 h 891"/>
                <a:gd name="T54" fmla="*/ 437 w 866"/>
                <a:gd name="T55" fmla="*/ 859 h 891"/>
                <a:gd name="T56" fmla="*/ 483 w 866"/>
                <a:gd name="T57" fmla="*/ 838 h 891"/>
                <a:gd name="T58" fmla="*/ 499 w 866"/>
                <a:gd name="T59" fmla="*/ 797 h 891"/>
                <a:gd name="T60" fmla="*/ 483 w 866"/>
                <a:gd name="T61" fmla="*/ 711 h 891"/>
                <a:gd name="T62" fmla="*/ 416 w 866"/>
                <a:gd name="T63" fmla="*/ 512 h 891"/>
                <a:gd name="T64" fmla="*/ 267 w 866"/>
                <a:gd name="T65" fmla="*/ 698 h 891"/>
                <a:gd name="T66" fmla="*/ 219 w 866"/>
                <a:gd name="T67" fmla="*/ 766 h 891"/>
                <a:gd name="T68" fmla="*/ 204 w 866"/>
                <a:gd name="T69" fmla="*/ 812 h 891"/>
                <a:gd name="T70" fmla="*/ 216 w 866"/>
                <a:gd name="T71" fmla="*/ 847 h 891"/>
                <a:gd name="T72" fmla="*/ 250 w 866"/>
                <a:gd name="T73" fmla="*/ 859 h 891"/>
                <a:gd name="T74" fmla="*/ 243 w 866"/>
                <a:gd name="T75" fmla="*/ 891 h 891"/>
                <a:gd name="T76" fmla="*/ 0 w 866"/>
                <a:gd name="T77" fmla="*/ 891 h 891"/>
                <a:gd name="T78" fmla="*/ 7 w 866"/>
                <a:gd name="T79" fmla="*/ 859 h 891"/>
                <a:gd name="T80" fmla="*/ 43 w 866"/>
                <a:gd name="T81" fmla="*/ 840 h 891"/>
                <a:gd name="T82" fmla="*/ 86 w 866"/>
                <a:gd name="T83" fmla="*/ 798 h 891"/>
                <a:gd name="T84" fmla="*/ 179 w 866"/>
                <a:gd name="T85" fmla="*/ 690 h 891"/>
                <a:gd name="T86" fmla="*/ 386 w 866"/>
                <a:gd name="T87" fmla="*/ 444 h 891"/>
                <a:gd name="T88" fmla="*/ 289 w 866"/>
                <a:gd name="T89" fmla="*/ 176 h 891"/>
                <a:gd name="T90" fmla="*/ 251 w 866"/>
                <a:gd name="T91" fmla="*/ 83 h 891"/>
                <a:gd name="T92" fmla="*/ 224 w 866"/>
                <a:gd name="T93" fmla="*/ 47 h 891"/>
                <a:gd name="T94" fmla="*/ 190 w 866"/>
                <a:gd name="T95" fmla="*/ 32 h 891"/>
                <a:gd name="T96" fmla="*/ 197 w 866"/>
                <a:gd name="T97"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1">
                  <a:moveTo>
                    <a:pt x="197" y="0"/>
                  </a:moveTo>
                  <a:lnTo>
                    <a:pt x="461" y="0"/>
                  </a:lnTo>
                  <a:lnTo>
                    <a:pt x="453" y="32"/>
                  </a:lnTo>
                  <a:cubicBezTo>
                    <a:pt x="435" y="35"/>
                    <a:pt x="420" y="42"/>
                    <a:pt x="409" y="51"/>
                  </a:cubicBezTo>
                  <a:cubicBezTo>
                    <a:pt x="398" y="61"/>
                    <a:pt x="392" y="75"/>
                    <a:pt x="392" y="94"/>
                  </a:cubicBezTo>
                  <a:cubicBezTo>
                    <a:pt x="392" y="122"/>
                    <a:pt x="399" y="157"/>
                    <a:pt x="414" y="199"/>
                  </a:cubicBezTo>
                  <a:lnTo>
                    <a:pt x="468" y="357"/>
                  </a:lnTo>
                  <a:lnTo>
                    <a:pt x="588" y="204"/>
                  </a:lnTo>
                  <a:cubicBezTo>
                    <a:pt x="607" y="181"/>
                    <a:pt x="622" y="162"/>
                    <a:pt x="632" y="147"/>
                  </a:cubicBezTo>
                  <a:cubicBezTo>
                    <a:pt x="643" y="132"/>
                    <a:pt x="650" y="118"/>
                    <a:pt x="655" y="107"/>
                  </a:cubicBezTo>
                  <a:cubicBezTo>
                    <a:pt x="659" y="95"/>
                    <a:pt x="662" y="85"/>
                    <a:pt x="662" y="77"/>
                  </a:cubicBezTo>
                  <a:cubicBezTo>
                    <a:pt x="662" y="65"/>
                    <a:pt x="658" y="55"/>
                    <a:pt x="651" y="47"/>
                  </a:cubicBezTo>
                  <a:cubicBezTo>
                    <a:pt x="644" y="38"/>
                    <a:pt x="632" y="33"/>
                    <a:pt x="615" y="32"/>
                  </a:cubicBezTo>
                  <a:lnTo>
                    <a:pt x="622" y="0"/>
                  </a:lnTo>
                  <a:lnTo>
                    <a:pt x="866" y="0"/>
                  </a:lnTo>
                  <a:lnTo>
                    <a:pt x="859" y="32"/>
                  </a:lnTo>
                  <a:cubicBezTo>
                    <a:pt x="845" y="36"/>
                    <a:pt x="833" y="42"/>
                    <a:pt x="822" y="51"/>
                  </a:cubicBezTo>
                  <a:cubicBezTo>
                    <a:pt x="810" y="60"/>
                    <a:pt x="796" y="73"/>
                    <a:pt x="781" y="90"/>
                  </a:cubicBezTo>
                  <a:cubicBezTo>
                    <a:pt x="765" y="108"/>
                    <a:pt x="735" y="142"/>
                    <a:pt x="692" y="193"/>
                  </a:cubicBezTo>
                  <a:lnTo>
                    <a:pt x="498" y="426"/>
                  </a:lnTo>
                  <a:lnTo>
                    <a:pt x="593" y="690"/>
                  </a:lnTo>
                  <a:cubicBezTo>
                    <a:pt x="607" y="730"/>
                    <a:pt x="619" y="761"/>
                    <a:pt x="628" y="782"/>
                  </a:cubicBezTo>
                  <a:cubicBezTo>
                    <a:pt x="637" y="803"/>
                    <a:pt x="645" y="819"/>
                    <a:pt x="652" y="829"/>
                  </a:cubicBezTo>
                  <a:cubicBezTo>
                    <a:pt x="658" y="836"/>
                    <a:pt x="664" y="842"/>
                    <a:pt x="670" y="846"/>
                  </a:cubicBezTo>
                  <a:cubicBezTo>
                    <a:pt x="676" y="850"/>
                    <a:pt x="686" y="854"/>
                    <a:pt x="701" y="859"/>
                  </a:cubicBezTo>
                  <a:lnTo>
                    <a:pt x="694" y="891"/>
                  </a:lnTo>
                  <a:lnTo>
                    <a:pt x="431" y="891"/>
                  </a:lnTo>
                  <a:lnTo>
                    <a:pt x="437" y="859"/>
                  </a:lnTo>
                  <a:cubicBezTo>
                    <a:pt x="457" y="856"/>
                    <a:pt x="472" y="849"/>
                    <a:pt x="483" y="838"/>
                  </a:cubicBezTo>
                  <a:cubicBezTo>
                    <a:pt x="494" y="827"/>
                    <a:pt x="499" y="814"/>
                    <a:pt x="499" y="797"/>
                  </a:cubicBezTo>
                  <a:cubicBezTo>
                    <a:pt x="499" y="771"/>
                    <a:pt x="494" y="743"/>
                    <a:pt x="483" y="711"/>
                  </a:cubicBezTo>
                  <a:lnTo>
                    <a:pt x="416" y="512"/>
                  </a:lnTo>
                  <a:lnTo>
                    <a:pt x="267" y="698"/>
                  </a:lnTo>
                  <a:cubicBezTo>
                    <a:pt x="245" y="726"/>
                    <a:pt x="229" y="749"/>
                    <a:pt x="219" y="766"/>
                  </a:cubicBezTo>
                  <a:cubicBezTo>
                    <a:pt x="209" y="784"/>
                    <a:pt x="204" y="799"/>
                    <a:pt x="204" y="812"/>
                  </a:cubicBezTo>
                  <a:cubicBezTo>
                    <a:pt x="204" y="829"/>
                    <a:pt x="208" y="840"/>
                    <a:pt x="216" y="847"/>
                  </a:cubicBezTo>
                  <a:cubicBezTo>
                    <a:pt x="224" y="853"/>
                    <a:pt x="235" y="857"/>
                    <a:pt x="250" y="859"/>
                  </a:cubicBezTo>
                  <a:lnTo>
                    <a:pt x="243" y="891"/>
                  </a:lnTo>
                  <a:lnTo>
                    <a:pt x="0" y="891"/>
                  </a:lnTo>
                  <a:lnTo>
                    <a:pt x="7" y="859"/>
                  </a:lnTo>
                  <a:cubicBezTo>
                    <a:pt x="20" y="854"/>
                    <a:pt x="32" y="848"/>
                    <a:pt x="43" y="840"/>
                  </a:cubicBezTo>
                  <a:cubicBezTo>
                    <a:pt x="55" y="831"/>
                    <a:pt x="69" y="817"/>
                    <a:pt x="86" y="798"/>
                  </a:cubicBezTo>
                  <a:cubicBezTo>
                    <a:pt x="104" y="778"/>
                    <a:pt x="135" y="742"/>
                    <a:pt x="179" y="690"/>
                  </a:cubicBezTo>
                  <a:lnTo>
                    <a:pt x="386" y="444"/>
                  </a:lnTo>
                  <a:lnTo>
                    <a:pt x="289" y="176"/>
                  </a:lnTo>
                  <a:cubicBezTo>
                    <a:pt x="273" y="131"/>
                    <a:pt x="260" y="100"/>
                    <a:pt x="251" y="83"/>
                  </a:cubicBezTo>
                  <a:cubicBezTo>
                    <a:pt x="242" y="66"/>
                    <a:pt x="233" y="53"/>
                    <a:pt x="224" y="47"/>
                  </a:cubicBezTo>
                  <a:cubicBezTo>
                    <a:pt x="215" y="40"/>
                    <a:pt x="204" y="35"/>
                    <a:pt x="190" y="32"/>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42" name="Freeform 136">
              <a:extLst>
                <a:ext uri="{FF2B5EF4-FFF2-40B4-BE49-F238E27FC236}">
                  <a16:creationId xmlns:a16="http://schemas.microsoft.com/office/drawing/2014/main" id="{D2D5E6E1-CB60-47DD-B2BD-3949353B9364}"/>
                </a:ext>
              </a:extLst>
            </p:cNvPr>
            <p:cNvSpPr>
              <a:spLocks/>
            </p:cNvSpPr>
            <p:nvPr/>
          </p:nvSpPr>
          <p:spPr bwMode="auto">
            <a:xfrm>
              <a:off x="3495675" y="4802188"/>
              <a:ext cx="77788" cy="117475"/>
            </a:xfrm>
            <a:custGeom>
              <a:avLst/>
              <a:gdLst>
                <a:gd name="T0" fmla="*/ 234 w 404"/>
                <a:gd name="T1" fmla="*/ 0 h 614"/>
                <a:gd name="T2" fmla="*/ 263 w 404"/>
                <a:gd name="T3" fmla="*/ 0 h 614"/>
                <a:gd name="T4" fmla="*/ 262 w 404"/>
                <a:gd name="T5" fmla="*/ 47 h 614"/>
                <a:gd name="T6" fmla="*/ 261 w 404"/>
                <a:gd name="T7" fmla="*/ 87 h 614"/>
                <a:gd name="T8" fmla="*/ 261 w 404"/>
                <a:gd name="T9" fmla="*/ 126 h 614"/>
                <a:gd name="T10" fmla="*/ 261 w 404"/>
                <a:gd name="T11" fmla="*/ 488 h 614"/>
                <a:gd name="T12" fmla="*/ 262 w 404"/>
                <a:gd name="T13" fmla="*/ 513 h 614"/>
                <a:gd name="T14" fmla="*/ 265 w 404"/>
                <a:gd name="T15" fmla="*/ 531 h 614"/>
                <a:gd name="T16" fmla="*/ 271 w 404"/>
                <a:gd name="T17" fmla="*/ 544 h 614"/>
                <a:gd name="T18" fmla="*/ 279 w 404"/>
                <a:gd name="T19" fmla="*/ 553 h 614"/>
                <a:gd name="T20" fmla="*/ 294 w 404"/>
                <a:gd name="T21" fmla="*/ 562 h 614"/>
                <a:gd name="T22" fmla="*/ 319 w 404"/>
                <a:gd name="T23" fmla="*/ 567 h 614"/>
                <a:gd name="T24" fmla="*/ 354 w 404"/>
                <a:gd name="T25" fmla="*/ 571 h 614"/>
                <a:gd name="T26" fmla="*/ 404 w 404"/>
                <a:gd name="T27" fmla="*/ 572 h 614"/>
                <a:gd name="T28" fmla="*/ 404 w 404"/>
                <a:gd name="T29" fmla="*/ 614 h 614"/>
                <a:gd name="T30" fmla="*/ 26 w 404"/>
                <a:gd name="T31" fmla="*/ 614 h 614"/>
                <a:gd name="T32" fmla="*/ 26 w 404"/>
                <a:gd name="T33" fmla="*/ 572 h 614"/>
                <a:gd name="T34" fmla="*/ 74 w 404"/>
                <a:gd name="T35" fmla="*/ 570 h 614"/>
                <a:gd name="T36" fmla="*/ 107 w 404"/>
                <a:gd name="T37" fmla="*/ 567 h 614"/>
                <a:gd name="T38" fmla="*/ 129 w 404"/>
                <a:gd name="T39" fmla="*/ 562 h 614"/>
                <a:gd name="T40" fmla="*/ 144 w 404"/>
                <a:gd name="T41" fmla="*/ 555 h 614"/>
                <a:gd name="T42" fmla="*/ 155 w 404"/>
                <a:gd name="T43" fmla="*/ 546 h 614"/>
                <a:gd name="T44" fmla="*/ 163 w 404"/>
                <a:gd name="T45" fmla="*/ 534 h 614"/>
                <a:gd name="T46" fmla="*/ 167 w 404"/>
                <a:gd name="T47" fmla="*/ 515 h 614"/>
                <a:gd name="T48" fmla="*/ 169 w 404"/>
                <a:gd name="T49" fmla="*/ 488 h 614"/>
                <a:gd name="T50" fmla="*/ 169 w 404"/>
                <a:gd name="T51" fmla="*/ 146 h 614"/>
                <a:gd name="T52" fmla="*/ 162 w 404"/>
                <a:gd name="T53" fmla="*/ 120 h 614"/>
                <a:gd name="T54" fmla="*/ 141 w 404"/>
                <a:gd name="T55" fmla="*/ 112 h 614"/>
                <a:gd name="T56" fmla="*/ 98 w 404"/>
                <a:gd name="T57" fmla="*/ 128 h 614"/>
                <a:gd name="T58" fmla="*/ 22 w 404"/>
                <a:gd name="T59" fmla="*/ 173 h 614"/>
                <a:gd name="T60" fmla="*/ 11 w 404"/>
                <a:gd name="T61" fmla="*/ 151 h 614"/>
                <a:gd name="T62" fmla="*/ 0 w 404"/>
                <a:gd name="T63" fmla="*/ 128 h 614"/>
                <a:gd name="T64" fmla="*/ 117 w 404"/>
                <a:gd name="T65" fmla="*/ 64 h 614"/>
                <a:gd name="T66" fmla="*/ 234 w 404"/>
                <a:gd name="T6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4" h="614">
                  <a:moveTo>
                    <a:pt x="234" y="0"/>
                  </a:moveTo>
                  <a:lnTo>
                    <a:pt x="263" y="0"/>
                  </a:lnTo>
                  <a:cubicBezTo>
                    <a:pt x="263" y="17"/>
                    <a:pt x="262" y="33"/>
                    <a:pt x="262" y="47"/>
                  </a:cubicBezTo>
                  <a:cubicBezTo>
                    <a:pt x="262" y="61"/>
                    <a:pt x="262" y="74"/>
                    <a:pt x="261" y="87"/>
                  </a:cubicBezTo>
                  <a:cubicBezTo>
                    <a:pt x="261" y="100"/>
                    <a:pt x="261" y="113"/>
                    <a:pt x="261" y="126"/>
                  </a:cubicBezTo>
                  <a:lnTo>
                    <a:pt x="261" y="488"/>
                  </a:lnTo>
                  <a:cubicBezTo>
                    <a:pt x="261" y="498"/>
                    <a:pt x="261" y="506"/>
                    <a:pt x="262" y="513"/>
                  </a:cubicBezTo>
                  <a:cubicBezTo>
                    <a:pt x="263" y="520"/>
                    <a:pt x="264" y="527"/>
                    <a:pt x="265" y="531"/>
                  </a:cubicBezTo>
                  <a:cubicBezTo>
                    <a:pt x="267" y="536"/>
                    <a:pt x="268" y="541"/>
                    <a:pt x="271" y="544"/>
                  </a:cubicBezTo>
                  <a:cubicBezTo>
                    <a:pt x="273" y="548"/>
                    <a:pt x="276" y="551"/>
                    <a:pt x="279" y="553"/>
                  </a:cubicBezTo>
                  <a:cubicBezTo>
                    <a:pt x="283" y="557"/>
                    <a:pt x="288" y="560"/>
                    <a:pt x="294" y="562"/>
                  </a:cubicBezTo>
                  <a:cubicBezTo>
                    <a:pt x="301" y="564"/>
                    <a:pt x="309" y="566"/>
                    <a:pt x="319" y="567"/>
                  </a:cubicBezTo>
                  <a:cubicBezTo>
                    <a:pt x="329" y="569"/>
                    <a:pt x="340" y="570"/>
                    <a:pt x="354" y="571"/>
                  </a:cubicBezTo>
                  <a:cubicBezTo>
                    <a:pt x="368" y="571"/>
                    <a:pt x="385" y="572"/>
                    <a:pt x="404" y="572"/>
                  </a:cubicBezTo>
                  <a:lnTo>
                    <a:pt x="404" y="614"/>
                  </a:lnTo>
                  <a:lnTo>
                    <a:pt x="26" y="614"/>
                  </a:lnTo>
                  <a:lnTo>
                    <a:pt x="26" y="572"/>
                  </a:lnTo>
                  <a:cubicBezTo>
                    <a:pt x="45" y="572"/>
                    <a:pt x="61" y="571"/>
                    <a:pt x="74" y="570"/>
                  </a:cubicBezTo>
                  <a:cubicBezTo>
                    <a:pt x="87" y="569"/>
                    <a:pt x="98" y="568"/>
                    <a:pt x="107" y="567"/>
                  </a:cubicBezTo>
                  <a:cubicBezTo>
                    <a:pt x="116" y="565"/>
                    <a:pt x="124" y="564"/>
                    <a:pt x="129" y="562"/>
                  </a:cubicBezTo>
                  <a:cubicBezTo>
                    <a:pt x="135" y="560"/>
                    <a:pt x="140" y="558"/>
                    <a:pt x="144" y="555"/>
                  </a:cubicBezTo>
                  <a:cubicBezTo>
                    <a:pt x="148" y="553"/>
                    <a:pt x="152" y="550"/>
                    <a:pt x="155" y="546"/>
                  </a:cubicBezTo>
                  <a:cubicBezTo>
                    <a:pt x="158" y="543"/>
                    <a:pt x="161" y="539"/>
                    <a:pt x="163" y="534"/>
                  </a:cubicBezTo>
                  <a:cubicBezTo>
                    <a:pt x="165" y="528"/>
                    <a:pt x="166" y="522"/>
                    <a:pt x="167" y="515"/>
                  </a:cubicBezTo>
                  <a:cubicBezTo>
                    <a:pt x="169" y="508"/>
                    <a:pt x="169" y="499"/>
                    <a:pt x="169" y="488"/>
                  </a:cubicBezTo>
                  <a:lnTo>
                    <a:pt x="169" y="146"/>
                  </a:lnTo>
                  <a:cubicBezTo>
                    <a:pt x="169" y="134"/>
                    <a:pt x="167" y="125"/>
                    <a:pt x="162" y="120"/>
                  </a:cubicBezTo>
                  <a:cubicBezTo>
                    <a:pt x="157" y="115"/>
                    <a:pt x="150" y="112"/>
                    <a:pt x="141" y="112"/>
                  </a:cubicBezTo>
                  <a:cubicBezTo>
                    <a:pt x="132" y="112"/>
                    <a:pt x="117" y="117"/>
                    <a:pt x="98" y="128"/>
                  </a:cubicBezTo>
                  <a:cubicBezTo>
                    <a:pt x="78" y="138"/>
                    <a:pt x="53" y="153"/>
                    <a:pt x="22" y="173"/>
                  </a:cubicBezTo>
                  <a:cubicBezTo>
                    <a:pt x="18" y="166"/>
                    <a:pt x="14" y="158"/>
                    <a:pt x="11" y="151"/>
                  </a:cubicBezTo>
                  <a:cubicBezTo>
                    <a:pt x="7" y="144"/>
                    <a:pt x="4" y="136"/>
                    <a:pt x="0" y="128"/>
                  </a:cubicBezTo>
                  <a:cubicBezTo>
                    <a:pt x="39" y="107"/>
                    <a:pt x="78" y="85"/>
                    <a:pt x="117" y="64"/>
                  </a:cubicBezTo>
                  <a:cubicBezTo>
                    <a:pt x="156" y="42"/>
                    <a:pt x="195" y="21"/>
                    <a:pt x="23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43" name="Freeform 137">
              <a:extLst>
                <a:ext uri="{FF2B5EF4-FFF2-40B4-BE49-F238E27FC236}">
                  <a16:creationId xmlns:a16="http://schemas.microsoft.com/office/drawing/2014/main" id="{18443D55-0837-227F-F73F-F147D2CDBD06}"/>
                </a:ext>
              </a:extLst>
            </p:cNvPr>
            <p:cNvSpPr>
              <a:spLocks/>
            </p:cNvSpPr>
            <p:nvPr/>
          </p:nvSpPr>
          <p:spPr bwMode="auto">
            <a:xfrm>
              <a:off x="3602038" y="4838700"/>
              <a:ext cx="36513" cy="63500"/>
            </a:xfrm>
            <a:custGeom>
              <a:avLst/>
              <a:gdLst>
                <a:gd name="T0" fmla="*/ 72 w 195"/>
                <a:gd name="T1" fmla="*/ 0 h 332"/>
                <a:gd name="T2" fmla="*/ 186 w 195"/>
                <a:gd name="T3" fmla="*/ 0 h 332"/>
                <a:gd name="T4" fmla="*/ 195 w 195"/>
                <a:gd name="T5" fmla="*/ 90 h 332"/>
                <a:gd name="T6" fmla="*/ 180 w 195"/>
                <a:gd name="T7" fmla="*/ 174 h 332"/>
                <a:gd name="T8" fmla="*/ 130 w 195"/>
                <a:gd name="T9" fmla="*/ 249 h 332"/>
                <a:gd name="T10" fmla="*/ 36 w 195"/>
                <a:gd name="T11" fmla="*/ 332 h 332"/>
                <a:gd name="T12" fmla="*/ 0 w 195"/>
                <a:gd name="T13" fmla="*/ 292 h 332"/>
                <a:gd name="T14" fmla="*/ 49 w 195"/>
                <a:gd name="T15" fmla="*/ 235 h 332"/>
                <a:gd name="T16" fmla="*/ 70 w 195"/>
                <a:gd name="T17" fmla="*/ 178 h 332"/>
                <a:gd name="T18" fmla="*/ 77 w 195"/>
                <a:gd name="T19" fmla="*/ 98 h 332"/>
                <a:gd name="T20" fmla="*/ 72 w 195"/>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2">
                  <a:moveTo>
                    <a:pt x="72" y="0"/>
                  </a:moveTo>
                  <a:lnTo>
                    <a:pt x="186" y="0"/>
                  </a:lnTo>
                  <a:cubicBezTo>
                    <a:pt x="192" y="31"/>
                    <a:pt x="195" y="61"/>
                    <a:pt x="195" y="90"/>
                  </a:cubicBezTo>
                  <a:cubicBezTo>
                    <a:pt x="195" y="121"/>
                    <a:pt x="190" y="149"/>
                    <a:pt x="180" y="174"/>
                  </a:cubicBezTo>
                  <a:cubicBezTo>
                    <a:pt x="169" y="199"/>
                    <a:pt x="153" y="224"/>
                    <a:pt x="130" y="249"/>
                  </a:cubicBezTo>
                  <a:cubicBezTo>
                    <a:pt x="107" y="274"/>
                    <a:pt x="76" y="302"/>
                    <a:pt x="36" y="332"/>
                  </a:cubicBezTo>
                  <a:lnTo>
                    <a:pt x="0" y="292"/>
                  </a:lnTo>
                  <a:cubicBezTo>
                    <a:pt x="23" y="271"/>
                    <a:pt x="39" y="252"/>
                    <a:pt x="49" y="235"/>
                  </a:cubicBezTo>
                  <a:cubicBezTo>
                    <a:pt x="59" y="219"/>
                    <a:pt x="66" y="200"/>
                    <a:pt x="70" y="178"/>
                  </a:cubicBezTo>
                  <a:cubicBezTo>
                    <a:pt x="75" y="157"/>
                    <a:pt x="77" y="130"/>
                    <a:pt x="77" y="98"/>
                  </a:cubicBezTo>
                  <a:cubicBezTo>
                    <a:pt x="77" y="65"/>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44" name="Freeform 138">
              <a:extLst>
                <a:ext uri="{FF2B5EF4-FFF2-40B4-BE49-F238E27FC236}">
                  <a16:creationId xmlns:a16="http://schemas.microsoft.com/office/drawing/2014/main" id="{17843839-04C8-30B7-913A-DC9A83624D08}"/>
                </a:ext>
              </a:extLst>
            </p:cNvPr>
            <p:cNvSpPr>
              <a:spLocks/>
            </p:cNvSpPr>
            <p:nvPr/>
          </p:nvSpPr>
          <p:spPr bwMode="auto">
            <a:xfrm>
              <a:off x="3689350" y="4697413"/>
              <a:ext cx="165100" cy="169862"/>
            </a:xfrm>
            <a:custGeom>
              <a:avLst/>
              <a:gdLst>
                <a:gd name="T0" fmla="*/ 197 w 866"/>
                <a:gd name="T1" fmla="*/ 0 h 891"/>
                <a:gd name="T2" fmla="*/ 461 w 866"/>
                <a:gd name="T3" fmla="*/ 0 h 891"/>
                <a:gd name="T4" fmla="*/ 453 w 866"/>
                <a:gd name="T5" fmla="*/ 32 h 891"/>
                <a:gd name="T6" fmla="*/ 409 w 866"/>
                <a:gd name="T7" fmla="*/ 51 h 891"/>
                <a:gd name="T8" fmla="*/ 392 w 866"/>
                <a:gd name="T9" fmla="*/ 94 h 891"/>
                <a:gd name="T10" fmla="*/ 414 w 866"/>
                <a:gd name="T11" fmla="*/ 199 h 891"/>
                <a:gd name="T12" fmla="*/ 468 w 866"/>
                <a:gd name="T13" fmla="*/ 357 h 891"/>
                <a:gd name="T14" fmla="*/ 588 w 866"/>
                <a:gd name="T15" fmla="*/ 204 h 891"/>
                <a:gd name="T16" fmla="*/ 632 w 866"/>
                <a:gd name="T17" fmla="*/ 147 h 891"/>
                <a:gd name="T18" fmla="*/ 655 w 866"/>
                <a:gd name="T19" fmla="*/ 107 h 891"/>
                <a:gd name="T20" fmla="*/ 662 w 866"/>
                <a:gd name="T21" fmla="*/ 77 h 891"/>
                <a:gd name="T22" fmla="*/ 651 w 866"/>
                <a:gd name="T23" fmla="*/ 47 h 891"/>
                <a:gd name="T24" fmla="*/ 615 w 866"/>
                <a:gd name="T25" fmla="*/ 32 h 891"/>
                <a:gd name="T26" fmla="*/ 622 w 866"/>
                <a:gd name="T27" fmla="*/ 0 h 891"/>
                <a:gd name="T28" fmla="*/ 866 w 866"/>
                <a:gd name="T29" fmla="*/ 0 h 891"/>
                <a:gd name="T30" fmla="*/ 859 w 866"/>
                <a:gd name="T31" fmla="*/ 32 h 891"/>
                <a:gd name="T32" fmla="*/ 822 w 866"/>
                <a:gd name="T33" fmla="*/ 51 h 891"/>
                <a:gd name="T34" fmla="*/ 781 w 866"/>
                <a:gd name="T35" fmla="*/ 90 h 891"/>
                <a:gd name="T36" fmla="*/ 692 w 866"/>
                <a:gd name="T37" fmla="*/ 193 h 891"/>
                <a:gd name="T38" fmla="*/ 498 w 866"/>
                <a:gd name="T39" fmla="*/ 426 h 891"/>
                <a:gd name="T40" fmla="*/ 593 w 866"/>
                <a:gd name="T41" fmla="*/ 690 h 891"/>
                <a:gd name="T42" fmla="*/ 628 w 866"/>
                <a:gd name="T43" fmla="*/ 782 h 891"/>
                <a:gd name="T44" fmla="*/ 652 w 866"/>
                <a:gd name="T45" fmla="*/ 829 h 891"/>
                <a:gd name="T46" fmla="*/ 670 w 866"/>
                <a:gd name="T47" fmla="*/ 846 h 891"/>
                <a:gd name="T48" fmla="*/ 701 w 866"/>
                <a:gd name="T49" fmla="*/ 859 h 891"/>
                <a:gd name="T50" fmla="*/ 694 w 866"/>
                <a:gd name="T51" fmla="*/ 891 h 891"/>
                <a:gd name="T52" fmla="*/ 431 w 866"/>
                <a:gd name="T53" fmla="*/ 891 h 891"/>
                <a:gd name="T54" fmla="*/ 437 w 866"/>
                <a:gd name="T55" fmla="*/ 859 h 891"/>
                <a:gd name="T56" fmla="*/ 483 w 866"/>
                <a:gd name="T57" fmla="*/ 838 h 891"/>
                <a:gd name="T58" fmla="*/ 499 w 866"/>
                <a:gd name="T59" fmla="*/ 797 h 891"/>
                <a:gd name="T60" fmla="*/ 483 w 866"/>
                <a:gd name="T61" fmla="*/ 711 h 891"/>
                <a:gd name="T62" fmla="*/ 416 w 866"/>
                <a:gd name="T63" fmla="*/ 512 h 891"/>
                <a:gd name="T64" fmla="*/ 267 w 866"/>
                <a:gd name="T65" fmla="*/ 698 h 891"/>
                <a:gd name="T66" fmla="*/ 219 w 866"/>
                <a:gd name="T67" fmla="*/ 766 h 891"/>
                <a:gd name="T68" fmla="*/ 204 w 866"/>
                <a:gd name="T69" fmla="*/ 812 h 891"/>
                <a:gd name="T70" fmla="*/ 216 w 866"/>
                <a:gd name="T71" fmla="*/ 847 h 891"/>
                <a:gd name="T72" fmla="*/ 250 w 866"/>
                <a:gd name="T73" fmla="*/ 859 h 891"/>
                <a:gd name="T74" fmla="*/ 243 w 866"/>
                <a:gd name="T75" fmla="*/ 891 h 891"/>
                <a:gd name="T76" fmla="*/ 0 w 866"/>
                <a:gd name="T77" fmla="*/ 891 h 891"/>
                <a:gd name="T78" fmla="*/ 7 w 866"/>
                <a:gd name="T79" fmla="*/ 859 h 891"/>
                <a:gd name="T80" fmla="*/ 43 w 866"/>
                <a:gd name="T81" fmla="*/ 840 h 891"/>
                <a:gd name="T82" fmla="*/ 86 w 866"/>
                <a:gd name="T83" fmla="*/ 798 h 891"/>
                <a:gd name="T84" fmla="*/ 179 w 866"/>
                <a:gd name="T85" fmla="*/ 690 h 891"/>
                <a:gd name="T86" fmla="*/ 386 w 866"/>
                <a:gd name="T87" fmla="*/ 444 h 891"/>
                <a:gd name="T88" fmla="*/ 289 w 866"/>
                <a:gd name="T89" fmla="*/ 176 h 891"/>
                <a:gd name="T90" fmla="*/ 251 w 866"/>
                <a:gd name="T91" fmla="*/ 83 h 891"/>
                <a:gd name="T92" fmla="*/ 224 w 866"/>
                <a:gd name="T93" fmla="*/ 47 h 891"/>
                <a:gd name="T94" fmla="*/ 190 w 866"/>
                <a:gd name="T95" fmla="*/ 32 h 891"/>
                <a:gd name="T96" fmla="*/ 197 w 866"/>
                <a:gd name="T97"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1">
                  <a:moveTo>
                    <a:pt x="197" y="0"/>
                  </a:moveTo>
                  <a:lnTo>
                    <a:pt x="461" y="0"/>
                  </a:lnTo>
                  <a:lnTo>
                    <a:pt x="453" y="32"/>
                  </a:lnTo>
                  <a:cubicBezTo>
                    <a:pt x="435" y="35"/>
                    <a:pt x="420" y="42"/>
                    <a:pt x="409" y="51"/>
                  </a:cubicBezTo>
                  <a:cubicBezTo>
                    <a:pt x="398" y="61"/>
                    <a:pt x="392" y="75"/>
                    <a:pt x="392" y="94"/>
                  </a:cubicBezTo>
                  <a:cubicBezTo>
                    <a:pt x="392" y="122"/>
                    <a:pt x="399" y="157"/>
                    <a:pt x="414" y="199"/>
                  </a:cubicBezTo>
                  <a:lnTo>
                    <a:pt x="468" y="357"/>
                  </a:lnTo>
                  <a:lnTo>
                    <a:pt x="588" y="204"/>
                  </a:lnTo>
                  <a:cubicBezTo>
                    <a:pt x="607" y="181"/>
                    <a:pt x="622" y="162"/>
                    <a:pt x="632" y="147"/>
                  </a:cubicBezTo>
                  <a:cubicBezTo>
                    <a:pt x="643" y="132"/>
                    <a:pt x="650" y="118"/>
                    <a:pt x="655" y="107"/>
                  </a:cubicBezTo>
                  <a:cubicBezTo>
                    <a:pt x="659" y="95"/>
                    <a:pt x="662" y="85"/>
                    <a:pt x="662" y="77"/>
                  </a:cubicBezTo>
                  <a:cubicBezTo>
                    <a:pt x="662" y="65"/>
                    <a:pt x="658" y="55"/>
                    <a:pt x="651" y="47"/>
                  </a:cubicBezTo>
                  <a:cubicBezTo>
                    <a:pt x="644" y="38"/>
                    <a:pt x="632" y="33"/>
                    <a:pt x="615" y="32"/>
                  </a:cubicBezTo>
                  <a:lnTo>
                    <a:pt x="622" y="0"/>
                  </a:lnTo>
                  <a:lnTo>
                    <a:pt x="866" y="0"/>
                  </a:lnTo>
                  <a:lnTo>
                    <a:pt x="859" y="32"/>
                  </a:lnTo>
                  <a:cubicBezTo>
                    <a:pt x="845" y="36"/>
                    <a:pt x="833" y="42"/>
                    <a:pt x="822" y="51"/>
                  </a:cubicBezTo>
                  <a:cubicBezTo>
                    <a:pt x="810" y="60"/>
                    <a:pt x="796" y="73"/>
                    <a:pt x="781" y="90"/>
                  </a:cubicBezTo>
                  <a:cubicBezTo>
                    <a:pt x="765" y="108"/>
                    <a:pt x="735" y="142"/>
                    <a:pt x="692" y="193"/>
                  </a:cubicBezTo>
                  <a:lnTo>
                    <a:pt x="498" y="426"/>
                  </a:lnTo>
                  <a:lnTo>
                    <a:pt x="593" y="690"/>
                  </a:lnTo>
                  <a:cubicBezTo>
                    <a:pt x="607" y="730"/>
                    <a:pt x="619" y="761"/>
                    <a:pt x="628" y="782"/>
                  </a:cubicBezTo>
                  <a:cubicBezTo>
                    <a:pt x="637" y="803"/>
                    <a:pt x="645" y="819"/>
                    <a:pt x="652" y="829"/>
                  </a:cubicBezTo>
                  <a:cubicBezTo>
                    <a:pt x="658" y="836"/>
                    <a:pt x="664" y="842"/>
                    <a:pt x="670" y="846"/>
                  </a:cubicBezTo>
                  <a:cubicBezTo>
                    <a:pt x="676" y="850"/>
                    <a:pt x="686" y="854"/>
                    <a:pt x="701" y="859"/>
                  </a:cubicBezTo>
                  <a:lnTo>
                    <a:pt x="694" y="891"/>
                  </a:lnTo>
                  <a:lnTo>
                    <a:pt x="431" y="891"/>
                  </a:lnTo>
                  <a:lnTo>
                    <a:pt x="437" y="859"/>
                  </a:lnTo>
                  <a:cubicBezTo>
                    <a:pt x="457" y="856"/>
                    <a:pt x="472" y="849"/>
                    <a:pt x="483" y="838"/>
                  </a:cubicBezTo>
                  <a:cubicBezTo>
                    <a:pt x="494" y="827"/>
                    <a:pt x="499" y="814"/>
                    <a:pt x="499" y="797"/>
                  </a:cubicBezTo>
                  <a:cubicBezTo>
                    <a:pt x="499" y="771"/>
                    <a:pt x="494" y="743"/>
                    <a:pt x="483" y="711"/>
                  </a:cubicBezTo>
                  <a:lnTo>
                    <a:pt x="416" y="512"/>
                  </a:lnTo>
                  <a:lnTo>
                    <a:pt x="267" y="698"/>
                  </a:lnTo>
                  <a:cubicBezTo>
                    <a:pt x="245" y="726"/>
                    <a:pt x="229" y="749"/>
                    <a:pt x="219" y="766"/>
                  </a:cubicBezTo>
                  <a:cubicBezTo>
                    <a:pt x="209" y="784"/>
                    <a:pt x="204" y="799"/>
                    <a:pt x="204" y="812"/>
                  </a:cubicBezTo>
                  <a:cubicBezTo>
                    <a:pt x="204" y="829"/>
                    <a:pt x="208" y="840"/>
                    <a:pt x="216" y="847"/>
                  </a:cubicBezTo>
                  <a:cubicBezTo>
                    <a:pt x="224" y="853"/>
                    <a:pt x="235" y="857"/>
                    <a:pt x="250" y="859"/>
                  </a:cubicBezTo>
                  <a:lnTo>
                    <a:pt x="243" y="891"/>
                  </a:lnTo>
                  <a:lnTo>
                    <a:pt x="0" y="891"/>
                  </a:lnTo>
                  <a:lnTo>
                    <a:pt x="7" y="859"/>
                  </a:lnTo>
                  <a:cubicBezTo>
                    <a:pt x="20" y="854"/>
                    <a:pt x="32" y="848"/>
                    <a:pt x="43" y="840"/>
                  </a:cubicBezTo>
                  <a:cubicBezTo>
                    <a:pt x="55" y="831"/>
                    <a:pt x="69" y="817"/>
                    <a:pt x="86" y="798"/>
                  </a:cubicBezTo>
                  <a:cubicBezTo>
                    <a:pt x="104" y="778"/>
                    <a:pt x="135" y="742"/>
                    <a:pt x="179" y="690"/>
                  </a:cubicBezTo>
                  <a:lnTo>
                    <a:pt x="386" y="444"/>
                  </a:lnTo>
                  <a:lnTo>
                    <a:pt x="289" y="176"/>
                  </a:lnTo>
                  <a:cubicBezTo>
                    <a:pt x="273" y="131"/>
                    <a:pt x="260" y="100"/>
                    <a:pt x="251" y="83"/>
                  </a:cubicBezTo>
                  <a:cubicBezTo>
                    <a:pt x="242" y="66"/>
                    <a:pt x="233" y="53"/>
                    <a:pt x="224" y="47"/>
                  </a:cubicBezTo>
                  <a:cubicBezTo>
                    <a:pt x="215" y="40"/>
                    <a:pt x="204" y="35"/>
                    <a:pt x="190" y="32"/>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45" name="Freeform 139">
              <a:extLst>
                <a:ext uri="{FF2B5EF4-FFF2-40B4-BE49-F238E27FC236}">
                  <a16:creationId xmlns:a16="http://schemas.microsoft.com/office/drawing/2014/main" id="{F567066B-7D76-A2E9-AF0A-7C19CA32E617}"/>
                </a:ext>
              </a:extLst>
            </p:cNvPr>
            <p:cNvSpPr>
              <a:spLocks/>
            </p:cNvSpPr>
            <p:nvPr/>
          </p:nvSpPr>
          <p:spPr bwMode="auto">
            <a:xfrm>
              <a:off x="3857625" y="4802188"/>
              <a:ext cx="79375" cy="117475"/>
            </a:xfrm>
            <a:custGeom>
              <a:avLst/>
              <a:gdLst>
                <a:gd name="T0" fmla="*/ 219 w 412"/>
                <a:gd name="T1" fmla="*/ 0 h 618"/>
                <a:gd name="T2" fmla="*/ 304 w 412"/>
                <a:gd name="T3" fmla="*/ 12 h 618"/>
                <a:gd name="T4" fmla="*/ 361 w 412"/>
                <a:gd name="T5" fmla="*/ 42 h 618"/>
                <a:gd name="T6" fmla="*/ 392 w 412"/>
                <a:gd name="T7" fmla="*/ 88 h 618"/>
                <a:gd name="T8" fmla="*/ 402 w 412"/>
                <a:gd name="T9" fmla="*/ 145 h 618"/>
                <a:gd name="T10" fmla="*/ 400 w 412"/>
                <a:gd name="T11" fmla="*/ 180 h 618"/>
                <a:gd name="T12" fmla="*/ 391 w 412"/>
                <a:gd name="T13" fmla="*/ 211 h 618"/>
                <a:gd name="T14" fmla="*/ 374 w 412"/>
                <a:gd name="T15" fmla="*/ 243 h 618"/>
                <a:gd name="T16" fmla="*/ 347 w 412"/>
                <a:gd name="T17" fmla="*/ 276 h 618"/>
                <a:gd name="T18" fmla="*/ 316 w 412"/>
                <a:gd name="T19" fmla="*/ 311 h 618"/>
                <a:gd name="T20" fmla="*/ 275 w 412"/>
                <a:gd name="T21" fmla="*/ 354 h 618"/>
                <a:gd name="T22" fmla="*/ 227 w 412"/>
                <a:gd name="T23" fmla="*/ 402 h 618"/>
                <a:gd name="T24" fmla="*/ 179 w 412"/>
                <a:gd name="T25" fmla="*/ 451 h 618"/>
                <a:gd name="T26" fmla="*/ 136 w 412"/>
                <a:gd name="T27" fmla="*/ 498 h 618"/>
                <a:gd name="T28" fmla="*/ 104 w 412"/>
                <a:gd name="T29" fmla="*/ 540 h 618"/>
                <a:gd name="T30" fmla="*/ 281 w 412"/>
                <a:gd name="T31" fmla="*/ 540 h 618"/>
                <a:gd name="T32" fmla="*/ 316 w 412"/>
                <a:gd name="T33" fmla="*/ 538 h 618"/>
                <a:gd name="T34" fmla="*/ 339 w 412"/>
                <a:gd name="T35" fmla="*/ 531 h 618"/>
                <a:gd name="T36" fmla="*/ 354 w 412"/>
                <a:gd name="T37" fmla="*/ 514 h 618"/>
                <a:gd name="T38" fmla="*/ 368 w 412"/>
                <a:gd name="T39" fmla="*/ 481 h 618"/>
                <a:gd name="T40" fmla="*/ 412 w 412"/>
                <a:gd name="T41" fmla="*/ 481 h 618"/>
                <a:gd name="T42" fmla="*/ 408 w 412"/>
                <a:gd name="T43" fmla="*/ 549 h 618"/>
                <a:gd name="T44" fmla="*/ 403 w 412"/>
                <a:gd name="T45" fmla="*/ 618 h 618"/>
                <a:gd name="T46" fmla="*/ 0 w 412"/>
                <a:gd name="T47" fmla="*/ 618 h 618"/>
                <a:gd name="T48" fmla="*/ 0 w 412"/>
                <a:gd name="T49" fmla="*/ 593 h 618"/>
                <a:gd name="T50" fmla="*/ 26 w 412"/>
                <a:gd name="T51" fmla="*/ 542 h 618"/>
                <a:gd name="T52" fmla="*/ 61 w 412"/>
                <a:gd name="T53" fmla="*/ 491 h 618"/>
                <a:gd name="T54" fmla="*/ 104 w 412"/>
                <a:gd name="T55" fmla="*/ 438 h 618"/>
                <a:gd name="T56" fmla="*/ 158 w 412"/>
                <a:gd name="T57" fmla="*/ 381 h 618"/>
                <a:gd name="T58" fmla="*/ 231 w 412"/>
                <a:gd name="T59" fmla="*/ 305 h 618"/>
                <a:gd name="T60" fmla="*/ 275 w 412"/>
                <a:gd name="T61" fmla="*/ 248 h 618"/>
                <a:gd name="T62" fmla="*/ 297 w 412"/>
                <a:gd name="T63" fmla="*/ 203 h 618"/>
                <a:gd name="T64" fmla="*/ 303 w 412"/>
                <a:gd name="T65" fmla="*/ 158 h 618"/>
                <a:gd name="T66" fmla="*/ 296 w 412"/>
                <a:gd name="T67" fmla="*/ 113 h 618"/>
                <a:gd name="T68" fmla="*/ 276 w 412"/>
                <a:gd name="T69" fmla="*/ 78 h 618"/>
                <a:gd name="T70" fmla="*/ 244 w 412"/>
                <a:gd name="T71" fmla="*/ 56 h 618"/>
                <a:gd name="T72" fmla="*/ 198 w 412"/>
                <a:gd name="T73" fmla="*/ 48 h 618"/>
                <a:gd name="T74" fmla="*/ 124 w 412"/>
                <a:gd name="T75" fmla="*/ 72 h 618"/>
                <a:gd name="T76" fmla="*/ 77 w 412"/>
                <a:gd name="T77" fmla="*/ 142 h 618"/>
                <a:gd name="T78" fmla="*/ 15 w 412"/>
                <a:gd name="T79" fmla="*/ 142 h 618"/>
                <a:gd name="T80" fmla="*/ 15 w 412"/>
                <a:gd name="T81" fmla="*/ 49 h 618"/>
                <a:gd name="T82" fmla="*/ 127 w 412"/>
                <a:gd name="T83" fmla="*/ 12 h 618"/>
                <a:gd name="T84" fmla="*/ 219 w 412"/>
                <a:gd name="T85" fmla="*/ 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2" h="618">
                  <a:moveTo>
                    <a:pt x="219" y="0"/>
                  </a:moveTo>
                  <a:cubicBezTo>
                    <a:pt x="252" y="0"/>
                    <a:pt x="280" y="4"/>
                    <a:pt x="304" y="12"/>
                  </a:cubicBezTo>
                  <a:cubicBezTo>
                    <a:pt x="327" y="19"/>
                    <a:pt x="346" y="29"/>
                    <a:pt x="361" y="42"/>
                  </a:cubicBezTo>
                  <a:cubicBezTo>
                    <a:pt x="375" y="55"/>
                    <a:pt x="386" y="70"/>
                    <a:pt x="392" y="88"/>
                  </a:cubicBezTo>
                  <a:cubicBezTo>
                    <a:pt x="399" y="105"/>
                    <a:pt x="402" y="125"/>
                    <a:pt x="402" y="145"/>
                  </a:cubicBezTo>
                  <a:cubicBezTo>
                    <a:pt x="402" y="158"/>
                    <a:pt x="401" y="169"/>
                    <a:pt x="400" y="180"/>
                  </a:cubicBezTo>
                  <a:cubicBezTo>
                    <a:pt x="398" y="191"/>
                    <a:pt x="395" y="201"/>
                    <a:pt x="391" y="211"/>
                  </a:cubicBezTo>
                  <a:cubicBezTo>
                    <a:pt x="386" y="222"/>
                    <a:pt x="381" y="232"/>
                    <a:pt x="374" y="243"/>
                  </a:cubicBezTo>
                  <a:cubicBezTo>
                    <a:pt x="367" y="253"/>
                    <a:pt x="358" y="264"/>
                    <a:pt x="347" y="276"/>
                  </a:cubicBezTo>
                  <a:cubicBezTo>
                    <a:pt x="339" y="286"/>
                    <a:pt x="329" y="298"/>
                    <a:pt x="316" y="311"/>
                  </a:cubicBezTo>
                  <a:cubicBezTo>
                    <a:pt x="304" y="325"/>
                    <a:pt x="290" y="339"/>
                    <a:pt x="275" y="354"/>
                  </a:cubicBezTo>
                  <a:cubicBezTo>
                    <a:pt x="260" y="369"/>
                    <a:pt x="244" y="385"/>
                    <a:pt x="227" y="402"/>
                  </a:cubicBezTo>
                  <a:cubicBezTo>
                    <a:pt x="211" y="418"/>
                    <a:pt x="195" y="435"/>
                    <a:pt x="179" y="451"/>
                  </a:cubicBezTo>
                  <a:cubicBezTo>
                    <a:pt x="164" y="467"/>
                    <a:pt x="149" y="483"/>
                    <a:pt x="136" y="498"/>
                  </a:cubicBezTo>
                  <a:cubicBezTo>
                    <a:pt x="123" y="513"/>
                    <a:pt x="113" y="527"/>
                    <a:pt x="104" y="540"/>
                  </a:cubicBezTo>
                  <a:lnTo>
                    <a:pt x="281" y="540"/>
                  </a:lnTo>
                  <a:cubicBezTo>
                    <a:pt x="296" y="540"/>
                    <a:pt x="308" y="539"/>
                    <a:pt x="316" y="538"/>
                  </a:cubicBezTo>
                  <a:cubicBezTo>
                    <a:pt x="325" y="537"/>
                    <a:pt x="333" y="535"/>
                    <a:pt x="339" y="531"/>
                  </a:cubicBezTo>
                  <a:cubicBezTo>
                    <a:pt x="345" y="527"/>
                    <a:pt x="350" y="521"/>
                    <a:pt x="354" y="514"/>
                  </a:cubicBezTo>
                  <a:cubicBezTo>
                    <a:pt x="358" y="506"/>
                    <a:pt x="363" y="495"/>
                    <a:pt x="368" y="481"/>
                  </a:cubicBezTo>
                  <a:lnTo>
                    <a:pt x="412" y="481"/>
                  </a:lnTo>
                  <a:cubicBezTo>
                    <a:pt x="411" y="504"/>
                    <a:pt x="409" y="527"/>
                    <a:pt x="408" y="549"/>
                  </a:cubicBezTo>
                  <a:cubicBezTo>
                    <a:pt x="406" y="572"/>
                    <a:pt x="405" y="595"/>
                    <a:pt x="403" y="618"/>
                  </a:cubicBezTo>
                  <a:lnTo>
                    <a:pt x="0" y="618"/>
                  </a:lnTo>
                  <a:lnTo>
                    <a:pt x="0" y="593"/>
                  </a:lnTo>
                  <a:cubicBezTo>
                    <a:pt x="7" y="576"/>
                    <a:pt x="16" y="559"/>
                    <a:pt x="26" y="542"/>
                  </a:cubicBezTo>
                  <a:cubicBezTo>
                    <a:pt x="36" y="525"/>
                    <a:pt x="48" y="509"/>
                    <a:pt x="61" y="491"/>
                  </a:cubicBezTo>
                  <a:cubicBezTo>
                    <a:pt x="73" y="474"/>
                    <a:pt x="88" y="456"/>
                    <a:pt x="104" y="438"/>
                  </a:cubicBezTo>
                  <a:cubicBezTo>
                    <a:pt x="120" y="420"/>
                    <a:pt x="138" y="401"/>
                    <a:pt x="158" y="381"/>
                  </a:cubicBezTo>
                  <a:cubicBezTo>
                    <a:pt x="188" y="351"/>
                    <a:pt x="212" y="326"/>
                    <a:pt x="231" y="305"/>
                  </a:cubicBezTo>
                  <a:cubicBezTo>
                    <a:pt x="249" y="284"/>
                    <a:pt x="264" y="265"/>
                    <a:pt x="275" y="248"/>
                  </a:cubicBezTo>
                  <a:cubicBezTo>
                    <a:pt x="286" y="232"/>
                    <a:pt x="293" y="217"/>
                    <a:pt x="297" y="203"/>
                  </a:cubicBezTo>
                  <a:cubicBezTo>
                    <a:pt x="301" y="189"/>
                    <a:pt x="303" y="174"/>
                    <a:pt x="303" y="158"/>
                  </a:cubicBezTo>
                  <a:cubicBezTo>
                    <a:pt x="303" y="142"/>
                    <a:pt x="301" y="127"/>
                    <a:pt x="296" y="113"/>
                  </a:cubicBezTo>
                  <a:cubicBezTo>
                    <a:pt x="292" y="99"/>
                    <a:pt x="285" y="88"/>
                    <a:pt x="276" y="78"/>
                  </a:cubicBezTo>
                  <a:cubicBezTo>
                    <a:pt x="268" y="69"/>
                    <a:pt x="257" y="61"/>
                    <a:pt x="244" y="56"/>
                  </a:cubicBezTo>
                  <a:cubicBezTo>
                    <a:pt x="231" y="50"/>
                    <a:pt x="215" y="48"/>
                    <a:pt x="198" y="48"/>
                  </a:cubicBezTo>
                  <a:cubicBezTo>
                    <a:pt x="169" y="48"/>
                    <a:pt x="144" y="56"/>
                    <a:pt x="124" y="72"/>
                  </a:cubicBezTo>
                  <a:cubicBezTo>
                    <a:pt x="104" y="88"/>
                    <a:pt x="88" y="111"/>
                    <a:pt x="77" y="142"/>
                  </a:cubicBezTo>
                  <a:lnTo>
                    <a:pt x="15" y="142"/>
                  </a:lnTo>
                  <a:lnTo>
                    <a:pt x="15" y="49"/>
                  </a:lnTo>
                  <a:cubicBezTo>
                    <a:pt x="55" y="32"/>
                    <a:pt x="93" y="20"/>
                    <a:pt x="127" y="12"/>
                  </a:cubicBezTo>
                  <a:cubicBezTo>
                    <a:pt x="161" y="4"/>
                    <a:pt x="192" y="0"/>
                    <a:pt x="21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46" name="Freeform 140">
              <a:extLst>
                <a:ext uri="{FF2B5EF4-FFF2-40B4-BE49-F238E27FC236}">
                  <a16:creationId xmlns:a16="http://schemas.microsoft.com/office/drawing/2014/main" id="{E72B56E6-8E45-2B44-22B4-4592CD9C3A4B}"/>
                </a:ext>
              </a:extLst>
            </p:cNvPr>
            <p:cNvSpPr>
              <a:spLocks/>
            </p:cNvSpPr>
            <p:nvPr/>
          </p:nvSpPr>
          <p:spPr bwMode="auto">
            <a:xfrm>
              <a:off x="3967163" y="4838700"/>
              <a:ext cx="38100" cy="63500"/>
            </a:xfrm>
            <a:custGeom>
              <a:avLst/>
              <a:gdLst>
                <a:gd name="T0" fmla="*/ 72 w 195"/>
                <a:gd name="T1" fmla="*/ 0 h 332"/>
                <a:gd name="T2" fmla="*/ 186 w 195"/>
                <a:gd name="T3" fmla="*/ 0 h 332"/>
                <a:gd name="T4" fmla="*/ 195 w 195"/>
                <a:gd name="T5" fmla="*/ 90 h 332"/>
                <a:gd name="T6" fmla="*/ 180 w 195"/>
                <a:gd name="T7" fmla="*/ 174 h 332"/>
                <a:gd name="T8" fmla="*/ 130 w 195"/>
                <a:gd name="T9" fmla="*/ 249 h 332"/>
                <a:gd name="T10" fmla="*/ 36 w 195"/>
                <a:gd name="T11" fmla="*/ 332 h 332"/>
                <a:gd name="T12" fmla="*/ 0 w 195"/>
                <a:gd name="T13" fmla="*/ 292 h 332"/>
                <a:gd name="T14" fmla="*/ 49 w 195"/>
                <a:gd name="T15" fmla="*/ 235 h 332"/>
                <a:gd name="T16" fmla="*/ 70 w 195"/>
                <a:gd name="T17" fmla="*/ 178 h 332"/>
                <a:gd name="T18" fmla="*/ 77 w 195"/>
                <a:gd name="T19" fmla="*/ 98 h 332"/>
                <a:gd name="T20" fmla="*/ 72 w 195"/>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2">
                  <a:moveTo>
                    <a:pt x="72" y="0"/>
                  </a:moveTo>
                  <a:lnTo>
                    <a:pt x="186" y="0"/>
                  </a:lnTo>
                  <a:cubicBezTo>
                    <a:pt x="192" y="31"/>
                    <a:pt x="195" y="61"/>
                    <a:pt x="195" y="90"/>
                  </a:cubicBezTo>
                  <a:cubicBezTo>
                    <a:pt x="195" y="121"/>
                    <a:pt x="190" y="149"/>
                    <a:pt x="180" y="174"/>
                  </a:cubicBezTo>
                  <a:cubicBezTo>
                    <a:pt x="169" y="199"/>
                    <a:pt x="153" y="224"/>
                    <a:pt x="130" y="249"/>
                  </a:cubicBezTo>
                  <a:cubicBezTo>
                    <a:pt x="107" y="274"/>
                    <a:pt x="76" y="302"/>
                    <a:pt x="36" y="332"/>
                  </a:cubicBezTo>
                  <a:lnTo>
                    <a:pt x="0" y="292"/>
                  </a:lnTo>
                  <a:cubicBezTo>
                    <a:pt x="23" y="271"/>
                    <a:pt x="39" y="252"/>
                    <a:pt x="49" y="235"/>
                  </a:cubicBezTo>
                  <a:cubicBezTo>
                    <a:pt x="59" y="219"/>
                    <a:pt x="66" y="200"/>
                    <a:pt x="70" y="178"/>
                  </a:cubicBezTo>
                  <a:cubicBezTo>
                    <a:pt x="75" y="157"/>
                    <a:pt x="77" y="130"/>
                    <a:pt x="77" y="98"/>
                  </a:cubicBezTo>
                  <a:cubicBezTo>
                    <a:pt x="77" y="65"/>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47" name="Freeform 141">
              <a:extLst>
                <a:ext uri="{FF2B5EF4-FFF2-40B4-BE49-F238E27FC236}">
                  <a16:creationId xmlns:a16="http://schemas.microsoft.com/office/drawing/2014/main" id="{062DEC31-AB35-7A6A-8CC1-D4B5075A1E75}"/>
                </a:ext>
              </a:extLst>
            </p:cNvPr>
            <p:cNvSpPr>
              <a:spLocks/>
            </p:cNvSpPr>
            <p:nvPr/>
          </p:nvSpPr>
          <p:spPr bwMode="auto">
            <a:xfrm>
              <a:off x="4054475" y="4697413"/>
              <a:ext cx="165100" cy="169862"/>
            </a:xfrm>
            <a:custGeom>
              <a:avLst/>
              <a:gdLst>
                <a:gd name="T0" fmla="*/ 197 w 866"/>
                <a:gd name="T1" fmla="*/ 0 h 891"/>
                <a:gd name="T2" fmla="*/ 461 w 866"/>
                <a:gd name="T3" fmla="*/ 0 h 891"/>
                <a:gd name="T4" fmla="*/ 453 w 866"/>
                <a:gd name="T5" fmla="*/ 32 h 891"/>
                <a:gd name="T6" fmla="*/ 409 w 866"/>
                <a:gd name="T7" fmla="*/ 51 h 891"/>
                <a:gd name="T8" fmla="*/ 392 w 866"/>
                <a:gd name="T9" fmla="*/ 94 h 891"/>
                <a:gd name="T10" fmla="*/ 414 w 866"/>
                <a:gd name="T11" fmla="*/ 199 h 891"/>
                <a:gd name="T12" fmla="*/ 468 w 866"/>
                <a:gd name="T13" fmla="*/ 357 h 891"/>
                <a:gd name="T14" fmla="*/ 588 w 866"/>
                <a:gd name="T15" fmla="*/ 204 h 891"/>
                <a:gd name="T16" fmla="*/ 632 w 866"/>
                <a:gd name="T17" fmla="*/ 147 h 891"/>
                <a:gd name="T18" fmla="*/ 655 w 866"/>
                <a:gd name="T19" fmla="*/ 107 h 891"/>
                <a:gd name="T20" fmla="*/ 662 w 866"/>
                <a:gd name="T21" fmla="*/ 77 h 891"/>
                <a:gd name="T22" fmla="*/ 651 w 866"/>
                <a:gd name="T23" fmla="*/ 47 h 891"/>
                <a:gd name="T24" fmla="*/ 615 w 866"/>
                <a:gd name="T25" fmla="*/ 32 h 891"/>
                <a:gd name="T26" fmla="*/ 622 w 866"/>
                <a:gd name="T27" fmla="*/ 0 h 891"/>
                <a:gd name="T28" fmla="*/ 866 w 866"/>
                <a:gd name="T29" fmla="*/ 0 h 891"/>
                <a:gd name="T30" fmla="*/ 859 w 866"/>
                <a:gd name="T31" fmla="*/ 32 h 891"/>
                <a:gd name="T32" fmla="*/ 822 w 866"/>
                <a:gd name="T33" fmla="*/ 51 h 891"/>
                <a:gd name="T34" fmla="*/ 781 w 866"/>
                <a:gd name="T35" fmla="*/ 90 h 891"/>
                <a:gd name="T36" fmla="*/ 692 w 866"/>
                <a:gd name="T37" fmla="*/ 193 h 891"/>
                <a:gd name="T38" fmla="*/ 498 w 866"/>
                <a:gd name="T39" fmla="*/ 426 h 891"/>
                <a:gd name="T40" fmla="*/ 593 w 866"/>
                <a:gd name="T41" fmla="*/ 690 h 891"/>
                <a:gd name="T42" fmla="*/ 628 w 866"/>
                <a:gd name="T43" fmla="*/ 782 h 891"/>
                <a:gd name="T44" fmla="*/ 652 w 866"/>
                <a:gd name="T45" fmla="*/ 829 h 891"/>
                <a:gd name="T46" fmla="*/ 670 w 866"/>
                <a:gd name="T47" fmla="*/ 846 h 891"/>
                <a:gd name="T48" fmla="*/ 701 w 866"/>
                <a:gd name="T49" fmla="*/ 859 h 891"/>
                <a:gd name="T50" fmla="*/ 694 w 866"/>
                <a:gd name="T51" fmla="*/ 891 h 891"/>
                <a:gd name="T52" fmla="*/ 431 w 866"/>
                <a:gd name="T53" fmla="*/ 891 h 891"/>
                <a:gd name="T54" fmla="*/ 437 w 866"/>
                <a:gd name="T55" fmla="*/ 859 h 891"/>
                <a:gd name="T56" fmla="*/ 483 w 866"/>
                <a:gd name="T57" fmla="*/ 838 h 891"/>
                <a:gd name="T58" fmla="*/ 499 w 866"/>
                <a:gd name="T59" fmla="*/ 797 h 891"/>
                <a:gd name="T60" fmla="*/ 483 w 866"/>
                <a:gd name="T61" fmla="*/ 711 h 891"/>
                <a:gd name="T62" fmla="*/ 416 w 866"/>
                <a:gd name="T63" fmla="*/ 512 h 891"/>
                <a:gd name="T64" fmla="*/ 267 w 866"/>
                <a:gd name="T65" fmla="*/ 698 h 891"/>
                <a:gd name="T66" fmla="*/ 219 w 866"/>
                <a:gd name="T67" fmla="*/ 766 h 891"/>
                <a:gd name="T68" fmla="*/ 204 w 866"/>
                <a:gd name="T69" fmla="*/ 812 h 891"/>
                <a:gd name="T70" fmla="*/ 216 w 866"/>
                <a:gd name="T71" fmla="*/ 847 h 891"/>
                <a:gd name="T72" fmla="*/ 250 w 866"/>
                <a:gd name="T73" fmla="*/ 859 h 891"/>
                <a:gd name="T74" fmla="*/ 243 w 866"/>
                <a:gd name="T75" fmla="*/ 891 h 891"/>
                <a:gd name="T76" fmla="*/ 0 w 866"/>
                <a:gd name="T77" fmla="*/ 891 h 891"/>
                <a:gd name="T78" fmla="*/ 7 w 866"/>
                <a:gd name="T79" fmla="*/ 859 h 891"/>
                <a:gd name="T80" fmla="*/ 43 w 866"/>
                <a:gd name="T81" fmla="*/ 840 h 891"/>
                <a:gd name="T82" fmla="*/ 86 w 866"/>
                <a:gd name="T83" fmla="*/ 798 h 891"/>
                <a:gd name="T84" fmla="*/ 179 w 866"/>
                <a:gd name="T85" fmla="*/ 690 h 891"/>
                <a:gd name="T86" fmla="*/ 386 w 866"/>
                <a:gd name="T87" fmla="*/ 444 h 891"/>
                <a:gd name="T88" fmla="*/ 289 w 866"/>
                <a:gd name="T89" fmla="*/ 176 h 891"/>
                <a:gd name="T90" fmla="*/ 251 w 866"/>
                <a:gd name="T91" fmla="*/ 83 h 891"/>
                <a:gd name="T92" fmla="*/ 224 w 866"/>
                <a:gd name="T93" fmla="*/ 47 h 891"/>
                <a:gd name="T94" fmla="*/ 190 w 866"/>
                <a:gd name="T95" fmla="*/ 32 h 891"/>
                <a:gd name="T96" fmla="*/ 197 w 866"/>
                <a:gd name="T97"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1">
                  <a:moveTo>
                    <a:pt x="197" y="0"/>
                  </a:moveTo>
                  <a:lnTo>
                    <a:pt x="461" y="0"/>
                  </a:lnTo>
                  <a:lnTo>
                    <a:pt x="453" y="32"/>
                  </a:lnTo>
                  <a:cubicBezTo>
                    <a:pt x="435" y="35"/>
                    <a:pt x="420" y="42"/>
                    <a:pt x="409" y="51"/>
                  </a:cubicBezTo>
                  <a:cubicBezTo>
                    <a:pt x="398" y="61"/>
                    <a:pt x="392" y="75"/>
                    <a:pt x="392" y="94"/>
                  </a:cubicBezTo>
                  <a:cubicBezTo>
                    <a:pt x="392" y="122"/>
                    <a:pt x="399" y="157"/>
                    <a:pt x="414" y="199"/>
                  </a:cubicBezTo>
                  <a:lnTo>
                    <a:pt x="468" y="357"/>
                  </a:lnTo>
                  <a:lnTo>
                    <a:pt x="588" y="204"/>
                  </a:lnTo>
                  <a:cubicBezTo>
                    <a:pt x="607" y="181"/>
                    <a:pt x="622" y="162"/>
                    <a:pt x="632" y="147"/>
                  </a:cubicBezTo>
                  <a:cubicBezTo>
                    <a:pt x="643" y="132"/>
                    <a:pt x="650" y="118"/>
                    <a:pt x="655" y="107"/>
                  </a:cubicBezTo>
                  <a:cubicBezTo>
                    <a:pt x="659" y="95"/>
                    <a:pt x="662" y="85"/>
                    <a:pt x="662" y="77"/>
                  </a:cubicBezTo>
                  <a:cubicBezTo>
                    <a:pt x="662" y="65"/>
                    <a:pt x="658" y="55"/>
                    <a:pt x="651" y="47"/>
                  </a:cubicBezTo>
                  <a:cubicBezTo>
                    <a:pt x="644" y="38"/>
                    <a:pt x="632" y="33"/>
                    <a:pt x="615" y="32"/>
                  </a:cubicBezTo>
                  <a:lnTo>
                    <a:pt x="622" y="0"/>
                  </a:lnTo>
                  <a:lnTo>
                    <a:pt x="866" y="0"/>
                  </a:lnTo>
                  <a:lnTo>
                    <a:pt x="859" y="32"/>
                  </a:lnTo>
                  <a:cubicBezTo>
                    <a:pt x="845" y="36"/>
                    <a:pt x="833" y="42"/>
                    <a:pt x="822" y="51"/>
                  </a:cubicBezTo>
                  <a:cubicBezTo>
                    <a:pt x="810" y="60"/>
                    <a:pt x="796" y="73"/>
                    <a:pt x="781" y="90"/>
                  </a:cubicBezTo>
                  <a:cubicBezTo>
                    <a:pt x="765" y="108"/>
                    <a:pt x="735" y="142"/>
                    <a:pt x="692" y="193"/>
                  </a:cubicBezTo>
                  <a:lnTo>
                    <a:pt x="498" y="426"/>
                  </a:lnTo>
                  <a:lnTo>
                    <a:pt x="593" y="690"/>
                  </a:lnTo>
                  <a:cubicBezTo>
                    <a:pt x="607" y="730"/>
                    <a:pt x="619" y="761"/>
                    <a:pt x="628" y="782"/>
                  </a:cubicBezTo>
                  <a:cubicBezTo>
                    <a:pt x="637" y="803"/>
                    <a:pt x="645" y="819"/>
                    <a:pt x="652" y="829"/>
                  </a:cubicBezTo>
                  <a:cubicBezTo>
                    <a:pt x="658" y="836"/>
                    <a:pt x="664" y="842"/>
                    <a:pt x="670" y="846"/>
                  </a:cubicBezTo>
                  <a:cubicBezTo>
                    <a:pt x="676" y="850"/>
                    <a:pt x="686" y="854"/>
                    <a:pt x="701" y="859"/>
                  </a:cubicBezTo>
                  <a:lnTo>
                    <a:pt x="694" y="891"/>
                  </a:lnTo>
                  <a:lnTo>
                    <a:pt x="431" y="891"/>
                  </a:lnTo>
                  <a:lnTo>
                    <a:pt x="437" y="859"/>
                  </a:lnTo>
                  <a:cubicBezTo>
                    <a:pt x="457" y="856"/>
                    <a:pt x="472" y="849"/>
                    <a:pt x="483" y="838"/>
                  </a:cubicBezTo>
                  <a:cubicBezTo>
                    <a:pt x="494" y="827"/>
                    <a:pt x="499" y="814"/>
                    <a:pt x="499" y="797"/>
                  </a:cubicBezTo>
                  <a:cubicBezTo>
                    <a:pt x="499" y="771"/>
                    <a:pt x="494" y="743"/>
                    <a:pt x="483" y="711"/>
                  </a:cubicBezTo>
                  <a:lnTo>
                    <a:pt x="416" y="512"/>
                  </a:lnTo>
                  <a:lnTo>
                    <a:pt x="267" y="698"/>
                  </a:lnTo>
                  <a:cubicBezTo>
                    <a:pt x="245" y="726"/>
                    <a:pt x="229" y="749"/>
                    <a:pt x="219" y="766"/>
                  </a:cubicBezTo>
                  <a:cubicBezTo>
                    <a:pt x="209" y="784"/>
                    <a:pt x="204" y="799"/>
                    <a:pt x="204" y="812"/>
                  </a:cubicBezTo>
                  <a:cubicBezTo>
                    <a:pt x="204" y="829"/>
                    <a:pt x="208" y="840"/>
                    <a:pt x="216" y="847"/>
                  </a:cubicBezTo>
                  <a:cubicBezTo>
                    <a:pt x="224" y="853"/>
                    <a:pt x="235" y="857"/>
                    <a:pt x="250" y="859"/>
                  </a:cubicBezTo>
                  <a:lnTo>
                    <a:pt x="243" y="891"/>
                  </a:lnTo>
                  <a:lnTo>
                    <a:pt x="0" y="891"/>
                  </a:lnTo>
                  <a:lnTo>
                    <a:pt x="7" y="859"/>
                  </a:lnTo>
                  <a:cubicBezTo>
                    <a:pt x="20" y="854"/>
                    <a:pt x="32" y="848"/>
                    <a:pt x="43" y="840"/>
                  </a:cubicBezTo>
                  <a:cubicBezTo>
                    <a:pt x="55" y="831"/>
                    <a:pt x="69" y="817"/>
                    <a:pt x="86" y="798"/>
                  </a:cubicBezTo>
                  <a:cubicBezTo>
                    <a:pt x="104" y="778"/>
                    <a:pt x="135" y="742"/>
                    <a:pt x="179" y="690"/>
                  </a:cubicBezTo>
                  <a:lnTo>
                    <a:pt x="386" y="444"/>
                  </a:lnTo>
                  <a:lnTo>
                    <a:pt x="289" y="176"/>
                  </a:lnTo>
                  <a:cubicBezTo>
                    <a:pt x="273" y="131"/>
                    <a:pt x="260" y="100"/>
                    <a:pt x="251" y="83"/>
                  </a:cubicBezTo>
                  <a:cubicBezTo>
                    <a:pt x="242" y="66"/>
                    <a:pt x="233" y="53"/>
                    <a:pt x="224" y="47"/>
                  </a:cubicBezTo>
                  <a:cubicBezTo>
                    <a:pt x="215" y="40"/>
                    <a:pt x="204" y="35"/>
                    <a:pt x="190" y="32"/>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48" name="Freeform 142">
              <a:extLst>
                <a:ext uri="{FF2B5EF4-FFF2-40B4-BE49-F238E27FC236}">
                  <a16:creationId xmlns:a16="http://schemas.microsoft.com/office/drawing/2014/main" id="{F1DDFE95-552B-6640-BB8F-B591419D1F5A}"/>
                </a:ext>
              </a:extLst>
            </p:cNvPr>
            <p:cNvSpPr>
              <a:spLocks/>
            </p:cNvSpPr>
            <p:nvPr/>
          </p:nvSpPr>
          <p:spPr bwMode="auto">
            <a:xfrm>
              <a:off x="4225925" y="4802188"/>
              <a:ext cx="76200" cy="119062"/>
            </a:xfrm>
            <a:custGeom>
              <a:avLst/>
              <a:gdLst>
                <a:gd name="T0" fmla="*/ 208 w 402"/>
                <a:gd name="T1" fmla="*/ 0 h 626"/>
                <a:gd name="T2" fmla="*/ 280 w 402"/>
                <a:gd name="T3" fmla="*/ 9 h 626"/>
                <a:gd name="T4" fmla="*/ 337 w 402"/>
                <a:gd name="T5" fmla="*/ 33 h 626"/>
                <a:gd name="T6" fmla="*/ 375 w 402"/>
                <a:gd name="T7" fmla="*/ 74 h 626"/>
                <a:gd name="T8" fmla="*/ 388 w 402"/>
                <a:gd name="T9" fmla="*/ 131 h 626"/>
                <a:gd name="T10" fmla="*/ 380 w 402"/>
                <a:gd name="T11" fmla="*/ 185 h 626"/>
                <a:gd name="T12" fmla="*/ 353 w 402"/>
                <a:gd name="T13" fmla="*/ 227 h 626"/>
                <a:gd name="T14" fmla="*/ 310 w 402"/>
                <a:gd name="T15" fmla="*/ 262 h 626"/>
                <a:gd name="T16" fmla="*/ 250 w 402"/>
                <a:gd name="T17" fmla="*/ 292 h 626"/>
                <a:gd name="T18" fmla="*/ 250 w 402"/>
                <a:gd name="T19" fmla="*/ 297 h 626"/>
                <a:gd name="T20" fmla="*/ 309 w 402"/>
                <a:gd name="T21" fmla="*/ 316 h 626"/>
                <a:gd name="T22" fmla="*/ 358 w 402"/>
                <a:gd name="T23" fmla="*/ 348 h 626"/>
                <a:gd name="T24" fmla="*/ 390 w 402"/>
                <a:gd name="T25" fmla="*/ 392 h 626"/>
                <a:gd name="T26" fmla="*/ 402 w 402"/>
                <a:gd name="T27" fmla="*/ 448 h 626"/>
                <a:gd name="T28" fmla="*/ 388 w 402"/>
                <a:gd name="T29" fmla="*/ 519 h 626"/>
                <a:gd name="T30" fmla="*/ 345 w 402"/>
                <a:gd name="T31" fmla="*/ 575 h 626"/>
                <a:gd name="T32" fmla="*/ 275 w 402"/>
                <a:gd name="T33" fmla="*/ 612 h 626"/>
                <a:gd name="T34" fmla="*/ 176 w 402"/>
                <a:gd name="T35" fmla="*/ 626 h 626"/>
                <a:gd name="T36" fmla="*/ 86 w 402"/>
                <a:gd name="T37" fmla="*/ 617 h 626"/>
                <a:gd name="T38" fmla="*/ 0 w 402"/>
                <a:gd name="T39" fmla="*/ 594 h 626"/>
                <a:gd name="T40" fmla="*/ 0 w 402"/>
                <a:gd name="T41" fmla="*/ 491 h 626"/>
                <a:gd name="T42" fmla="*/ 61 w 402"/>
                <a:gd name="T43" fmla="*/ 491 h 626"/>
                <a:gd name="T44" fmla="*/ 79 w 402"/>
                <a:gd name="T45" fmla="*/ 532 h 626"/>
                <a:gd name="T46" fmla="*/ 104 w 402"/>
                <a:gd name="T47" fmla="*/ 559 h 626"/>
                <a:gd name="T48" fmla="*/ 136 w 402"/>
                <a:gd name="T49" fmla="*/ 575 h 626"/>
                <a:gd name="T50" fmla="*/ 178 w 402"/>
                <a:gd name="T51" fmla="*/ 580 h 626"/>
                <a:gd name="T52" fmla="*/ 271 w 402"/>
                <a:gd name="T53" fmla="*/ 550 h 626"/>
                <a:gd name="T54" fmla="*/ 303 w 402"/>
                <a:gd name="T55" fmla="*/ 461 h 626"/>
                <a:gd name="T56" fmla="*/ 261 w 402"/>
                <a:gd name="T57" fmla="*/ 365 h 626"/>
                <a:gd name="T58" fmla="*/ 137 w 402"/>
                <a:gd name="T59" fmla="*/ 333 h 626"/>
                <a:gd name="T60" fmla="*/ 95 w 402"/>
                <a:gd name="T61" fmla="*/ 333 h 626"/>
                <a:gd name="T62" fmla="*/ 95 w 402"/>
                <a:gd name="T63" fmla="*/ 287 h 626"/>
                <a:gd name="T64" fmla="*/ 182 w 402"/>
                <a:gd name="T65" fmla="*/ 273 h 626"/>
                <a:gd name="T66" fmla="*/ 243 w 402"/>
                <a:gd name="T67" fmla="*/ 243 h 626"/>
                <a:gd name="T68" fmla="*/ 279 w 402"/>
                <a:gd name="T69" fmla="*/ 199 h 626"/>
                <a:gd name="T70" fmla="*/ 291 w 402"/>
                <a:gd name="T71" fmla="*/ 146 h 626"/>
                <a:gd name="T72" fmla="*/ 264 w 402"/>
                <a:gd name="T73" fmla="*/ 74 h 626"/>
                <a:gd name="T74" fmla="*/ 185 w 402"/>
                <a:gd name="T75" fmla="*/ 48 h 626"/>
                <a:gd name="T76" fmla="*/ 112 w 402"/>
                <a:gd name="T77" fmla="*/ 71 h 626"/>
                <a:gd name="T78" fmla="*/ 67 w 402"/>
                <a:gd name="T79" fmla="*/ 143 h 626"/>
                <a:gd name="T80" fmla="*/ 7 w 402"/>
                <a:gd name="T81" fmla="*/ 143 h 626"/>
                <a:gd name="T82" fmla="*/ 7 w 402"/>
                <a:gd name="T83" fmla="*/ 49 h 626"/>
                <a:gd name="T84" fmla="*/ 113 w 402"/>
                <a:gd name="T85" fmla="*/ 13 h 626"/>
                <a:gd name="T86" fmla="*/ 208 w 402"/>
                <a:gd name="T87"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2" h="626">
                  <a:moveTo>
                    <a:pt x="208" y="0"/>
                  </a:moveTo>
                  <a:cubicBezTo>
                    <a:pt x="234" y="0"/>
                    <a:pt x="257" y="3"/>
                    <a:pt x="280" y="9"/>
                  </a:cubicBezTo>
                  <a:cubicBezTo>
                    <a:pt x="302" y="14"/>
                    <a:pt x="321" y="22"/>
                    <a:pt x="337" y="33"/>
                  </a:cubicBezTo>
                  <a:cubicBezTo>
                    <a:pt x="353" y="44"/>
                    <a:pt x="366" y="58"/>
                    <a:pt x="375" y="74"/>
                  </a:cubicBezTo>
                  <a:cubicBezTo>
                    <a:pt x="384" y="90"/>
                    <a:pt x="388" y="109"/>
                    <a:pt x="388" y="131"/>
                  </a:cubicBezTo>
                  <a:cubicBezTo>
                    <a:pt x="388" y="151"/>
                    <a:pt x="386" y="169"/>
                    <a:pt x="380" y="185"/>
                  </a:cubicBezTo>
                  <a:cubicBezTo>
                    <a:pt x="374" y="200"/>
                    <a:pt x="365" y="215"/>
                    <a:pt x="353" y="227"/>
                  </a:cubicBezTo>
                  <a:cubicBezTo>
                    <a:pt x="341" y="240"/>
                    <a:pt x="327" y="252"/>
                    <a:pt x="310" y="262"/>
                  </a:cubicBezTo>
                  <a:cubicBezTo>
                    <a:pt x="292" y="272"/>
                    <a:pt x="272" y="282"/>
                    <a:pt x="250" y="292"/>
                  </a:cubicBezTo>
                  <a:lnTo>
                    <a:pt x="250" y="297"/>
                  </a:lnTo>
                  <a:cubicBezTo>
                    <a:pt x="271" y="301"/>
                    <a:pt x="291" y="307"/>
                    <a:pt x="309" y="316"/>
                  </a:cubicBezTo>
                  <a:cubicBezTo>
                    <a:pt x="328" y="324"/>
                    <a:pt x="344" y="335"/>
                    <a:pt x="358" y="348"/>
                  </a:cubicBezTo>
                  <a:cubicBezTo>
                    <a:pt x="372" y="361"/>
                    <a:pt x="382" y="375"/>
                    <a:pt x="390" y="392"/>
                  </a:cubicBezTo>
                  <a:cubicBezTo>
                    <a:pt x="398" y="409"/>
                    <a:pt x="402" y="428"/>
                    <a:pt x="402" y="448"/>
                  </a:cubicBezTo>
                  <a:cubicBezTo>
                    <a:pt x="402" y="473"/>
                    <a:pt x="397" y="497"/>
                    <a:pt x="388" y="519"/>
                  </a:cubicBezTo>
                  <a:cubicBezTo>
                    <a:pt x="378" y="541"/>
                    <a:pt x="364" y="559"/>
                    <a:pt x="345" y="575"/>
                  </a:cubicBezTo>
                  <a:cubicBezTo>
                    <a:pt x="326" y="591"/>
                    <a:pt x="302" y="603"/>
                    <a:pt x="275" y="612"/>
                  </a:cubicBezTo>
                  <a:cubicBezTo>
                    <a:pt x="247" y="621"/>
                    <a:pt x="214" y="626"/>
                    <a:pt x="176" y="626"/>
                  </a:cubicBezTo>
                  <a:cubicBezTo>
                    <a:pt x="147" y="626"/>
                    <a:pt x="117" y="623"/>
                    <a:pt x="86" y="617"/>
                  </a:cubicBezTo>
                  <a:cubicBezTo>
                    <a:pt x="56" y="611"/>
                    <a:pt x="27" y="603"/>
                    <a:pt x="0" y="594"/>
                  </a:cubicBezTo>
                  <a:lnTo>
                    <a:pt x="0" y="491"/>
                  </a:lnTo>
                  <a:lnTo>
                    <a:pt x="61" y="491"/>
                  </a:lnTo>
                  <a:cubicBezTo>
                    <a:pt x="66" y="507"/>
                    <a:pt x="72" y="520"/>
                    <a:pt x="79" y="532"/>
                  </a:cubicBezTo>
                  <a:cubicBezTo>
                    <a:pt x="86" y="543"/>
                    <a:pt x="94" y="552"/>
                    <a:pt x="104" y="559"/>
                  </a:cubicBezTo>
                  <a:cubicBezTo>
                    <a:pt x="113" y="566"/>
                    <a:pt x="124" y="572"/>
                    <a:pt x="136" y="575"/>
                  </a:cubicBezTo>
                  <a:cubicBezTo>
                    <a:pt x="148" y="578"/>
                    <a:pt x="162" y="580"/>
                    <a:pt x="178" y="580"/>
                  </a:cubicBezTo>
                  <a:cubicBezTo>
                    <a:pt x="219" y="580"/>
                    <a:pt x="250" y="570"/>
                    <a:pt x="271" y="550"/>
                  </a:cubicBezTo>
                  <a:cubicBezTo>
                    <a:pt x="292" y="531"/>
                    <a:pt x="303" y="501"/>
                    <a:pt x="303" y="461"/>
                  </a:cubicBezTo>
                  <a:cubicBezTo>
                    <a:pt x="303" y="419"/>
                    <a:pt x="289" y="387"/>
                    <a:pt x="261" y="365"/>
                  </a:cubicBezTo>
                  <a:cubicBezTo>
                    <a:pt x="233" y="344"/>
                    <a:pt x="192" y="333"/>
                    <a:pt x="137" y="333"/>
                  </a:cubicBezTo>
                  <a:lnTo>
                    <a:pt x="95" y="333"/>
                  </a:lnTo>
                  <a:lnTo>
                    <a:pt x="95" y="287"/>
                  </a:lnTo>
                  <a:cubicBezTo>
                    <a:pt x="129" y="285"/>
                    <a:pt x="158" y="281"/>
                    <a:pt x="182" y="273"/>
                  </a:cubicBezTo>
                  <a:cubicBezTo>
                    <a:pt x="206" y="265"/>
                    <a:pt x="226" y="255"/>
                    <a:pt x="243" y="243"/>
                  </a:cubicBezTo>
                  <a:cubicBezTo>
                    <a:pt x="259" y="230"/>
                    <a:pt x="271" y="216"/>
                    <a:pt x="279" y="199"/>
                  </a:cubicBezTo>
                  <a:cubicBezTo>
                    <a:pt x="287" y="183"/>
                    <a:pt x="291" y="165"/>
                    <a:pt x="291" y="146"/>
                  </a:cubicBezTo>
                  <a:cubicBezTo>
                    <a:pt x="291" y="116"/>
                    <a:pt x="282" y="92"/>
                    <a:pt x="264" y="74"/>
                  </a:cubicBezTo>
                  <a:cubicBezTo>
                    <a:pt x="245" y="56"/>
                    <a:pt x="219" y="48"/>
                    <a:pt x="185" y="48"/>
                  </a:cubicBezTo>
                  <a:cubicBezTo>
                    <a:pt x="156" y="48"/>
                    <a:pt x="132" y="56"/>
                    <a:pt x="112" y="71"/>
                  </a:cubicBezTo>
                  <a:cubicBezTo>
                    <a:pt x="93" y="87"/>
                    <a:pt x="78" y="111"/>
                    <a:pt x="67" y="143"/>
                  </a:cubicBezTo>
                  <a:lnTo>
                    <a:pt x="7" y="143"/>
                  </a:lnTo>
                  <a:lnTo>
                    <a:pt x="7" y="49"/>
                  </a:lnTo>
                  <a:cubicBezTo>
                    <a:pt x="44" y="33"/>
                    <a:pt x="80" y="21"/>
                    <a:pt x="113" y="13"/>
                  </a:cubicBezTo>
                  <a:cubicBezTo>
                    <a:pt x="146" y="5"/>
                    <a:pt x="178" y="0"/>
                    <a:pt x="20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49" name="Freeform 143">
              <a:extLst>
                <a:ext uri="{FF2B5EF4-FFF2-40B4-BE49-F238E27FC236}">
                  <a16:creationId xmlns:a16="http://schemas.microsoft.com/office/drawing/2014/main" id="{02B0194B-B568-59C2-969C-10775415784F}"/>
                </a:ext>
              </a:extLst>
            </p:cNvPr>
            <p:cNvSpPr>
              <a:spLocks noEditPoints="1"/>
            </p:cNvSpPr>
            <p:nvPr/>
          </p:nvSpPr>
          <p:spPr bwMode="auto">
            <a:xfrm>
              <a:off x="4351338" y="4756150"/>
              <a:ext cx="25400" cy="111125"/>
            </a:xfrm>
            <a:custGeom>
              <a:avLst/>
              <a:gdLst>
                <a:gd name="T0" fmla="*/ 0 w 16"/>
                <a:gd name="T1" fmla="*/ 52 h 70"/>
                <a:gd name="T2" fmla="*/ 16 w 16"/>
                <a:gd name="T3" fmla="*/ 52 h 70"/>
                <a:gd name="T4" fmla="*/ 16 w 16"/>
                <a:gd name="T5" fmla="*/ 70 h 70"/>
                <a:gd name="T6" fmla="*/ 0 w 16"/>
                <a:gd name="T7" fmla="*/ 70 h 70"/>
                <a:gd name="T8" fmla="*/ 0 w 16"/>
                <a:gd name="T9" fmla="*/ 52 h 70"/>
                <a:gd name="T10" fmla="*/ 0 w 16"/>
                <a:gd name="T11" fmla="*/ 0 h 70"/>
                <a:gd name="T12" fmla="*/ 16 w 16"/>
                <a:gd name="T13" fmla="*/ 0 h 70"/>
                <a:gd name="T14" fmla="*/ 16 w 16"/>
                <a:gd name="T15" fmla="*/ 18 h 70"/>
                <a:gd name="T16" fmla="*/ 0 w 16"/>
                <a:gd name="T17" fmla="*/ 18 h 70"/>
                <a:gd name="T18" fmla="*/ 0 w 1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0">
                  <a:moveTo>
                    <a:pt x="0" y="52"/>
                  </a:moveTo>
                  <a:lnTo>
                    <a:pt x="16" y="52"/>
                  </a:lnTo>
                  <a:lnTo>
                    <a:pt x="16" y="70"/>
                  </a:lnTo>
                  <a:lnTo>
                    <a:pt x="0" y="70"/>
                  </a:lnTo>
                  <a:lnTo>
                    <a:pt x="0" y="52"/>
                  </a:lnTo>
                  <a:close/>
                  <a:moveTo>
                    <a:pt x="0" y="0"/>
                  </a:moveTo>
                  <a:lnTo>
                    <a:pt x="16" y="0"/>
                  </a:lnTo>
                  <a:lnTo>
                    <a:pt x="16" y="18"/>
                  </a:lnTo>
                  <a:lnTo>
                    <a:pt x="0"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50" name="Freeform 144">
              <a:extLst>
                <a:ext uri="{FF2B5EF4-FFF2-40B4-BE49-F238E27FC236}">
                  <a16:creationId xmlns:a16="http://schemas.microsoft.com/office/drawing/2014/main" id="{D177B7A5-EF1D-23E2-B2BA-39DD6F689263}"/>
                </a:ext>
              </a:extLst>
            </p:cNvPr>
            <p:cNvSpPr>
              <a:spLocks noEditPoints="1"/>
            </p:cNvSpPr>
            <p:nvPr/>
          </p:nvSpPr>
          <p:spPr bwMode="auto">
            <a:xfrm>
              <a:off x="4500563" y="4689475"/>
              <a:ext cx="1136650" cy="180975"/>
            </a:xfrm>
            <a:custGeom>
              <a:avLst/>
              <a:gdLst>
                <a:gd name="T0" fmla="*/ 890 w 5962"/>
                <a:gd name="T1" fmla="*/ 858 h 944"/>
                <a:gd name="T2" fmla="*/ 1173 w 5962"/>
                <a:gd name="T3" fmla="*/ 386 h 944"/>
                <a:gd name="T4" fmla="*/ 4115 w 5962"/>
                <a:gd name="T5" fmla="*/ 730 h 944"/>
                <a:gd name="T6" fmla="*/ 4324 w 5962"/>
                <a:gd name="T7" fmla="*/ 781 h 944"/>
                <a:gd name="T8" fmla="*/ 4441 w 5962"/>
                <a:gd name="T9" fmla="*/ 447 h 944"/>
                <a:gd name="T10" fmla="*/ 3466 w 5962"/>
                <a:gd name="T11" fmla="*/ 596 h 944"/>
                <a:gd name="T12" fmla="*/ 3686 w 5962"/>
                <a:gd name="T13" fmla="*/ 349 h 944"/>
                <a:gd name="T14" fmla="*/ 2205 w 5962"/>
                <a:gd name="T15" fmla="*/ 832 h 944"/>
                <a:gd name="T16" fmla="*/ 2506 w 5962"/>
                <a:gd name="T17" fmla="*/ 535 h 944"/>
                <a:gd name="T18" fmla="*/ 1819 w 5962"/>
                <a:gd name="T19" fmla="*/ 299 h 944"/>
                <a:gd name="T20" fmla="*/ 1848 w 5962"/>
                <a:gd name="T21" fmla="*/ 361 h 944"/>
                <a:gd name="T22" fmla="*/ 1593 w 5962"/>
                <a:gd name="T23" fmla="*/ 834 h 944"/>
                <a:gd name="T24" fmla="*/ 1782 w 5962"/>
                <a:gd name="T25" fmla="*/ 912 h 944"/>
                <a:gd name="T26" fmla="*/ 1558 w 5962"/>
                <a:gd name="T27" fmla="*/ 424 h 944"/>
                <a:gd name="T28" fmla="*/ 1315 w 5962"/>
                <a:gd name="T29" fmla="*/ 519 h 944"/>
                <a:gd name="T30" fmla="*/ 802 w 5962"/>
                <a:gd name="T31" fmla="*/ 887 h 944"/>
                <a:gd name="T32" fmla="*/ 1101 w 5962"/>
                <a:gd name="T33" fmla="*/ 299 h 944"/>
                <a:gd name="T34" fmla="*/ 5497 w 5962"/>
                <a:gd name="T35" fmla="*/ 475 h 944"/>
                <a:gd name="T36" fmla="*/ 5845 w 5962"/>
                <a:gd name="T37" fmla="*/ 547 h 944"/>
                <a:gd name="T38" fmla="*/ 5862 w 5962"/>
                <a:gd name="T39" fmla="*/ 852 h 944"/>
                <a:gd name="T40" fmla="*/ 5701 w 5962"/>
                <a:gd name="T41" fmla="*/ 913 h 944"/>
                <a:gd name="T42" fmla="*/ 5751 w 5962"/>
                <a:gd name="T43" fmla="*/ 460 h 944"/>
                <a:gd name="T44" fmla="*/ 5504 w 5962"/>
                <a:gd name="T45" fmla="*/ 548 h 944"/>
                <a:gd name="T46" fmla="*/ 5403 w 5962"/>
                <a:gd name="T47" fmla="*/ 423 h 944"/>
                <a:gd name="T48" fmla="*/ 5226 w 5962"/>
                <a:gd name="T49" fmla="*/ 413 h 944"/>
                <a:gd name="T50" fmla="*/ 3868 w 5962"/>
                <a:gd name="T51" fmla="*/ 430 h 944"/>
                <a:gd name="T52" fmla="*/ 3561 w 5962"/>
                <a:gd name="T53" fmla="*/ 867 h 944"/>
                <a:gd name="T54" fmla="*/ 3534 w 5962"/>
                <a:gd name="T55" fmla="*/ 943 h 944"/>
                <a:gd name="T56" fmla="*/ 3558 w 5962"/>
                <a:gd name="T57" fmla="*/ 333 h 944"/>
                <a:gd name="T58" fmla="*/ 2623 w 5962"/>
                <a:gd name="T59" fmla="*/ 298 h 944"/>
                <a:gd name="T60" fmla="*/ 2590 w 5962"/>
                <a:gd name="T61" fmla="*/ 868 h 944"/>
                <a:gd name="T62" fmla="*/ 2542 w 5962"/>
                <a:gd name="T63" fmla="*/ 943 h 944"/>
                <a:gd name="T64" fmla="*/ 2341 w 5962"/>
                <a:gd name="T65" fmla="*/ 900 h 944"/>
                <a:gd name="T66" fmla="*/ 2236 w 5962"/>
                <a:gd name="T67" fmla="*/ 358 h 944"/>
                <a:gd name="T68" fmla="*/ 3254 w 5962"/>
                <a:gd name="T69" fmla="*/ 309 h 944"/>
                <a:gd name="T70" fmla="*/ 2957 w 5962"/>
                <a:gd name="T71" fmla="*/ 786 h 944"/>
                <a:gd name="T72" fmla="*/ 3091 w 5962"/>
                <a:gd name="T73" fmla="*/ 910 h 944"/>
                <a:gd name="T74" fmla="*/ 2823 w 5962"/>
                <a:gd name="T75" fmla="*/ 375 h 944"/>
                <a:gd name="T76" fmla="*/ 2970 w 5962"/>
                <a:gd name="T77" fmla="*/ 240 h 944"/>
                <a:gd name="T78" fmla="*/ 5133 w 5962"/>
                <a:gd name="T79" fmla="*/ 86 h 944"/>
                <a:gd name="T80" fmla="*/ 4951 w 5962"/>
                <a:gd name="T81" fmla="*/ 804 h 944"/>
                <a:gd name="T82" fmla="*/ 4744 w 5962"/>
                <a:gd name="T83" fmla="*/ 933 h 944"/>
                <a:gd name="T84" fmla="*/ 4846 w 5962"/>
                <a:gd name="T85" fmla="*/ 738 h 944"/>
                <a:gd name="T86" fmla="*/ 4915 w 5962"/>
                <a:gd name="T87" fmla="*/ 42 h 944"/>
                <a:gd name="T88" fmla="*/ 370 w 5962"/>
                <a:gd name="T89" fmla="*/ 105 h 944"/>
                <a:gd name="T90" fmla="*/ 419 w 5962"/>
                <a:gd name="T91" fmla="*/ 864 h 944"/>
                <a:gd name="T92" fmla="*/ 552 w 5962"/>
                <a:gd name="T93" fmla="*/ 933 h 944"/>
                <a:gd name="T94" fmla="*/ 81 w 5962"/>
                <a:gd name="T95" fmla="*/ 825 h 944"/>
                <a:gd name="T96" fmla="*/ 164 w 5962"/>
                <a:gd name="T97" fmla="*/ 74 h 944"/>
                <a:gd name="T98" fmla="*/ 4483 w 5962"/>
                <a:gd name="T99" fmla="*/ 818 h 944"/>
                <a:gd name="T100" fmla="*/ 4659 w 5962"/>
                <a:gd name="T101" fmla="*/ 828 h 944"/>
                <a:gd name="T102" fmla="*/ 4396 w 5962"/>
                <a:gd name="T103" fmla="*/ 769 h 944"/>
                <a:gd name="T104" fmla="*/ 3999 w 5962"/>
                <a:gd name="T105" fmla="*/ 736 h 944"/>
                <a:gd name="T106" fmla="*/ 4478 w 5962"/>
                <a:gd name="T107" fmla="*/ 334 h 944"/>
                <a:gd name="T108" fmla="*/ 4497 w 5962"/>
                <a:gd name="T109" fmla="*/ 4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962" h="944">
                  <a:moveTo>
                    <a:pt x="1088" y="351"/>
                  </a:moveTo>
                  <a:cubicBezTo>
                    <a:pt x="1042" y="351"/>
                    <a:pt x="1003" y="370"/>
                    <a:pt x="969" y="408"/>
                  </a:cubicBezTo>
                  <a:cubicBezTo>
                    <a:pt x="936" y="445"/>
                    <a:pt x="909" y="499"/>
                    <a:pt x="890" y="570"/>
                  </a:cubicBezTo>
                  <a:cubicBezTo>
                    <a:pt x="870" y="640"/>
                    <a:pt x="861" y="701"/>
                    <a:pt x="861" y="752"/>
                  </a:cubicBezTo>
                  <a:cubicBezTo>
                    <a:pt x="861" y="800"/>
                    <a:pt x="871" y="835"/>
                    <a:pt x="890" y="858"/>
                  </a:cubicBezTo>
                  <a:cubicBezTo>
                    <a:pt x="910" y="881"/>
                    <a:pt x="940" y="892"/>
                    <a:pt x="980" y="892"/>
                  </a:cubicBezTo>
                  <a:cubicBezTo>
                    <a:pt x="1023" y="892"/>
                    <a:pt x="1060" y="873"/>
                    <a:pt x="1094" y="835"/>
                  </a:cubicBezTo>
                  <a:cubicBezTo>
                    <a:pt x="1127" y="797"/>
                    <a:pt x="1153" y="743"/>
                    <a:pt x="1172" y="674"/>
                  </a:cubicBezTo>
                  <a:cubicBezTo>
                    <a:pt x="1191" y="605"/>
                    <a:pt x="1201" y="544"/>
                    <a:pt x="1201" y="492"/>
                  </a:cubicBezTo>
                  <a:cubicBezTo>
                    <a:pt x="1201" y="445"/>
                    <a:pt x="1191" y="410"/>
                    <a:pt x="1173" y="386"/>
                  </a:cubicBezTo>
                  <a:cubicBezTo>
                    <a:pt x="1155" y="363"/>
                    <a:pt x="1126" y="351"/>
                    <a:pt x="1088" y="351"/>
                  </a:cubicBezTo>
                  <a:close/>
                  <a:moveTo>
                    <a:pt x="4348" y="349"/>
                  </a:moveTo>
                  <a:cubicBezTo>
                    <a:pt x="4303" y="349"/>
                    <a:pt x="4263" y="367"/>
                    <a:pt x="4228" y="403"/>
                  </a:cubicBezTo>
                  <a:cubicBezTo>
                    <a:pt x="4193" y="439"/>
                    <a:pt x="4165" y="488"/>
                    <a:pt x="4145" y="548"/>
                  </a:cubicBezTo>
                  <a:cubicBezTo>
                    <a:pt x="4125" y="609"/>
                    <a:pt x="4115" y="670"/>
                    <a:pt x="4115" y="730"/>
                  </a:cubicBezTo>
                  <a:cubicBezTo>
                    <a:pt x="4115" y="776"/>
                    <a:pt x="4121" y="809"/>
                    <a:pt x="4133" y="832"/>
                  </a:cubicBezTo>
                  <a:cubicBezTo>
                    <a:pt x="4146" y="854"/>
                    <a:pt x="4166" y="865"/>
                    <a:pt x="4196" y="865"/>
                  </a:cubicBezTo>
                  <a:cubicBezTo>
                    <a:pt x="4209" y="865"/>
                    <a:pt x="4223" y="863"/>
                    <a:pt x="4237" y="857"/>
                  </a:cubicBezTo>
                  <a:cubicBezTo>
                    <a:pt x="4251" y="851"/>
                    <a:pt x="4265" y="841"/>
                    <a:pt x="4280" y="828"/>
                  </a:cubicBezTo>
                  <a:cubicBezTo>
                    <a:pt x="4295" y="815"/>
                    <a:pt x="4310" y="799"/>
                    <a:pt x="4324" y="781"/>
                  </a:cubicBezTo>
                  <a:cubicBezTo>
                    <a:pt x="4339" y="762"/>
                    <a:pt x="4352" y="743"/>
                    <a:pt x="4365" y="724"/>
                  </a:cubicBezTo>
                  <a:cubicBezTo>
                    <a:pt x="4377" y="705"/>
                    <a:pt x="4388" y="683"/>
                    <a:pt x="4398" y="657"/>
                  </a:cubicBezTo>
                  <a:cubicBezTo>
                    <a:pt x="4409" y="631"/>
                    <a:pt x="4418" y="600"/>
                    <a:pt x="4425" y="563"/>
                  </a:cubicBezTo>
                  <a:lnTo>
                    <a:pt x="4431" y="535"/>
                  </a:lnTo>
                  <a:cubicBezTo>
                    <a:pt x="4438" y="504"/>
                    <a:pt x="4441" y="474"/>
                    <a:pt x="4441" y="447"/>
                  </a:cubicBezTo>
                  <a:cubicBezTo>
                    <a:pt x="4441" y="413"/>
                    <a:pt x="4434" y="388"/>
                    <a:pt x="4419" y="373"/>
                  </a:cubicBezTo>
                  <a:cubicBezTo>
                    <a:pt x="4405" y="357"/>
                    <a:pt x="4381" y="349"/>
                    <a:pt x="4348" y="349"/>
                  </a:cubicBezTo>
                  <a:close/>
                  <a:moveTo>
                    <a:pt x="3686" y="349"/>
                  </a:moveTo>
                  <a:cubicBezTo>
                    <a:pt x="3642" y="349"/>
                    <a:pt x="3600" y="372"/>
                    <a:pt x="3559" y="416"/>
                  </a:cubicBezTo>
                  <a:cubicBezTo>
                    <a:pt x="3519" y="460"/>
                    <a:pt x="3487" y="520"/>
                    <a:pt x="3466" y="596"/>
                  </a:cubicBezTo>
                  <a:cubicBezTo>
                    <a:pt x="3527" y="596"/>
                    <a:pt x="3580" y="590"/>
                    <a:pt x="3624" y="579"/>
                  </a:cubicBezTo>
                  <a:cubicBezTo>
                    <a:pt x="3667" y="569"/>
                    <a:pt x="3701" y="552"/>
                    <a:pt x="3725" y="529"/>
                  </a:cubicBezTo>
                  <a:cubicBezTo>
                    <a:pt x="3748" y="505"/>
                    <a:pt x="3760" y="474"/>
                    <a:pt x="3760" y="434"/>
                  </a:cubicBezTo>
                  <a:cubicBezTo>
                    <a:pt x="3760" y="408"/>
                    <a:pt x="3754" y="387"/>
                    <a:pt x="3741" y="372"/>
                  </a:cubicBezTo>
                  <a:cubicBezTo>
                    <a:pt x="3729" y="357"/>
                    <a:pt x="3711" y="349"/>
                    <a:pt x="3686" y="349"/>
                  </a:cubicBezTo>
                  <a:close/>
                  <a:moveTo>
                    <a:pt x="2421" y="349"/>
                  </a:moveTo>
                  <a:cubicBezTo>
                    <a:pt x="2376" y="349"/>
                    <a:pt x="2336" y="367"/>
                    <a:pt x="2300" y="404"/>
                  </a:cubicBezTo>
                  <a:cubicBezTo>
                    <a:pt x="2265" y="440"/>
                    <a:pt x="2237" y="488"/>
                    <a:pt x="2217" y="549"/>
                  </a:cubicBezTo>
                  <a:cubicBezTo>
                    <a:pt x="2197" y="609"/>
                    <a:pt x="2187" y="670"/>
                    <a:pt x="2187" y="730"/>
                  </a:cubicBezTo>
                  <a:cubicBezTo>
                    <a:pt x="2187" y="776"/>
                    <a:pt x="2193" y="809"/>
                    <a:pt x="2205" y="832"/>
                  </a:cubicBezTo>
                  <a:cubicBezTo>
                    <a:pt x="2218" y="854"/>
                    <a:pt x="2238" y="865"/>
                    <a:pt x="2268" y="865"/>
                  </a:cubicBezTo>
                  <a:cubicBezTo>
                    <a:pt x="2296" y="865"/>
                    <a:pt x="2324" y="853"/>
                    <a:pt x="2352" y="828"/>
                  </a:cubicBezTo>
                  <a:cubicBezTo>
                    <a:pt x="2380" y="803"/>
                    <a:pt x="2408" y="768"/>
                    <a:pt x="2438" y="722"/>
                  </a:cubicBezTo>
                  <a:cubicBezTo>
                    <a:pt x="2467" y="676"/>
                    <a:pt x="2488" y="623"/>
                    <a:pt x="2500" y="563"/>
                  </a:cubicBezTo>
                  <a:lnTo>
                    <a:pt x="2506" y="535"/>
                  </a:lnTo>
                  <a:cubicBezTo>
                    <a:pt x="2510" y="518"/>
                    <a:pt x="2512" y="502"/>
                    <a:pt x="2514" y="489"/>
                  </a:cubicBezTo>
                  <a:cubicBezTo>
                    <a:pt x="2515" y="476"/>
                    <a:pt x="2515" y="462"/>
                    <a:pt x="2515" y="447"/>
                  </a:cubicBezTo>
                  <a:cubicBezTo>
                    <a:pt x="2515" y="413"/>
                    <a:pt x="2508" y="389"/>
                    <a:pt x="2494" y="373"/>
                  </a:cubicBezTo>
                  <a:cubicBezTo>
                    <a:pt x="2480" y="357"/>
                    <a:pt x="2455" y="349"/>
                    <a:pt x="2421" y="349"/>
                  </a:cubicBezTo>
                  <a:close/>
                  <a:moveTo>
                    <a:pt x="1819" y="299"/>
                  </a:moveTo>
                  <a:cubicBezTo>
                    <a:pt x="1876" y="299"/>
                    <a:pt x="1930" y="305"/>
                    <a:pt x="1978" y="318"/>
                  </a:cubicBezTo>
                  <a:lnTo>
                    <a:pt x="1946" y="466"/>
                  </a:lnTo>
                  <a:lnTo>
                    <a:pt x="1878" y="466"/>
                  </a:lnTo>
                  <a:cubicBezTo>
                    <a:pt x="1877" y="433"/>
                    <a:pt x="1874" y="409"/>
                    <a:pt x="1870" y="394"/>
                  </a:cubicBezTo>
                  <a:cubicBezTo>
                    <a:pt x="1865" y="379"/>
                    <a:pt x="1858" y="368"/>
                    <a:pt x="1848" y="361"/>
                  </a:cubicBezTo>
                  <a:cubicBezTo>
                    <a:pt x="1837" y="353"/>
                    <a:pt x="1823" y="349"/>
                    <a:pt x="1804" y="349"/>
                  </a:cubicBezTo>
                  <a:cubicBezTo>
                    <a:pt x="1760" y="349"/>
                    <a:pt x="1721" y="367"/>
                    <a:pt x="1686" y="402"/>
                  </a:cubicBezTo>
                  <a:cubicBezTo>
                    <a:pt x="1651" y="437"/>
                    <a:pt x="1622" y="487"/>
                    <a:pt x="1600" y="551"/>
                  </a:cubicBezTo>
                  <a:cubicBezTo>
                    <a:pt x="1578" y="615"/>
                    <a:pt x="1567" y="676"/>
                    <a:pt x="1567" y="736"/>
                  </a:cubicBezTo>
                  <a:cubicBezTo>
                    <a:pt x="1567" y="780"/>
                    <a:pt x="1575" y="813"/>
                    <a:pt x="1593" y="834"/>
                  </a:cubicBezTo>
                  <a:cubicBezTo>
                    <a:pt x="1610" y="856"/>
                    <a:pt x="1636" y="867"/>
                    <a:pt x="1671" y="867"/>
                  </a:cubicBezTo>
                  <a:cubicBezTo>
                    <a:pt x="1711" y="867"/>
                    <a:pt x="1745" y="859"/>
                    <a:pt x="1774" y="844"/>
                  </a:cubicBezTo>
                  <a:cubicBezTo>
                    <a:pt x="1803" y="829"/>
                    <a:pt x="1833" y="806"/>
                    <a:pt x="1866" y="773"/>
                  </a:cubicBezTo>
                  <a:lnTo>
                    <a:pt x="1905" y="813"/>
                  </a:lnTo>
                  <a:cubicBezTo>
                    <a:pt x="1864" y="858"/>
                    <a:pt x="1823" y="892"/>
                    <a:pt x="1782" y="912"/>
                  </a:cubicBezTo>
                  <a:cubicBezTo>
                    <a:pt x="1740" y="933"/>
                    <a:pt x="1696" y="944"/>
                    <a:pt x="1648" y="944"/>
                  </a:cubicBezTo>
                  <a:cubicBezTo>
                    <a:pt x="1585" y="944"/>
                    <a:pt x="1537" y="925"/>
                    <a:pt x="1504" y="888"/>
                  </a:cubicBezTo>
                  <a:cubicBezTo>
                    <a:pt x="1472" y="850"/>
                    <a:pt x="1455" y="796"/>
                    <a:pt x="1455" y="725"/>
                  </a:cubicBezTo>
                  <a:cubicBezTo>
                    <a:pt x="1455" y="678"/>
                    <a:pt x="1464" y="627"/>
                    <a:pt x="1481" y="571"/>
                  </a:cubicBezTo>
                  <a:cubicBezTo>
                    <a:pt x="1499" y="516"/>
                    <a:pt x="1524" y="467"/>
                    <a:pt x="1558" y="424"/>
                  </a:cubicBezTo>
                  <a:cubicBezTo>
                    <a:pt x="1591" y="382"/>
                    <a:pt x="1630" y="351"/>
                    <a:pt x="1675" y="330"/>
                  </a:cubicBezTo>
                  <a:cubicBezTo>
                    <a:pt x="1720" y="309"/>
                    <a:pt x="1768" y="299"/>
                    <a:pt x="1819" y="299"/>
                  </a:cubicBezTo>
                  <a:close/>
                  <a:moveTo>
                    <a:pt x="1101" y="299"/>
                  </a:moveTo>
                  <a:cubicBezTo>
                    <a:pt x="1170" y="299"/>
                    <a:pt x="1223" y="318"/>
                    <a:pt x="1260" y="356"/>
                  </a:cubicBezTo>
                  <a:cubicBezTo>
                    <a:pt x="1296" y="394"/>
                    <a:pt x="1315" y="448"/>
                    <a:pt x="1315" y="519"/>
                  </a:cubicBezTo>
                  <a:cubicBezTo>
                    <a:pt x="1315" y="569"/>
                    <a:pt x="1306" y="623"/>
                    <a:pt x="1288" y="681"/>
                  </a:cubicBezTo>
                  <a:cubicBezTo>
                    <a:pt x="1271" y="738"/>
                    <a:pt x="1247" y="787"/>
                    <a:pt x="1216" y="826"/>
                  </a:cubicBezTo>
                  <a:cubicBezTo>
                    <a:pt x="1185" y="865"/>
                    <a:pt x="1149" y="894"/>
                    <a:pt x="1106" y="914"/>
                  </a:cubicBezTo>
                  <a:cubicBezTo>
                    <a:pt x="1063" y="934"/>
                    <a:pt x="1014" y="944"/>
                    <a:pt x="959" y="944"/>
                  </a:cubicBezTo>
                  <a:cubicBezTo>
                    <a:pt x="892" y="944"/>
                    <a:pt x="839" y="925"/>
                    <a:pt x="802" y="887"/>
                  </a:cubicBezTo>
                  <a:cubicBezTo>
                    <a:pt x="765" y="849"/>
                    <a:pt x="746" y="795"/>
                    <a:pt x="746" y="724"/>
                  </a:cubicBezTo>
                  <a:cubicBezTo>
                    <a:pt x="746" y="689"/>
                    <a:pt x="752" y="649"/>
                    <a:pt x="762" y="603"/>
                  </a:cubicBezTo>
                  <a:cubicBezTo>
                    <a:pt x="776" y="541"/>
                    <a:pt x="798" y="488"/>
                    <a:pt x="830" y="441"/>
                  </a:cubicBezTo>
                  <a:cubicBezTo>
                    <a:pt x="862" y="395"/>
                    <a:pt x="901" y="360"/>
                    <a:pt x="947" y="335"/>
                  </a:cubicBezTo>
                  <a:cubicBezTo>
                    <a:pt x="994" y="311"/>
                    <a:pt x="1045" y="299"/>
                    <a:pt x="1101" y="299"/>
                  </a:cubicBezTo>
                  <a:close/>
                  <a:moveTo>
                    <a:pt x="5416" y="298"/>
                  </a:moveTo>
                  <a:cubicBezTo>
                    <a:pt x="5444" y="298"/>
                    <a:pt x="5465" y="307"/>
                    <a:pt x="5481" y="325"/>
                  </a:cubicBezTo>
                  <a:cubicBezTo>
                    <a:pt x="5497" y="343"/>
                    <a:pt x="5505" y="367"/>
                    <a:pt x="5505" y="396"/>
                  </a:cubicBezTo>
                  <a:cubicBezTo>
                    <a:pt x="5505" y="419"/>
                    <a:pt x="5500" y="444"/>
                    <a:pt x="5489" y="473"/>
                  </a:cubicBezTo>
                  <a:lnTo>
                    <a:pt x="5497" y="475"/>
                  </a:lnTo>
                  <a:cubicBezTo>
                    <a:pt x="5540" y="415"/>
                    <a:pt x="5580" y="371"/>
                    <a:pt x="5619" y="342"/>
                  </a:cubicBezTo>
                  <a:cubicBezTo>
                    <a:pt x="5657" y="313"/>
                    <a:pt x="5697" y="299"/>
                    <a:pt x="5738" y="299"/>
                  </a:cubicBezTo>
                  <a:cubicBezTo>
                    <a:pt x="5778" y="299"/>
                    <a:pt x="5809" y="310"/>
                    <a:pt x="5831" y="333"/>
                  </a:cubicBezTo>
                  <a:cubicBezTo>
                    <a:pt x="5853" y="357"/>
                    <a:pt x="5864" y="389"/>
                    <a:pt x="5864" y="430"/>
                  </a:cubicBezTo>
                  <a:cubicBezTo>
                    <a:pt x="5864" y="458"/>
                    <a:pt x="5857" y="497"/>
                    <a:pt x="5845" y="547"/>
                  </a:cubicBezTo>
                  <a:lnTo>
                    <a:pt x="5802" y="718"/>
                  </a:lnTo>
                  <a:cubicBezTo>
                    <a:pt x="5791" y="765"/>
                    <a:pt x="5785" y="799"/>
                    <a:pt x="5785" y="818"/>
                  </a:cubicBezTo>
                  <a:cubicBezTo>
                    <a:pt x="5785" y="836"/>
                    <a:pt x="5788" y="848"/>
                    <a:pt x="5793" y="856"/>
                  </a:cubicBezTo>
                  <a:cubicBezTo>
                    <a:pt x="5799" y="864"/>
                    <a:pt x="5808" y="868"/>
                    <a:pt x="5820" y="868"/>
                  </a:cubicBezTo>
                  <a:cubicBezTo>
                    <a:pt x="5833" y="868"/>
                    <a:pt x="5847" y="863"/>
                    <a:pt x="5862" y="852"/>
                  </a:cubicBezTo>
                  <a:cubicBezTo>
                    <a:pt x="5877" y="841"/>
                    <a:pt x="5897" y="821"/>
                    <a:pt x="5924" y="791"/>
                  </a:cubicBezTo>
                  <a:lnTo>
                    <a:pt x="5962" y="828"/>
                  </a:lnTo>
                  <a:cubicBezTo>
                    <a:pt x="5924" y="868"/>
                    <a:pt x="5892" y="897"/>
                    <a:pt x="5864" y="915"/>
                  </a:cubicBezTo>
                  <a:cubicBezTo>
                    <a:pt x="5836" y="934"/>
                    <a:pt x="5804" y="943"/>
                    <a:pt x="5768" y="943"/>
                  </a:cubicBezTo>
                  <a:cubicBezTo>
                    <a:pt x="5740" y="943"/>
                    <a:pt x="5718" y="933"/>
                    <a:pt x="5701" y="913"/>
                  </a:cubicBezTo>
                  <a:cubicBezTo>
                    <a:pt x="5684" y="893"/>
                    <a:pt x="5675" y="867"/>
                    <a:pt x="5675" y="835"/>
                  </a:cubicBezTo>
                  <a:cubicBezTo>
                    <a:pt x="5675" y="807"/>
                    <a:pt x="5682" y="766"/>
                    <a:pt x="5697" y="711"/>
                  </a:cubicBezTo>
                  <a:lnTo>
                    <a:pt x="5725" y="598"/>
                  </a:lnTo>
                  <a:cubicBezTo>
                    <a:pt x="5736" y="557"/>
                    <a:pt x="5743" y="527"/>
                    <a:pt x="5746" y="507"/>
                  </a:cubicBezTo>
                  <a:cubicBezTo>
                    <a:pt x="5749" y="488"/>
                    <a:pt x="5751" y="472"/>
                    <a:pt x="5751" y="460"/>
                  </a:cubicBezTo>
                  <a:cubicBezTo>
                    <a:pt x="5751" y="430"/>
                    <a:pt x="5746" y="408"/>
                    <a:pt x="5736" y="395"/>
                  </a:cubicBezTo>
                  <a:cubicBezTo>
                    <a:pt x="5726" y="382"/>
                    <a:pt x="5710" y="375"/>
                    <a:pt x="5687" y="375"/>
                  </a:cubicBezTo>
                  <a:cubicBezTo>
                    <a:pt x="5669" y="375"/>
                    <a:pt x="5649" y="382"/>
                    <a:pt x="5628" y="397"/>
                  </a:cubicBezTo>
                  <a:cubicBezTo>
                    <a:pt x="5607" y="411"/>
                    <a:pt x="5584" y="433"/>
                    <a:pt x="5561" y="463"/>
                  </a:cubicBezTo>
                  <a:cubicBezTo>
                    <a:pt x="5537" y="492"/>
                    <a:pt x="5518" y="520"/>
                    <a:pt x="5504" y="548"/>
                  </a:cubicBezTo>
                  <a:cubicBezTo>
                    <a:pt x="5489" y="576"/>
                    <a:pt x="5478" y="610"/>
                    <a:pt x="5468" y="650"/>
                  </a:cubicBezTo>
                  <a:lnTo>
                    <a:pt x="5406" y="933"/>
                  </a:lnTo>
                  <a:lnTo>
                    <a:pt x="5294" y="933"/>
                  </a:lnTo>
                  <a:lnTo>
                    <a:pt x="5389" y="519"/>
                  </a:lnTo>
                  <a:cubicBezTo>
                    <a:pt x="5398" y="477"/>
                    <a:pt x="5403" y="445"/>
                    <a:pt x="5403" y="423"/>
                  </a:cubicBezTo>
                  <a:cubicBezTo>
                    <a:pt x="5403" y="405"/>
                    <a:pt x="5400" y="392"/>
                    <a:pt x="5395" y="385"/>
                  </a:cubicBezTo>
                  <a:cubicBezTo>
                    <a:pt x="5389" y="377"/>
                    <a:pt x="5380" y="373"/>
                    <a:pt x="5368" y="373"/>
                  </a:cubicBezTo>
                  <a:cubicBezTo>
                    <a:pt x="5354" y="373"/>
                    <a:pt x="5340" y="378"/>
                    <a:pt x="5325" y="390"/>
                  </a:cubicBezTo>
                  <a:cubicBezTo>
                    <a:pt x="5310" y="401"/>
                    <a:pt x="5290" y="421"/>
                    <a:pt x="5264" y="450"/>
                  </a:cubicBezTo>
                  <a:lnTo>
                    <a:pt x="5226" y="413"/>
                  </a:lnTo>
                  <a:cubicBezTo>
                    <a:pt x="5266" y="372"/>
                    <a:pt x="5300" y="342"/>
                    <a:pt x="5326" y="324"/>
                  </a:cubicBezTo>
                  <a:cubicBezTo>
                    <a:pt x="5353" y="307"/>
                    <a:pt x="5383" y="298"/>
                    <a:pt x="5416" y="298"/>
                  </a:cubicBezTo>
                  <a:close/>
                  <a:moveTo>
                    <a:pt x="3710" y="298"/>
                  </a:moveTo>
                  <a:cubicBezTo>
                    <a:pt x="3762" y="298"/>
                    <a:pt x="3802" y="309"/>
                    <a:pt x="3828" y="330"/>
                  </a:cubicBezTo>
                  <a:cubicBezTo>
                    <a:pt x="3854" y="351"/>
                    <a:pt x="3868" y="384"/>
                    <a:pt x="3868" y="430"/>
                  </a:cubicBezTo>
                  <a:cubicBezTo>
                    <a:pt x="3868" y="504"/>
                    <a:pt x="3833" y="559"/>
                    <a:pt x="3763" y="596"/>
                  </a:cubicBezTo>
                  <a:cubicBezTo>
                    <a:pt x="3694" y="633"/>
                    <a:pt x="3591" y="651"/>
                    <a:pt x="3455" y="651"/>
                  </a:cubicBezTo>
                  <a:cubicBezTo>
                    <a:pt x="3449" y="678"/>
                    <a:pt x="3447" y="706"/>
                    <a:pt x="3447" y="736"/>
                  </a:cubicBezTo>
                  <a:cubicBezTo>
                    <a:pt x="3447" y="782"/>
                    <a:pt x="3456" y="815"/>
                    <a:pt x="3474" y="836"/>
                  </a:cubicBezTo>
                  <a:cubicBezTo>
                    <a:pt x="3491" y="856"/>
                    <a:pt x="3521" y="867"/>
                    <a:pt x="3561" y="867"/>
                  </a:cubicBezTo>
                  <a:cubicBezTo>
                    <a:pt x="3601" y="867"/>
                    <a:pt x="3637" y="858"/>
                    <a:pt x="3670" y="841"/>
                  </a:cubicBezTo>
                  <a:cubicBezTo>
                    <a:pt x="3702" y="823"/>
                    <a:pt x="3736" y="797"/>
                    <a:pt x="3772" y="760"/>
                  </a:cubicBezTo>
                  <a:lnTo>
                    <a:pt x="3813" y="803"/>
                  </a:lnTo>
                  <a:cubicBezTo>
                    <a:pt x="3771" y="849"/>
                    <a:pt x="3728" y="884"/>
                    <a:pt x="3685" y="908"/>
                  </a:cubicBezTo>
                  <a:cubicBezTo>
                    <a:pt x="3641" y="931"/>
                    <a:pt x="3591" y="943"/>
                    <a:pt x="3534" y="943"/>
                  </a:cubicBezTo>
                  <a:cubicBezTo>
                    <a:pt x="3470" y="943"/>
                    <a:pt x="3422" y="924"/>
                    <a:pt x="3387" y="885"/>
                  </a:cubicBezTo>
                  <a:cubicBezTo>
                    <a:pt x="3353" y="847"/>
                    <a:pt x="3335" y="793"/>
                    <a:pt x="3335" y="725"/>
                  </a:cubicBezTo>
                  <a:cubicBezTo>
                    <a:pt x="3335" y="678"/>
                    <a:pt x="3344" y="628"/>
                    <a:pt x="3360" y="575"/>
                  </a:cubicBezTo>
                  <a:cubicBezTo>
                    <a:pt x="3377" y="522"/>
                    <a:pt x="3402" y="474"/>
                    <a:pt x="3436" y="431"/>
                  </a:cubicBezTo>
                  <a:cubicBezTo>
                    <a:pt x="3470" y="389"/>
                    <a:pt x="3511" y="356"/>
                    <a:pt x="3558" y="333"/>
                  </a:cubicBezTo>
                  <a:cubicBezTo>
                    <a:pt x="3606" y="310"/>
                    <a:pt x="3656" y="298"/>
                    <a:pt x="3710" y="298"/>
                  </a:cubicBezTo>
                  <a:close/>
                  <a:moveTo>
                    <a:pt x="2408" y="298"/>
                  </a:moveTo>
                  <a:cubicBezTo>
                    <a:pt x="2436" y="298"/>
                    <a:pt x="2463" y="301"/>
                    <a:pt x="2487" y="307"/>
                  </a:cubicBezTo>
                  <a:cubicBezTo>
                    <a:pt x="2512" y="314"/>
                    <a:pt x="2537" y="325"/>
                    <a:pt x="2563" y="341"/>
                  </a:cubicBezTo>
                  <a:lnTo>
                    <a:pt x="2623" y="298"/>
                  </a:lnTo>
                  <a:lnTo>
                    <a:pt x="2665" y="308"/>
                  </a:lnTo>
                  <a:lnTo>
                    <a:pt x="2569" y="722"/>
                  </a:lnTo>
                  <a:cubicBezTo>
                    <a:pt x="2559" y="763"/>
                    <a:pt x="2555" y="795"/>
                    <a:pt x="2555" y="818"/>
                  </a:cubicBezTo>
                  <a:cubicBezTo>
                    <a:pt x="2555" y="836"/>
                    <a:pt x="2557" y="848"/>
                    <a:pt x="2563" y="856"/>
                  </a:cubicBezTo>
                  <a:cubicBezTo>
                    <a:pt x="2569" y="864"/>
                    <a:pt x="2578" y="868"/>
                    <a:pt x="2590" y="868"/>
                  </a:cubicBezTo>
                  <a:cubicBezTo>
                    <a:pt x="2603" y="868"/>
                    <a:pt x="2617" y="863"/>
                    <a:pt x="2632" y="852"/>
                  </a:cubicBezTo>
                  <a:cubicBezTo>
                    <a:pt x="2646" y="841"/>
                    <a:pt x="2667" y="821"/>
                    <a:pt x="2694" y="791"/>
                  </a:cubicBezTo>
                  <a:lnTo>
                    <a:pt x="2731" y="828"/>
                  </a:lnTo>
                  <a:cubicBezTo>
                    <a:pt x="2692" y="869"/>
                    <a:pt x="2659" y="899"/>
                    <a:pt x="2631" y="917"/>
                  </a:cubicBezTo>
                  <a:cubicBezTo>
                    <a:pt x="2604" y="934"/>
                    <a:pt x="2574" y="943"/>
                    <a:pt x="2542" y="943"/>
                  </a:cubicBezTo>
                  <a:cubicBezTo>
                    <a:pt x="2515" y="943"/>
                    <a:pt x="2493" y="934"/>
                    <a:pt x="2477" y="916"/>
                  </a:cubicBezTo>
                  <a:cubicBezTo>
                    <a:pt x="2461" y="898"/>
                    <a:pt x="2453" y="875"/>
                    <a:pt x="2453" y="845"/>
                  </a:cubicBezTo>
                  <a:cubicBezTo>
                    <a:pt x="2453" y="821"/>
                    <a:pt x="2458" y="796"/>
                    <a:pt x="2468" y="769"/>
                  </a:cubicBezTo>
                  <a:lnTo>
                    <a:pt x="2459" y="766"/>
                  </a:lnTo>
                  <a:cubicBezTo>
                    <a:pt x="2418" y="827"/>
                    <a:pt x="2378" y="872"/>
                    <a:pt x="2341" y="900"/>
                  </a:cubicBezTo>
                  <a:cubicBezTo>
                    <a:pt x="2303" y="928"/>
                    <a:pt x="2264" y="942"/>
                    <a:pt x="2222" y="942"/>
                  </a:cubicBezTo>
                  <a:cubicBezTo>
                    <a:pt x="2174" y="942"/>
                    <a:pt x="2137" y="924"/>
                    <a:pt x="2111" y="888"/>
                  </a:cubicBezTo>
                  <a:cubicBezTo>
                    <a:pt x="2084" y="852"/>
                    <a:pt x="2071" y="802"/>
                    <a:pt x="2071" y="736"/>
                  </a:cubicBezTo>
                  <a:cubicBezTo>
                    <a:pt x="2071" y="661"/>
                    <a:pt x="2086" y="590"/>
                    <a:pt x="2115" y="521"/>
                  </a:cubicBezTo>
                  <a:cubicBezTo>
                    <a:pt x="2145" y="452"/>
                    <a:pt x="2185" y="397"/>
                    <a:pt x="2236" y="358"/>
                  </a:cubicBezTo>
                  <a:cubicBezTo>
                    <a:pt x="2288" y="318"/>
                    <a:pt x="2345" y="298"/>
                    <a:pt x="2408" y="298"/>
                  </a:cubicBezTo>
                  <a:close/>
                  <a:moveTo>
                    <a:pt x="3002" y="148"/>
                  </a:moveTo>
                  <a:lnTo>
                    <a:pt x="3092" y="148"/>
                  </a:lnTo>
                  <a:lnTo>
                    <a:pt x="3056" y="309"/>
                  </a:lnTo>
                  <a:lnTo>
                    <a:pt x="3254" y="309"/>
                  </a:lnTo>
                  <a:lnTo>
                    <a:pt x="3240" y="375"/>
                  </a:lnTo>
                  <a:lnTo>
                    <a:pt x="3042" y="375"/>
                  </a:lnTo>
                  <a:lnTo>
                    <a:pt x="2984" y="628"/>
                  </a:lnTo>
                  <a:cubicBezTo>
                    <a:pt x="2972" y="677"/>
                    <a:pt x="2965" y="712"/>
                    <a:pt x="2962" y="734"/>
                  </a:cubicBezTo>
                  <a:cubicBezTo>
                    <a:pt x="2959" y="756"/>
                    <a:pt x="2957" y="773"/>
                    <a:pt x="2957" y="786"/>
                  </a:cubicBezTo>
                  <a:cubicBezTo>
                    <a:pt x="2957" y="840"/>
                    <a:pt x="2980" y="867"/>
                    <a:pt x="3025" y="867"/>
                  </a:cubicBezTo>
                  <a:cubicBezTo>
                    <a:pt x="3044" y="867"/>
                    <a:pt x="3064" y="859"/>
                    <a:pt x="3086" y="845"/>
                  </a:cubicBezTo>
                  <a:cubicBezTo>
                    <a:pt x="3107" y="830"/>
                    <a:pt x="3133" y="805"/>
                    <a:pt x="3162" y="770"/>
                  </a:cubicBezTo>
                  <a:lnTo>
                    <a:pt x="3200" y="809"/>
                  </a:lnTo>
                  <a:cubicBezTo>
                    <a:pt x="3162" y="855"/>
                    <a:pt x="3126" y="889"/>
                    <a:pt x="3091" y="910"/>
                  </a:cubicBezTo>
                  <a:cubicBezTo>
                    <a:pt x="3056" y="932"/>
                    <a:pt x="3019" y="943"/>
                    <a:pt x="2981" y="943"/>
                  </a:cubicBezTo>
                  <a:cubicBezTo>
                    <a:pt x="2890" y="943"/>
                    <a:pt x="2845" y="897"/>
                    <a:pt x="2845" y="805"/>
                  </a:cubicBezTo>
                  <a:cubicBezTo>
                    <a:pt x="2845" y="776"/>
                    <a:pt x="2848" y="746"/>
                    <a:pt x="2856" y="713"/>
                  </a:cubicBezTo>
                  <a:lnTo>
                    <a:pt x="2933" y="375"/>
                  </a:lnTo>
                  <a:lnTo>
                    <a:pt x="2823" y="375"/>
                  </a:lnTo>
                  <a:lnTo>
                    <a:pt x="2833" y="330"/>
                  </a:lnTo>
                  <a:cubicBezTo>
                    <a:pt x="2859" y="329"/>
                    <a:pt x="2878" y="327"/>
                    <a:pt x="2891" y="324"/>
                  </a:cubicBezTo>
                  <a:cubicBezTo>
                    <a:pt x="2904" y="321"/>
                    <a:pt x="2916" y="316"/>
                    <a:pt x="2925" y="310"/>
                  </a:cubicBezTo>
                  <a:cubicBezTo>
                    <a:pt x="2933" y="304"/>
                    <a:pt x="2942" y="295"/>
                    <a:pt x="2949" y="284"/>
                  </a:cubicBezTo>
                  <a:cubicBezTo>
                    <a:pt x="2956" y="272"/>
                    <a:pt x="2964" y="258"/>
                    <a:pt x="2970" y="240"/>
                  </a:cubicBezTo>
                  <a:cubicBezTo>
                    <a:pt x="2977" y="223"/>
                    <a:pt x="2988" y="192"/>
                    <a:pt x="3002" y="148"/>
                  </a:cubicBezTo>
                  <a:close/>
                  <a:moveTo>
                    <a:pt x="4915" y="42"/>
                  </a:moveTo>
                  <a:lnTo>
                    <a:pt x="5176" y="42"/>
                  </a:lnTo>
                  <a:lnTo>
                    <a:pt x="5169" y="74"/>
                  </a:lnTo>
                  <a:cubicBezTo>
                    <a:pt x="5152" y="78"/>
                    <a:pt x="5140" y="82"/>
                    <a:pt x="5133" y="86"/>
                  </a:cubicBezTo>
                  <a:cubicBezTo>
                    <a:pt x="5126" y="90"/>
                    <a:pt x="5119" y="97"/>
                    <a:pt x="5114" y="105"/>
                  </a:cubicBezTo>
                  <a:cubicBezTo>
                    <a:pt x="5108" y="114"/>
                    <a:pt x="5102" y="128"/>
                    <a:pt x="5096" y="146"/>
                  </a:cubicBezTo>
                  <a:cubicBezTo>
                    <a:pt x="5090" y="165"/>
                    <a:pt x="5082" y="195"/>
                    <a:pt x="5073" y="237"/>
                  </a:cubicBezTo>
                  <a:lnTo>
                    <a:pt x="4962" y="743"/>
                  </a:lnTo>
                  <a:cubicBezTo>
                    <a:pt x="4956" y="768"/>
                    <a:pt x="4952" y="789"/>
                    <a:pt x="4951" y="804"/>
                  </a:cubicBezTo>
                  <a:cubicBezTo>
                    <a:pt x="4949" y="819"/>
                    <a:pt x="4948" y="832"/>
                    <a:pt x="4948" y="845"/>
                  </a:cubicBezTo>
                  <a:cubicBezTo>
                    <a:pt x="4948" y="864"/>
                    <a:pt x="4953" y="878"/>
                    <a:pt x="4963" y="886"/>
                  </a:cubicBezTo>
                  <a:cubicBezTo>
                    <a:pt x="4973" y="894"/>
                    <a:pt x="4989" y="899"/>
                    <a:pt x="5012" y="901"/>
                  </a:cubicBezTo>
                  <a:lnTo>
                    <a:pt x="5005" y="933"/>
                  </a:lnTo>
                  <a:lnTo>
                    <a:pt x="4744" y="933"/>
                  </a:lnTo>
                  <a:lnTo>
                    <a:pt x="4751" y="901"/>
                  </a:lnTo>
                  <a:cubicBezTo>
                    <a:pt x="4768" y="898"/>
                    <a:pt x="4780" y="894"/>
                    <a:pt x="4788" y="888"/>
                  </a:cubicBezTo>
                  <a:cubicBezTo>
                    <a:pt x="4797" y="882"/>
                    <a:pt x="4804" y="874"/>
                    <a:pt x="4809" y="863"/>
                  </a:cubicBezTo>
                  <a:cubicBezTo>
                    <a:pt x="4815" y="853"/>
                    <a:pt x="4820" y="840"/>
                    <a:pt x="4825" y="825"/>
                  </a:cubicBezTo>
                  <a:cubicBezTo>
                    <a:pt x="4830" y="810"/>
                    <a:pt x="4837" y="781"/>
                    <a:pt x="4846" y="738"/>
                  </a:cubicBezTo>
                  <a:lnTo>
                    <a:pt x="4957" y="236"/>
                  </a:lnTo>
                  <a:cubicBezTo>
                    <a:pt x="4967" y="192"/>
                    <a:pt x="4972" y="157"/>
                    <a:pt x="4972" y="131"/>
                  </a:cubicBezTo>
                  <a:cubicBezTo>
                    <a:pt x="4972" y="110"/>
                    <a:pt x="4966" y="96"/>
                    <a:pt x="4956" y="88"/>
                  </a:cubicBezTo>
                  <a:cubicBezTo>
                    <a:pt x="4946" y="80"/>
                    <a:pt x="4930" y="75"/>
                    <a:pt x="4908" y="74"/>
                  </a:cubicBezTo>
                  <a:lnTo>
                    <a:pt x="4915" y="42"/>
                  </a:lnTo>
                  <a:close/>
                  <a:moveTo>
                    <a:pt x="171" y="42"/>
                  </a:moveTo>
                  <a:lnTo>
                    <a:pt x="432" y="42"/>
                  </a:lnTo>
                  <a:lnTo>
                    <a:pt x="425" y="74"/>
                  </a:lnTo>
                  <a:cubicBezTo>
                    <a:pt x="408" y="78"/>
                    <a:pt x="396" y="82"/>
                    <a:pt x="389" y="86"/>
                  </a:cubicBezTo>
                  <a:cubicBezTo>
                    <a:pt x="382" y="90"/>
                    <a:pt x="375" y="97"/>
                    <a:pt x="370" y="105"/>
                  </a:cubicBezTo>
                  <a:cubicBezTo>
                    <a:pt x="364" y="114"/>
                    <a:pt x="358" y="128"/>
                    <a:pt x="352" y="146"/>
                  </a:cubicBezTo>
                  <a:cubicBezTo>
                    <a:pt x="346" y="165"/>
                    <a:pt x="338" y="195"/>
                    <a:pt x="329" y="237"/>
                  </a:cubicBezTo>
                  <a:lnTo>
                    <a:pt x="190" y="873"/>
                  </a:lnTo>
                  <a:lnTo>
                    <a:pt x="350" y="873"/>
                  </a:lnTo>
                  <a:cubicBezTo>
                    <a:pt x="379" y="873"/>
                    <a:pt x="402" y="870"/>
                    <a:pt x="419" y="864"/>
                  </a:cubicBezTo>
                  <a:cubicBezTo>
                    <a:pt x="436" y="858"/>
                    <a:pt x="452" y="848"/>
                    <a:pt x="467" y="833"/>
                  </a:cubicBezTo>
                  <a:cubicBezTo>
                    <a:pt x="482" y="818"/>
                    <a:pt x="496" y="798"/>
                    <a:pt x="511" y="772"/>
                  </a:cubicBezTo>
                  <a:cubicBezTo>
                    <a:pt x="525" y="747"/>
                    <a:pt x="540" y="715"/>
                    <a:pt x="554" y="676"/>
                  </a:cubicBezTo>
                  <a:lnTo>
                    <a:pt x="618" y="676"/>
                  </a:lnTo>
                  <a:lnTo>
                    <a:pt x="552" y="933"/>
                  </a:lnTo>
                  <a:lnTo>
                    <a:pt x="0" y="933"/>
                  </a:lnTo>
                  <a:lnTo>
                    <a:pt x="7" y="901"/>
                  </a:lnTo>
                  <a:cubicBezTo>
                    <a:pt x="24" y="898"/>
                    <a:pt x="36" y="894"/>
                    <a:pt x="44" y="888"/>
                  </a:cubicBezTo>
                  <a:cubicBezTo>
                    <a:pt x="53" y="882"/>
                    <a:pt x="60" y="874"/>
                    <a:pt x="65" y="863"/>
                  </a:cubicBezTo>
                  <a:cubicBezTo>
                    <a:pt x="71" y="853"/>
                    <a:pt x="76" y="840"/>
                    <a:pt x="81" y="825"/>
                  </a:cubicBezTo>
                  <a:cubicBezTo>
                    <a:pt x="86" y="810"/>
                    <a:pt x="93" y="781"/>
                    <a:pt x="102" y="738"/>
                  </a:cubicBezTo>
                  <a:lnTo>
                    <a:pt x="213" y="236"/>
                  </a:lnTo>
                  <a:cubicBezTo>
                    <a:pt x="223" y="192"/>
                    <a:pt x="228" y="157"/>
                    <a:pt x="228" y="131"/>
                  </a:cubicBezTo>
                  <a:cubicBezTo>
                    <a:pt x="228" y="110"/>
                    <a:pt x="222" y="96"/>
                    <a:pt x="212" y="88"/>
                  </a:cubicBezTo>
                  <a:cubicBezTo>
                    <a:pt x="202" y="80"/>
                    <a:pt x="186" y="75"/>
                    <a:pt x="164" y="74"/>
                  </a:cubicBezTo>
                  <a:lnTo>
                    <a:pt x="171" y="42"/>
                  </a:lnTo>
                  <a:close/>
                  <a:moveTo>
                    <a:pt x="4621" y="0"/>
                  </a:moveTo>
                  <a:lnTo>
                    <a:pt x="4659" y="0"/>
                  </a:lnTo>
                  <a:lnTo>
                    <a:pt x="4497" y="722"/>
                  </a:lnTo>
                  <a:cubicBezTo>
                    <a:pt x="4487" y="765"/>
                    <a:pt x="4483" y="797"/>
                    <a:pt x="4483" y="818"/>
                  </a:cubicBezTo>
                  <a:cubicBezTo>
                    <a:pt x="4483" y="836"/>
                    <a:pt x="4485" y="848"/>
                    <a:pt x="4491" y="856"/>
                  </a:cubicBezTo>
                  <a:cubicBezTo>
                    <a:pt x="4497" y="864"/>
                    <a:pt x="4506" y="868"/>
                    <a:pt x="4518" y="868"/>
                  </a:cubicBezTo>
                  <a:cubicBezTo>
                    <a:pt x="4531" y="868"/>
                    <a:pt x="4545" y="863"/>
                    <a:pt x="4560" y="852"/>
                  </a:cubicBezTo>
                  <a:cubicBezTo>
                    <a:pt x="4574" y="841"/>
                    <a:pt x="4595" y="821"/>
                    <a:pt x="4622" y="791"/>
                  </a:cubicBezTo>
                  <a:lnTo>
                    <a:pt x="4659" y="828"/>
                  </a:lnTo>
                  <a:cubicBezTo>
                    <a:pt x="4619" y="870"/>
                    <a:pt x="4586" y="900"/>
                    <a:pt x="4558" y="917"/>
                  </a:cubicBezTo>
                  <a:cubicBezTo>
                    <a:pt x="4531" y="934"/>
                    <a:pt x="4501" y="943"/>
                    <a:pt x="4470" y="943"/>
                  </a:cubicBezTo>
                  <a:cubicBezTo>
                    <a:pt x="4443" y="943"/>
                    <a:pt x="4421" y="934"/>
                    <a:pt x="4405" y="916"/>
                  </a:cubicBezTo>
                  <a:cubicBezTo>
                    <a:pt x="4389" y="898"/>
                    <a:pt x="4381" y="875"/>
                    <a:pt x="4381" y="845"/>
                  </a:cubicBezTo>
                  <a:cubicBezTo>
                    <a:pt x="4381" y="821"/>
                    <a:pt x="4386" y="796"/>
                    <a:pt x="4396" y="769"/>
                  </a:cubicBezTo>
                  <a:lnTo>
                    <a:pt x="4387" y="766"/>
                  </a:lnTo>
                  <a:cubicBezTo>
                    <a:pt x="4346" y="827"/>
                    <a:pt x="4306" y="872"/>
                    <a:pt x="4269" y="900"/>
                  </a:cubicBezTo>
                  <a:cubicBezTo>
                    <a:pt x="4231" y="928"/>
                    <a:pt x="4192" y="942"/>
                    <a:pt x="4150" y="942"/>
                  </a:cubicBezTo>
                  <a:cubicBezTo>
                    <a:pt x="4102" y="942"/>
                    <a:pt x="4065" y="924"/>
                    <a:pt x="4039" y="888"/>
                  </a:cubicBezTo>
                  <a:cubicBezTo>
                    <a:pt x="4012" y="852"/>
                    <a:pt x="3999" y="802"/>
                    <a:pt x="3999" y="736"/>
                  </a:cubicBezTo>
                  <a:cubicBezTo>
                    <a:pt x="3999" y="661"/>
                    <a:pt x="4014" y="590"/>
                    <a:pt x="4043" y="521"/>
                  </a:cubicBezTo>
                  <a:cubicBezTo>
                    <a:pt x="4073" y="452"/>
                    <a:pt x="4113" y="397"/>
                    <a:pt x="4164" y="358"/>
                  </a:cubicBezTo>
                  <a:cubicBezTo>
                    <a:pt x="4216" y="318"/>
                    <a:pt x="4273" y="298"/>
                    <a:pt x="4336" y="298"/>
                  </a:cubicBezTo>
                  <a:cubicBezTo>
                    <a:pt x="4362" y="298"/>
                    <a:pt x="4387" y="301"/>
                    <a:pt x="4409" y="306"/>
                  </a:cubicBezTo>
                  <a:cubicBezTo>
                    <a:pt x="4432" y="311"/>
                    <a:pt x="4455" y="321"/>
                    <a:pt x="4478" y="334"/>
                  </a:cubicBezTo>
                  <a:lnTo>
                    <a:pt x="4512" y="184"/>
                  </a:lnTo>
                  <a:cubicBezTo>
                    <a:pt x="4515" y="169"/>
                    <a:pt x="4519" y="154"/>
                    <a:pt x="4521" y="136"/>
                  </a:cubicBezTo>
                  <a:cubicBezTo>
                    <a:pt x="4524" y="119"/>
                    <a:pt x="4525" y="104"/>
                    <a:pt x="4525" y="90"/>
                  </a:cubicBezTo>
                  <a:cubicBezTo>
                    <a:pt x="4525" y="77"/>
                    <a:pt x="4523" y="68"/>
                    <a:pt x="4518" y="61"/>
                  </a:cubicBezTo>
                  <a:cubicBezTo>
                    <a:pt x="4513" y="54"/>
                    <a:pt x="4506" y="49"/>
                    <a:pt x="4497" y="46"/>
                  </a:cubicBezTo>
                  <a:cubicBezTo>
                    <a:pt x="4488" y="43"/>
                    <a:pt x="4472" y="41"/>
                    <a:pt x="4449" y="40"/>
                  </a:cubicBezTo>
                  <a:lnTo>
                    <a:pt x="4457" y="6"/>
                  </a:lnTo>
                  <a:lnTo>
                    <a:pt x="462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51" name="Freeform 145">
              <a:extLst>
                <a:ext uri="{FF2B5EF4-FFF2-40B4-BE49-F238E27FC236}">
                  <a16:creationId xmlns:a16="http://schemas.microsoft.com/office/drawing/2014/main" id="{5D3EC48F-4B58-679E-DC1E-F8ECAABA354E}"/>
                </a:ext>
              </a:extLst>
            </p:cNvPr>
            <p:cNvSpPr>
              <a:spLocks noEditPoints="1"/>
            </p:cNvSpPr>
            <p:nvPr/>
          </p:nvSpPr>
          <p:spPr bwMode="auto">
            <a:xfrm>
              <a:off x="5665788" y="4676775"/>
              <a:ext cx="1973263" cy="236537"/>
            </a:xfrm>
            <a:custGeom>
              <a:avLst/>
              <a:gdLst>
                <a:gd name="T0" fmla="*/ 4982 w 5180"/>
                <a:gd name="T1" fmla="*/ 0 h 619"/>
                <a:gd name="T2" fmla="*/ 5129 w 5180"/>
                <a:gd name="T3" fmla="*/ 109 h 619"/>
                <a:gd name="T4" fmla="*/ 5180 w 5180"/>
                <a:gd name="T5" fmla="*/ 310 h 619"/>
                <a:gd name="T6" fmla="*/ 5129 w 5180"/>
                <a:gd name="T7" fmla="*/ 511 h 619"/>
                <a:gd name="T8" fmla="*/ 4982 w 5180"/>
                <a:gd name="T9" fmla="*/ 619 h 619"/>
                <a:gd name="T10" fmla="*/ 4974 w 5180"/>
                <a:gd name="T11" fmla="*/ 594 h 619"/>
                <a:gd name="T12" fmla="*/ 5087 w 5180"/>
                <a:gd name="T13" fmla="*/ 495 h 619"/>
                <a:gd name="T14" fmla="*/ 5123 w 5180"/>
                <a:gd name="T15" fmla="*/ 307 h 619"/>
                <a:gd name="T16" fmla="*/ 5087 w 5180"/>
                <a:gd name="T17" fmla="*/ 123 h 619"/>
                <a:gd name="T18" fmla="*/ 4973 w 5180"/>
                <a:gd name="T19" fmla="*/ 25 h 619"/>
                <a:gd name="T20" fmla="*/ 4982 w 5180"/>
                <a:gd name="T21" fmla="*/ 0 h 619"/>
                <a:gd name="T22" fmla="*/ 197 w 5180"/>
                <a:gd name="T23" fmla="*/ 0 h 619"/>
                <a:gd name="T24" fmla="*/ 206 w 5180"/>
                <a:gd name="T25" fmla="*/ 25 h 619"/>
                <a:gd name="T26" fmla="*/ 93 w 5180"/>
                <a:gd name="T27" fmla="*/ 123 h 619"/>
                <a:gd name="T28" fmla="*/ 56 w 5180"/>
                <a:gd name="T29" fmla="*/ 307 h 619"/>
                <a:gd name="T30" fmla="*/ 93 w 5180"/>
                <a:gd name="T31" fmla="*/ 495 h 619"/>
                <a:gd name="T32" fmla="*/ 205 w 5180"/>
                <a:gd name="T33" fmla="*/ 594 h 619"/>
                <a:gd name="T34" fmla="*/ 197 w 5180"/>
                <a:gd name="T35" fmla="*/ 619 h 619"/>
                <a:gd name="T36" fmla="*/ 51 w 5180"/>
                <a:gd name="T37" fmla="*/ 511 h 619"/>
                <a:gd name="T38" fmla="*/ 0 w 5180"/>
                <a:gd name="T39" fmla="*/ 310 h 619"/>
                <a:gd name="T40" fmla="*/ 51 w 5180"/>
                <a:gd name="T41" fmla="*/ 109 h 619"/>
                <a:gd name="T42" fmla="*/ 197 w 5180"/>
                <a:gd name="T43"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0" h="619">
                  <a:moveTo>
                    <a:pt x="4982" y="0"/>
                  </a:moveTo>
                  <a:cubicBezTo>
                    <a:pt x="5046" y="17"/>
                    <a:pt x="5095" y="53"/>
                    <a:pt x="5129" y="109"/>
                  </a:cubicBezTo>
                  <a:cubicBezTo>
                    <a:pt x="5163" y="164"/>
                    <a:pt x="5180" y="231"/>
                    <a:pt x="5180" y="310"/>
                  </a:cubicBezTo>
                  <a:cubicBezTo>
                    <a:pt x="5180" y="388"/>
                    <a:pt x="5163" y="456"/>
                    <a:pt x="5129" y="511"/>
                  </a:cubicBezTo>
                  <a:cubicBezTo>
                    <a:pt x="5095" y="566"/>
                    <a:pt x="5046" y="602"/>
                    <a:pt x="4982" y="619"/>
                  </a:cubicBezTo>
                  <a:lnTo>
                    <a:pt x="4974" y="594"/>
                  </a:lnTo>
                  <a:cubicBezTo>
                    <a:pt x="5025" y="577"/>
                    <a:pt x="5062" y="544"/>
                    <a:pt x="5087" y="495"/>
                  </a:cubicBezTo>
                  <a:cubicBezTo>
                    <a:pt x="5111" y="445"/>
                    <a:pt x="5123" y="383"/>
                    <a:pt x="5123" y="307"/>
                  </a:cubicBezTo>
                  <a:cubicBezTo>
                    <a:pt x="5123" y="233"/>
                    <a:pt x="5111" y="172"/>
                    <a:pt x="5087" y="123"/>
                  </a:cubicBezTo>
                  <a:cubicBezTo>
                    <a:pt x="5062" y="75"/>
                    <a:pt x="5025" y="42"/>
                    <a:pt x="4973" y="25"/>
                  </a:cubicBezTo>
                  <a:lnTo>
                    <a:pt x="4982" y="0"/>
                  </a:lnTo>
                  <a:close/>
                  <a:moveTo>
                    <a:pt x="197" y="0"/>
                  </a:moveTo>
                  <a:lnTo>
                    <a:pt x="206" y="25"/>
                  </a:lnTo>
                  <a:cubicBezTo>
                    <a:pt x="155" y="42"/>
                    <a:pt x="117" y="75"/>
                    <a:pt x="93" y="123"/>
                  </a:cubicBezTo>
                  <a:cubicBezTo>
                    <a:pt x="68" y="172"/>
                    <a:pt x="56" y="233"/>
                    <a:pt x="56" y="307"/>
                  </a:cubicBezTo>
                  <a:cubicBezTo>
                    <a:pt x="56" y="383"/>
                    <a:pt x="68" y="445"/>
                    <a:pt x="93" y="495"/>
                  </a:cubicBezTo>
                  <a:cubicBezTo>
                    <a:pt x="117" y="544"/>
                    <a:pt x="155" y="577"/>
                    <a:pt x="205" y="594"/>
                  </a:cubicBezTo>
                  <a:lnTo>
                    <a:pt x="197" y="619"/>
                  </a:lnTo>
                  <a:cubicBezTo>
                    <a:pt x="133" y="602"/>
                    <a:pt x="85" y="566"/>
                    <a:pt x="51" y="511"/>
                  </a:cubicBezTo>
                  <a:cubicBezTo>
                    <a:pt x="17" y="456"/>
                    <a:pt x="0" y="388"/>
                    <a:pt x="0" y="310"/>
                  </a:cubicBezTo>
                  <a:cubicBezTo>
                    <a:pt x="0" y="231"/>
                    <a:pt x="17" y="164"/>
                    <a:pt x="51" y="109"/>
                  </a:cubicBezTo>
                  <a:cubicBezTo>
                    <a:pt x="85" y="53"/>
                    <a:pt x="134" y="17"/>
                    <a:pt x="197"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52" name="Freeform 146">
              <a:extLst>
                <a:ext uri="{FF2B5EF4-FFF2-40B4-BE49-F238E27FC236}">
                  <a16:creationId xmlns:a16="http://schemas.microsoft.com/office/drawing/2014/main" id="{80575C7B-A736-CD0D-2F50-28202BFEF057}"/>
                </a:ext>
              </a:extLst>
            </p:cNvPr>
            <p:cNvSpPr>
              <a:spLocks/>
            </p:cNvSpPr>
            <p:nvPr/>
          </p:nvSpPr>
          <p:spPr bwMode="auto">
            <a:xfrm>
              <a:off x="5759450" y="4697413"/>
              <a:ext cx="146050" cy="173037"/>
            </a:xfrm>
            <a:custGeom>
              <a:avLst/>
              <a:gdLst>
                <a:gd name="T0" fmla="*/ 7 w 764"/>
                <a:gd name="T1" fmla="*/ 0 h 901"/>
                <a:gd name="T2" fmla="*/ 277 w 764"/>
                <a:gd name="T3" fmla="*/ 0 h 901"/>
                <a:gd name="T4" fmla="*/ 270 w 764"/>
                <a:gd name="T5" fmla="*/ 32 h 901"/>
                <a:gd name="T6" fmla="*/ 225 w 764"/>
                <a:gd name="T7" fmla="*/ 49 h 901"/>
                <a:gd name="T8" fmla="*/ 203 w 764"/>
                <a:gd name="T9" fmla="*/ 87 h 901"/>
                <a:gd name="T10" fmla="*/ 196 w 764"/>
                <a:gd name="T11" fmla="*/ 153 h 901"/>
                <a:gd name="T12" fmla="*/ 198 w 764"/>
                <a:gd name="T13" fmla="*/ 212 h 901"/>
                <a:gd name="T14" fmla="*/ 216 w 764"/>
                <a:gd name="T15" fmla="*/ 689 h 901"/>
                <a:gd name="T16" fmla="*/ 216 w 764"/>
                <a:gd name="T17" fmla="*/ 741 h 901"/>
                <a:gd name="T18" fmla="*/ 223 w 764"/>
                <a:gd name="T19" fmla="*/ 741 h 901"/>
                <a:gd name="T20" fmla="*/ 505 w 764"/>
                <a:gd name="T21" fmla="*/ 232 h 901"/>
                <a:gd name="T22" fmla="*/ 542 w 764"/>
                <a:gd name="T23" fmla="*/ 154 h 901"/>
                <a:gd name="T24" fmla="*/ 555 w 764"/>
                <a:gd name="T25" fmla="*/ 97 h 901"/>
                <a:gd name="T26" fmla="*/ 490 w 764"/>
                <a:gd name="T27" fmla="*/ 32 h 901"/>
                <a:gd name="T28" fmla="*/ 497 w 764"/>
                <a:gd name="T29" fmla="*/ 0 h 901"/>
                <a:gd name="T30" fmla="*/ 764 w 764"/>
                <a:gd name="T31" fmla="*/ 0 h 901"/>
                <a:gd name="T32" fmla="*/ 756 w 764"/>
                <a:gd name="T33" fmla="*/ 32 h 901"/>
                <a:gd name="T34" fmla="*/ 723 w 764"/>
                <a:gd name="T35" fmla="*/ 46 h 901"/>
                <a:gd name="T36" fmla="*/ 687 w 764"/>
                <a:gd name="T37" fmla="*/ 81 h 901"/>
                <a:gd name="T38" fmla="*/ 625 w 764"/>
                <a:gd name="T39" fmla="*/ 178 h 901"/>
                <a:gd name="T40" fmla="*/ 208 w 764"/>
                <a:gd name="T41" fmla="*/ 901 h 901"/>
                <a:gd name="T42" fmla="*/ 121 w 764"/>
                <a:gd name="T43" fmla="*/ 901 h 901"/>
                <a:gd name="T44" fmla="*/ 77 w 764"/>
                <a:gd name="T45" fmla="*/ 174 h 901"/>
                <a:gd name="T46" fmla="*/ 68 w 764"/>
                <a:gd name="T47" fmla="*/ 101 h 901"/>
                <a:gd name="T48" fmla="*/ 46 w 764"/>
                <a:gd name="T49" fmla="*/ 54 h 901"/>
                <a:gd name="T50" fmla="*/ 0 w 764"/>
                <a:gd name="T51" fmla="*/ 32 h 901"/>
                <a:gd name="T52" fmla="*/ 7 w 764"/>
                <a:gd name="T53"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4" h="901">
                  <a:moveTo>
                    <a:pt x="7" y="0"/>
                  </a:moveTo>
                  <a:lnTo>
                    <a:pt x="277" y="0"/>
                  </a:lnTo>
                  <a:lnTo>
                    <a:pt x="270" y="32"/>
                  </a:lnTo>
                  <a:cubicBezTo>
                    <a:pt x="251" y="34"/>
                    <a:pt x="236" y="40"/>
                    <a:pt x="225" y="49"/>
                  </a:cubicBezTo>
                  <a:cubicBezTo>
                    <a:pt x="214" y="58"/>
                    <a:pt x="207" y="71"/>
                    <a:pt x="203" y="87"/>
                  </a:cubicBezTo>
                  <a:cubicBezTo>
                    <a:pt x="198" y="104"/>
                    <a:pt x="196" y="125"/>
                    <a:pt x="196" y="153"/>
                  </a:cubicBezTo>
                  <a:cubicBezTo>
                    <a:pt x="196" y="159"/>
                    <a:pt x="197" y="179"/>
                    <a:pt x="198" y="212"/>
                  </a:cubicBezTo>
                  <a:lnTo>
                    <a:pt x="216" y="689"/>
                  </a:lnTo>
                  <a:lnTo>
                    <a:pt x="216" y="741"/>
                  </a:lnTo>
                  <a:lnTo>
                    <a:pt x="223" y="741"/>
                  </a:lnTo>
                  <a:lnTo>
                    <a:pt x="505" y="232"/>
                  </a:lnTo>
                  <a:cubicBezTo>
                    <a:pt x="522" y="202"/>
                    <a:pt x="534" y="176"/>
                    <a:pt x="542" y="154"/>
                  </a:cubicBezTo>
                  <a:cubicBezTo>
                    <a:pt x="551" y="133"/>
                    <a:pt x="555" y="114"/>
                    <a:pt x="555" y="97"/>
                  </a:cubicBezTo>
                  <a:cubicBezTo>
                    <a:pt x="555" y="61"/>
                    <a:pt x="533" y="39"/>
                    <a:pt x="490" y="32"/>
                  </a:cubicBezTo>
                  <a:lnTo>
                    <a:pt x="497" y="0"/>
                  </a:lnTo>
                  <a:lnTo>
                    <a:pt x="764" y="0"/>
                  </a:lnTo>
                  <a:lnTo>
                    <a:pt x="756" y="32"/>
                  </a:lnTo>
                  <a:cubicBezTo>
                    <a:pt x="745" y="34"/>
                    <a:pt x="733" y="38"/>
                    <a:pt x="723" y="46"/>
                  </a:cubicBezTo>
                  <a:cubicBezTo>
                    <a:pt x="712" y="53"/>
                    <a:pt x="700" y="65"/>
                    <a:pt x="687" y="81"/>
                  </a:cubicBezTo>
                  <a:cubicBezTo>
                    <a:pt x="674" y="98"/>
                    <a:pt x="653" y="130"/>
                    <a:pt x="625" y="178"/>
                  </a:cubicBezTo>
                  <a:lnTo>
                    <a:pt x="208" y="901"/>
                  </a:lnTo>
                  <a:lnTo>
                    <a:pt x="121" y="901"/>
                  </a:lnTo>
                  <a:lnTo>
                    <a:pt x="77" y="174"/>
                  </a:lnTo>
                  <a:cubicBezTo>
                    <a:pt x="76" y="145"/>
                    <a:pt x="72" y="121"/>
                    <a:pt x="68" y="101"/>
                  </a:cubicBezTo>
                  <a:cubicBezTo>
                    <a:pt x="63" y="81"/>
                    <a:pt x="56" y="65"/>
                    <a:pt x="46" y="54"/>
                  </a:cubicBezTo>
                  <a:cubicBezTo>
                    <a:pt x="37" y="42"/>
                    <a:pt x="21" y="35"/>
                    <a:pt x="0" y="32"/>
                  </a:cubicBez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53" name="Freeform 147">
              <a:extLst>
                <a:ext uri="{FF2B5EF4-FFF2-40B4-BE49-F238E27FC236}">
                  <a16:creationId xmlns:a16="http://schemas.microsoft.com/office/drawing/2014/main" id="{5040BD59-C708-ACBC-5B20-4108CEA37E6C}"/>
                </a:ext>
              </a:extLst>
            </p:cNvPr>
            <p:cNvSpPr>
              <a:spLocks noEditPoints="1"/>
            </p:cNvSpPr>
            <p:nvPr/>
          </p:nvSpPr>
          <p:spPr bwMode="auto">
            <a:xfrm>
              <a:off x="5881688" y="4794250"/>
              <a:ext cx="63500" cy="125412"/>
            </a:xfrm>
            <a:custGeom>
              <a:avLst/>
              <a:gdLst>
                <a:gd name="T0" fmla="*/ 92 w 332"/>
                <a:gd name="T1" fmla="*/ 547 h 658"/>
                <a:gd name="T2" fmla="*/ 187 w 332"/>
                <a:gd name="T3" fmla="*/ 547 h 658"/>
                <a:gd name="T4" fmla="*/ 187 w 332"/>
                <a:gd name="T5" fmla="*/ 658 h 658"/>
                <a:gd name="T6" fmla="*/ 92 w 332"/>
                <a:gd name="T7" fmla="*/ 658 h 658"/>
                <a:gd name="T8" fmla="*/ 92 w 332"/>
                <a:gd name="T9" fmla="*/ 547 h 658"/>
                <a:gd name="T10" fmla="*/ 166 w 332"/>
                <a:gd name="T11" fmla="*/ 0 h 658"/>
                <a:gd name="T12" fmla="*/ 261 w 332"/>
                <a:gd name="T13" fmla="*/ 17 h 658"/>
                <a:gd name="T14" fmla="*/ 315 w 332"/>
                <a:gd name="T15" fmla="*/ 63 h 658"/>
                <a:gd name="T16" fmla="*/ 332 w 332"/>
                <a:gd name="T17" fmla="*/ 132 h 658"/>
                <a:gd name="T18" fmla="*/ 329 w 332"/>
                <a:gd name="T19" fmla="*/ 167 h 658"/>
                <a:gd name="T20" fmla="*/ 318 w 332"/>
                <a:gd name="T21" fmla="*/ 200 h 658"/>
                <a:gd name="T22" fmla="*/ 300 w 332"/>
                <a:gd name="T23" fmla="*/ 232 h 658"/>
                <a:gd name="T24" fmla="*/ 275 w 332"/>
                <a:gd name="T25" fmla="*/ 265 h 658"/>
                <a:gd name="T26" fmla="*/ 228 w 332"/>
                <a:gd name="T27" fmla="*/ 321 h 658"/>
                <a:gd name="T28" fmla="*/ 191 w 332"/>
                <a:gd name="T29" fmla="*/ 369 h 658"/>
                <a:gd name="T30" fmla="*/ 175 w 332"/>
                <a:gd name="T31" fmla="*/ 403 h 658"/>
                <a:gd name="T32" fmla="*/ 170 w 332"/>
                <a:gd name="T33" fmla="*/ 447 h 658"/>
                <a:gd name="T34" fmla="*/ 170 w 332"/>
                <a:gd name="T35" fmla="*/ 459 h 658"/>
                <a:gd name="T36" fmla="*/ 106 w 332"/>
                <a:gd name="T37" fmla="*/ 459 h 658"/>
                <a:gd name="T38" fmla="*/ 106 w 332"/>
                <a:gd name="T39" fmla="*/ 443 h 658"/>
                <a:gd name="T40" fmla="*/ 109 w 332"/>
                <a:gd name="T41" fmla="*/ 412 h 658"/>
                <a:gd name="T42" fmla="*/ 117 w 332"/>
                <a:gd name="T43" fmla="*/ 386 h 658"/>
                <a:gd name="T44" fmla="*/ 136 w 332"/>
                <a:gd name="T45" fmla="*/ 354 h 658"/>
                <a:gd name="T46" fmla="*/ 172 w 332"/>
                <a:gd name="T47" fmla="*/ 306 h 658"/>
                <a:gd name="T48" fmla="*/ 211 w 332"/>
                <a:gd name="T49" fmla="*/ 249 h 658"/>
                <a:gd name="T50" fmla="*/ 230 w 332"/>
                <a:gd name="T51" fmla="*/ 204 h 658"/>
                <a:gd name="T52" fmla="*/ 236 w 332"/>
                <a:gd name="T53" fmla="*/ 151 h 658"/>
                <a:gd name="T54" fmla="*/ 226 w 332"/>
                <a:gd name="T55" fmla="*/ 89 h 658"/>
                <a:gd name="T56" fmla="*/ 198 w 332"/>
                <a:gd name="T57" fmla="*/ 50 h 658"/>
                <a:gd name="T58" fmla="*/ 156 w 332"/>
                <a:gd name="T59" fmla="*/ 38 h 658"/>
                <a:gd name="T60" fmla="*/ 96 w 332"/>
                <a:gd name="T61" fmla="*/ 60 h 658"/>
                <a:gd name="T62" fmla="*/ 64 w 332"/>
                <a:gd name="T63" fmla="*/ 127 h 658"/>
                <a:gd name="T64" fmla="*/ 0 w 332"/>
                <a:gd name="T65" fmla="*/ 127 h 658"/>
                <a:gd name="T66" fmla="*/ 0 w 332"/>
                <a:gd name="T67" fmla="*/ 49 h 658"/>
                <a:gd name="T68" fmla="*/ 92 w 332"/>
                <a:gd name="T69" fmla="*/ 10 h 658"/>
                <a:gd name="T70" fmla="*/ 166 w 332"/>
                <a:gd name="T7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2" h="658">
                  <a:moveTo>
                    <a:pt x="92" y="547"/>
                  </a:moveTo>
                  <a:lnTo>
                    <a:pt x="187" y="547"/>
                  </a:lnTo>
                  <a:lnTo>
                    <a:pt x="187" y="658"/>
                  </a:lnTo>
                  <a:lnTo>
                    <a:pt x="92" y="658"/>
                  </a:lnTo>
                  <a:lnTo>
                    <a:pt x="92" y="547"/>
                  </a:lnTo>
                  <a:close/>
                  <a:moveTo>
                    <a:pt x="166" y="0"/>
                  </a:moveTo>
                  <a:cubicBezTo>
                    <a:pt x="205" y="0"/>
                    <a:pt x="236" y="5"/>
                    <a:pt x="261" y="17"/>
                  </a:cubicBezTo>
                  <a:cubicBezTo>
                    <a:pt x="286" y="28"/>
                    <a:pt x="304" y="44"/>
                    <a:pt x="315" y="63"/>
                  </a:cubicBezTo>
                  <a:cubicBezTo>
                    <a:pt x="327" y="83"/>
                    <a:pt x="332" y="106"/>
                    <a:pt x="332" y="132"/>
                  </a:cubicBezTo>
                  <a:cubicBezTo>
                    <a:pt x="332" y="145"/>
                    <a:pt x="331" y="157"/>
                    <a:pt x="329" y="167"/>
                  </a:cubicBezTo>
                  <a:cubicBezTo>
                    <a:pt x="326" y="178"/>
                    <a:pt x="323" y="189"/>
                    <a:pt x="318" y="200"/>
                  </a:cubicBezTo>
                  <a:cubicBezTo>
                    <a:pt x="313" y="210"/>
                    <a:pt x="307" y="221"/>
                    <a:pt x="300" y="232"/>
                  </a:cubicBezTo>
                  <a:cubicBezTo>
                    <a:pt x="293" y="243"/>
                    <a:pt x="284" y="254"/>
                    <a:pt x="275" y="265"/>
                  </a:cubicBezTo>
                  <a:cubicBezTo>
                    <a:pt x="266" y="276"/>
                    <a:pt x="250" y="295"/>
                    <a:pt x="228" y="321"/>
                  </a:cubicBezTo>
                  <a:cubicBezTo>
                    <a:pt x="211" y="341"/>
                    <a:pt x="199" y="357"/>
                    <a:pt x="191" y="369"/>
                  </a:cubicBezTo>
                  <a:cubicBezTo>
                    <a:pt x="184" y="381"/>
                    <a:pt x="178" y="392"/>
                    <a:pt x="175" y="403"/>
                  </a:cubicBezTo>
                  <a:cubicBezTo>
                    <a:pt x="172" y="415"/>
                    <a:pt x="170" y="429"/>
                    <a:pt x="170" y="447"/>
                  </a:cubicBezTo>
                  <a:lnTo>
                    <a:pt x="170" y="459"/>
                  </a:lnTo>
                  <a:lnTo>
                    <a:pt x="106" y="459"/>
                  </a:lnTo>
                  <a:lnTo>
                    <a:pt x="106" y="443"/>
                  </a:lnTo>
                  <a:cubicBezTo>
                    <a:pt x="106" y="430"/>
                    <a:pt x="107" y="420"/>
                    <a:pt x="109" y="412"/>
                  </a:cubicBezTo>
                  <a:cubicBezTo>
                    <a:pt x="110" y="404"/>
                    <a:pt x="113" y="395"/>
                    <a:pt x="117" y="386"/>
                  </a:cubicBezTo>
                  <a:cubicBezTo>
                    <a:pt x="121" y="377"/>
                    <a:pt x="127" y="366"/>
                    <a:pt x="136" y="354"/>
                  </a:cubicBezTo>
                  <a:cubicBezTo>
                    <a:pt x="144" y="342"/>
                    <a:pt x="156" y="326"/>
                    <a:pt x="172" y="306"/>
                  </a:cubicBezTo>
                  <a:cubicBezTo>
                    <a:pt x="190" y="283"/>
                    <a:pt x="203" y="264"/>
                    <a:pt x="211" y="249"/>
                  </a:cubicBezTo>
                  <a:cubicBezTo>
                    <a:pt x="220" y="235"/>
                    <a:pt x="226" y="219"/>
                    <a:pt x="230" y="204"/>
                  </a:cubicBezTo>
                  <a:cubicBezTo>
                    <a:pt x="234" y="188"/>
                    <a:pt x="236" y="170"/>
                    <a:pt x="236" y="151"/>
                  </a:cubicBezTo>
                  <a:cubicBezTo>
                    <a:pt x="236" y="127"/>
                    <a:pt x="233" y="106"/>
                    <a:pt x="226" y="89"/>
                  </a:cubicBezTo>
                  <a:cubicBezTo>
                    <a:pt x="219" y="72"/>
                    <a:pt x="210" y="59"/>
                    <a:pt x="198" y="50"/>
                  </a:cubicBezTo>
                  <a:cubicBezTo>
                    <a:pt x="186" y="42"/>
                    <a:pt x="172" y="38"/>
                    <a:pt x="156" y="38"/>
                  </a:cubicBezTo>
                  <a:cubicBezTo>
                    <a:pt x="131" y="38"/>
                    <a:pt x="111" y="45"/>
                    <a:pt x="96" y="60"/>
                  </a:cubicBezTo>
                  <a:cubicBezTo>
                    <a:pt x="81" y="75"/>
                    <a:pt x="70" y="97"/>
                    <a:pt x="64" y="127"/>
                  </a:cubicBezTo>
                  <a:lnTo>
                    <a:pt x="0" y="127"/>
                  </a:lnTo>
                  <a:lnTo>
                    <a:pt x="0" y="49"/>
                  </a:lnTo>
                  <a:cubicBezTo>
                    <a:pt x="36" y="31"/>
                    <a:pt x="67" y="18"/>
                    <a:pt x="92" y="10"/>
                  </a:cubicBezTo>
                  <a:cubicBezTo>
                    <a:pt x="117" y="3"/>
                    <a:pt x="142" y="0"/>
                    <a:pt x="16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54" name="Freeform 148">
              <a:extLst>
                <a:ext uri="{FF2B5EF4-FFF2-40B4-BE49-F238E27FC236}">
                  <a16:creationId xmlns:a16="http://schemas.microsoft.com/office/drawing/2014/main" id="{66E8C5C7-83E3-E719-C6E2-37D0C46F2566}"/>
                </a:ext>
              </a:extLst>
            </p:cNvPr>
            <p:cNvSpPr>
              <a:spLocks/>
            </p:cNvSpPr>
            <p:nvPr/>
          </p:nvSpPr>
          <p:spPr bwMode="auto">
            <a:xfrm>
              <a:off x="5965825" y="4838700"/>
              <a:ext cx="36513" cy="63500"/>
            </a:xfrm>
            <a:custGeom>
              <a:avLst/>
              <a:gdLst>
                <a:gd name="T0" fmla="*/ 72 w 195"/>
                <a:gd name="T1" fmla="*/ 0 h 332"/>
                <a:gd name="T2" fmla="*/ 186 w 195"/>
                <a:gd name="T3" fmla="*/ 0 h 332"/>
                <a:gd name="T4" fmla="*/ 195 w 195"/>
                <a:gd name="T5" fmla="*/ 90 h 332"/>
                <a:gd name="T6" fmla="*/ 180 w 195"/>
                <a:gd name="T7" fmla="*/ 174 h 332"/>
                <a:gd name="T8" fmla="*/ 130 w 195"/>
                <a:gd name="T9" fmla="*/ 249 h 332"/>
                <a:gd name="T10" fmla="*/ 36 w 195"/>
                <a:gd name="T11" fmla="*/ 332 h 332"/>
                <a:gd name="T12" fmla="*/ 0 w 195"/>
                <a:gd name="T13" fmla="*/ 292 h 332"/>
                <a:gd name="T14" fmla="*/ 49 w 195"/>
                <a:gd name="T15" fmla="*/ 235 h 332"/>
                <a:gd name="T16" fmla="*/ 70 w 195"/>
                <a:gd name="T17" fmla="*/ 178 h 332"/>
                <a:gd name="T18" fmla="*/ 77 w 195"/>
                <a:gd name="T19" fmla="*/ 98 h 332"/>
                <a:gd name="T20" fmla="*/ 72 w 195"/>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2">
                  <a:moveTo>
                    <a:pt x="72" y="0"/>
                  </a:moveTo>
                  <a:lnTo>
                    <a:pt x="186" y="0"/>
                  </a:lnTo>
                  <a:cubicBezTo>
                    <a:pt x="192" y="31"/>
                    <a:pt x="195" y="61"/>
                    <a:pt x="195" y="90"/>
                  </a:cubicBezTo>
                  <a:cubicBezTo>
                    <a:pt x="195" y="121"/>
                    <a:pt x="190" y="149"/>
                    <a:pt x="180" y="174"/>
                  </a:cubicBezTo>
                  <a:cubicBezTo>
                    <a:pt x="169" y="199"/>
                    <a:pt x="153" y="224"/>
                    <a:pt x="130" y="249"/>
                  </a:cubicBezTo>
                  <a:cubicBezTo>
                    <a:pt x="107" y="274"/>
                    <a:pt x="76" y="302"/>
                    <a:pt x="36" y="332"/>
                  </a:cubicBezTo>
                  <a:lnTo>
                    <a:pt x="0" y="292"/>
                  </a:lnTo>
                  <a:cubicBezTo>
                    <a:pt x="23" y="271"/>
                    <a:pt x="39" y="252"/>
                    <a:pt x="49" y="235"/>
                  </a:cubicBezTo>
                  <a:cubicBezTo>
                    <a:pt x="59" y="219"/>
                    <a:pt x="66" y="200"/>
                    <a:pt x="70" y="178"/>
                  </a:cubicBezTo>
                  <a:cubicBezTo>
                    <a:pt x="75" y="157"/>
                    <a:pt x="77" y="130"/>
                    <a:pt x="77" y="98"/>
                  </a:cubicBezTo>
                  <a:cubicBezTo>
                    <a:pt x="77" y="65"/>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55" name="Freeform 149">
              <a:extLst>
                <a:ext uri="{FF2B5EF4-FFF2-40B4-BE49-F238E27FC236}">
                  <a16:creationId xmlns:a16="http://schemas.microsoft.com/office/drawing/2014/main" id="{E6C1A742-BC82-812D-8577-BAA8ED7B862B}"/>
                </a:ext>
              </a:extLst>
            </p:cNvPr>
            <p:cNvSpPr>
              <a:spLocks noEditPoints="1"/>
            </p:cNvSpPr>
            <p:nvPr/>
          </p:nvSpPr>
          <p:spPr bwMode="auto">
            <a:xfrm>
              <a:off x="6076950" y="4689475"/>
              <a:ext cx="1466850" cy="180975"/>
            </a:xfrm>
            <a:custGeom>
              <a:avLst/>
              <a:gdLst>
                <a:gd name="T0" fmla="*/ 3471 w 3849"/>
                <a:gd name="T1" fmla="*/ 186 h 472"/>
                <a:gd name="T2" fmla="*/ 2731 w 3849"/>
                <a:gd name="T3" fmla="*/ 433 h 472"/>
                <a:gd name="T4" fmla="*/ 2844 w 3849"/>
                <a:gd name="T5" fmla="*/ 187 h 472"/>
                <a:gd name="T6" fmla="*/ 1731 w 3849"/>
                <a:gd name="T7" fmla="*/ 433 h 472"/>
                <a:gd name="T8" fmla="*/ 1848 w 3849"/>
                <a:gd name="T9" fmla="*/ 268 h 472"/>
                <a:gd name="T10" fmla="*/ 1445 w 3849"/>
                <a:gd name="T11" fmla="*/ 290 h 472"/>
                <a:gd name="T12" fmla="*/ 898 w 3849"/>
                <a:gd name="T13" fmla="*/ 361 h 472"/>
                <a:gd name="T14" fmla="*/ 927 w 3849"/>
                <a:gd name="T15" fmla="*/ 460 h 472"/>
                <a:gd name="T16" fmla="*/ 870 w 3849"/>
                <a:gd name="T17" fmla="*/ 178 h 472"/>
                <a:gd name="T18" fmla="*/ 3834 w 3849"/>
                <a:gd name="T19" fmla="*/ 234 h 472"/>
                <a:gd name="T20" fmla="*/ 3703 w 3849"/>
                <a:gd name="T21" fmla="*/ 263 h 472"/>
                <a:gd name="T22" fmla="*/ 3750 w 3849"/>
                <a:gd name="T23" fmla="*/ 462 h 472"/>
                <a:gd name="T24" fmla="*/ 3689 w 3849"/>
                <a:gd name="T25" fmla="*/ 446 h 472"/>
                <a:gd name="T26" fmla="*/ 3638 w 3849"/>
                <a:gd name="T27" fmla="*/ 268 h 472"/>
                <a:gd name="T28" fmla="*/ 3535 w 3849"/>
                <a:gd name="T29" fmla="*/ 215 h 472"/>
                <a:gd name="T30" fmla="*/ 3487 w 3849"/>
                <a:gd name="T31" fmla="*/ 380 h 472"/>
                <a:gd name="T32" fmla="*/ 3319 w 3849"/>
                <a:gd name="T33" fmla="*/ 216 h 472"/>
                <a:gd name="T34" fmla="*/ 2929 w 3849"/>
                <a:gd name="T35" fmla="*/ 154 h 472"/>
                <a:gd name="T36" fmla="*/ 2962 w 3849"/>
                <a:gd name="T37" fmla="*/ 414 h 472"/>
                <a:gd name="T38" fmla="*/ 2767 w 3849"/>
                <a:gd name="T39" fmla="*/ 450 h 472"/>
                <a:gd name="T40" fmla="*/ 1488 w 3849"/>
                <a:gd name="T41" fmla="*/ 149 h 472"/>
                <a:gd name="T42" fmla="*/ 1413 w 3849"/>
                <a:gd name="T43" fmla="*/ 434 h 472"/>
                <a:gd name="T44" fmla="*/ 1300 w 3849"/>
                <a:gd name="T45" fmla="*/ 363 h 472"/>
                <a:gd name="T46" fmla="*/ 553 w 3849"/>
                <a:gd name="T47" fmla="*/ 198 h 472"/>
                <a:gd name="T48" fmla="*/ 723 w 3849"/>
                <a:gd name="T49" fmla="*/ 274 h 472"/>
                <a:gd name="T50" fmla="*/ 782 w 3849"/>
                <a:gd name="T51" fmla="*/ 414 h 472"/>
                <a:gd name="T52" fmla="*/ 674 w 3849"/>
                <a:gd name="T53" fmla="*/ 254 h 472"/>
                <a:gd name="T54" fmla="*/ 535 w 3849"/>
                <a:gd name="T55" fmla="*/ 325 h 472"/>
                <a:gd name="T56" fmla="*/ 463 w 3849"/>
                <a:gd name="T57" fmla="*/ 195 h 472"/>
                <a:gd name="T58" fmla="*/ 3125 w 3849"/>
                <a:gd name="T59" fmla="*/ 155 h 472"/>
                <a:gd name="T60" fmla="*/ 3109 w 3849"/>
                <a:gd name="T61" fmla="*/ 434 h 472"/>
                <a:gd name="T62" fmla="*/ 3025 w 3849"/>
                <a:gd name="T63" fmla="*/ 357 h 472"/>
                <a:gd name="T64" fmla="*/ 3082 w 3849"/>
                <a:gd name="T65" fmla="*/ 120 h 472"/>
                <a:gd name="T66" fmla="*/ 2482 w 3849"/>
                <a:gd name="T67" fmla="*/ 188 h 472"/>
                <a:gd name="T68" fmla="*/ 2561 w 3849"/>
                <a:gd name="T69" fmla="*/ 405 h 472"/>
                <a:gd name="T70" fmla="*/ 2377 w 3849"/>
                <a:gd name="T71" fmla="*/ 165 h 472"/>
                <a:gd name="T72" fmla="*/ 1175 w 3849"/>
                <a:gd name="T73" fmla="*/ 74 h 472"/>
                <a:gd name="T74" fmla="*/ 1107 w 3849"/>
                <a:gd name="T75" fmla="*/ 393 h 472"/>
                <a:gd name="T76" fmla="*/ 1051 w 3849"/>
                <a:gd name="T77" fmla="*/ 403 h 472"/>
                <a:gd name="T78" fmla="*/ 1103 w 3849"/>
                <a:gd name="T79" fmla="*/ 142 h 472"/>
                <a:gd name="T80" fmla="*/ 917 w 3849"/>
                <a:gd name="T81" fmla="*/ 27 h 472"/>
                <a:gd name="T82" fmla="*/ 107 w 3849"/>
                <a:gd name="T83" fmla="*/ 119 h 472"/>
                <a:gd name="T84" fmla="*/ 218 w 3849"/>
                <a:gd name="T85" fmla="*/ 390 h 472"/>
                <a:gd name="T86" fmla="*/ 389 w 3849"/>
                <a:gd name="T87" fmla="*/ 21 h 472"/>
                <a:gd name="T88" fmla="*/ 260 w 3849"/>
                <a:gd name="T89" fmla="*/ 407 h 472"/>
                <a:gd name="T90" fmla="*/ 49 w 3849"/>
                <a:gd name="T91" fmla="*/ 118 h 472"/>
                <a:gd name="T92" fmla="*/ 2326 w 3849"/>
                <a:gd name="T93" fmla="*/ 34 h 472"/>
                <a:gd name="T94" fmla="*/ 2133 w 3849"/>
                <a:gd name="T95" fmla="*/ 86 h 472"/>
                <a:gd name="T96" fmla="*/ 2247 w 3849"/>
                <a:gd name="T97" fmla="*/ 408 h 472"/>
                <a:gd name="T98" fmla="*/ 2056 w 3849"/>
                <a:gd name="T99" fmla="*/ 424 h 472"/>
                <a:gd name="T100" fmla="*/ 2099 w 3849"/>
                <a:gd name="T101" fmla="*/ 224 h 472"/>
                <a:gd name="T102" fmla="*/ 1962 w 3849"/>
                <a:gd name="T103" fmla="*/ 0 h 472"/>
                <a:gd name="T104" fmla="*/ 1962 w 3849"/>
                <a:gd name="T105" fmla="*/ 414 h 472"/>
                <a:gd name="T106" fmla="*/ 1767 w 3849"/>
                <a:gd name="T107" fmla="*/ 450 h 472"/>
                <a:gd name="T108" fmla="*/ 1837 w 3849"/>
                <a:gd name="T109" fmla="*/ 153 h 472"/>
                <a:gd name="T110" fmla="*/ 1857 w 3849"/>
                <a:gd name="T111" fmla="*/ 2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49" h="472">
                  <a:moveTo>
                    <a:pt x="3444" y="175"/>
                  </a:moveTo>
                  <a:cubicBezTo>
                    <a:pt x="3422" y="175"/>
                    <a:pt x="3401" y="186"/>
                    <a:pt x="3380" y="208"/>
                  </a:cubicBezTo>
                  <a:cubicBezTo>
                    <a:pt x="3360" y="230"/>
                    <a:pt x="3344" y="260"/>
                    <a:pt x="3334" y="298"/>
                  </a:cubicBezTo>
                  <a:cubicBezTo>
                    <a:pt x="3364" y="298"/>
                    <a:pt x="3391" y="295"/>
                    <a:pt x="3413" y="290"/>
                  </a:cubicBezTo>
                  <a:cubicBezTo>
                    <a:pt x="3434" y="285"/>
                    <a:pt x="3451" y="276"/>
                    <a:pt x="3463" y="264"/>
                  </a:cubicBezTo>
                  <a:cubicBezTo>
                    <a:pt x="3475" y="253"/>
                    <a:pt x="3481" y="237"/>
                    <a:pt x="3481" y="217"/>
                  </a:cubicBezTo>
                  <a:cubicBezTo>
                    <a:pt x="3481" y="204"/>
                    <a:pt x="3478" y="194"/>
                    <a:pt x="3471" y="186"/>
                  </a:cubicBezTo>
                  <a:cubicBezTo>
                    <a:pt x="3465" y="179"/>
                    <a:pt x="3456" y="175"/>
                    <a:pt x="3444" y="175"/>
                  </a:cubicBezTo>
                  <a:close/>
                  <a:moveTo>
                    <a:pt x="2807" y="175"/>
                  </a:moveTo>
                  <a:cubicBezTo>
                    <a:pt x="2785" y="175"/>
                    <a:pt x="2765" y="184"/>
                    <a:pt x="2747" y="202"/>
                  </a:cubicBezTo>
                  <a:cubicBezTo>
                    <a:pt x="2729" y="220"/>
                    <a:pt x="2715" y="244"/>
                    <a:pt x="2705" y="275"/>
                  </a:cubicBezTo>
                  <a:cubicBezTo>
                    <a:pt x="2695" y="305"/>
                    <a:pt x="2690" y="335"/>
                    <a:pt x="2690" y="365"/>
                  </a:cubicBezTo>
                  <a:cubicBezTo>
                    <a:pt x="2690" y="388"/>
                    <a:pt x="2693" y="405"/>
                    <a:pt x="2699" y="416"/>
                  </a:cubicBezTo>
                  <a:cubicBezTo>
                    <a:pt x="2706" y="427"/>
                    <a:pt x="2716" y="433"/>
                    <a:pt x="2731" y="433"/>
                  </a:cubicBezTo>
                  <a:cubicBezTo>
                    <a:pt x="2745" y="433"/>
                    <a:pt x="2759" y="427"/>
                    <a:pt x="2773" y="414"/>
                  </a:cubicBezTo>
                  <a:cubicBezTo>
                    <a:pt x="2787" y="402"/>
                    <a:pt x="2801" y="384"/>
                    <a:pt x="2815" y="361"/>
                  </a:cubicBezTo>
                  <a:cubicBezTo>
                    <a:pt x="2830" y="338"/>
                    <a:pt x="2841" y="312"/>
                    <a:pt x="2847" y="282"/>
                  </a:cubicBezTo>
                  <a:lnTo>
                    <a:pt x="2850" y="268"/>
                  </a:lnTo>
                  <a:cubicBezTo>
                    <a:pt x="2852" y="259"/>
                    <a:pt x="2853" y="251"/>
                    <a:pt x="2853" y="245"/>
                  </a:cubicBezTo>
                  <a:cubicBezTo>
                    <a:pt x="2854" y="238"/>
                    <a:pt x="2854" y="231"/>
                    <a:pt x="2854" y="224"/>
                  </a:cubicBezTo>
                  <a:cubicBezTo>
                    <a:pt x="2854" y="207"/>
                    <a:pt x="2851" y="195"/>
                    <a:pt x="2844" y="187"/>
                  </a:cubicBezTo>
                  <a:cubicBezTo>
                    <a:pt x="2837" y="179"/>
                    <a:pt x="2824" y="175"/>
                    <a:pt x="2807" y="175"/>
                  </a:cubicBezTo>
                  <a:close/>
                  <a:moveTo>
                    <a:pt x="1807" y="175"/>
                  </a:moveTo>
                  <a:cubicBezTo>
                    <a:pt x="1784" y="175"/>
                    <a:pt x="1764" y="184"/>
                    <a:pt x="1747" y="202"/>
                  </a:cubicBezTo>
                  <a:cubicBezTo>
                    <a:pt x="1729" y="220"/>
                    <a:pt x="1715" y="244"/>
                    <a:pt x="1705" y="274"/>
                  </a:cubicBezTo>
                  <a:cubicBezTo>
                    <a:pt x="1695" y="305"/>
                    <a:pt x="1690" y="335"/>
                    <a:pt x="1690" y="365"/>
                  </a:cubicBezTo>
                  <a:cubicBezTo>
                    <a:pt x="1690" y="388"/>
                    <a:pt x="1693" y="405"/>
                    <a:pt x="1699" y="416"/>
                  </a:cubicBezTo>
                  <a:cubicBezTo>
                    <a:pt x="1706" y="427"/>
                    <a:pt x="1716" y="433"/>
                    <a:pt x="1731" y="433"/>
                  </a:cubicBezTo>
                  <a:cubicBezTo>
                    <a:pt x="1737" y="433"/>
                    <a:pt x="1744" y="431"/>
                    <a:pt x="1751" y="429"/>
                  </a:cubicBezTo>
                  <a:cubicBezTo>
                    <a:pt x="1758" y="426"/>
                    <a:pt x="1765" y="421"/>
                    <a:pt x="1773" y="414"/>
                  </a:cubicBezTo>
                  <a:cubicBezTo>
                    <a:pt x="1780" y="408"/>
                    <a:pt x="1788" y="400"/>
                    <a:pt x="1795" y="391"/>
                  </a:cubicBezTo>
                  <a:cubicBezTo>
                    <a:pt x="1802" y="381"/>
                    <a:pt x="1809" y="372"/>
                    <a:pt x="1815" y="362"/>
                  </a:cubicBezTo>
                  <a:cubicBezTo>
                    <a:pt x="1821" y="353"/>
                    <a:pt x="1827" y="342"/>
                    <a:pt x="1832" y="329"/>
                  </a:cubicBezTo>
                  <a:cubicBezTo>
                    <a:pt x="1837" y="316"/>
                    <a:pt x="1842" y="300"/>
                    <a:pt x="1845" y="282"/>
                  </a:cubicBezTo>
                  <a:lnTo>
                    <a:pt x="1848" y="268"/>
                  </a:lnTo>
                  <a:cubicBezTo>
                    <a:pt x="1852" y="252"/>
                    <a:pt x="1853" y="237"/>
                    <a:pt x="1853" y="224"/>
                  </a:cubicBezTo>
                  <a:cubicBezTo>
                    <a:pt x="1853" y="207"/>
                    <a:pt x="1850" y="194"/>
                    <a:pt x="1842" y="187"/>
                  </a:cubicBezTo>
                  <a:cubicBezTo>
                    <a:pt x="1835" y="179"/>
                    <a:pt x="1823" y="175"/>
                    <a:pt x="1807" y="175"/>
                  </a:cubicBezTo>
                  <a:close/>
                  <a:moveTo>
                    <a:pt x="1476" y="175"/>
                  </a:moveTo>
                  <a:cubicBezTo>
                    <a:pt x="1454" y="175"/>
                    <a:pt x="1433" y="186"/>
                    <a:pt x="1412" y="208"/>
                  </a:cubicBezTo>
                  <a:cubicBezTo>
                    <a:pt x="1392" y="230"/>
                    <a:pt x="1376" y="260"/>
                    <a:pt x="1366" y="298"/>
                  </a:cubicBezTo>
                  <a:cubicBezTo>
                    <a:pt x="1396" y="298"/>
                    <a:pt x="1423" y="295"/>
                    <a:pt x="1445" y="290"/>
                  </a:cubicBezTo>
                  <a:cubicBezTo>
                    <a:pt x="1466" y="285"/>
                    <a:pt x="1483" y="276"/>
                    <a:pt x="1495" y="264"/>
                  </a:cubicBezTo>
                  <a:cubicBezTo>
                    <a:pt x="1507" y="253"/>
                    <a:pt x="1513" y="237"/>
                    <a:pt x="1513" y="217"/>
                  </a:cubicBezTo>
                  <a:cubicBezTo>
                    <a:pt x="1513" y="204"/>
                    <a:pt x="1510" y="194"/>
                    <a:pt x="1503" y="186"/>
                  </a:cubicBezTo>
                  <a:cubicBezTo>
                    <a:pt x="1497" y="179"/>
                    <a:pt x="1488" y="175"/>
                    <a:pt x="1476" y="175"/>
                  </a:cubicBezTo>
                  <a:close/>
                  <a:moveTo>
                    <a:pt x="925" y="152"/>
                  </a:moveTo>
                  <a:lnTo>
                    <a:pt x="945" y="152"/>
                  </a:lnTo>
                  <a:lnTo>
                    <a:pt x="898" y="361"/>
                  </a:lnTo>
                  <a:cubicBezTo>
                    <a:pt x="893" y="383"/>
                    <a:pt x="891" y="399"/>
                    <a:pt x="891" y="409"/>
                  </a:cubicBezTo>
                  <a:cubicBezTo>
                    <a:pt x="891" y="418"/>
                    <a:pt x="892" y="424"/>
                    <a:pt x="895" y="428"/>
                  </a:cubicBezTo>
                  <a:cubicBezTo>
                    <a:pt x="898" y="432"/>
                    <a:pt x="902" y="434"/>
                    <a:pt x="908" y="434"/>
                  </a:cubicBezTo>
                  <a:cubicBezTo>
                    <a:pt x="915" y="434"/>
                    <a:pt x="922" y="432"/>
                    <a:pt x="929" y="426"/>
                  </a:cubicBezTo>
                  <a:cubicBezTo>
                    <a:pt x="936" y="421"/>
                    <a:pt x="947" y="411"/>
                    <a:pt x="960" y="396"/>
                  </a:cubicBezTo>
                  <a:lnTo>
                    <a:pt x="979" y="414"/>
                  </a:lnTo>
                  <a:cubicBezTo>
                    <a:pt x="958" y="436"/>
                    <a:pt x="940" y="452"/>
                    <a:pt x="927" y="460"/>
                  </a:cubicBezTo>
                  <a:cubicBezTo>
                    <a:pt x="914" y="468"/>
                    <a:pt x="899" y="472"/>
                    <a:pt x="882" y="472"/>
                  </a:cubicBezTo>
                  <a:cubicBezTo>
                    <a:pt x="868" y="472"/>
                    <a:pt x="857" y="467"/>
                    <a:pt x="848" y="456"/>
                  </a:cubicBezTo>
                  <a:cubicBezTo>
                    <a:pt x="840" y="446"/>
                    <a:pt x="836" y="433"/>
                    <a:pt x="836" y="417"/>
                  </a:cubicBezTo>
                  <a:cubicBezTo>
                    <a:pt x="836" y="400"/>
                    <a:pt x="839" y="379"/>
                    <a:pt x="845" y="353"/>
                  </a:cubicBezTo>
                  <a:lnTo>
                    <a:pt x="869" y="247"/>
                  </a:lnTo>
                  <a:cubicBezTo>
                    <a:pt x="874" y="225"/>
                    <a:pt x="877" y="209"/>
                    <a:pt x="877" y="198"/>
                  </a:cubicBezTo>
                  <a:cubicBezTo>
                    <a:pt x="877" y="188"/>
                    <a:pt x="875" y="181"/>
                    <a:pt x="870" y="178"/>
                  </a:cubicBezTo>
                  <a:cubicBezTo>
                    <a:pt x="865" y="174"/>
                    <a:pt x="856" y="172"/>
                    <a:pt x="842" y="172"/>
                  </a:cubicBezTo>
                  <a:lnTo>
                    <a:pt x="846" y="155"/>
                  </a:lnTo>
                  <a:lnTo>
                    <a:pt x="925" y="152"/>
                  </a:lnTo>
                  <a:close/>
                  <a:moveTo>
                    <a:pt x="3744" y="150"/>
                  </a:moveTo>
                  <a:cubicBezTo>
                    <a:pt x="3764" y="150"/>
                    <a:pt x="3783" y="151"/>
                    <a:pt x="3799" y="153"/>
                  </a:cubicBezTo>
                  <a:cubicBezTo>
                    <a:pt x="3816" y="155"/>
                    <a:pt x="3833" y="160"/>
                    <a:pt x="3849" y="165"/>
                  </a:cubicBezTo>
                  <a:lnTo>
                    <a:pt x="3834" y="234"/>
                  </a:lnTo>
                  <a:lnTo>
                    <a:pt x="3808" y="234"/>
                  </a:lnTo>
                  <a:cubicBezTo>
                    <a:pt x="3806" y="215"/>
                    <a:pt x="3799" y="200"/>
                    <a:pt x="3789" y="190"/>
                  </a:cubicBezTo>
                  <a:cubicBezTo>
                    <a:pt x="3779" y="180"/>
                    <a:pt x="3762" y="175"/>
                    <a:pt x="3740" y="175"/>
                  </a:cubicBezTo>
                  <a:cubicBezTo>
                    <a:pt x="3723" y="175"/>
                    <a:pt x="3709" y="179"/>
                    <a:pt x="3698" y="188"/>
                  </a:cubicBezTo>
                  <a:cubicBezTo>
                    <a:pt x="3688" y="197"/>
                    <a:pt x="3682" y="209"/>
                    <a:pt x="3682" y="223"/>
                  </a:cubicBezTo>
                  <a:cubicBezTo>
                    <a:pt x="3682" y="231"/>
                    <a:pt x="3684" y="238"/>
                    <a:pt x="3687" y="244"/>
                  </a:cubicBezTo>
                  <a:cubicBezTo>
                    <a:pt x="3689" y="250"/>
                    <a:pt x="3695" y="256"/>
                    <a:pt x="3703" y="263"/>
                  </a:cubicBezTo>
                  <a:cubicBezTo>
                    <a:pt x="3711" y="271"/>
                    <a:pt x="3724" y="279"/>
                    <a:pt x="3741" y="290"/>
                  </a:cubicBezTo>
                  <a:cubicBezTo>
                    <a:pt x="3755" y="298"/>
                    <a:pt x="3766" y="306"/>
                    <a:pt x="3774" y="312"/>
                  </a:cubicBezTo>
                  <a:cubicBezTo>
                    <a:pt x="3783" y="319"/>
                    <a:pt x="3789" y="326"/>
                    <a:pt x="3794" y="333"/>
                  </a:cubicBezTo>
                  <a:cubicBezTo>
                    <a:pt x="3799" y="340"/>
                    <a:pt x="3802" y="347"/>
                    <a:pt x="3804" y="354"/>
                  </a:cubicBezTo>
                  <a:cubicBezTo>
                    <a:pt x="3807" y="362"/>
                    <a:pt x="3808" y="371"/>
                    <a:pt x="3808" y="381"/>
                  </a:cubicBezTo>
                  <a:cubicBezTo>
                    <a:pt x="3808" y="401"/>
                    <a:pt x="3803" y="417"/>
                    <a:pt x="3792" y="431"/>
                  </a:cubicBezTo>
                  <a:cubicBezTo>
                    <a:pt x="3782" y="445"/>
                    <a:pt x="3768" y="455"/>
                    <a:pt x="3750" y="462"/>
                  </a:cubicBezTo>
                  <a:cubicBezTo>
                    <a:pt x="3732" y="469"/>
                    <a:pt x="3712" y="472"/>
                    <a:pt x="3690" y="472"/>
                  </a:cubicBezTo>
                  <a:cubicBezTo>
                    <a:pt x="3672" y="472"/>
                    <a:pt x="3654" y="471"/>
                    <a:pt x="3636" y="468"/>
                  </a:cubicBezTo>
                  <a:cubicBezTo>
                    <a:pt x="3619" y="465"/>
                    <a:pt x="3600" y="461"/>
                    <a:pt x="3578" y="454"/>
                  </a:cubicBezTo>
                  <a:lnTo>
                    <a:pt x="3594" y="383"/>
                  </a:lnTo>
                  <a:lnTo>
                    <a:pt x="3620" y="383"/>
                  </a:lnTo>
                  <a:cubicBezTo>
                    <a:pt x="3620" y="404"/>
                    <a:pt x="3626" y="420"/>
                    <a:pt x="3637" y="430"/>
                  </a:cubicBezTo>
                  <a:cubicBezTo>
                    <a:pt x="3648" y="441"/>
                    <a:pt x="3665" y="446"/>
                    <a:pt x="3689" y="446"/>
                  </a:cubicBezTo>
                  <a:cubicBezTo>
                    <a:pt x="3710" y="446"/>
                    <a:pt x="3726" y="442"/>
                    <a:pt x="3737" y="432"/>
                  </a:cubicBezTo>
                  <a:cubicBezTo>
                    <a:pt x="3749" y="423"/>
                    <a:pt x="3755" y="410"/>
                    <a:pt x="3755" y="393"/>
                  </a:cubicBezTo>
                  <a:cubicBezTo>
                    <a:pt x="3755" y="383"/>
                    <a:pt x="3753" y="375"/>
                    <a:pt x="3750" y="368"/>
                  </a:cubicBezTo>
                  <a:cubicBezTo>
                    <a:pt x="3747" y="361"/>
                    <a:pt x="3741" y="354"/>
                    <a:pt x="3734" y="348"/>
                  </a:cubicBezTo>
                  <a:cubicBezTo>
                    <a:pt x="3727" y="341"/>
                    <a:pt x="3715" y="333"/>
                    <a:pt x="3699" y="323"/>
                  </a:cubicBezTo>
                  <a:cubicBezTo>
                    <a:pt x="3682" y="313"/>
                    <a:pt x="3669" y="304"/>
                    <a:pt x="3659" y="295"/>
                  </a:cubicBezTo>
                  <a:cubicBezTo>
                    <a:pt x="3650" y="287"/>
                    <a:pt x="3643" y="278"/>
                    <a:pt x="3638" y="268"/>
                  </a:cubicBezTo>
                  <a:cubicBezTo>
                    <a:pt x="3633" y="259"/>
                    <a:pt x="3631" y="248"/>
                    <a:pt x="3631" y="235"/>
                  </a:cubicBezTo>
                  <a:cubicBezTo>
                    <a:pt x="3631" y="218"/>
                    <a:pt x="3635" y="203"/>
                    <a:pt x="3644" y="190"/>
                  </a:cubicBezTo>
                  <a:cubicBezTo>
                    <a:pt x="3654" y="177"/>
                    <a:pt x="3667" y="167"/>
                    <a:pt x="3684" y="160"/>
                  </a:cubicBezTo>
                  <a:cubicBezTo>
                    <a:pt x="3701" y="153"/>
                    <a:pt x="3721" y="150"/>
                    <a:pt x="3744" y="150"/>
                  </a:cubicBezTo>
                  <a:close/>
                  <a:moveTo>
                    <a:pt x="3456" y="149"/>
                  </a:moveTo>
                  <a:cubicBezTo>
                    <a:pt x="3482" y="149"/>
                    <a:pt x="3502" y="155"/>
                    <a:pt x="3515" y="165"/>
                  </a:cubicBezTo>
                  <a:cubicBezTo>
                    <a:pt x="3528" y="176"/>
                    <a:pt x="3535" y="192"/>
                    <a:pt x="3535" y="215"/>
                  </a:cubicBezTo>
                  <a:cubicBezTo>
                    <a:pt x="3535" y="252"/>
                    <a:pt x="3517" y="280"/>
                    <a:pt x="3482" y="298"/>
                  </a:cubicBezTo>
                  <a:cubicBezTo>
                    <a:pt x="3448" y="317"/>
                    <a:pt x="3396" y="326"/>
                    <a:pt x="3328" y="326"/>
                  </a:cubicBezTo>
                  <a:cubicBezTo>
                    <a:pt x="3325" y="339"/>
                    <a:pt x="3324" y="353"/>
                    <a:pt x="3324" y="368"/>
                  </a:cubicBezTo>
                  <a:cubicBezTo>
                    <a:pt x="3324" y="391"/>
                    <a:pt x="3329" y="408"/>
                    <a:pt x="3338" y="418"/>
                  </a:cubicBezTo>
                  <a:cubicBezTo>
                    <a:pt x="3346" y="428"/>
                    <a:pt x="3361" y="434"/>
                    <a:pt x="3381" y="434"/>
                  </a:cubicBezTo>
                  <a:cubicBezTo>
                    <a:pt x="3401" y="434"/>
                    <a:pt x="3419" y="429"/>
                    <a:pt x="3436" y="421"/>
                  </a:cubicBezTo>
                  <a:cubicBezTo>
                    <a:pt x="3452" y="412"/>
                    <a:pt x="3469" y="398"/>
                    <a:pt x="3487" y="380"/>
                  </a:cubicBezTo>
                  <a:lnTo>
                    <a:pt x="3507" y="402"/>
                  </a:lnTo>
                  <a:cubicBezTo>
                    <a:pt x="3486" y="425"/>
                    <a:pt x="3465" y="442"/>
                    <a:pt x="3443" y="454"/>
                  </a:cubicBezTo>
                  <a:cubicBezTo>
                    <a:pt x="3421" y="466"/>
                    <a:pt x="3396" y="472"/>
                    <a:pt x="3368" y="472"/>
                  </a:cubicBezTo>
                  <a:cubicBezTo>
                    <a:pt x="3336" y="472"/>
                    <a:pt x="3312" y="462"/>
                    <a:pt x="3294" y="443"/>
                  </a:cubicBezTo>
                  <a:cubicBezTo>
                    <a:pt x="3277" y="424"/>
                    <a:pt x="3268" y="397"/>
                    <a:pt x="3268" y="363"/>
                  </a:cubicBezTo>
                  <a:cubicBezTo>
                    <a:pt x="3268" y="339"/>
                    <a:pt x="3273" y="314"/>
                    <a:pt x="3281" y="288"/>
                  </a:cubicBezTo>
                  <a:cubicBezTo>
                    <a:pt x="3289" y="261"/>
                    <a:pt x="3302" y="237"/>
                    <a:pt x="3319" y="216"/>
                  </a:cubicBezTo>
                  <a:cubicBezTo>
                    <a:pt x="3336" y="195"/>
                    <a:pt x="3356" y="178"/>
                    <a:pt x="3380" y="167"/>
                  </a:cubicBezTo>
                  <a:cubicBezTo>
                    <a:pt x="3404" y="155"/>
                    <a:pt x="3429" y="149"/>
                    <a:pt x="3456" y="149"/>
                  </a:cubicBezTo>
                  <a:close/>
                  <a:moveTo>
                    <a:pt x="2801" y="149"/>
                  </a:moveTo>
                  <a:cubicBezTo>
                    <a:pt x="2815" y="149"/>
                    <a:pt x="2828" y="151"/>
                    <a:pt x="2840" y="154"/>
                  </a:cubicBezTo>
                  <a:cubicBezTo>
                    <a:pt x="2853" y="157"/>
                    <a:pt x="2865" y="163"/>
                    <a:pt x="2878" y="171"/>
                  </a:cubicBezTo>
                  <a:lnTo>
                    <a:pt x="2908" y="149"/>
                  </a:lnTo>
                  <a:lnTo>
                    <a:pt x="2929" y="154"/>
                  </a:lnTo>
                  <a:lnTo>
                    <a:pt x="2881" y="361"/>
                  </a:lnTo>
                  <a:cubicBezTo>
                    <a:pt x="2876" y="382"/>
                    <a:pt x="2874" y="398"/>
                    <a:pt x="2874" y="409"/>
                  </a:cubicBezTo>
                  <a:cubicBezTo>
                    <a:pt x="2874" y="418"/>
                    <a:pt x="2875" y="424"/>
                    <a:pt x="2878" y="428"/>
                  </a:cubicBezTo>
                  <a:cubicBezTo>
                    <a:pt x="2881" y="432"/>
                    <a:pt x="2886" y="434"/>
                    <a:pt x="2892" y="434"/>
                  </a:cubicBezTo>
                  <a:cubicBezTo>
                    <a:pt x="2898" y="434"/>
                    <a:pt x="2905" y="432"/>
                    <a:pt x="2913" y="426"/>
                  </a:cubicBezTo>
                  <a:cubicBezTo>
                    <a:pt x="2920" y="421"/>
                    <a:pt x="2930" y="411"/>
                    <a:pt x="2944" y="396"/>
                  </a:cubicBezTo>
                  <a:lnTo>
                    <a:pt x="2962" y="414"/>
                  </a:lnTo>
                  <a:cubicBezTo>
                    <a:pt x="2943" y="435"/>
                    <a:pt x="2926" y="450"/>
                    <a:pt x="2912" y="459"/>
                  </a:cubicBezTo>
                  <a:cubicBezTo>
                    <a:pt x="2899" y="467"/>
                    <a:pt x="2884" y="472"/>
                    <a:pt x="2868" y="472"/>
                  </a:cubicBezTo>
                  <a:cubicBezTo>
                    <a:pt x="2854" y="472"/>
                    <a:pt x="2843" y="467"/>
                    <a:pt x="2835" y="458"/>
                  </a:cubicBezTo>
                  <a:cubicBezTo>
                    <a:pt x="2827" y="449"/>
                    <a:pt x="2823" y="438"/>
                    <a:pt x="2823" y="423"/>
                  </a:cubicBezTo>
                  <a:cubicBezTo>
                    <a:pt x="2823" y="411"/>
                    <a:pt x="2826" y="398"/>
                    <a:pt x="2831" y="385"/>
                  </a:cubicBezTo>
                  <a:lnTo>
                    <a:pt x="2826" y="383"/>
                  </a:lnTo>
                  <a:cubicBezTo>
                    <a:pt x="2806" y="414"/>
                    <a:pt x="2786" y="436"/>
                    <a:pt x="2767" y="450"/>
                  </a:cubicBezTo>
                  <a:cubicBezTo>
                    <a:pt x="2748" y="464"/>
                    <a:pt x="2729" y="471"/>
                    <a:pt x="2708" y="471"/>
                  </a:cubicBezTo>
                  <a:cubicBezTo>
                    <a:pt x="2684" y="471"/>
                    <a:pt x="2665" y="462"/>
                    <a:pt x="2652" y="444"/>
                  </a:cubicBezTo>
                  <a:cubicBezTo>
                    <a:pt x="2639" y="426"/>
                    <a:pt x="2632" y="401"/>
                    <a:pt x="2632" y="368"/>
                  </a:cubicBezTo>
                  <a:cubicBezTo>
                    <a:pt x="2632" y="331"/>
                    <a:pt x="2640" y="295"/>
                    <a:pt x="2654" y="261"/>
                  </a:cubicBezTo>
                  <a:cubicBezTo>
                    <a:pt x="2669" y="226"/>
                    <a:pt x="2689" y="199"/>
                    <a:pt x="2715" y="179"/>
                  </a:cubicBezTo>
                  <a:cubicBezTo>
                    <a:pt x="2741" y="159"/>
                    <a:pt x="2769" y="149"/>
                    <a:pt x="2801" y="149"/>
                  </a:cubicBezTo>
                  <a:close/>
                  <a:moveTo>
                    <a:pt x="1488" y="149"/>
                  </a:moveTo>
                  <a:cubicBezTo>
                    <a:pt x="1514" y="149"/>
                    <a:pt x="1534" y="155"/>
                    <a:pt x="1547" y="165"/>
                  </a:cubicBezTo>
                  <a:cubicBezTo>
                    <a:pt x="1560" y="176"/>
                    <a:pt x="1567" y="192"/>
                    <a:pt x="1567" y="215"/>
                  </a:cubicBezTo>
                  <a:cubicBezTo>
                    <a:pt x="1567" y="252"/>
                    <a:pt x="1549" y="280"/>
                    <a:pt x="1514" y="298"/>
                  </a:cubicBezTo>
                  <a:cubicBezTo>
                    <a:pt x="1480" y="317"/>
                    <a:pt x="1428" y="326"/>
                    <a:pt x="1360" y="326"/>
                  </a:cubicBezTo>
                  <a:cubicBezTo>
                    <a:pt x="1357" y="339"/>
                    <a:pt x="1356" y="353"/>
                    <a:pt x="1356" y="368"/>
                  </a:cubicBezTo>
                  <a:cubicBezTo>
                    <a:pt x="1356" y="391"/>
                    <a:pt x="1361" y="408"/>
                    <a:pt x="1370" y="418"/>
                  </a:cubicBezTo>
                  <a:cubicBezTo>
                    <a:pt x="1378" y="428"/>
                    <a:pt x="1393" y="434"/>
                    <a:pt x="1413" y="434"/>
                  </a:cubicBezTo>
                  <a:cubicBezTo>
                    <a:pt x="1433" y="434"/>
                    <a:pt x="1451" y="429"/>
                    <a:pt x="1468" y="421"/>
                  </a:cubicBezTo>
                  <a:cubicBezTo>
                    <a:pt x="1484" y="412"/>
                    <a:pt x="1501" y="398"/>
                    <a:pt x="1519" y="380"/>
                  </a:cubicBezTo>
                  <a:lnTo>
                    <a:pt x="1539" y="402"/>
                  </a:lnTo>
                  <a:cubicBezTo>
                    <a:pt x="1518" y="425"/>
                    <a:pt x="1497" y="442"/>
                    <a:pt x="1475" y="454"/>
                  </a:cubicBezTo>
                  <a:cubicBezTo>
                    <a:pt x="1453" y="466"/>
                    <a:pt x="1428" y="472"/>
                    <a:pt x="1400" y="472"/>
                  </a:cubicBezTo>
                  <a:cubicBezTo>
                    <a:pt x="1368" y="472"/>
                    <a:pt x="1344" y="462"/>
                    <a:pt x="1326" y="443"/>
                  </a:cubicBezTo>
                  <a:cubicBezTo>
                    <a:pt x="1309" y="424"/>
                    <a:pt x="1300" y="397"/>
                    <a:pt x="1300" y="363"/>
                  </a:cubicBezTo>
                  <a:cubicBezTo>
                    <a:pt x="1300" y="339"/>
                    <a:pt x="1305" y="314"/>
                    <a:pt x="1313" y="288"/>
                  </a:cubicBezTo>
                  <a:cubicBezTo>
                    <a:pt x="1321" y="261"/>
                    <a:pt x="1334" y="237"/>
                    <a:pt x="1351" y="216"/>
                  </a:cubicBezTo>
                  <a:cubicBezTo>
                    <a:pt x="1368" y="195"/>
                    <a:pt x="1388" y="178"/>
                    <a:pt x="1412" y="167"/>
                  </a:cubicBezTo>
                  <a:cubicBezTo>
                    <a:pt x="1436" y="155"/>
                    <a:pt x="1461" y="149"/>
                    <a:pt x="1488" y="149"/>
                  </a:cubicBezTo>
                  <a:close/>
                  <a:moveTo>
                    <a:pt x="509" y="149"/>
                  </a:moveTo>
                  <a:cubicBezTo>
                    <a:pt x="523" y="149"/>
                    <a:pt x="533" y="154"/>
                    <a:pt x="541" y="163"/>
                  </a:cubicBezTo>
                  <a:cubicBezTo>
                    <a:pt x="549" y="172"/>
                    <a:pt x="553" y="184"/>
                    <a:pt x="553" y="198"/>
                  </a:cubicBezTo>
                  <a:cubicBezTo>
                    <a:pt x="553" y="210"/>
                    <a:pt x="551" y="222"/>
                    <a:pt x="545" y="237"/>
                  </a:cubicBezTo>
                  <a:lnTo>
                    <a:pt x="549" y="238"/>
                  </a:lnTo>
                  <a:cubicBezTo>
                    <a:pt x="571" y="208"/>
                    <a:pt x="591" y="186"/>
                    <a:pt x="610" y="171"/>
                  </a:cubicBezTo>
                  <a:cubicBezTo>
                    <a:pt x="629" y="157"/>
                    <a:pt x="649" y="150"/>
                    <a:pt x="670" y="150"/>
                  </a:cubicBezTo>
                  <a:cubicBezTo>
                    <a:pt x="690" y="150"/>
                    <a:pt x="705" y="155"/>
                    <a:pt x="716" y="167"/>
                  </a:cubicBezTo>
                  <a:cubicBezTo>
                    <a:pt x="727" y="179"/>
                    <a:pt x="733" y="195"/>
                    <a:pt x="733" y="215"/>
                  </a:cubicBezTo>
                  <a:cubicBezTo>
                    <a:pt x="733" y="229"/>
                    <a:pt x="729" y="249"/>
                    <a:pt x="723" y="274"/>
                  </a:cubicBezTo>
                  <a:lnTo>
                    <a:pt x="702" y="359"/>
                  </a:lnTo>
                  <a:cubicBezTo>
                    <a:pt x="696" y="383"/>
                    <a:pt x="693" y="400"/>
                    <a:pt x="693" y="409"/>
                  </a:cubicBezTo>
                  <a:cubicBezTo>
                    <a:pt x="693" y="418"/>
                    <a:pt x="695" y="424"/>
                    <a:pt x="697" y="428"/>
                  </a:cubicBezTo>
                  <a:cubicBezTo>
                    <a:pt x="700" y="432"/>
                    <a:pt x="705" y="434"/>
                    <a:pt x="711" y="434"/>
                  </a:cubicBezTo>
                  <a:cubicBezTo>
                    <a:pt x="717" y="434"/>
                    <a:pt x="724" y="432"/>
                    <a:pt x="732" y="426"/>
                  </a:cubicBezTo>
                  <a:cubicBezTo>
                    <a:pt x="739" y="421"/>
                    <a:pt x="749" y="411"/>
                    <a:pt x="763" y="396"/>
                  </a:cubicBezTo>
                  <a:lnTo>
                    <a:pt x="782" y="414"/>
                  </a:lnTo>
                  <a:cubicBezTo>
                    <a:pt x="763" y="434"/>
                    <a:pt x="747" y="449"/>
                    <a:pt x="733" y="458"/>
                  </a:cubicBezTo>
                  <a:cubicBezTo>
                    <a:pt x="719" y="467"/>
                    <a:pt x="703" y="472"/>
                    <a:pt x="685" y="472"/>
                  </a:cubicBezTo>
                  <a:cubicBezTo>
                    <a:pt x="671" y="472"/>
                    <a:pt x="660" y="467"/>
                    <a:pt x="651" y="457"/>
                  </a:cubicBezTo>
                  <a:cubicBezTo>
                    <a:pt x="643" y="446"/>
                    <a:pt x="638" y="434"/>
                    <a:pt x="638" y="418"/>
                  </a:cubicBezTo>
                  <a:cubicBezTo>
                    <a:pt x="638" y="404"/>
                    <a:pt x="642" y="383"/>
                    <a:pt x="649" y="356"/>
                  </a:cubicBezTo>
                  <a:lnTo>
                    <a:pt x="663" y="299"/>
                  </a:lnTo>
                  <a:cubicBezTo>
                    <a:pt x="669" y="279"/>
                    <a:pt x="672" y="264"/>
                    <a:pt x="674" y="254"/>
                  </a:cubicBezTo>
                  <a:cubicBezTo>
                    <a:pt x="675" y="244"/>
                    <a:pt x="676" y="236"/>
                    <a:pt x="676" y="230"/>
                  </a:cubicBezTo>
                  <a:cubicBezTo>
                    <a:pt x="676" y="215"/>
                    <a:pt x="674" y="204"/>
                    <a:pt x="669" y="198"/>
                  </a:cubicBezTo>
                  <a:cubicBezTo>
                    <a:pt x="664" y="191"/>
                    <a:pt x="656" y="188"/>
                    <a:pt x="644" y="188"/>
                  </a:cubicBezTo>
                  <a:cubicBezTo>
                    <a:pt x="635" y="188"/>
                    <a:pt x="625" y="191"/>
                    <a:pt x="615" y="199"/>
                  </a:cubicBezTo>
                  <a:cubicBezTo>
                    <a:pt x="604" y="206"/>
                    <a:pt x="593" y="217"/>
                    <a:pt x="581" y="232"/>
                  </a:cubicBezTo>
                  <a:cubicBezTo>
                    <a:pt x="569" y="246"/>
                    <a:pt x="560" y="260"/>
                    <a:pt x="553" y="274"/>
                  </a:cubicBezTo>
                  <a:cubicBezTo>
                    <a:pt x="545" y="288"/>
                    <a:pt x="540" y="305"/>
                    <a:pt x="535" y="325"/>
                  </a:cubicBezTo>
                  <a:lnTo>
                    <a:pt x="504" y="467"/>
                  </a:lnTo>
                  <a:lnTo>
                    <a:pt x="448" y="467"/>
                  </a:lnTo>
                  <a:lnTo>
                    <a:pt x="495" y="260"/>
                  </a:lnTo>
                  <a:cubicBezTo>
                    <a:pt x="500" y="239"/>
                    <a:pt x="502" y="223"/>
                    <a:pt x="502" y="211"/>
                  </a:cubicBezTo>
                  <a:cubicBezTo>
                    <a:pt x="502" y="203"/>
                    <a:pt x="501" y="196"/>
                    <a:pt x="498" y="193"/>
                  </a:cubicBezTo>
                  <a:cubicBezTo>
                    <a:pt x="495" y="189"/>
                    <a:pt x="491" y="187"/>
                    <a:pt x="485" y="187"/>
                  </a:cubicBezTo>
                  <a:cubicBezTo>
                    <a:pt x="478" y="187"/>
                    <a:pt x="471" y="189"/>
                    <a:pt x="463" y="195"/>
                  </a:cubicBezTo>
                  <a:cubicBezTo>
                    <a:pt x="456" y="201"/>
                    <a:pt x="446" y="211"/>
                    <a:pt x="433" y="225"/>
                  </a:cubicBezTo>
                  <a:lnTo>
                    <a:pt x="414" y="207"/>
                  </a:lnTo>
                  <a:cubicBezTo>
                    <a:pt x="434" y="186"/>
                    <a:pt x="451" y="171"/>
                    <a:pt x="464" y="162"/>
                  </a:cubicBezTo>
                  <a:cubicBezTo>
                    <a:pt x="477" y="154"/>
                    <a:pt x="492" y="149"/>
                    <a:pt x="509" y="149"/>
                  </a:cubicBezTo>
                  <a:close/>
                  <a:moveTo>
                    <a:pt x="3098" y="74"/>
                  </a:moveTo>
                  <a:lnTo>
                    <a:pt x="3143" y="74"/>
                  </a:lnTo>
                  <a:lnTo>
                    <a:pt x="3125" y="155"/>
                  </a:lnTo>
                  <a:lnTo>
                    <a:pt x="3224" y="155"/>
                  </a:lnTo>
                  <a:lnTo>
                    <a:pt x="3217" y="188"/>
                  </a:lnTo>
                  <a:lnTo>
                    <a:pt x="3118" y="188"/>
                  </a:lnTo>
                  <a:lnTo>
                    <a:pt x="3089" y="314"/>
                  </a:lnTo>
                  <a:cubicBezTo>
                    <a:pt x="3083" y="339"/>
                    <a:pt x="3079" y="356"/>
                    <a:pt x="3078" y="367"/>
                  </a:cubicBezTo>
                  <a:cubicBezTo>
                    <a:pt x="3076" y="378"/>
                    <a:pt x="3075" y="387"/>
                    <a:pt x="3075" y="393"/>
                  </a:cubicBezTo>
                  <a:cubicBezTo>
                    <a:pt x="3075" y="420"/>
                    <a:pt x="3087" y="434"/>
                    <a:pt x="3109" y="434"/>
                  </a:cubicBezTo>
                  <a:cubicBezTo>
                    <a:pt x="3119" y="434"/>
                    <a:pt x="3129" y="430"/>
                    <a:pt x="3140" y="423"/>
                  </a:cubicBezTo>
                  <a:cubicBezTo>
                    <a:pt x="3150" y="415"/>
                    <a:pt x="3163" y="403"/>
                    <a:pt x="3178" y="385"/>
                  </a:cubicBezTo>
                  <a:lnTo>
                    <a:pt x="3197" y="405"/>
                  </a:lnTo>
                  <a:cubicBezTo>
                    <a:pt x="3178" y="428"/>
                    <a:pt x="3160" y="445"/>
                    <a:pt x="3142" y="455"/>
                  </a:cubicBezTo>
                  <a:cubicBezTo>
                    <a:pt x="3125" y="466"/>
                    <a:pt x="3106" y="472"/>
                    <a:pt x="3087" y="472"/>
                  </a:cubicBezTo>
                  <a:cubicBezTo>
                    <a:pt x="3042" y="472"/>
                    <a:pt x="3019" y="449"/>
                    <a:pt x="3019" y="403"/>
                  </a:cubicBezTo>
                  <a:cubicBezTo>
                    <a:pt x="3019" y="388"/>
                    <a:pt x="3021" y="373"/>
                    <a:pt x="3025" y="357"/>
                  </a:cubicBezTo>
                  <a:lnTo>
                    <a:pt x="3063" y="188"/>
                  </a:lnTo>
                  <a:lnTo>
                    <a:pt x="3008" y="188"/>
                  </a:lnTo>
                  <a:lnTo>
                    <a:pt x="3013" y="165"/>
                  </a:lnTo>
                  <a:cubicBezTo>
                    <a:pt x="3026" y="165"/>
                    <a:pt x="3036" y="164"/>
                    <a:pt x="3042" y="162"/>
                  </a:cubicBezTo>
                  <a:cubicBezTo>
                    <a:pt x="3049" y="160"/>
                    <a:pt x="3055" y="158"/>
                    <a:pt x="3059" y="155"/>
                  </a:cubicBezTo>
                  <a:cubicBezTo>
                    <a:pt x="3063" y="152"/>
                    <a:pt x="3068" y="148"/>
                    <a:pt x="3071" y="142"/>
                  </a:cubicBezTo>
                  <a:cubicBezTo>
                    <a:pt x="3075" y="136"/>
                    <a:pt x="3079" y="129"/>
                    <a:pt x="3082" y="120"/>
                  </a:cubicBezTo>
                  <a:cubicBezTo>
                    <a:pt x="3085" y="112"/>
                    <a:pt x="3091" y="96"/>
                    <a:pt x="3098" y="74"/>
                  </a:cubicBezTo>
                  <a:close/>
                  <a:moveTo>
                    <a:pt x="2462" y="74"/>
                  </a:moveTo>
                  <a:lnTo>
                    <a:pt x="2507" y="74"/>
                  </a:lnTo>
                  <a:lnTo>
                    <a:pt x="2489" y="155"/>
                  </a:lnTo>
                  <a:lnTo>
                    <a:pt x="2588" y="155"/>
                  </a:lnTo>
                  <a:lnTo>
                    <a:pt x="2581" y="188"/>
                  </a:lnTo>
                  <a:lnTo>
                    <a:pt x="2482" y="188"/>
                  </a:lnTo>
                  <a:lnTo>
                    <a:pt x="2453" y="314"/>
                  </a:lnTo>
                  <a:cubicBezTo>
                    <a:pt x="2447" y="339"/>
                    <a:pt x="2443" y="356"/>
                    <a:pt x="2442" y="367"/>
                  </a:cubicBezTo>
                  <a:cubicBezTo>
                    <a:pt x="2440" y="378"/>
                    <a:pt x="2439" y="387"/>
                    <a:pt x="2439" y="393"/>
                  </a:cubicBezTo>
                  <a:cubicBezTo>
                    <a:pt x="2439" y="420"/>
                    <a:pt x="2451" y="434"/>
                    <a:pt x="2473" y="434"/>
                  </a:cubicBezTo>
                  <a:cubicBezTo>
                    <a:pt x="2483" y="434"/>
                    <a:pt x="2493" y="430"/>
                    <a:pt x="2504" y="423"/>
                  </a:cubicBezTo>
                  <a:cubicBezTo>
                    <a:pt x="2514" y="415"/>
                    <a:pt x="2527" y="403"/>
                    <a:pt x="2542" y="385"/>
                  </a:cubicBezTo>
                  <a:lnTo>
                    <a:pt x="2561" y="405"/>
                  </a:lnTo>
                  <a:cubicBezTo>
                    <a:pt x="2542" y="428"/>
                    <a:pt x="2524" y="445"/>
                    <a:pt x="2506" y="455"/>
                  </a:cubicBezTo>
                  <a:cubicBezTo>
                    <a:pt x="2489" y="466"/>
                    <a:pt x="2470" y="472"/>
                    <a:pt x="2451" y="472"/>
                  </a:cubicBezTo>
                  <a:cubicBezTo>
                    <a:pt x="2406" y="472"/>
                    <a:pt x="2383" y="449"/>
                    <a:pt x="2383" y="403"/>
                  </a:cubicBezTo>
                  <a:cubicBezTo>
                    <a:pt x="2383" y="388"/>
                    <a:pt x="2385" y="373"/>
                    <a:pt x="2389" y="357"/>
                  </a:cubicBezTo>
                  <a:lnTo>
                    <a:pt x="2427" y="188"/>
                  </a:lnTo>
                  <a:lnTo>
                    <a:pt x="2372" y="188"/>
                  </a:lnTo>
                  <a:lnTo>
                    <a:pt x="2377" y="165"/>
                  </a:lnTo>
                  <a:cubicBezTo>
                    <a:pt x="2390" y="165"/>
                    <a:pt x="2400" y="164"/>
                    <a:pt x="2406" y="162"/>
                  </a:cubicBezTo>
                  <a:cubicBezTo>
                    <a:pt x="2413" y="160"/>
                    <a:pt x="2419" y="158"/>
                    <a:pt x="2423" y="155"/>
                  </a:cubicBezTo>
                  <a:cubicBezTo>
                    <a:pt x="2427" y="152"/>
                    <a:pt x="2432" y="148"/>
                    <a:pt x="2435" y="142"/>
                  </a:cubicBezTo>
                  <a:cubicBezTo>
                    <a:pt x="2439" y="136"/>
                    <a:pt x="2443" y="129"/>
                    <a:pt x="2446" y="120"/>
                  </a:cubicBezTo>
                  <a:cubicBezTo>
                    <a:pt x="2449" y="112"/>
                    <a:pt x="2455" y="96"/>
                    <a:pt x="2462" y="74"/>
                  </a:cubicBezTo>
                  <a:close/>
                  <a:moveTo>
                    <a:pt x="1130" y="74"/>
                  </a:moveTo>
                  <a:lnTo>
                    <a:pt x="1175" y="74"/>
                  </a:lnTo>
                  <a:lnTo>
                    <a:pt x="1157" y="155"/>
                  </a:lnTo>
                  <a:lnTo>
                    <a:pt x="1256" y="155"/>
                  </a:lnTo>
                  <a:lnTo>
                    <a:pt x="1249" y="188"/>
                  </a:lnTo>
                  <a:lnTo>
                    <a:pt x="1150" y="188"/>
                  </a:lnTo>
                  <a:lnTo>
                    <a:pt x="1121" y="314"/>
                  </a:lnTo>
                  <a:cubicBezTo>
                    <a:pt x="1115" y="339"/>
                    <a:pt x="1111" y="356"/>
                    <a:pt x="1110" y="367"/>
                  </a:cubicBezTo>
                  <a:cubicBezTo>
                    <a:pt x="1108" y="378"/>
                    <a:pt x="1107" y="387"/>
                    <a:pt x="1107" y="393"/>
                  </a:cubicBezTo>
                  <a:cubicBezTo>
                    <a:pt x="1107" y="420"/>
                    <a:pt x="1119" y="434"/>
                    <a:pt x="1141" y="434"/>
                  </a:cubicBezTo>
                  <a:cubicBezTo>
                    <a:pt x="1151" y="434"/>
                    <a:pt x="1161" y="430"/>
                    <a:pt x="1172" y="423"/>
                  </a:cubicBezTo>
                  <a:cubicBezTo>
                    <a:pt x="1182" y="415"/>
                    <a:pt x="1195" y="403"/>
                    <a:pt x="1210" y="385"/>
                  </a:cubicBezTo>
                  <a:lnTo>
                    <a:pt x="1229" y="405"/>
                  </a:lnTo>
                  <a:cubicBezTo>
                    <a:pt x="1210" y="428"/>
                    <a:pt x="1192" y="445"/>
                    <a:pt x="1174" y="455"/>
                  </a:cubicBezTo>
                  <a:cubicBezTo>
                    <a:pt x="1157" y="466"/>
                    <a:pt x="1138" y="472"/>
                    <a:pt x="1119" y="472"/>
                  </a:cubicBezTo>
                  <a:cubicBezTo>
                    <a:pt x="1074" y="472"/>
                    <a:pt x="1051" y="449"/>
                    <a:pt x="1051" y="403"/>
                  </a:cubicBezTo>
                  <a:cubicBezTo>
                    <a:pt x="1051" y="388"/>
                    <a:pt x="1053" y="373"/>
                    <a:pt x="1057" y="357"/>
                  </a:cubicBezTo>
                  <a:lnTo>
                    <a:pt x="1095" y="188"/>
                  </a:lnTo>
                  <a:lnTo>
                    <a:pt x="1040" y="188"/>
                  </a:lnTo>
                  <a:lnTo>
                    <a:pt x="1045" y="165"/>
                  </a:lnTo>
                  <a:cubicBezTo>
                    <a:pt x="1058" y="165"/>
                    <a:pt x="1068" y="164"/>
                    <a:pt x="1074" y="162"/>
                  </a:cubicBezTo>
                  <a:cubicBezTo>
                    <a:pt x="1081" y="160"/>
                    <a:pt x="1087" y="158"/>
                    <a:pt x="1091" y="155"/>
                  </a:cubicBezTo>
                  <a:cubicBezTo>
                    <a:pt x="1095" y="152"/>
                    <a:pt x="1100" y="148"/>
                    <a:pt x="1103" y="142"/>
                  </a:cubicBezTo>
                  <a:cubicBezTo>
                    <a:pt x="1107" y="136"/>
                    <a:pt x="1111" y="129"/>
                    <a:pt x="1114" y="120"/>
                  </a:cubicBezTo>
                  <a:cubicBezTo>
                    <a:pt x="1117" y="112"/>
                    <a:pt x="1123" y="96"/>
                    <a:pt x="1130" y="74"/>
                  </a:cubicBezTo>
                  <a:close/>
                  <a:moveTo>
                    <a:pt x="917" y="27"/>
                  </a:moveTo>
                  <a:lnTo>
                    <a:pt x="974" y="27"/>
                  </a:lnTo>
                  <a:lnTo>
                    <a:pt x="959" y="90"/>
                  </a:lnTo>
                  <a:lnTo>
                    <a:pt x="902" y="90"/>
                  </a:lnTo>
                  <a:lnTo>
                    <a:pt x="917" y="27"/>
                  </a:lnTo>
                  <a:close/>
                  <a:moveTo>
                    <a:pt x="27" y="21"/>
                  </a:moveTo>
                  <a:lnTo>
                    <a:pt x="158" y="21"/>
                  </a:lnTo>
                  <a:lnTo>
                    <a:pt x="155" y="37"/>
                  </a:lnTo>
                  <a:cubicBezTo>
                    <a:pt x="147" y="39"/>
                    <a:pt x="141" y="41"/>
                    <a:pt x="137" y="43"/>
                  </a:cubicBezTo>
                  <a:cubicBezTo>
                    <a:pt x="133" y="45"/>
                    <a:pt x="130" y="49"/>
                    <a:pt x="127" y="53"/>
                  </a:cubicBezTo>
                  <a:cubicBezTo>
                    <a:pt x="124" y="57"/>
                    <a:pt x="121" y="64"/>
                    <a:pt x="118" y="73"/>
                  </a:cubicBezTo>
                  <a:cubicBezTo>
                    <a:pt x="116" y="83"/>
                    <a:pt x="112" y="98"/>
                    <a:pt x="107" y="119"/>
                  </a:cubicBezTo>
                  <a:lnTo>
                    <a:pt x="66" y="301"/>
                  </a:lnTo>
                  <a:cubicBezTo>
                    <a:pt x="64" y="314"/>
                    <a:pt x="61" y="325"/>
                    <a:pt x="60" y="337"/>
                  </a:cubicBezTo>
                  <a:cubicBezTo>
                    <a:pt x="58" y="348"/>
                    <a:pt x="57" y="359"/>
                    <a:pt x="57" y="371"/>
                  </a:cubicBezTo>
                  <a:cubicBezTo>
                    <a:pt x="57" y="395"/>
                    <a:pt x="63" y="413"/>
                    <a:pt x="75" y="425"/>
                  </a:cubicBezTo>
                  <a:cubicBezTo>
                    <a:pt x="86" y="437"/>
                    <a:pt x="104" y="443"/>
                    <a:pt x="127" y="443"/>
                  </a:cubicBezTo>
                  <a:cubicBezTo>
                    <a:pt x="150" y="443"/>
                    <a:pt x="168" y="439"/>
                    <a:pt x="183" y="430"/>
                  </a:cubicBezTo>
                  <a:cubicBezTo>
                    <a:pt x="198" y="421"/>
                    <a:pt x="210" y="407"/>
                    <a:pt x="218" y="390"/>
                  </a:cubicBezTo>
                  <a:cubicBezTo>
                    <a:pt x="227" y="373"/>
                    <a:pt x="235" y="351"/>
                    <a:pt x="241" y="323"/>
                  </a:cubicBezTo>
                  <a:lnTo>
                    <a:pt x="286" y="118"/>
                  </a:lnTo>
                  <a:cubicBezTo>
                    <a:pt x="291" y="96"/>
                    <a:pt x="293" y="79"/>
                    <a:pt x="293" y="66"/>
                  </a:cubicBezTo>
                  <a:cubicBezTo>
                    <a:pt x="293" y="55"/>
                    <a:pt x="291" y="48"/>
                    <a:pt x="286" y="44"/>
                  </a:cubicBezTo>
                  <a:cubicBezTo>
                    <a:pt x="281" y="40"/>
                    <a:pt x="273" y="38"/>
                    <a:pt x="262" y="37"/>
                  </a:cubicBezTo>
                  <a:lnTo>
                    <a:pt x="265" y="21"/>
                  </a:lnTo>
                  <a:lnTo>
                    <a:pt x="389" y="21"/>
                  </a:lnTo>
                  <a:lnTo>
                    <a:pt x="385" y="37"/>
                  </a:lnTo>
                  <a:cubicBezTo>
                    <a:pt x="377" y="39"/>
                    <a:pt x="371" y="41"/>
                    <a:pt x="368" y="43"/>
                  </a:cubicBezTo>
                  <a:cubicBezTo>
                    <a:pt x="364" y="46"/>
                    <a:pt x="361" y="49"/>
                    <a:pt x="358" y="53"/>
                  </a:cubicBezTo>
                  <a:cubicBezTo>
                    <a:pt x="355" y="58"/>
                    <a:pt x="352" y="64"/>
                    <a:pt x="349" y="74"/>
                  </a:cubicBezTo>
                  <a:cubicBezTo>
                    <a:pt x="346" y="83"/>
                    <a:pt x="342" y="98"/>
                    <a:pt x="338" y="119"/>
                  </a:cubicBezTo>
                  <a:lnTo>
                    <a:pt x="295" y="314"/>
                  </a:lnTo>
                  <a:cubicBezTo>
                    <a:pt x="287" y="353"/>
                    <a:pt x="275" y="384"/>
                    <a:pt x="260" y="407"/>
                  </a:cubicBezTo>
                  <a:cubicBezTo>
                    <a:pt x="244" y="430"/>
                    <a:pt x="225" y="447"/>
                    <a:pt x="202" y="457"/>
                  </a:cubicBezTo>
                  <a:cubicBezTo>
                    <a:pt x="179" y="467"/>
                    <a:pt x="150" y="472"/>
                    <a:pt x="117" y="472"/>
                  </a:cubicBezTo>
                  <a:cubicBezTo>
                    <a:pt x="79" y="472"/>
                    <a:pt x="50" y="463"/>
                    <a:pt x="30" y="445"/>
                  </a:cubicBezTo>
                  <a:cubicBezTo>
                    <a:pt x="10" y="427"/>
                    <a:pt x="0" y="400"/>
                    <a:pt x="0" y="365"/>
                  </a:cubicBezTo>
                  <a:cubicBezTo>
                    <a:pt x="0" y="353"/>
                    <a:pt x="1" y="339"/>
                    <a:pt x="4" y="324"/>
                  </a:cubicBezTo>
                  <a:cubicBezTo>
                    <a:pt x="6" y="308"/>
                    <a:pt x="10" y="290"/>
                    <a:pt x="15" y="270"/>
                  </a:cubicBezTo>
                  <a:lnTo>
                    <a:pt x="49" y="118"/>
                  </a:lnTo>
                  <a:cubicBezTo>
                    <a:pt x="54" y="96"/>
                    <a:pt x="56" y="78"/>
                    <a:pt x="56" y="66"/>
                  </a:cubicBezTo>
                  <a:cubicBezTo>
                    <a:pt x="56" y="56"/>
                    <a:pt x="54" y="49"/>
                    <a:pt x="49" y="45"/>
                  </a:cubicBezTo>
                  <a:cubicBezTo>
                    <a:pt x="44" y="40"/>
                    <a:pt x="35" y="38"/>
                    <a:pt x="24" y="37"/>
                  </a:cubicBezTo>
                  <a:lnTo>
                    <a:pt x="27" y="21"/>
                  </a:lnTo>
                  <a:close/>
                  <a:moveTo>
                    <a:pt x="2214" y="16"/>
                  </a:moveTo>
                  <a:cubicBezTo>
                    <a:pt x="2234" y="16"/>
                    <a:pt x="2252" y="17"/>
                    <a:pt x="2269" y="20"/>
                  </a:cubicBezTo>
                  <a:cubicBezTo>
                    <a:pt x="2286" y="23"/>
                    <a:pt x="2305" y="28"/>
                    <a:pt x="2326" y="34"/>
                  </a:cubicBezTo>
                  <a:lnTo>
                    <a:pt x="2308" y="118"/>
                  </a:lnTo>
                  <a:lnTo>
                    <a:pt x="2276" y="118"/>
                  </a:lnTo>
                  <a:cubicBezTo>
                    <a:pt x="2275" y="99"/>
                    <a:pt x="2273" y="85"/>
                    <a:pt x="2268" y="74"/>
                  </a:cubicBezTo>
                  <a:cubicBezTo>
                    <a:pt x="2263" y="64"/>
                    <a:pt x="2256" y="56"/>
                    <a:pt x="2247" y="52"/>
                  </a:cubicBezTo>
                  <a:cubicBezTo>
                    <a:pt x="2238" y="47"/>
                    <a:pt x="2227" y="45"/>
                    <a:pt x="2212" y="45"/>
                  </a:cubicBezTo>
                  <a:cubicBezTo>
                    <a:pt x="2194" y="45"/>
                    <a:pt x="2178" y="49"/>
                    <a:pt x="2164" y="56"/>
                  </a:cubicBezTo>
                  <a:cubicBezTo>
                    <a:pt x="2150" y="63"/>
                    <a:pt x="2140" y="73"/>
                    <a:pt x="2133" y="86"/>
                  </a:cubicBezTo>
                  <a:cubicBezTo>
                    <a:pt x="2126" y="99"/>
                    <a:pt x="2122" y="113"/>
                    <a:pt x="2122" y="129"/>
                  </a:cubicBezTo>
                  <a:cubicBezTo>
                    <a:pt x="2122" y="145"/>
                    <a:pt x="2126" y="159"/>
                    <a:pt x="2135" y="172"/>
                  </a:cubicBezTo>
                  <a:cubicBezTo>
                    <a:pt x="2144" y="184"/>
                    <a:pt x="2160" y="198"/>
                    <a:pt x="2184" y="215"/>
                  </a:cubicBezTo>
                  <a:cubicBezTo>
                    <a:pt x="2206" y="230"/>
                    <a:pt x="2222" y="243"/>
                    <a:pt x="2233" y="255"/>
                  </a:cubicBezTo>
                  <a:cubicBezTo>
                    <a:pt x="2244" y="266"/>
                    <a:pt x="2253" y="279"/>
                    <a:pt x="2258" y="292"/>
                  </a:cubicBezTo>
                  <a:cubicBezTo>
                    <a:pt x="2263" y="305"/>
                    <a:pt x="2266" y="320"/>
                    <a:pt x="2266" y="337"/>
                  </a:cubicBezTo>
                  <a:cubicBezTo>
                    <a:pt x="2266" y="364"/>
                    <a:pt x="2260" y="387"/>
                    <a:pt x="2247" y="408"/>
                  </a:cubicBezTo>
                  <a:cubicBezTo>
                    <a:pt x="2234" y="428"/>
                    <a:pt x="2216" y="444"/>
                    <a:pt x="2193" y="455"/>
                  </a:cubicBezTo>
                  <a:cubicBezTo>
                    <a:pt x="2170" y="466"/>
                    <a:pt x="2143" y="472"/>
                    <a:pt x="2114" y="472"/>
                  </a:cubicBezTo>
                  <a:cubicBezTo>
                    <a:pt x="2094" y="472"/>
                    <a:pt x="2072" y="470"/>
                    <a:pt x="2049" y="467"/>
                  </a:cubicBezTo>
                  <a:cubicBezTo>
                    <a:pt x="2026" y="464"/>
                    <a:pt x="2005" y="460"/>
                    <a:pt x="1987" y="455"/>
                  </a:cubicBezTo>
                  <a:lnTo>
                    <a:pt x="2007" y="365"/>
                  </a:lnTo>
                  <a:lnTo>
                    <a:pt x="2038" y="365"/>
                  </a:lnTo>
                  <a:cubicBezTo>
                    <a:pt x="2038" y="392"/>
                    <a:pt x="2044" y="411"/>
                    <a:pt x="2056" y="424"/>
                  </a:cubicBezTo>
                  <a:cubicBezTo>
                    <a:pt x="2069" y="437"/>
                    <a:pt x="2088" y="444"/>
                    <a:pt x="2113" y="444"/>
                  </a:cubicBezTo>
                  <a:cubicBezTo>
                    <a:pt x="2143" y="444"/>
                    <a:pt x="2166" y="436"/>
                    <a:pt x="2183" y="420"/>
                  </a:cubicBezTo>
                  <a:cubicBezTo>
                    <a:pt x="2200" y="403"/>
                    <a:pt x="2208" y="381"/>
                    <a:pt x="2208" y="352"/>
                  </a:cubicBezTo>
                  <a:cubicBezTo>
                    <a:pt x="2208" y="339"/>
                    <a:pt x="2206" y="327"/>
                    <a:pt x="2201" y="317"/>
                  </a:cubicBezTo>
                  <a:cubicBezTo>
                    <a:pt x="2197" y="307"/>
                    <a:pt x="2190" y="298"/>
                    <a:pt x="2180" y="288"/>
                  </a:cubicBezTo>
                  <a:cubicBezTo>
                    <a:pt x="2171" y="279"/>
                    <a:pt x="2157" y="268"/>
                    <a:pt x="2139" y="256"/>
                  </a:cubicBezTo>
                  <a:cubicBezTo>
                    <a:pt x="2123" y="246"/>
                    <a:pt x="2110" y="235"/>
                    <a:pt x="2099" y="224"/>
                  </a:cubicBezTo>
                  <a:cubicBezTo>
                    <a:pt x="2089" y="214"/>
                    <a:pt x="2080" y="202"/>
                    <a:pt x="2074" y="189"/>
                  </a:cubicBezTo>
                  <a:cubicBezTo>
                    <a:pt x="2067" y="176"/>
                    <a:pt x="2064" y="161"/>
                    <a:pt x="2064" y="145"/>
                  </a:cubicBezTo>
                  <a:cubicBezTo>
                    <a:pt x="2064" y="120"/>
                    <a:pt x="2070" y="97"/>
                    <a:pt x="2083" y="77"/>
                  </a:cubicBezTo>
                  <a:cubicBezTo>
                    <a:pt x="2095" y="58"/>
                    <a:pt x="2113" y="43"/>
                    <a:pt x="2135" y="32"/>
                  </a:cubicBezTo>
                  <a:cubicBezTo>
                    <a:pt x="2158" y="21"/>
                    <a:pt x="2184" y="16"/>
                    <a:pt x="2214" y="16"/>
                  </a:cubicBezTo>
                  <a:close/>
                  <a:moveTo>
                    <a:pt x="1943" y="0"/>
                  </a:moveTo>
                  <a:lnTo>
                    <a:pt x="1962" y="0"/>
                  </a:lnTo>
                  <a:lnTo>
                    <a:pt x="1881" y="361"/>
                  </a:lnTo>
                  <a:cubicBezTo>
                    <a:pt x="1876" y="383"/>
                    <a:pt x="1874" y="399"/>
                    <a:pt x="1874" y="409"/>
                  </a:cubicBezTo>
                  <a:cubicBezTo>
                    <a:pt x="1874" y="418"/>
                    <a:pt x="1875" y="424"/>
                    <a:pt x="1878" y="428"/>
                  </a:cubicBezTo>
                  <a:cubicBezTo>
                    <a:pt x="1881" y="432"/>
                    <a:pt x="1886" y="434"/>
                    <a:pt x="1892" y="434"/>
                  </a:cubicBezTo>
                  <a:cubicBezTo>
                    <a:pt x="1898" y="434"/>
                    <a:pt x="1905" y="432"/>
                    <a:pt x="1913" y="426"/>
                  </a:cubicBezTo>
                  <a:cubicBezTo>
                    <a:pt x="1920" y="421"/>
                    <a:pt x="1930" y="411"/>
                    <a:pt x="1944" y="396"/>
                  </a:cubicBezTo>
                  <a:lnTo>
                    <a:pt x="1962" y="414"/>
                  </a:lnTo>
                  <a:cubicBezTo>
                    <a:pt x="1942" y="435"/>
                    <a:pt x="1926" y="450"/>
                    <a:pt x="1912" y="459"/>
                  </a:cubicBezTo>
                  <a:cubicBezTo>
                    <a:pt x="1898" y="467"/>
                    <a:pt x="1883" y="472"/>
                    <a:pt x="1868" y="472"/>
                  </a:cubicBezTo>
                  <a:cubicBezTo>
                    <a:pt x="1854" y="472"/>
                    <a:pt x="1843" y="467"/>
                    <a:pt x="1835" y="458"/>
                  </a:cubicBezTo>
                  <a:cubicBezTo>
                    <a:pt x="1827" y="449"/>
                    <a:pt x="1823" y="438"/>
                    <a:pt x="1823" y="423"/>
                  </a:cubicBezTo>
                  <a:cubicBezTo>
                    <a:pt x="1823" y="411"/>
                    <a:pt x="1826" y="398"/>
                    <a:pt x="1831" y="385"/>
                  </a:cubicBezTo>
                  <a:lnTo>
                    <a:pt x="1826" y="383"/>
                  </a:lnTo>
                  <a:cubicBezTo>
                    <a:pt x="1806" y="414"/>
                    <a:pt x="1786" y="436"/>
                    <a:pt x="1767" y="450"/>
                  </a:cubicBezTo>
                  <a:cubicBezTo>
                    <a:pt x="1748" y="464"/>
                    <a:pt x="1729" y="471"/>
                    <a:pt x="1708" y="471"/>
                  </a:cubicBezTo>
                  <a:cubicBezTo>
                    <a:pt x="1684" y="471"/>
                    <a:pt x="1665" y="462"/>
                    <a:pt x="1652" y="444"/>
                  </a:cubicBezTo>
                  <a:cubicBezTo>
                    <a:pt x="1639" y="426"/>
                    <a:pt x="1632" y="401"/>
                    <a:pt x="1632" y="368"/>
                  </a:cubicBezTo>
                  <a:cubicBezTo>
                    <a:pt x="1632" y="331"/>
                    <a:pt x="1640" y="295"/>
                    <a:pt x="1654" y="261"/>
                  </a:cubicBezTo>
                  <a:cubicBezTo>
                    <a:pt x="1669" y="226"/>
                    <a:pt x="1689" y="199"/>
                    <a:pt x="1715" y="179"/>
                  </a:cubicBezTo>
                  <a:cubicBezTo>
                    <a:pt x="1741" y="159"/>
                    <a:pt x="1769" y="149"/>
                    <a:pt x="1801" y="149"/>
                  </a:cubicBezTo>
                  <a:cubicBezTo>
                    <a:pt x="1814" y="149"/>
                    <a:pt x="1826" y="151"/>
                    <a:pt x="1837" y="153"/>
                  </a:cubicBezTo>
                  <a:cubicBezTo>
                    <a:pt x="1849" y="156"/>
                    <a:pt x="1860" y="161"/>
                    <a:pt x="1872" y="167"/>
                  </a:cubicBezTo>
                  <a:lnTo>
                    <a:pt x="1889" y="92"/>
                  </a:lnTo>
                  <a:cubicBezTo>
                    <a:pt x="1890" y="85"/>
                    <a:pt x="1892" y="77"/>
                    <a:pt x="1893" y="68"/>
                  </a:cubicBezTo>
                  <a:cubicBezTo>
                    <a:pt x="1895" y="60"/>
                    <a:pt x="1895" y="52"/>
                    <a:pt x="1895" y="45"/>
                  </a:cubicBezTo>
                  <a:cubicBezTo>
                    <a:pt x="1895" y="39"/>
                    <a:pt x="1894" y="34"/>
                    <a:pt x="1892" y="31"/>
                  </a:cubicBezTo>
                  <a:cubicBezTo>
                    <a:pt x="1889" y="27"/>
                    <a:pt x="1886" y="25"/>
                    <a:pt x="1881" y="23"/>
                  </a:cubicBezTo>
                  <a:cubicBezTo>
                    <a:pt x="1877" y="22"/>
                    <a:pt x="1869" y="21"/>
                    <a:pt x="1857" y="20"/>
                  </a:cubicBezTo>
                  <a:lnTo>
                    <a:pt x="1861" y="3"/>
                  </a:lnTo>
                  <a:lnTo>
                    <a:pt x="194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56" name="Freeform 150">
              <a:extLst>
                <a:ext uri="{FF2B5EF4-FFF2-40B4-BE49-F238E27FC236}">
                  <a16:creationId xmlns:a16="http://schemas.microsoft.com/office/drawing/2014/main" id="{9E4F01C8-D37C-2B07-D5DF-4188D5CC99E9}"/>
                </a:ext>
              </a:extLst>
            </p:cNvPr>
            <p:cNvSpPr>
              <a:spLocks/>
            </p:cNvSpPr>
            <p:nvPr/>
          </p:nvSpPr>
          <p:spPr bwMode="auto">
            <a:xfrm>
              <a:off x="2509838" y="5029200"/>
              <a:ext cx="136525" cy="146050"/>
            </a:xfrm>
            <a:custGeom>
              <a:avLst/>
              <a:gdLst>
                <a:gd name="T0" fmla="*/ 40 w 86"/>
                <a:gd name="T1" fmla="*/ 0 h 92"/>
                <a:gd name="T2" fmla="*/ 52 w 86"/>
                <a:gd name="T3" fmla="*/ 0 h 92"/>
                <a:gd name="T4" fmla="*/ 86 w 86"/>
                <a:gd name="T5" fmla="*/ 92 h 92"/>
                <a:gd name="T6" fmla="*/ 72 w 86"/>
                <a:gd name="T7" fmla="*/ 92 h 92"/>
                <a:gd name="T8" fmla="*/ 45 w 86"/>
                <a:gd name="T9" fmla="*/ 14 h 92"/>
                <a:gd name="T10" fmla="*/ 12 w 86"/>
                <a:gd name="T11" fmla="*/ 92 h 92"/>
                <a:gd name="T12" fmla="*/ 0 w 86"/>
                <a:gd name="T13" fmla="*/ 92 h 92"/>
                <a:gd name="T14" fmla="*/ 40 w 86"/>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2">
                  <a:moveTo>
                    <a:pt x="40" y="0"/>
                  </a:moveTo>
                  <a:lnTo>
                    <a:pt x="52" y="0"/>
                  </a:lnTo>
                  <a:lnTo>
                    <a:pt x="86" y="92"/>
                  </a:lnTo>
                  <a:lnTo>
                    <a:pt x="72" y="92"/>
                  </a:lnTo>
                  <a:lnTo>
                    <a:pt x="45" y="14"/>
                  </a:lnTo>
                  <a:lnTo>
                    <a:pt x="12" y="92"/>
                  </a:lnTo>
                  <a:lnTo>
                    <a:pt x="0" y="92"/>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57" name="Freeform 151">
              <a:extLst>
                <a:ext uri="{FF2B5EF4-FFF2-40B4-BE49-F238E27FC236}">
                  <a16:creationId xmlns:a16="http://schemas.microsoft.com/office/drawing/2014/main" id="{B9B4C10B-F1F0-A5AF-263E-4744B2A2B9D8}"/>
                </a:ext>
              </a:extLst>
            </p:cNvPr>
            <p:cNvSpPr>
              <a:spLocks noEditPoints="1"/>
            </p:cNvSpPr>
            <p:nvPr/>
          </p:nvSpPr>
          <p:spPr bwMode="auto">
            <a:xfrm>
              <a:off x="2716213" y="4997450"/>
              <a:ext cx="1697038" cy="231775"/>
            </a:xfrm>
            <a:custGeom>
              <a:avLst/>
              <a:gdLst>
                <a:gd name="T0" fmla="*/ 4062 w 8914"/>
                <a:gd name="T1" fmla="*/ 794 h 1213"/>
                <a:gd name="T2" fmla="*/ 4387 w 8914"/>
                <a:gd name="T3" fmla="*/ 511 h 1213"/>
                <a:gd name="T4" fmla="*/ 7756 w 8914"/>
                <a:gd name="T5" fmla="*/ 892 h 1213"/>
                <a:gd name="T6" fmla="*/ 3338 w 8914"/>
                <a:gd name="T7" fmla="*/ 570 h 1213"/>
                <a:gd name="T8" fmla="*/ 3536 w 8914"/>
                <a:gd name="T9" fmla="*/ 351 h 1213"/>
                <a:gd name="T10" fmla="*/ 6198 w 8914"/>
                <a:gd name="T11" fmla="*/ 722 h 1213"/>
                <a:gd name="T12" fmla="*/ 1236 w 8914"/>
                <a:gd name="T13" fmla="*/ 404 h 1213"/>
                <a:gd name="T14" fmla="*/ 1442 w 8914"/>
                <a:gd name="T15" fmla="*/ 535 h 1213"/>
                <a:gd name="T16" fmla="*/ 7228 w 8914"/>
                <a:gd name="T17" fmla="*/ 818 h 1213"/>
                <a:gd name="T18" fmla="*/ 7144 w 8914"/>
                <a:gd name="T19" fmla="*/ 912 h 1213"/>
                <a:gd name="T20" fmla="*/ 7297 w 8914"/>
                <a:gd name="T21" fmla="*/ 303 h 1213"/>
                <a:gd name="T22" fmla="*/ 7578 w 8914"/>
                <a:gd name="T23" fmla="*/ 887 h 1213"/>
                <a:gd name="T24" fmla="*/ 3763 w 8914"/>
                <a:gd name="T25" fmla="*/ 519 h 1213"/>
                <a:gd name="T26" fmla="*/ 3278 w 8914"/>
                <a:gd name="T27" fmla="*/ 441 h 1213"/>
                <a:gd name="T28" fmla="*/ 2136 w 8914"/>
                <a:gd name="T29" fmla="*/ 379 h 1213"/>
                <a:gd name="T30" fmla="*/ 2147 w 8914"/>
                <a:gd name="T31" fmla="*/ 665 h 1213"/>
                <a:gd name="T32" fmla="*/ 1747 w 8914"/>
                <a:gd name="T33" fmla="*/ 766 h 1213"/>
                <a:gd name="T34" fmla="*/ 1956 w 8914"/>
                <a:gd name="T35" fmla="*/ 646 h 1213"/>
                <a:gd name="T36" fmla="*/ 8433 w 8914"/>
                <a:gd name="T37" fmla="*/ 325 h 1213"/>
                <a:gd name="T38" fmla="*/ 8797 w 8914"/>
                <a:gd name="T39" fmla="*/ 547 h 1213"/>
                <a:gd name="T40" fmla="*/ 8816 w 8914"/>
                <a:gd name="T41" fmla="*/ 915 h 1213"/>
                <a:gd name="T42" fmla="*/ 8688 w 8914"/>
                <a:gd name="T43" fmla="*/ 395 h 1213"/>
                <a:gd name="T44" fmla="*/ 8341 w 8914"/>
                <a:gd name="T45" fmla="*/ 519 h 1213"/>
                <a:gd name="T46" fmla="*/ 8368 w 8914"/>
                <a:gd name="T47" fmla="*/ 298 h 1213"/>
                <a:gd name="T48" fmla="*/ 6323 w 8914"/>
                <a:gd name="T49" fmla="*/ 856 h 1213"/>
                <a:gd name="T50" fmla="*/ 6213 w 8914"/>
                <a:gd name="T51" fmla="*/ 845 h 1213"/>
                <a:gd name="T52" fmla="*/ 5996 w 8914"/>
                <a:gd name="T53" fmla="*/ 358 h 1213"/>
                <a:gd name="T54" fmla="*/ 4799 w 8914"/>
                <a:gd name="T55" fmla="*/ 752 h 1213"/>
                <a:gd name="T56" fmla="*/ 5142 w 8914"/>
                <a:gd name="T57" fmla="*/ 308 h 1213"/>
                <a:gd name="T58" fmla="*/ 5322 w 8914"/>
                <a:gd name="T59" fmla="*/ 828 h 1213"/>
                <a:gd name="T60" fmla="*/ 4810 w 8914"/>
                <a:gd name="T61" fmla="*/ 942 h 1213"/>
                <a:gd name="T62" fmla="*/ 4685 w 8914"/>
                <a:gd name="T63" fmla="*/ 390 h 1213"/>
                <a:gd name="T64" fmla="*/ 4120 w 8914"/>
                <a:gd name="T65" fmla="*/ 396 h 1213"/>
                <a:gd name="T66" fmla="*/ 4167 w 8914"/>
                <a:gd name="T67" fmla="*/ 943 h 1213"/>
                <a:gd name="T68" fmla="*/ 4005 w 8914"/>
                <a:gd name="T69" fmla="*/ 521 h 1213"/>
                <a:gd name="T70" fmla="*/ 4032 w 8914"/>
                <a:gd name="T71" fmla="*/ 298 h 1213"/>
                <a:gd name="T72" fmla="*/ 1499 w 8914"/>
                <a:gd name="T73" fmla="*/ 856 h 1213"/>
                <a:gd name="T74" fmla="*/ 1389 w 8914"/>
                <a:gd name="T75" fmla="*/ 845 h 1213"/>
                <a:gd name="T76" fmla="*/ 1172 w 8914"/>
                <a:gd name="T77" fmla="*/ 358 h 1213"/>
                <a:gd name="T78" fmla="*/ 6744 w 8914"/>
                <a:gd name="T79" fmla="*/ 628 h 1213"/>
                <a:gd name="T80" fmla="*/ 6741 w 8914"/>
                <a:gd name="T81" fmla="*/ 943 h 1213"/>
                <a:gd name="T82" fmla="*/ 6709 w 8914"/>
                <a:gd name="T83" fmla="*/ 284 h 1213"/>
                <a:gd name="T84" fmla="*/ 2882 w 8914"/>
                <a:gd name="T85" fmla="*/ 430 h 1213"/>
                <a:gd name="T86" fmla="*/ 7250 w 8914"/>
                <a:gd name="T87" fmla="*/ 180 h 1213"/>
                <a:gd name="T88" fmla="*/ 3022 w 8914"/>
                <a:gd name="T89" fmla="*/ 414 h 1213"/>
                <a:gd name="T90" fmla="*/ 2547 w 8914"/>
                <a:gd name="T91" fmla="*/ 876 h 1213"/>
                <a:gd name="T92" fmla="*/ 2417 w 8914"/>
                <a:gd name="T93" fmla="*/ 825 h 1213"/>
                <a:gd name="T94" fmla="*/ 432 w 8914"/>
                <a:gd name="T95" fmla="*/ 42 h 1213"/>
                <a:gd name="T96" fmla="*/ 680 w 8914"/>
                <a:gd name="T97" fmla="*/ 236 h 1213"/>
                <a:gd name="T98" fmla="*/ 855 w 8914"/>
                <a:gd name="T99" fmla="*/ 86 h 1213"/>
                <a:gd name="T100" fmla="*/ 734 w 8914"/>
                <a:gd name="T101" fmla="*/ 901 h 1213"/>
                <a:gd name="T102" fmla="*/ 622 w 8914"/>
                <a:gd name="T103" fmla="*/ 496 h 1213"/>
                <a:gd name="T104" fmla="*/ 0 w 8914"/>
                <a:gd name="T105" fmla="*/ 933 h 1213"/>
                <a:gd name="T106" fmla="*/ 228 w 8914"/>
                <a:gd name="T107" fmla="*/ 131 h 1213"/>
                <a:gd name="T108" fmla="*/ 5547 w 8914"/>
                <a:gd name="T109" fmla="*/ 856 h 1213"/>
                <a:gd name="T110" fmla="*/ 5429 w 8914"/>
                <a:gd name="T111" fmla="*/ 833 h 1213"/>
                <a:gd name="T112" fmla="*/ 5510 w 8914"/>
                <a:gd name="T113" fmla="*/ 6 h 1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14" h="1213">
                  <a:moveTo>
                    <a:pt x="4307" y="375"/>
                  </a:moveTo>
                  <a:cubicBezTo>
                    <a:pt x="4285" y="375"/>
                    <a:pt x="4263" y="382"/>
                    <a:pt x="4241" y="397"/>
                  </a:cubicBezTo>
                  <a:cubicBezTo>
                    <a:pt x="4220" y="412"/>
                    <a:pt x="4196" y="436"/>
                    <a:pt x="4171" y="469"/>
                  </a:cubicBezTo>
                  <a:cubicBezTo>
                    <a:pt x="4145" y="503"/>
                    <a:pt x="4125" y="535"/>
                    <a:pt x="4111" y="567"/>
                  </a:cubicBezTo>
                  <a:cubicBezTo>
                    <a:pt x="4096" y="600"/>
                    <a:pt x="4085" y="636"/>
                    <a:pt x="4077" y="678"/>
                  </a:cubicBezTo>
                  <a:lnTo>
                    <a:pt x="4071" y="706"/>
                  </a:lnTo>
                  <a:cubicBezTo>
                    <a:pt x="4067" y="729"/>
                    <a:pt x="4064" y="746"/>
                    <a:pt x="4063" y="758"/>
                  </a:cubicBezTo>
                  <a:cubicBezTo>
                    <a:pt x="4062" y="771"/>
                    <a:pt x="4062" y="783"/>
                    <a:pt x="4062" y="794"/>
                  </a:cubicBezTo>
                  <a:cubicBezTo>
                    <a:pt x="4062" y="828"/>
                    <a:pt x="4069" y="853"/>
                    <a:pt x="4083" y="868"/>
                  </a:cubicBezTo>
                  <a:cubicBezTo>
                    <a:pt x="4098" y="884"/>
                    <a:pt x="4123" y="892"/>
                    <a:pt x="4159" y="892"/>
                  </a:cubicBezTo>
                  <a:cubicBezTo>
                    <a:pt x="4181" y="892"/>
                    <a:pt x="4201" y="887"/>
                    <a:pt x="4220" y="878"/>
                  </a:cubicBezTo>
                  <a:cubicBezTo>
                    <a:pt x="4239" y="870"/>
                    <a:pt x="4257" y="857"/>
                    <a:pt x="4273" y="841"/>
                  </a:cubicBezTo>
                  <a:cubicBezTo>
                    <a:pt x="4290" y="824"/>
                    <a:pt x="4305" y="804"/>
                    <a:pt x="4319" y="781"/>
                  </a:cubicBezTo>
                  <a:cubicBezTo>
                    <a:pt x="4332" y="757"/>
                    <a:pt x="4344" y="730"/>
                    <a:pt x="4355" y="699"/>
                  </a:cubicBezTo>
                  <a:cubicBezTo>
                    <a:pt x="4365" y="668"/>
                    <a:pt x="4374" y="636"/>
                    <a:pt x="4379" y="603"/>
                  </a:cubicBezTo>
                  <a:cubicBezTo>
                    <a:pt x="4384" y="570"/>
                    <a:pt x="4387" y="539"/>
                    <a:pt x="4387" y="511"/>
                  </a:cubicBezTo>
                  <a:cubicBezTo>
                    <a:pt x="4387" y="465"/>
                    <a:pt x="4381" y="431"/>
                    <a:pt x="4368" y="408"/>
                  </a:cubicBezTo>
                  <a:cubicBezTo>
                    <a:pt x="4355" y="386"/>
                    <a:pt x="4335" y="375"/>
                    <a:pt x="4307" y="375"/>
                  </a:cubicBezTo>
                  <a:close/>
                  <a:moveTo>
                    <a:pt x="7864" y="351"/>
                  </a:moveTo>
                  <a:cubicBezTo>
                    <a:pt x="7818" y="351"/>
                    <a:pt x="7779" y="370"/>
                    <a:pt x="7745" y="408"/>
                  </a:cubicBezTo>
                  <a:cubicBezTo>
                    <a:pt x="7712" y="445"/>
                    <a:pt x="7685" y="499"/>
                    <a:pt x="7666" y="570"/>
                  </a:cubicBezTo>
                  <a:cubicBezTo>
                    <a:pt x="7646" y="640"/>
                    <a:pt x="7637" y="701"/>
                    <a:pt x="7637" y="752"/>
                  </a:cubicBezTo>
                  <a:cubicBezTo>
                    <a:pt x="7637" y="800"/>
                    <a:pt x="7647" y="835"/>
                    <a:pt x="7666" y="858"/>
                  </a:cubicBezTo>
                  <a:cubicBezTo>
                    <a:pt x="7686" y="881"/>
                    <a:pt x="7716" y="892"/>
                    <a:pt x="7756" y="892"/>
                  </a:cubicBezTo>
                  <a:cubicBezTo>
                    <a:pt x="7799" y="892"/>
                    <a:pt x="7836" y="873"/>
                    <a:pt x="7870" y="835"/>
                  </a:cubicBezTo>
                  <a:cubicBezTo>
                    <a:pt x="7903" y="797"/>
                    <a:pt x="7929" y="743"/>
                    <a:pt x="7948" y="674"/>
                  </a:cubicBezTo>
                  <a:cubicBezTo>
                    <a:pt x="7967" y="605"/>
                    <a:pt x="7977" y="544"/>
                    <a:pt x="7977" y="492"/>
                  </a:cubicBezTo>
                  <a:cubicBezTo>
                    <a:pt x="7977" y="445"/>
                    <a:pt x="7967" y="410"/>
                    <a:pt x="7949" y="386"/>
                  </a:cubicBezTo>
                  <a:cubicBezTo>
                    <a:pt x="7931" y="363"/>
                    <a:pt x="7902" y="351"/>
                    <a:pt x="7864" y="351"/>
                  </a:cubicBezTo>
                  <a:close/>
                  <a:moveTo>
                    <a:pt x="3536" y="351"/>
                  </a:moveTo>
                  <a:cubicBezTo>
                    <a:pt x="3490" y="351"/>
                    <a:pt x="3451" y="370"/>
                    <a:pt x="3417" y="408"/>
                  </a:cubicBezTo>
                  <a:cubicBezTo>
                    <a:pt x="3384" y="445"/>
                    <a:pt x="3357" y="499"/>
                    <a:pt x="3338" y="570"/>
                  </a:cubicBezTo>
                  <a:cubicBezTo>
                    <a:pt x="3318" y="640"/>
                    <a:pt x="3309" y="701"/>
                    <a:pt x="3309" y="752"/>
                  </a:cubicBezTo>
                  <a:cubicBezTo>
                    <a:pt x="3309" y="800"/>
                    <a:pt x="3319" y="835"/>
                    <a:pt x="3338" y="858"/>
                  </a:cubicBezTo>
                  <a:cubicBezTo>
                    <a:pt x="3358" y="881"/>
                    <a:pt x="3388" y="892"/>
                    <a:pt x="3428" y="892"/>
                  </a:cubicBezTo>
                  <a:cubicBezTo>
                    <a:pt x="3471" y="892"/>
                    <a:pt x="3508" y="873"/>
                    <a:pt x="3542" y="835"/>
                  </a:cubicBezTo>
                  <a:cubicBezTo>
                    <a:pt x="3575" y="797"/>
                    <a:pt x="3601" y="743"/>
                    <a:pt x="3620" y="674"/>
                  </a:cubicBezTo>
                  <a:cubicBezTo>
                    <a:pt x="3639" y="605"/>
                    <a:pt x="3649" y="544"/>
                    <a:pt x="3649" y="492"/>
                  </a:cubicBezTo>
                  <a:cubicBezTo>
                    <a:pt x="3649" y="445"/>
                    <a:pt x="3639" y="410"/>
                    <a:pt x="3621" y="386"/>
                  </a:cubicBezTo>
                  <a:cubicBezTo>
                    <a:pt x="3603" y="363"/>
                    <a:pt x="3574" y="351"/>
                    <a:pt x="3536" y="351"/>
                  </a:cubicBezTo>
                  <a:close/>
                  <a:moveTo>
                    <a:pt x="6181" y="349"/>
                  </a:moveTo>
                  <a:cubicBezTo>
                    <a:pt x="6136" y="349"/>
                    <a:pt x="6096" y="367"/>
                    <a:pt x="6060" y="404"/>
                  </a:cubicBezTo>
                  <a:cubicBezTo>
                    <a:pt x="6025" y="440"/>
                    <a:pt x="5997" y="488"/>
                    <a:pt x="5977" y="549"/>
                  </a:cubicBezTo>
                  <a:cubicBezTo>
                    <a:pt x="5957" y="609"/>
                    <a:pt x="5947" y="670"/>
                    <a:pt x="5947" y="730"/>
                  </a:cubicBezTo>
                  <a:cubicBezTo>
                    <a:pt x="5947" y="776"/>
                    <a:pt x="5953" y="809"/>
                    <a:pt x="5965" y="832"/>
                  </a:cubicBezTo>
                  <a:cubicBezTo>
                    <a:pt x="5978" y="854"/>
                    <a:pt x="5998" y="865"/>
                    <a:pt x="6028" y="865"/>
                  </a:cubicBezTo>
                  <a:cubicBezTo>
                    <a:pt x="6056" y="865"/>
                    <a:pt x="6084" y="853"/>
                    <a:pt x="6112" y="828"/>
                  </a:cubicBezTo>
                  <a:cubicBezTo>
                    <a:pt x="6140" y="803"/>
                    <a:pt x="6168" y="768"/>
                    <a:pt x="6198" y="722"/>
                  </a:cubicBezTo>
                  <a:cubicBezTo>
                    <a:pt x="6227" y="676"/>
                    <a:pt x="6248" y="623"/>
                    <a:pt x="6260" y="563"/>
                  </a:cubicBezTo>
                  <a:lnTo>
                    <a:pt x="6266" y="535"/>
                  </a:lnTo>
                  <a:cubicBezTo>
                    <a:pt x="6270" y="518"/>
                    <a:pt x="6272" y="502"/>
                    <a:pt x="6274" y="489"/>
                  </a:cubicBezTo>
                  <a:cubicBezTo>
                    <a:pt x="6275" y="476"/>
                    <a:pt x="6275" y="462"/>
                    <a:pt x="6275" y="447"/>
                  </a:cubicBezTo>
                  <a:cubicBezTo>
                    <a:pt x="6275" y="413"/>
                    <a:pt x="6268" y="389"/>
                    <a:pt x="6254" y="373"/>
                  </a:cubicBezTo>
                  <a:cubicBezTo>
                    <a:pt x="6240" y="357"/>
                    <a:pt x="6215" y="349"/>
                    <a:pt x="6181" y="349"/>
                  </a:cubicBezTo>
                  <a:close/>
                  <a:moveTo>
                    <a:pt x="1357" y="349"/>
                  </a:moveTo>
                  <a:cubicBezTo>
                    <a:pt x="1312" y="349"/>
                    <a:pt x="1272" y="367"/>
                    <a:pt x="1236" y="404"/>
                  </a:cubicBezTo>
                  <a:cubicBezTo>
                    <a:pt x="1201" y="440"/>
                    <a:pt x="1173" y="488"/>
                    <a:pt x="1153" y="549"/>
                  </a:cubicBezTo>
                  <a:cubicBezTo>
                    <a:pt x="1133" y="609"/>
                    <a:pt x="1123" y="670"/>
                    <a:pt x="1123" y="730"/>
                  </a:cubicBezTo>
                  <a:cubicBezTo>
                    <a:pt x="1123" y="776"/>
                    <a:pt x="1129" y="809"/>
                    <a:pt x="1141" y="832"/>
                  </a:cubicBezTo>
                  <a:cubicBezTo>
                    <a:pt x="1154" y="854"/>
                    <a:pt x="1174" y="865"/>
                    <a:pt x="1204" y="865"/>
                  </a:cubicBezTo>
                  <a:cubicBezTo>
                    <a:pt x="1232" y="865"/>
                    <a:pt x="1260" y="853"/>
                    <a:pt x="1288" y="828"/>
                  </a:cubicBezTo>
                  <a:cubicBezTo>
                    <a:pt x="1316" y="803"/>
                    <a:pt x="1344" y="768"/>
                    <a:pt x="1374" y="722"/>
                  </a:cubicBezTo>
                  <a:cubicBezTo>
                    <a:pt x="1403" y="676"/>
                    <a:pt x="1424" y="623"/>
                    <a:pt x="1436" y="563"/>
                  </a:cubicBezTo>
                  <a:lnTo>
                    <a:pt x="1442" y="535"/>
                  </a:lnTo>
                  <a:cubicBezTo>
                    <a:pt x="1446" y="518"/>
                    <a:pt x="1448" y="502"/>
                    <a:pt x="1450" y="489"/>
                  </a:cubicBezTo>
                  <a:cubicBezTo>
                    <a:pt x="1451" y="476"/>
                    <a:pt x="1451" y="462"/>
                    <a:pt x="1451" y="447"/>
                  </a:cubicBezTo>
                  <a:cubicBezTo>
                    <a:pt x="1451" y="413"/>
                    <a:pt x="1444" y="389"/>
                    <a:pt x="1430" y="373"/>
                  </a:cubicBezTo>
                  <a:cubicBezTo>
                    <a:pt x="1416" y="357"/>
                    <a:pt x="1391" y="349"/>
                    <a:pt x="1357" y="349"/>
                  </a:cubicBezTo>
                  <a:close/>
                  <a:moveTo>
                    <a:pt x="7297" y="303"/>
                  </a:moveTo>
                  <a:lnTo>
                    <a:pt x="7336" y="303"/>
                  </a:lnTo>
                  <a:lnTo>
                    <a:pt x="7242" y="722"/>
                  </a:lnTo>
                  <a:cubicBezTo>
                    <a:pt x="7232" y="765"/>
                    <a:pt x="7228" y="797"/>
                    <a:pt x="7228" y="818"/>
                  </a:cubicBezTo>
                  <a:cubicBezTo>
                    <a:pt x="7228" y="836"/>
                    <a:pt x="7230" y="848"/>
                    <a:pt x="7236" y="856"/>
                  </a:cubicBezTo>
                  <a:cubicBezTo>
                    <a:pt x="7242" y="864"/>
                    <a:pt x="7251" y="868"/>
                    <a:pt x="7263" y="868"/>
                  </a:cubicBezTo>
                  <a:cubicBezTo>
                    <a:pt x="7276" y="868"/>
                    <a:pt x="7290" y="863"/>
                    <a:pt x="7305" y="852"/>
                  </a:cubicBezTo>
                  <a:cubicBezTo>
                    <a:pt x="7319" y="841"/>
                    <a:pt x="7340" y="821"/>
                    <a:pt x="7367" y="791"/>
                  </a:cubicBezTo>
                  <a:lnTo>
                    <a:pt x="7404" y="828"/>
                  </a:lnTo>
                  <a:cubicBezTo>
                    <a:pt x="7362" y="872"/>
                    <a:pt x="7327" y="903"/>
                    <a:pt x="7301" y="919"/>
                  </a:cubicBezTo>
                  <a:cubicBezTo>
                    <a:pt x="7274" y="935"/>
                    <a:pt x="7244" y="943"/>
                    <a:pt x="7211" y="943"/>
                  </a:cubicBezTo>
                  <a:cubicBezTo>
                    <a:pt x="7183" y="943"/>
                    <a:pt x="7160" y="933"/>
                    <a:pt x="7144" y="912"/>
                  </a:cubicBezTo>
                  <a:cubicBezTo>
                    <a:pt x="7127" y="891"/>
                    <a:pt x="7118" y="865"/>
                    <a:pt x="7118" y="833"/>
                  </a:cubicBezTo>
                  <a:cubicBezTo>
                    <a:pt x="7118" y="800"/>
                    <a:pt x="7124" y="758"/>
                    <a:pt x="7136" y="706"/>
                  </a:cubicBezTo>
                  <a:lnTo>
                    <a:pt x="7185" y="493"/>
                  </a:lnTo>
                  <a:cubicBezTo>
                    <a:pt x="7195" y="449"/>
                    <a:pt x="7200" y="417"/>
                    <a:pt x="7200" y="395"/>
                  </a:cubicBezTo>
                  <a:cubicBezTo>
                    <a:pt x="7200" y="376"/>
                    <a:pt x="7196" y="362"/>
                    <a:pt x="7186" y="355"/>
                  </a:cubicBezTo>
                  <a:cubicBezTo>
                    <a:pt x="7177" y="348"/>
                    <a:pt x="7159" y="344"/>
                    <a:pt x="7131" y="344"/>
                  </a:cubicBezTo>
                  <a:lnTo>
                    <a:pt x="7138" y="309"/>
                  </a:lnTo>
                  <a:lnTo>
                    <a:pt x="7297" y="303"/>
                  </a:lnTo>
                  <a:close/>
                  <a:moveTo>
                    <a:pt x="7877" y="299"/>
                  </a:moveTo>
                  <a:cubicBezTo>
                    <a:pt x="7946" y="299"/>
                    <a:pt x="7999" y="318"/>
                    <a:pt x="8036" y="356"/>
                  </a:cubicBezTo>
                  <a:cubicBezTo>
                    <a:pt x="8072" y="394"/>
                    <a:pt x="8091" y="448"/>
                    <a:pt x="8091" y="519"/>
                  </a:cubicBezTo>
                  <a:cubicBezTo>
                    <a:pt x="8091" y="569"/>
                    <a:pt x="8082" y="623"/>
                    <a:pt x="8064" y="681"/>
                  </a:cubicBezTo>
                  <a:cubicBezTo>
                    <a:pt x="8047" y="738"/>
                    <a:pt x="8023" y="787"/>
                    <a:pt x="7992" y="826"/>
                  </a:cubicBezTo>
                  <a:cubicBezTo>
                    <a:pt x="7961" y="865"/>
                    <a:pt x="7925" y="894"/>
                    <a:pt x="7882" y="914"/>
                  </a:cubicBezTo>
                  <a:cubicBezTo>
                    <a:pt x="7839" y="934"/>
                    <a:pt x="7790" y="944"/>
                    <a:pt x="7735" y="944"/>
                  </a:cubicBezTo>
                  <a:cubicBezTo>
                    <a:pt x="7668" y="944"/>
                    <a:pt x="7615" y="925"/>
                    <a:pt x="7578" y="887"/>
                  </a:cubicBezTo>
                  <a:cubicBezTo>
                    <a:pt x="7541" y="849"/>
                    <a:pt x="7522" y="795"/>
                    <a:pt x="7522" y="724"/>
                  </a:cubicBezTo>
                  <a:cubicBezTo>
                    <a:pt x="7522" y="689"/>
                    <a:pt x="7528" y="649"/>
                    <a:pt x="7538" y="603"/>
                  </a:cubicBezTo>
                  <a:cubicBezTo>
                    <a:pt x="7552" y="541"/>
                    <a:pt x="7574" y="488"/>
                    <a:pt x="7606" y="441"/>
                  </a:cubicBezTo>
                  <a:cubicBezTo>
                    <a:pt x="7638" y="395"/>
                    <a:pt x="7677" y="360"/>
                    <a:pt x="7723" y="335"/>
                  </a:cubicBezTo>
                  <a:cubicBezTo>
                    <a:pt x="7770" y="311"/>
                    <a:pt x="7821" y="299"/>
                    <a:pt x="7877" y="299"/>
                  </a:cubicBezTo>
                  <a:close/>
                  <a:moveTo>
                    <a:pt x="3549" y="299"/>
                  </a:moveTo>
                  <a:cubicBezTo>
                    <a:pt x="3618" y="299"/>
                    <a:pt x="3671" y="318"/>
                    <a:pt x="3708" y="356"/>
                  </a:cubicBezTo>
                  <a:cubicBezTo>
                    <a:pt x="3744" y="394"/>
                    <a:pt x="3763" y="448"/>
                    <a:pt x="3763" y="519"/>
                  </a:cubicBezTo>
                  <a:cubicBezTo>
                    <a:pt x="3763" y="569"/>
                    <a:pt x="3754" y="623"/>
                    <a:pt x="3736" y="681"/>
                  </a:cubicBezTo>
                  <a:cubicBezTo>
                    <a:pt x="3719" y="738"/>
                    <a:pt x="3695" y="787"/>
                    <a:pt x="3664" y="826"/>
                  </a:cubicBezTo>
                  <a:cubicBezTo>
                    <a:pt x="3633" y="865"/>
                    <a:pt x="3597" y="894"/>
                    <a:pt x="3554" y="914"/>
                  </a:cubicBezTo>
                  <a:cubicBezTo>
                    <a:pt x="3511" y="934"/>
                    <a:pt x="3462" y="944"/>
                    <a:pt x="3407" y="944"/>
                  </a:cubicBezTo>
                  <a:cubicBezTo>
                    <a:pt x="3340" y="944"/>
                    <a:pt x="3287" y="925"/>
                    <a:pt x="3250" y="887"/>
                  </a:cubicBezTo>
                  <a:cubicBezTo>
                    <a:pt x="3213" y="849"/>
                    <a:pt x="3194" y="795"/>
                    <a:pt x="3194" y="724"/>
                  </a:cubicBezTo>
                  <a:cubicBezTo>
                    <a:pt x="3194" y="689"/>
                    <a:pt x="3200" y="649"/>
                    <a:pt x="3210" y="603"/>
                  </a:cubicBezTo>
                  <a:cubicBezTo>
                    <a:pt x="3224" y="541"/>
                    <a:pt x="3246" y="488"/>
                    <a:pt x="3278" y="441"/>
                  </a:cubicBezTo>
                  <a:cubicBezTo>
                    <a:pt x="3310" y="395"/>
                    <a:pt x="3349" y="360"/>
                    <a:pt x="3395" y="335"/>
                  </a:cubicBezTo>
                  <a:cubicBezTo>
                    <a:pt x="3442" y="311"/>
                    <a:pt x="3493" y="299"/>
                    <a:pt x="3549" y="299"/>
                  </a:cubicBezTo>
                  <a:close/>
                  <a:moveTo>
                    <a:pt x="2047" y="299"/>
                  </a:moveTo>
                  <a:cubicBezTo>
                    <a:pt x="2087" y="299"/>
                    <a:pt x="2124" y="301"/>
                    <a:pt x="2157" y="306"/>
                  </a:cubicBezTo>
                  <a:cubicBezTo>
                    <a:pt x="2191" y="311"/>
                    <a:pt x="2224" y="319"/>
                    <a:pt x="2257" y="331"/>
                  </a:cubicBezTo>
                  <a:lnTo>
                    <a:pt x="2227" y="468"/>
                  </a:lnTo>
                  <a:lnTo>
                    <a:pt x="2175" y="468"/>
                  </a:lnTo>
                  <a:cubicBezTo>
                    <a:pt x="2170" y="429"/>
                    <a:pt x="2157" y="399"/>
                    <a:pt x="2136" y="379"/>
                  </a:cubicBezTo>
                  <a:cubicBezTo>
                    <a:pt x="2116" y="359"/>
                    <a:pt x="2083" y="349"/>
                    <a:pt x="2039" y="349"/>
                  </a:cubicBezTo>
                  <a:cubicBezTo>
                    <a:pt x="2005" y="349"/>
                    <a:pt x="1977" y="358"/>
                    <a:pt x="1955" y="376"/>
                  </a:cubicBezTo>
                  <a:cubicBezTo>
                    <a:pt x="1934" y="393"/>
                    <a:pt x="1923" y="417"/>
                    <a:pt x="1923" y="445"/>
                  </a:cubicBezTo>
                  <a:cubicBezTo>
                    <a:pt x="1923" y="461"/>
                    <a:pt x="1926" y="475"/>
                    <a:pt x="1932" y="487"/>
                  </a:cubicBezTo>
                  <a:cubicBezTo>
                    <a:pt x="1937" y="499"/>
                    <a:pt x="1948" y="512"/>
                    <a:pt x="1965" y="526"/>
                  </a:cubicBezTo>
                  <a:cubicBezTo>
                    <a:pt x="1981" y="541"/>
                    <a:pt x="2007" y="558"/>
                    <a:pt x="2042" y="579"/>
                  </a:cubicBezTo>
                  <a:cubicBezTo>
                    <a:pt x="2069" y="596"/>
                    <a:pt x="2091" y="611"/>
                    <a:pt x="2107" y="624"/>
                  </a:cubicBezTo>
                  <a:cubicBezTo>
                    <a:pt x="2124" y="638"/>
                    <a:pt x="2137" y="652"/>
                    <a:pt x="2147" y="665"/>
                  </a:cubicBezTo>
                  <a:cubicBezTo>
                    <a:pt x="2156" y="679"/>
                    <a:pt x="2163" y="693"/>
                    <a:pt x="2167" y="708"/>
                  </a:cubicBezTo>
                  <a:cubicBezTo>
                    <a:pt x="2172" y="723"/>
                    <a:pt x="2174" y="741"/>
                    <a:pt x="2174" y="762"/>
                  </a:cubicBezTo>
                  <a:cubicBezTo>
                    <a:pt x="2174" y="801"/>
                    <a:pt x="2164" y="834"/>
                    <a:pt x="2143" y="862"/>
                  </a:cubicBezTo>
                  <a:cubicBezTo>
                    <a:pt x="2122" y="889"/>
                    <a:pt x="2094" y="910"/>
                    <a:pt x="2059" y="924"/>
                  </a:cubicBezTo>
                  <a:cubicBezTo>
                    <a:pt x="2023" y="937"/>
                    <a:pt x="1983" y="944"/>
                    <a:pt x="1938" y="944"/>
                  </a:cubicBezTo>
                  <a:cubicBezTo>
                    <a:pt x="1902" y="944"/>
                    <a:pt x="1866" y="941"/>
                    <a:pt x="1831" y="936"/>
                  </a:cubicBezTo>
                  <a:cubicBezTo>
                    <a:pt x="1797" y="930"/>
                    <a:pt x="1758" y="921"/>
                    <a:pt x="1715" y="908"/>
                  </a:cubicBezTo>
                  <a:lnTo>
                    <a:pt x="1747" y="766"/>
                  </a:lnTo>
                  <a:lnTo>
                    <a:pt x="1798" y="766"/>
                  </a:lnTo>
                  <a:cubicBezTo>
                    <a:pt x="1799" y="807"/>
                    <a:pt x="1811" y="839"/>
                    <a:pt x="1833" y="860"/>
                  </a:cubicBezTo>
                  <a:cubicBezTo>
                    <a:pt x="1855" y="882"/>
                    <a:pt x="1889" y="892"/>
                    <a:pt x="1937" y="892"/>
                  </a:cubicBezTo>
                  <a:cubicBezTo>
                    <a:pt x="1978" y="892"/>
                    <a:pt x="2010" y="883"/>
                    <a:pt x="2033" y="864"/>
                  </a:cubicBezTo>
                  <a:cubicBezTo>
                    <a:pt x="2057" y="846"/>
                    <a:pt x="2068" y="820"/>
                    <a:pt x="2068" y="786"/>
                  </a:cubicBezTo>
                  <a:cubicBezTo>
                    <a:pt x="2068" y="766"/>
                    <a:pt x="2065" y="749"/>
                    <a:pt x="2058" y="735"/>
                  </a:cubicBezTo>
                  <a:cubicBezTo>
                    <a:pt x="2052" y="721"/>
                    <a:pt x="2041" y="708"/>
                    <a:pt x="2027" y="695"/>
                  </a:cubicBezTo>
                  <a:cubicBezTo>
                    <a:pt x="2012" y="681"/>
                    <a:pt x="1988" y="665"/>
                    <a:pt x="1956" y="646"/>
                  </a:cubicBezTo>
                  <a:cubicBezTo>
                    <a:pt x="1922" y="625"/>
                    <a:pt x="1896" y="607"/>
                    <a:pt x="1877" y="590"/>
                  </a:cubicBezTo>
                  <a:cubicBezTo>
                    <a:pt x="1858" y="574"/>
                    <a:pt x="1844" y="556"/>
                    <a:pt x="1834" y="536"/>
                  </a:cubicBezTo>
                  <a:cubicBezTo>
                    <a:pt x="1825" y="517"/>
                    <a:pt x="1820" y="495"/>
                    <a:pt x="1820" y="469"/>
                  </a:cubicBezTo>
                  <a:cubicBezTo>
                    <a:pt x="1820" y="435"/>
                    <a:pt x="1829" y="405"/>
                    <a:pt x="1847" y="379"/>
                  </a:cubicBezTo>
                  <a:cubicBezTo>
                    <a:pt x="1866" y="353"/>
                    <a:pt x="1892" y="333"/>
                    <a:pt x="1927" y="319"/>
                  </a:cubicBezTo>
                  <a:cubicBezTo>
                    <a:pt x="1961" y="306"/>
                    <a:pt x="2001" y="299"/>
                    <a:pt x="2047" y="299"/>
                  </a:cubicBezTo>
                  <a:close/>
                  <a:moveTo>
                    <a:pt x="8368" y="298"/>
                  </a:moveTo>
                  <a:cubicBezTo>
                    <a:pt x="8396" y="298"/>
                    <a:pt x="8417" y="307"/>
                    <a:pt x="8433" y="325"/>
                  </a:cubicBezTo>
                  <a:cubicBezTo>
                    <a:pt x="8449" y="343"/>
                    <a:pt x="8457" y="367"/>
                    <a:pt x="8457" y="396"/>
                  </a:cubicBezTo>
                  <a:cubicBezTo>
                    <a:pt x="8457" y="419"/>
                    <a:pt x="8452" y="444"/>
                    <a:pt x="8441" y="473"/>
                  </a:cubicBezTo>
                  <a:lnTo>
                    <a:pt x="8449" y="475"/>
                  </a:lnTo>
                  <a:cubicBezTo>
                    <a:pt x="8492" y="415"/>
                    <a:pt x="8532" y="371"/>
                    <a:pt x="8571" y="342"/>
                  </a:cubicBezTo>
                  <a:cubicBezTo>
                    <a:pt x="8609" y="313"/>
                    <a:pt x="8649" y="299"/>
                    <a:pt x="8690" y="299"/>
                  </a:cubicBezTo>
                  <a:cubicBezTo>
                    <a:pt x="8730" y="299"/>
                    <a:pt x="8761" y="310"/>
                    <a:pt x="8783" y="333"/>
                  </a:cubicBezTo>
                  <a:cubicBezTo>
                    <a:pt x="8805" y="357"/>
                    <a:pt x="8816" y="389"/>
                    <a:pt x="8816" y="430"/>
                  </a:cubicBezTo>
                  <a:cubicBezTo>
                    <a:pt x="8816" y="458"/>
                    <a:pt x="8809" y="497"/>
                    <a:pt x="8797" y="547"/>
                  </a:cubicBezTo>
                  <a:lnTo>
                    <a:pt x="8754" y="718"/>
                  </a:lnTo>
                  <a:cubicBezTo>
                    <a:pt x="8743" y="765"/>
                    <a:pt x="8737" y="799"/>
                    <a:pt x="8737" y="818"/>
                  </a:cubicBezTo>
                  <a:cubicBezTo>
                    <a:pt x="8737" y="836"/>
                    <a:pt x="8740" y="848"/>
                    <a:pt x="8745" y="856"/>
                  </a:cubicBezTo>
                  <a:cubicBezTo>
                    <a:pt x="8751" y="864"/>
                    <a:pt x="8760" y="868"/>
                    <a:pt x="8772" y="868"/>
                  </a:cubicBezTo>
                  <a:cubicBezTo>
                    <a:pt x="8785" y="868"/>
                    <a:pt x="8799" y="863"/>
                    <a:pt x="8814" y="852"/>
                  </a:cubicBezTo>
                  <a:cubicBezTo>
                    <a:pt x="8829" y="841"/>
                    <a:pt x="8849" y="821"/>
                    <a:pt x="8876" y="791"/>
                  </a:cubicBezTo>
                  <a:lnTo>
                    <a:pt x="8914" y="828"/>
                  </a:lnTo>
                  <a:cubicBezTo>
                    <a:pt x="8876" y="868"/>
                    <a:pt x="8844" y="897"/>
                    <a:pt x="8816" y="915"/>
                  </a:cubicBezTo>
                  <a:cubicBezTo>
                    <a:pt x="8788" y="934"/>
                    <a:pt x="8756" y="943"/>
                    <a:pt x="8720" y="943"/>
                  </a:cubicBezTo>
                  <a:cubicBezTo>
                    <a:pt x="8692" y="943"/>
                    <a:pt x="8670" y="933"/>
                    <a:pt x="8653" y="913"/>
                  </a:cubicBezTo>
                  <a:cubicBezTo>
                    <a:pt x="8636" y="893"/>
                    <a:pt x="8627" y="867"/>
                    <a:pt x="8627" y="835"/>
                  </a:cubicBezTo>
                  <a:cubicBezTo>
                    <a:pt x="8627" y="807"/>
                    <a:pt x="8634" y="766"/>
                    <a:pt x="8649" y="711"/>
                  </a:cubicBezTo>
                  <a:lnTo>
                    <a:pt x="8677" y="598"/>
                  </a:lnTo>
                  <a:cubicBezTo>
                    <a:pt x="8688" y="557"/>
                    <a:pt x="8695" y="527"/>
                    <a:pt x="8698" y="507"/>
                  </a:cubicBezTo>
                  <a:cubicBezTo>
                    <a:pt x="8701" y="488"/>
                    <a:pt x="8703" y="472"/>
                    <a:pt x="8703" y="460"/>
                  </a:cubicBezTo>
                  <a:cubicBezTo>
                    <a:pt x="8703" y="430"/>
                    <a:pt x="8698" y="408"/>
                    <a:pt x="8688" y="395"/>
                  </a:cubicBezTo>
                  <a:cubicBezTo>
                    <a:pt x="8678" y="382"/>
                    <a:pt x="8662" y="375"/>
                    <a:pt x="8639" y="375"/>
                  </a:cubicBezTo>
                  <a:cubicBezTo>
                    <a:pt x="8621" y="375"/>
                    <a:pt x="8601" y="382"/>
                    <a:pt x="8580" y="397"/>
                  </a:cubicBezTo>
                  <a:cubicBezTo>
                    <a:pt x="8559" y="411"/>
                    <a:pt x="8536" y="433"/>
                    <a:pt x="8513" y="463"/>
                  </a:cubicBezTo>
                  <a:cubicBezTo>
                    <a:pt x="8489" y="492"/>
                    <a:pt x="8470" y="520"/>
                    <a:pt x="8456" y="548"/>
                  </a:cubicBezTo>
                  <a:cubicBezTo>
                    <a:pt x="8441" y="576"/>
                    <a:pt x="8430" y="610"/>
                    <a:pt x="8420" y="650"/>
                  </a:cubicBezTo>
                  <a:lnTo>
                    <a:pt x="8358" y="933"/>
                  </a:lnTo>
                  <a:lnTo>
                    <a:pt x="8246" y="933"/>
                  </a:lnTo>
                  <a:lnTo>
                    <a:pt x="8341" y="519"/>
                  </a:lnTo>
                  <a:cubicBezTo>
                    <a:pt x="8350" y="477"/>
                    <a:pt x="8355" y="445"/>
                    <a:pt x="8355" y="423"/>
                  </a:cubicBezTo>
                  <a:cubicBezTo>
                    <a:pt x="8355" y="405"/>
                    <a:pt x="8352" y="392"/>
                    <a:pt x="8347" y="385"/>
                  </a:cubicBezTo>
                  <a:cubicBezTo>
                    <a:pt x="8341" y="377"/>
                    <a:pt x="8332" y="373"/>
                    <a:pt x="8320" y="373"/>
                  </a:cubicBezTo>
                  <a:cubicBezTo>
                    <a:pt x="8306" y="373"/>
                    <a:pt x="8292" y="378"/>
                    <a:pt x="8277" y="390"/>
                  </a:cubicBezTo>
                  <a:cubicBezTo>
                    <a:pt x="8262" y="401"/>
                    <a:pt x="8242" y="421"/>
                    <a:pt x="8216" y="450"/>
                  </a:cubicBezTo>
                  <a:lnTo>
                    <a:pt x="8178" y="413"/>
                  </a:lnTo>
                  <a:cubicBezTo>
                    <a:pt x="8218" y="372"/>
                    <a:pt x="8252" y="342"/>
                    <a:pt x="8278" y="324"/>
                  </a:cubicBezTo>
                  <a:cubicBezTo>
                    <a:pt x="8305" y="307"/>
                    <a:pt x="8335" y="298"/>
                    <a:pt x="8368" y="298"/>
                  </a:cubicBezTo>
                  <a:close/>
                  <a:moveTo>
                    <a:pt x="6168" y="298"/>
                  </a:moveTo>
                  <a:cubicBezTo>
                    <a:pt x="6196" y="298"/>
                    <a:pt x="6223" y="301"/>
                    <a:pt x="6247" y="307"/>
                  </a:cubicBezTo>
                  <a:cubicBezTo>
                    <a:pt x="6272" y="314"/>
                    <a:pt x="6297" y="325"/>
                    <a:pt x="6323" y="341"/>
                  </a:cubicBezTo>
                  <a:lnTo>
                    <a:pt x="6383" y="298"/>
                  </a:lnTo>
                  <a:lnTo>
                    <a:pt x="6425" y="308"/>
                  </a:lnTo>
                  <a:lnTo>
                    <a:pt x="6329" y="722"/>
                  </a:lnTo>
                  <a:cubicBezTo>
                    <a:pt x="6319" y="763"/>
                    <a:pt x="6315" y="795"/>
                    <a:pt x="6315" y="818"/>
                  </a:cubicBezTo>
                  <a:cubicBezTo>
                    <a:pt x="6315" y="836"/>
                    <a:pt x="6317" y="848"/>
                    <a:pt x="6323" y="856"/>
                  </a:cubicBezTo>
                  <a:cubicBezTo>
                    <a:pt x="6329" y="864"/>
                    <a:pt x="6338" y="868"/>
                    <a:pt x="6350" y="868"/>
                  </a:cubicBezTo>
                  <a:cubicBezTo>
                    <a:pt x="6363" y="868"/>
                    <a:pt x="6377" y="863"/>
                    <a:pt x="6392" y="852"/>
                  </a:cubicBezTo>
                  <a:cubicBezTo>
                    <a:pt x="6406" y="841"/>
                    <a:pt x="6427" y="821"/>
                    <a:pt x="6454" y="791"/>
                  </a:cubicBezTo>
                  <a:lnTo>
                    <a:pt x="6491" y="828"/>
                  </a:lnTo>
                  <a:cubicBezTo>
                    <a:pt x="6452" y="869"/>
                    <a:pt x="6419" y="899"/>
                    <a:pt x="6391" y="917"/>
                  </a:cubicBezTo>
                  <a:cubicBezTo>
                    <a:pt x="6364" y="934"/>
                    <a:pt x="6334" y="943"/>
                    <a:pt x="6302" y="943"/>
                  </a:cubicBezTo>
                  <a:cubicBezTo>
                    <a:pt x="6275" y="943"/>
                    <a:pt x="6253" y="934"/>
                    <a:pt x="6237" y="916"/>
                  </a:cubicBezTo>
                  <a:cubicBezTo>
                    <a:pt x="6221" y="898"/>
                    <a:pt x="6213" y="875"/>
                    <a:pt x="6213" y="845"/>
                  </a:cubicBezTo>
                  <a:cubicBezTo>
                    <a:pt x="6213" y="821"/>
                    <a:pt x="6218" y="796"/>
                    <a:pt x="6228" y="769"/>
                  </a:cubicBezTo>
                  <a:lnTo>
                    <a:pt x="6219" y="766"/>
                  </a:lnTo>
                  <a:cubicBezTo>
                    <a:pt x="6178" y="827"/>
                    <a:pt x="6138" y="872"/>
                    <a:pt x="6101" y="900"/>
                  </a:cubicBezTo>
                  <a:cubicBezTo>
                    <a:pt x="6063" y="928"/>
                    <a:pt x="6024" y="942"/>
                    <a:pt x="5982" y="942"/>
                  </a:cubicBezTo>
                  <a:cubicBezTo>
                    <a:pt x="5934" y="942"/>
                    <a:pt x="5897" y="924"/>
                    <a:pt x="5871" y="888"/>
                  </a:cubicBezTo>
                  <a:cubicBezTo>
                    <a:pt x="5844" y="852"/>
                    <a:pt x="5831" y="802"/>
                    <a:pt x="5831" y="736"/>
                  </a:cubicBezTo>
                  <a:cubicBezTo>
                    <a:pt x="5831" y="661"/>
                    <a:pt x="5846" y="590"/>
                    <a:pt x="5875" y="521"/>
                  </a:cubicBezTo>
                  <a:cubicBezTo>
                    <a:pt x="5905" y="452"/>
                    <a:pt x="5945" y="397"/>
                    <a:pt x="5996" y="358"/>
                  </a:cubicBezTo>
                  <a:cubicBezTo>
                    <a:pt x="6048" y="318"/>
                    <a:pt x="6105" y="298"/>
                    <a:pt x="6168" y="298"/>
                  </a:cubicBezTo>
                  <a:close/>
                  <a:moveTo>
                    <a:pt x="4781" y="298"/>
                  </a:moveTo>
                  <a:cubicBezTo>
                    <a:pt x="4809" y="298"/>
                    <a:pt x="4831" y="307"/>
                    <a:pt x="4847" y="326"/>
                  </a:cubicBezTo>
                  <a:cubicBezTo>
                    <a:pt x="4863" y="345"/>
                    <a:pt x="4871" y="370"/>
                    <a:pt x="4871" y="402"/>
                  </a:cubicBezTo>
                  <a:cubicBezTo>
                    <a:pt x="4871" y="436"/>
                    <a:pt x="4865" y="479"/>
                    <a:pt x="4851" y="530"/>
                  </a:cubicBezTo>
                  <a:lnTo>
                    <a:pt x="4823" y="643"/>
                  </a:lnTo>
                  <a:cubicBezTo>
                    <a:pt x="4815" y="672"/>
                    <a:pt x="4810" y="694"/>
                    <a:pt x="4807" y="710"/>
                  </a:cubicBezTo>
                  <a:cubicBezTo>
                    <a:pt x="4803" y="726"/>
                    <a:pt x="4801" y="740"/>
                    <a:pt x="4799" y="752"/>
                  </a:cubicBezTo>
                  <a:cubicBezTo>
                    <a:pt x="4798" y="764"/>
                    <a:pt x="4797" y="773"/>
                    <a:pt x="4797" y="781"/>
                  </a:cubicBezTo>
                  <a:cubicBezTo>
                    <a:pt x="4797" y="811"/>
                    <a:pt x="4802" y="833"/>
                    <a:pt x="4812" y="846"/>
                  </a:cubicBezTo>
                  <a:cubicBezTo>
                    <a:pt x="4822" y="859"/>
                    <a:pt x="4838" y="866"/>
                    <a:pt x="4861" y="866"/>
                  </a:cubicBezTo>
                  <a:cubicBezTo>
                    <a:pt x="4879" y="866"/>
                    <a:pt x="4899" y="859"/>
                    <a:pt x="4920" y="844"/>
                  </a:cubicBezTo>
                  <a:cubicBezTo>
                    <a:pt x="4941" y="830"/>
                    <a:pt x="4964" y="808"/>
                    <a:pt x="4987" y="778"/>
                  </a:cubicBezTo>
                  <a:cubicBezTo>
                    <a:pt x="5011" y="749"/>
                    <a:pt x="5030" y="721"/>
                    <a:pt x="5044" y="693"/>
                  </a:cubicBezTo>
                  <a:cubicBezTo>
                    <a:pt x="5059" y="665"/>
                    <a:pt x="5070" y="631"/>
                    <a:pt x="5080" y="591"/>
                  </a:cubicBezTo>
                  <a:lnTo>
                    <a:pt x="5142" y="308"/>
                  </a:lnTo>
                  <a:lnTo>
                    <a:pt x="5254" y="308"/>
                  </a:lnTo>
                  <a:lnTo>
                    <a:pt x="5159" y="722"/>
                  </a:lnTo>
                  <a:cubicBezTo>
                    <a:pt x="5150" y="764"/>
                    <a:pt x="5145" y="796"/>
                    <a:pt x="5145" y="818"/>
                  </a:cubicBezTo>
                  <a:cubicBezTo>
                    <a:pt x="5145" y="836"/>
                    <a:pt x="5148" y="848"/>
                    <a:pt x="5153" y="856"/>
                  </a:cubicBezTo>
                  <a:cubicBezTo>
                    <a:pt x="5159" y="864"/>
                    <a:pt x="5168" y="868"/>
                    <a:pt x="5180" y="868"/>
                  </a:cubicBezTo>
                  <a:cubicBezTo>
                    <a:pt x="5193" y="868"/>
                    <a:pt x="5207" y="863"/>
                    <a:pt x="5222" y="852"/>
                  </a:cubicBezTo>
                  <a:cubicBezTo>
                    <a:pt x="5237" y="841"/>
                    <a:pt x="5257" y="821"/>
                    <a:pt x="5284" y="791"/>
                  </a:cubicBezTo>
                  <a:lnTo>
                    <a:pt x="5322" y="828"/>
                  </a:lnTo>
                  <a:cubicBezTo>
                    <a:pt x="5282" y="870"/>
                    <a:pt x="5248" y="900"/>
                    <a:pt x="5220" y="917"/>
                  </a:cubicBezTo>
                  <a:cubicBezTo>
                    <a:pt x="5193" y="934"/>
                    <a:pt x="5163" y="943"/>
                    <a:pt x="5132" y="943"/>
                  </a:cubicBezTo>
                  <a:cubicBezTo>
                    <a:pt x="5105" y="943"/>
                    <a:pt x="5083" y="934"/>
                    <a:pt x="5067" y="916"/>
                  </a:cubicBezTo>
                  <a:cubicBezTo>
                    <a:pt x="5051" y="898"/>
                    <a:pt x="5043" y="875"/>
                    <a:pt x="5043" y="845"/>
                  </a:cubicBezTo>
                  <a:cubicBezTo>
                    <a:pt x="5043" y="822"/>
                    <a:pt x="5048" y="796"/>
                    <a:pt x="5059" y="768"/>
                  </a:cubicBezTo>
                  <a:lnTo>
                    <a:pt x="5051" y="766"/>
                  </a:lnTo>
                  <a:cubicBezTo>
                    <a:pt x="5008" y="826"/>
                    <a:pt x="4967" y="871"/>
                    <a:pt x="4929" y="899"/>
                  </a:cubicBezTo>
                  <a:cubicBezTo>
                    <a:pt x="4890" y="928"/>
                    <a:pt x="4851" y="942"/>
                    <a:pt x="4810" y="942"/>
                  </a:cubicBezTo>
                  <a:cubicBezTo>
                    <a:pt x="4770" y="942"/>
                    <a:pt x="4739" y="931"/>
                    <a:pt x="4717" y="908"/>
                  </a:cubicBezTo>
                  <a:cubicBezTo>
                    <a:pt x="4695" y="884"/>
                    <a:pt x="4684" y="852"/>
                    <a:pt x="4684" y="811"/>
                  </a:cubicBezTo>
                  <a:cubicBezTo>
                    <a:pt x="4684" y="783"/>
                    <a:pt x="4691" y="744"/>
                    <a:pt x="4703" y="694"/>
                  </a:cubicBezTo>
                  <a:lnTo>
                    <a:pt x="4746" y="523"/>
                  </a:lnTo>
                  <a:cubicBezTo>
                    <a:pt x="4757" y="476"/>
                    <a:pt x="4763" y="442"/>
                    <a:pt x="4763" y="423"/>
                  </a:cubicBezTo>
                  <a:cubicBezTo>
                    <a:pt x="4763" y="405"/>
                    <a:pt x="4760" y="392"/>
                    <a:pt x="4755" y="385"/>
                  </a:cubicBezTo>
                  <a:cubicBezTo>
                    <a:pt x="4749" y="377"/>
                    <a:pt x="4740" y="373"/>
                    <a:pt x="4728" y="373"/>
                  </a:cubicBezTo>
                  <a:cubicBezTo>
                    <a:pt x="4714" y="373"/>
                    <a:pt x="4700" y="378"/>
                    <a:pt x="4685" y="390"/>
                  </a:cubicBezTo>
                  <a:cubicBezTo>
                    <a:pt x="4670" y="401"/>
                    <a:pt x="4650" y="421"/>
                    <a:pt x="4624" y="450"/>
                  </a:cubicBezTo>
                  <a:lnTo>
                    <a:pt x="4586" y="413"/>
                  </a:lnTo>
                  <a:cubicBezTo>
                    <a:pt x="4623" y="376"/>
                    <a:pt x="4651" y="350"/>
                    <a:pt x="4670" y="336"/>
                  </a:cubicBezTo>
                  <a:cubicBezTo>
                    <a:pt x="4689" y="322"/>
                    <a:pt x="4707" y="313"/>
                    <a:pt x="4724" y="307"/>
                  </a:cubicBezTo>
                  <a:cubicBezTo>
                    <a:pt x="4741" y="301"/>
                    <a:pt x="4760" y="298"/>
                    <a:pt x="4781" y="298"/>
                  </a:cubicBezTo>
                  <a:close/>
                  <a:moveTo>
                    <a:pt x="4032" y="298"/>
                  </a:moveTo>
                  <a:cubicBezTo>
                    <a:pt x="4059" y="298"/>
                    <a:pt x="4081" y="307"/>
                    <a:pt x="4096" y="325"/>
                  </a:cubicBezTo>
                  <a:cubicBezTo>
                    <a:pt x="4112" y="342"/>
                    <a:pt x="4120" y="366"/>
                    <a:pt x="4120" y="396"/>
                  </a:cubicBezTo>
                  <a:cubicBezTo>
                    <a:pt x="4120" y="420"/>
                    <a:pt x="4115" y="446"/>
                    <a:pt x="4105" y="473"/>
                  </a:cubicBezTo>
                  <a:lnTo>
                    <a:pt x="4113" y="475"/>
                  </a:lnTo>
                  <a:cubicBezTo>
                    <a:pt x="4194" y="357"/>
                    <a:pt x="4274" y="299"/>
                    <a:pt x="4353" y="299"/>
                  </a:cubicBezTo>
                  <a:cubicBezTo>
                    <a:pt x="4401" y="299"/>
                    <a:pt x="4437" y="317"/>
                    <a:pt x="4464" y="353"/>
                  </a:cubicBezTo>
                  <a:cubicBezTo>
                    <a:pt x="4490" y="389"/>
                    <a:pt x="4503" y="440"/>
                    <a:pt x="4503" y="505"/>
                  </a:cubicBezTo>
                  <a:cubicBezTo>
                    <a:pt x="4503" y="577"/>
                    <a:pt x="4489" y="648"/>
                    <a:pt x="4460" y="717"/>
                  </a:cubicBezTo>
                  <a:cubicBezTo>
                    <a:pt x="4431" y="786"/>
                    <a:pt x="4391" y="841"/>
                    <a:pt x="4339" y="882"/>
                  </a:cubicBezTo>
                  <a:cubicBezTo>
                    <a:pt x="4288" y="923"/>
                    <a:pt x="4231" y="943"/>
                    <a:pt x="4167" y="943"/>
                  </a:cubicBezTo>
                  <a:cubicBezTo>
                    <a:pt x="4109" y="943"/>
                    <a:pt x="4061" y="930"/>
                    <a:pt x="4023" y="905"/>
                  </a:cubicBezTo>
                  <a:lnTo>
                    <a:pt x="3993" y="1048"/>
                  </a:lnTo>
                  <a:cubicBezTo>
                    <a:pt x="3987" y="1079"/>
                    <a:pt x="3983" y="1104"/>
                    <a:pt x="3983" y="1124"/>
                  </a:cubicBezTo>
                  <a:cubicBezTo>
                    <a:pt x="3983" y="1144"/>
                    <a:pt x="3988" y="1157"/>
                    <a:pt x="3998" y="1165"/>
                  </a:cubicBezTo>
                  <a:cubicBezTo>
                    <a:pt x="4008" y="1173"/>
                    <a:pt x="4027" y="1179"/>
                    <a:pt x="4055" y="1181"/>
                  </a:cubicBezTo>
                  <a:lnTo>
                    <a:pt x="4050" y="1213"/>
                  </a:lnTo>
                  <a:lnTo>
                    <a:pt x="3848" y="1213"/>
                  </a:lnTo>
                  <a:lnTo>
                    <a:pt x="4005" y="521"/>
                  </a:lnTo>
                  <a:cubicBezTo>
                    <a:pt x="4015" y="481"/>
                    <a:pt x="4019" y="448"/>
                    <a:pt x="4019" y="423"/>
                  </a:cubicBezTo>
                  <a:cubicBezTo>
                    <a:pt x="4019" y="405"/>
                    <a:pt x="4016" y="392"/>
                    <a:pt x="4011" y="385"/>
                  </a:cubicBezTo>
                  <a:cubicBezTo>
                    <a:pt x="4005" y="377"/>
                    <a:pt x="3996" y="373"/>
                    <a:pt x="3984" y="373"/>
                  </a:cubicBezTo>
                  <a:cubicBezTo>
                    <a:pt x="3970" y="373"/>
                    <a:pt x="3956" y="378"/>
                    <a:pt x="3941" y="390"/>
                  </a:cubicBezTo>
                  <a:cubicBezTo>
                    <a:pt x="3926" y="401"/>
                    <a:pt x="3906" y="421"/>
                    <a:pt x="3880" y="450"/>
                  </a:cubicBezTo>
                  <a:lnTo>
                    <a:pt x="3842" y="413"/>
                  </a:lnTo>
                  <a:cubicBezTo>
                    <a:pt x="3882" y="372"/>
                    <a:pt x="3915" y="343"/>
                    <a:pt x="3942" y="325"/>
                  </a:cubicBezTo>
                  <a:cubicBezTo>
                    <a:pt x="3969" y="307"/>
                    <a:pt x="3999" y="298"/>
                    <a:pt x="4032" y="298"/>
                  </a:cubicBezTo>
                  <a:close/>
                  <a:moveTo>
                    <a:pt x="1344" y="298"/>
                  </a:moveTo>
                  <a:cubicBezTo>
                    <a:pt x="1372" y="298"/>
                    <a:pt x="1399" y="301"/>
                    <a:pt x="1423" y="307"/>
                  </a:cubicBezTo>
                  <a:cubicBezTo>
                    <a:pt x="1448" y="314"/>
                    <a:pt x="1473" y="325"/>
                    <a:pt x="1499" y="341"/>
                  </a:cubicBezTo>
                  <a:lnTo>
                    <a:pt x="1559" y="298"/>
                  </a:lnTo>
                  <a:lnTo>
                    <a:pt x="1601" y="308"/>
                  </a:lnTo>
                  <a:lnTo>
                    <a:pt x="1505" y="722"/>
                  </a:lnTo>
                  <a:cubicBezTo>
                    <a:pt x="1495" y="763"/>
                    <a:pt x="1491" y="795"/>
                    <a:pt x="1491" y="818"/>
                  </a:cubicBezTo>
                  <a:cubicBezTo>
                    <a:pt x="1491" y="836"/>
                    <a:pt x="1493" y="848"/>
                    <a:pt x="1499" y="856"/>
                  </a:cubicBezTo>
                  <a:cubicBezTo>
                    <a:pt x="1505" y="864"/>
                    <a:pt x="1514" y="868"/>
                    <a:pt x="1526" y="868"/>
                  </a:cubicBezTo>
                  <a:cubicBezTo>
                    <a:pt x="1539" y="868"/>
                    <a:pt x="1553" y="863"/>
                    <a:pt x="1568" y="852"/>
                  </a:cubicBezTo>
                  <a:cubicBezTo>
                    <a:pt x="1582" y="841"/>
                    <a:pt x="1603" y="821"/>
                    <a:pt x="1630" y="791"/>
                  </a:cubicBezTo>
                  <a:lnTo>
                    <a:pt x="1667" y="828"/>
                  </a:lnTo>
                  <a:cubicBezTo>
                    <a:pt x="1628" y="869"/>
                    <a:pt x="1595" y="899"/>
                    <a:pt x="1567" y="917"/>
                  </a:cubicBezTo>
                  <a:cubicBezTo>
                    <a:pt x="1540" y="934"/>
                    <a:pt x="1510" y="943"/>
                    <a:pt x="1478" y="943"/>
                  </a:cubicBezTo>
                  <a:cubicBezTo>
                    <a:pt x="1451" y="943"/>
                    <a:pt x="1429" y="934"/>
                    <a:pt x="1413" y="916"/>
                  </a:cubicBezTo>
                  <a:cubicBezTo>
                    <a:pt x="1397" y="898"/>
                    <a:pt x="1389" y="875"/>
                    <a:pt x="1389" y="845"/>
                  </a:cubicBezTo>
                  <a:cubicBezTo>
                    <a:pt x="1389" y="821"/>
                    <a:pt x="1394" y="796"/>
                    <a:pt x="1404" y="769"/>
                  </a:cubicBezTo>
                  <a:lnTo>
                    <a:pt x="1395" y="766"/>
                  </a:lnTo>
                  <a:cubicBezTo>
                    <a:pt x="1354" y="827"/>
                    <a:pt x="1314" y="872"/>
                    <a:pt x="1277" y="900"/>
                  </a:cubicBezTo>
                  <a:cubicBezTo>
                    <a:pt x="1239" y="928"/>
                    <a:pt x="1200" y="942"/>
                    <a:pt x="1158" y="942"/>
                  </a:cubicBezTo>
                  <a:cubicBezTo>
                    <a:pt x="1110" y="942"/>
                    <a:pt x="1073" y="924"/>
                    <a:pt x="1047" y="888"/>
                  </a:cubicBezTo>
                  <a:cubicBezTo>
                    <a:pt x="1020" y="852"/>
                    <a:pt x="1007" y="802"/>
                    <a:pt x="1007" y="736"/>
                  </a:cubicBezTo>
                  <a:cubicBezTo>
                    <a:pt x="1007" y="661"/>
                    <a:pt x="1022" y="590"/>
                    <a:pt x="1051" y="521"/>
                  </a:cubicBezTo>
                  <a:cubicBezTo>
                    <a:pt x="1081" y="452"/>
                    <a:pt x="1121" y="397"/>
                    <a:pt x="1172" y="358"/>
                  </a:cubicBezTo>
                  <a:cubicBezTo>
                    <a:pt x="1224" y="318"/>
                    <a:pt x="1281" y="298"/>
                    <a:pt x="1344" y="298"/>
                  </a:cubicBezTo>
                  <a:close/>
                  <a:moveTo>
                    <a:pt x="6762" y="148"/>
                  </a:moveTo>
                  <a:lnTo>
                    <a:pt x="6852" y="148"/>
                  </a:lnTo>
                  <a:lnTo>
                    <a:pt x="6816" y="309"/>
                  </a:lnTo>
                  <a:lnTo>
                    <a:pt x="7014" y="309"/>
                  </a:lnTo>
                  <a:lnTo>
                    <a:pt x="7000" y="375"/>
                  </a:lnTo>
                  <a:lnTo>
                    <a:pt x="6802" y="375"/>
                  </a:lnTo>
                  <a:lnTo>
                    <a:pt x="6744" y="628"/>
                  </a:lnTo>
                  <a:cubicBezTo>
                    <a:pt x="6732" y="677"/>
                    <a:pt x="6725" y="712"/>
                    <a:pt x="6722" y="734"/>
                  </a:cubicBezTo>
                  <a:cubicBezTo>
                    <a:pt x="6719" y="756"/>
                    <a:pt x="6717" y="773"/>
                    <a:pt x="6717" y="786"/>
                  </a:cubicBezTo>
                  <a:cubicBezTo>
                    <a:pt x="6717" y="840"/>
                    <a:pt x="6740" y="867"/>
                    <a:pt x="6785" y="867"/>
                  </a:cubicBezTo>
                  <a:cubicBezTo>
                    <a:pt x="6804" y="867"/>
                    <a:pt x="6824" y="859"/>
                    <a:pt x="6846" y="845"/>
                  </a:cubicBezTo>
                  <a:cubicBezTo>
                    <a:pt x="6867" y="830"/>
                    <a:pt x="6893" y="805"/>
                    <a:pt x="6922" y="770"/>
                  </a:cubicBezTo>
                  <a:lnTo>
                    <a:pt x="6960" y="809"/>
                  </a:lnTo>
                  <a:cubicBezTo>
                    <a:pt x="6922" y="855"/>
                    <a:pt x="6886" y="889"/>
                    <a:pt x="6851" y="910"/>
                  </a:cubicBezTo>
                  <a:cubicBezTo>
                    <a:pt x="6816" y="932"/>
                    <a:pt x="6779" y="943"/>
                    <a:pt x="6741" y="943"/>
                  </a:cubicBezTo>
                  <a:cubicBezTo>
                    <a:pt x="6650" y="943"/>
                    <a:pt x="6605" y="897"/>
                    <a:pt x="6605" y="805"/>
                  </a:cubicBezTo>
                  <a:cubicBezTo>
                    <a:pt x="6605" y="776"/>
                    <a:pt x="6608" y="746"/>
                    <a:pt x="6616" y="713"/>
                  </a:cubicBezTo>
                  <a:lnTo>
                    <a:pt x="6693" y="375"/>
                  </a:lnTo>
                  <a:lnTo>
                    <a:pt x="6583" y="375"/>
                  </a:lnTo>
                  <a:lnTo>
                    <a:pt x="6593" y="330"/>
                  </a:lnTo>
                  <a:cubicBezTo>
                    <a:pt x="6619" y="329"/>
                    <a:pt x="6638" y="327"/>
                    <a:pt x="6651" y="324"/>
                  </a:cubicBezTo>
                  <a:cubicBezTo>
                    <a:pt x="6664" y="321"/>
                    <a:pt x="6676" y="316"/>
                    <a:pt x="6685" y="310"/>
                  </a:cubicBezTo>
                  <a:cubicBezTo>
                    <a:pt x="6693" y="304"/>
                    <a:pt x="6702" y="295"/>
                    <a:pt x="6709" y="284"/>
                  </a:cubicBezTo>
                  <a:cubicBezTo>
                    <a:pt x="6716" y="272"/>
                    <a:pt x="6724" y="258"/>
                    <a:pt x="6730" y="240"/>
                  </a:cubicBezTo>
                  <a:cubicBezTo>
                    <a:pt x="6737" y="223"/>
                    <a:pt x="6748" y="192"/>
                    <a:pt x="6762" y="148"/>
                  </a:cubicBezTo>
                  <a:close/>
                  <a:moveTo>
                    <a:pt x="2780" y="100"/>
                  </a:moveTo>
                  <a:cubicBezTo>
                    <a:pt x="2753" y="100"/>
                    <a:pt x="2725" y="100"/>
                    <a:pt x="2695" y="102"/>
                  </a:cubicBezTo>
                  <a:lnTo>
                    <a:pt x="2607" y="497"/>
                  </a:lnTo>
                  <a:lnTo>
                    <a:pt x="2674" y="497"/>
                  </a:lnTo>
                  <a:cubicBezTo>
                    <a:pt x="2727" y="497"/>
                    <a:pt x="2770" y="491"/>
                    <a:pt x="2802" y="481"/>
                  </a:cubicBezTo>
                  <a:cubicBezTo>
                    <a:pt x="2834" y="470"/>
                    <a:pt x="2861" y="453"/>
                    <a:pt x="2882" y="430"/>
                  </a:cubicBezTo>
                  <a:cubicBezTo>
                    <a:pt x="2902" y="407"/>
                    <a:pt x="2918" y="380"/>
                    <a:pt x="2930" y="349"/>
                  </a:cubicBezTo>
                  <a:cubicBezTo>
                    <a:pt x="2941" y="317"/>
                    <a:pt x="2947" y="283"/>
                    <a:pt x="2947" y="246"/>
                  </a:cubicBezTo>
                  <a:cubicBezTo>
                    <a:pt x="2947" y="195"/>
                    <a:pt x="2934" y="158"/>
                    <a:pt x="2908" y="135"/>
                  </a:cubicBezTo>
                  <a:cubicBezTo>
                    <a:pt x="2882" y="111"/>
                    <a:pt x="2840" y="100"/>
                    <a:pt x="2780" y="100"/>
                  </a:cubicBezTo>
                  <a:close/>
                  <a:moveTo>
                    <a:pt x="7280" y="53"/>
                  </a:moveTo>
                  <a:lnTo>
                    <a:pt x="7395" y="53"/>
                  </a:lnTo>
                  <a:lnTo>
                    <a:pt x="7365" y="180"/>
                  </a:lnTo>
                  <a:lnTo>
                    <a:pt x="7250" y="180"/>
                  </a:lnTo>
                  <a:lnTo>
                    <a:pt x="7280" y="53"/>
                  </a:lnTo>
                  <a:close/>
                  <a:moveTo>
                    <a:pt x="2507" y="42"/>
                  </a:moveTo>
                  <a:lnTo>
                    <a:pt x="2795" y="42"/>
                  </a:lnTo>
                  <a:cubicBezTo>
                    <a:pt x="2846" y="42"/>
                    <a:pt x="2889" y="46"/>
                    <a:pt x="2922" y="54"/>
                  </a:cubicBezTo>
                  <a:cubicBezTo>
                    <a:pt x="2955" y="62"/>
                    <a:pt x="2983" y="75"/>
                    <a:pt x="3004" y="91"/>
                  </a:cubicBezTo>
                  <a:cubicBezTo>
                    <a:pt x="3026" y="108"/>
                    <a:pt x="3042" y="129"/>
                    <a:pt x="3053" y="155"/>
                  </a:cubicBezTo>
                  <a:cubicBezTo>
                    <a:pt x="3063" y="181"/>
                    <a:pt x="3069" y="210"/>
                    <a:pt x="3069" y="244"/>
                  </a:cubicBezTo>
                  <a:cubicBezTo>
                    <a:pt x="3069" y="310"/>
                    <a:pt x="3053" y="366"/>
                    <a:pt x="3022" y="414"/>
                  </a:cubicBezTo>
                  <a:cubicBezTo>
                    <a:pt x="2991" y="462"/>
                    <a:pt x="2949" y="497"/>
                    <a:pt x="2897" y="520"/>
                  </a:cubicBezTo>
                  <a:cubicBezTo>
                    <a:pt x="2844" y="542"/>
                    <a:pt x="2780" y="554"/>
                    <a:pt x="2706" y="554"/>
                  </a:cubicBezTo>
                  <a:cubicBezTo>
                    <a:pt x="2662" y="554"/>
                    <a:pt x="2625" y="553"/>
                    <a:pt x="2596" y="551"/>
                  </a:cubicBezTo>
                  <a:lnTo>
                    <a:pt x="2554" y="743"/>
                  </a:lnTo>
                  <a:cubicBezTo>
                    <a:pt x="2550" y="761"/>
                    <a:pt x="2547" y="774"/>
                    <a:pt x="2546" y="784"/>
                  </a:cubicBezTo>
                  <a:cubicBezTo>
                    <a:pt x="2544" y="793"/>
                    <a:pt x="2543" y="804"/>
                    <a:pt x="2542" y="815"/>
                  </a:cubicBezTo>
                  <a:cubicBezTo>
                    <a:pt x="2541" y="826"/>
                    <a:pt x="2540" y="836"/>
                    <a:pt x="2540" y="845"/>
                  </a:cubicBezTo>
                  <a:cubicBezTo>
                    <a:pt x="2540" y="858"/>
                    <a:pt x="2542" y="869"/>
                    <a:pt x="2547" y="876"/>
                  </a:cubicBezTo>
                  <a:cubicBezTo>
                    <a:pt x="2551" y="884"/>
                    <a:pt x="2558" y="889"/>
                    <a:pt x="2566" y="893"/>
                  </a:cubicBezTo>
                  <a:cubicBezTo>
                    <a:pt x="2575" y="896"/>
                    <a:pt x="2590" y="899"/>
                    <a:pt x="2611" y="901"/>
                  </a:cubicBezTo>
                  <a:lnTo>
                    <a:pt x="2604" y="933"/>
                  </a:lnTo>
                  <a:lnTo>
                    <a:pt x="2336" y="933"/>
                  </a:lnTo>
                  <a:lnTo>
                    <a:pt x="2343" y="901"/>
                  </a:lnTo>
                  <a:cubicBezTo>
                    <a:pt x="2360" y="898"/>
                    <a:pt x="2372" y="894"/>
                    <a:pt x="2380" y="888"/>
                  </a:cubicBezTo>
                  <a:cubicBezTo>
                    <a:pt x="2389" y="882"/>
                    <a:pt x="2396" y="874"/>
                    <a:pt x="2401" y="863"/>
                  </a:cubicBezTo>
                  <a:cubicBezTo>
                    <a:pt x="2407" y="853"/>
                    <a:pt x="2412" y="840"/>
                    <a:pt x="2417" y="825"/>
                  </a:cubicBezTo>
                  <a:cubicBezTo>
                    <a:pt x="2422" y="810"/>
                    <a:pt x="2429" y="781"/>
                    <a:pt x="2438" y="738"/>
                  </a:cubicBezTo>
                  <a:lnTo>
                    <a:pt x="2549" y="236"/>
                  </a:lnTo>
                  <a:cubicBezTo>
                    <a:pt x="2559" y="192"/>
                    <a:pt x="2564" y="158"/>
                    <a:pt x="2564" y="133"/>
                  </a:cubicBezTo>
                  <a:cubicBezTo>
                    <a:pt x="2564" y="112"/>
                    <a:pt x="2559" y="97"/>
                    <a:pt x="2549" y="89"/>
                  </a:cubicBezTo>
                  <a:cubicBezTo>
                    <a:pt x="2539" y="80"/>
                    <a:pt x="2522" y="75"/>
                    <a:pt x="2500" y="74"/>
                  </a:cubicBezTo>
                  <a:lnTo>
                    <a:pt x="2507" y="42"/>
                  </a:lnTo>
                  <a:close/>
                  <a:moveTo>
                    <a:pt x="171" y="42"/>
                  </a:moveTo>
                  <a:lnTo>
                    <a:pt x="432" y="42"/>
                  </a:lnTo>
                  <a:lnTo>
                    <a:pt x="425" y="74"/>
                  </a:lnTo>
                  <a:cubicBezTo>
                    <a:pt x="408" y="78"/>
                    <a:pt x="396" y="82"/>
                    <a:pt x="389" y="86"/>
                  </a:cubicBezTo>
                  <a:cubicBezTo>
                    <a:pt x="382" y="90"/>
                    <a:pt x="375" y="97"/>
                    <a:pt x="370" y="105"/>
                  </a:cubicBezTo>
                  <a:cubicBezTo>
                    <a:pt x="364" y="114"/>
                    <a:pt x="358" y="128"/>
                    <a:pt x="352" y="146"/>
                  </a:cubicBezTo>
                  <a:cubicBezTo>
                    <a:pt x="346" y="165"/>
                    <a:pt x="338" y="195"/>
                    <a:pt x="329" y="237"/>
                  </a:cubicBezTo>
                  <a:lnTo>
                    <a:pt x="285" y="436"/>
                  </a:lnTo>
                  <a:lnTo>
                    <a:pt x="635" y="436"/>
                  </a:lnTo>
                  <a:lnTo>
                    <a:pt x="680" y="236"/>
                  </a:lnTo>
                  <a:cubicBezTo>
                    <a:pt x="684" y="218"/>
                    <a:pt x="687" y="199"/>
                    <a:pt x="690" y="179"/>
                  </a:cubicBezTo>
                  <a:cubicBezTo>
                    <a:pt x="693" y="159"/>
                    <a:pt x="694" y="143"/>
                    <a:pt x="694" y="131"/>
                  </a:cubicBezTo>
                  <a:cubicBezTo>
                    <a:pt x="694" y="110"/>
                    <a:pt x="689" y="96"/>
                    <a:pt x="679" y="88"/>
                  </a:cubicBezTo>
                  <a:cubicBezTo>
                    <a:pt x="668" y="80"/>
                    <a:pt x="652" y="75"/>
                    <a:pt x="630" y="74"/>
                  </a:cubicBezTo>
                  <a:lnTo>
                    <a:pt x="637" y="42"/>
                  </a:lnTo>
                  <a:lnTo>
                    <a:pt x="898" y="42"/>
                  </a:lnTo>
                  <a:lnTo>
                    <a:pt x="891" y="74"/>
                  </a:lnTo>
                  <a:cubicBezTo>
                    <a:pt x="874" y="78"/>
                    <a:pt x="863" y="82"/>
                    <a:pt x="855" y="86"/>
                  </a:cubicBezTo>
                  <a:cubicBezTo>
                    <a:pt x="848" y="90"/>
                    <a:pt x="842" y="97"/>
                    <a:pt x="836" y="105"/>
                  </a:cubicBezTo>
                  <a:cubicBezTo>
                    <a:pt x="831" y="114"/>
                    <a:pt x="825" y="128"/>
                    <a:pt x="819" y="146"/>
                  </a:cubicBezTo>
                  <a:cubicBezTo>
                    <a:pt x="813" y="165"/>
                    <a:pt x="805" y="195"/>
                    <a:pt x="796" y="237"/>
                  </a:cubicBezTo>
                  <a:lnTo>
                    <a:pt x="684" y="743"/>
                  </a:lnTo>
                  <a:cubicBezTo>
                    <a:pt x="679" y="768"/>
                    <a:pt x="675" y="789"/>
                    <a:pt x="673" y="804"/>
                  </a:cubicBezTo>
                  <a:cubicBezTo>
                    <a:pt x="671" y="819"/>
                    <a:pt x="671" y="832"/>
                    <a:pt x="671" y="845"/>
                  </a:cubicBezTo>
                  <a:cubicBezTo>
                    <a:pt x="671" y="864"/>
                    <a:pt x="675" y="878"/>
                    <a:pt x="685" y="886"/>
                  </a:cubicBezTo>
                  <a:cubicBezTo>
                    <a:pt x="695" y="894"/>
                    <a:pt x="711" y="899"/>
                    <a:pt x="734" y="901"/>
                  </a:cubicBezTo>
                  <a:lnTo>
                    <a:pt x="727" y="933"/>
                  </a:lnTo>
                  <a:lnTo>
                    <a:pt x="466" y="933"/>
                  </a:lnTo>
                  <a:lnTo>
                    <a:pt x="474" y="901"/>
                  </a:lnTo>
                  <a:cubicBezTo>
                    <a:pt x="490" y="898"/>
                    <a:pt x="502" y="894"/>
                    <a:pt x="511" y="888"/>
                  </a:cubicBezTo>
                  <a:cubicBezTo>
                    <a:pt x="519" y="882"/>
                    <a:pt x="526" y="874"/>
                    <a:pt x="532" y="863"/>
                  </a:cubicBezTo>
                  <a:cubicBezTo>
                    <a:pt x="537" y="853"/>
                    <a:pt x="542" y="840"/>
                    <a:pt x="547" y="825"/>
                  </a:cubicBezTo>
                  <a:cubicBezTo>
                    <a:pt x="552" y="810"/>
                    <a:pt x="559" y="781"/>
                    <a:pt x="569" y="738"/>
                  </a:cubicBezTo>
                  <a:lnTo>
                    <a:pt x="622" y="496"/>
                  </a:lnTo>
                  <a:lnTo>
                    <a:pt x="272" y="496"/>
                  </a:lnTo>
                  <a:lnTo>
                    <a:pt x="218" y="743"/>
                  </a:lnTo>
                  <a:cubicBezTo>
                    <a:pt x="213" y="765"/>
                    <a:pt x="210" y="782"/>
                    <a:pt x="207" y="797"/>
                  </a:cubicBezTo>
                  <a:cubicBezTo>
                    <a:pt x="205" y="811"/>
                    <a:pt x="204" y="827"/>
                    <a:pt x="204" y="845"/>
                  </a:cubicBezTo>
                  <a:cubicBezTo>
                    <a:pt x="204" y="863"/>
                    <a:pt x="208" y="877"/>
                    <a:pt x="217" y="885"/>
                  </a:cubicBezTo>
                  <a:cubicBezTo>
                    <a:pt x="226" y="893"/>
                    <a:pt x="243" y="898"/>
                    <a:pt x="268" y="901"/>
                  </a:cubicBezTo>
                  <a:lnTo>
                    <a:pt x="261" y="933"/>
                  </a:lnTo>
                  <a:lnTo>
                    <a:pt x="0" y="933"/>
                  </a:lnTo>
                  <a:lnTo>
                    <a:pt x="7" y="901"/>
                  </a:lnTo>
                  <a:cubicBezTo>
                    <a:pt x="24" y="898"/>
                    <a:pt x="36" y="894"/>
                    <a:pt x="44" y="888"/>
                  </a:cubicBezTo>
                  <a:cubicBezTo>
                    <a:pt x="53" y="882"/>
                    <a:pt x="60" y="874"/>
                    <a:pt x="65" y="863"/>
                  </a:cubicBezTo>
                  <a:cubicBezTo>
                    <a:pt x="71" y="853"/>
                    <a:pt x="76" y="840"/>
                    <a:pt x="81" y="825"/>
                  </a:cubicBezTo>
                  <a:cubicBezTo>
                    <a:pt x="86" y="810"/>
                    <a:pt x="93" y="781"/>
                    <a:pt x="102" y="738"/>
                  </a:cubicBezTo>
                  <a:lnTo>
                    <a:pt x="213" y="236"/>
                  </a:lnTo>
                  <a:cubicBezTo>
                    <a:pt x="217" y="218"/>
                    <a:pt x="221" y="199"/>
                    <a:pt x="223" y="179"/>
                  </a:cubicBezTo>
                  <a:cubicBezTo>
                    <a:pt x="226" y="159"/>
                    <a:pt x="228" y="143"/>
                    <a:pt x="228" y="131"/>
                  </a:cubicBezTo>
                  <a:cubicBezTo>
                    <a:pt x="228" y="110"/>
                    <a:pt x="222" y="96"/>
                    <a:pt x="212" y="88"/>
                  </a:cubicBezTo>
                  <a:cubicBezTo>
                    <a:pt x="202" y="80"/>
                    <a:pt x="186" y="75"/>
                    <a:pt x="164" y="74"/>
                  </a:cubicBezTo>
                  <a:lnTo>
                    <a:pt x="171" y="42"/>
                  </a:lnTo>
                  <a:close/>
                  <a:moveTo>
                    <a:pt x="5675" y="0"/>
                  </a:moveTo>
                  <a:lnTo>
                    <a:pt x="5713" y="0"/>
                  </a:lnTo>
                  <a:lnTo>
                    <a:pt x="5553" y="722"/>
                  </a:lnTo>
                  <a:cubicBezTo>
                    <a:pt x="5543" y="765"/>
                    <a:pt x="5538" y="797"/>
                    <a:pt x="5538" y="818"/>
                  </a:cubicBezTo>
                  <a:cubicBezTo>
                    <a:pt x="5538" y="836"/>
                    <a:pt x="5541" y="848"/>
                    <a:pt x="5547" y="856"/>
                  </a:cubicBezTo>
                  <a:cubicBezTo>
                    <a:pt x="5552" y="864"/>
                    <a:pt x="5561" y="868"/>
                    <a:pt x="5574" y="868"/>
                  </a:cubicBezTo>
                  <a:cubicBezTo>
                    <a:pt x="5587" y="868"/>
                    <a:pt x="5601" y="863"/>
                    <a:pt x="5615" y="852"/>
                  </a:cubicBezTo>
                  <a:cubicBezTo>
                    <a:pt x="5630" y="841"/>
                    <a:pt x="5651" y="821"/>
                    <a:pt x="5678" y="791"/>
                  </a:cubicBezTo>
                  <a:lnTo>
                    <a:pt x="5715" y="828"/>
                  </a:lnTo>
                  <a:cubicBezTo>
                    <a:pt x="5673" y="872"/>
                    <a:pt x="5638" y="902"/>
                    <a:pt x="5612" y="919"/>
                  </a:cubicBezTo>
                  <a:cubicBezTo>
                    <a:pt x="5585" y="935"/>
                    <a:pt x="5555" y="943"/>
                    <a:pt x="5522" y="943"/>
                  </a:cubicBezTo>
                  <a:cubicBezTo>
                    <a:pt x="5494" y="943"/>
                    <a:pt x="5471" y="933"/>
                    <a:pt x="5454" y="912"/>
                  </a:cubicBezTo>
                  <a:cubicBezTo>
                    <a:pt x="5437" y="891"/>
                    <a:pt x="5429" y="865"/>
                    <a:pt x="5429" y="833"/>
                  </a:cubicBezTo>
                  <a:cubicBezTo>
                    <a:pt x="5429" y="804"/>
                    <a:pt x="5435" y="762"/>
                    <a:pt x="5447" y="706"/>
                  </a:cubicBezTo>
                  <a:lnTo>
                    <a:pt x="5564" y="184"/>
                  </a:lnTo>
                  <a:cubicBezTo>
                    <a:pt x="5569" y="161"/>
                    <a:pt x="5573" y="142"/>
                    <a:pt x="5575" y="129"/>
                  </a:cubicBezTo>
                  <a:cubicBezTo>
                    <a:pt x="5577" y="115"/>
                    <a:pt x="5578" y="102"/>
                    <a:pt x="5578" y="90"/>
                  </a:cubicBezTo>
                  <a:cubicBezTo>
                    <a:pt x="5578" y="77"/>
                    <a:pt x="5576" y="68"/>
                    <a:pt x="5571" y="61"/>
                  </a:cubicBezTo>
                  <a:cubicBezTo>
                    <a:pt x="5566" y="54"/>
                    <a:pt x="5559" y="49"/>
                    <a:pt x="5550" y="46"/>
                  </a:cubicBezTo>
                  <a:cubicBezTo>
                    <a:pt x="5542" y="43"/>
                    <a:pt x="5526" y="41"/>
                    <a:pt x="5502" y="40"/>
                  </a:cubicBezTo>
                  <a:lnTo>
                    <a:pt x="5510" y="6"/>
                  </a:lnTo>
                  <a:lnTo>
                    <a:pt x="567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58" name="Freeform 152">
              <a:extLst>
                <a:ext uri="{FF2B5EF4-FFF2-40B4-BE49-F238E27FC236}">
                  <a16:creationId xmlns:a16="http://schemas.microsoft.com/office/drawing/2014/main" id="{145E18A1-FB44-8BC4-D37F-8C783B777771}"/>
                </a:ext>
              </a:extLst>
            </p:cNvPr>
            <p:cNvSpPr>
              <a:spLocks/>
            </p:cNvSpPr>
            <p:nvPr/>
          </p:nvSpPr>
          <p:spPr bwMode="auto">
            <a:xfrm>
              <a:off x="2708275" y="5272088"/>
              <a:ext cx="1712913" cy="15875"/>
            </a:xfrm>
            <a:custGeom>
              <a:avLst/>
              <a:gdLst>
                <a:gd name="T0" fmla="*/ 0 w 1079"/>
                <a:gd name="T1" fmla="*/ 0 h 10"/>
                <a:gd name="T2" fmla="*/ 540 w 1079"/>
                <a:gd name="T3" fmla="*/ 0 h 10"/>
                <a:gd name="T4" fmla="*/ 1079 w 1079"/>
                <a:gd name="T5" fmla="*/ 0 h 10"/>
                <a:gd name="T6" fmla="*/ 1079 w 1079"/>
                <a:gd name="T7" fmla="*/ 10 h 10"/>
                <a:gd name="T8" fmla="*/ 540 w 1079"/>
                <a:gd name="T9" fmla="*/ 10 h 10"/>
                <a:gd name="T10" fmla="*/ 0 w 1079"/>
                <a:gd name="T11" fmla="*/ 10 h 10"/>
                <a:gd name="T12" fmla="*/ 0 w 107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79" h="10">
                  <a:moveTo>
                    <a:pt x="0" y="0"/>
                  </a:moveTo>
                  <a:lnTo>
                    <a:pt x="540" y="0"/>
                  </a:lnTo>
                  <a:lnTo>
                    <a:pt x="1079" y="0"/>
                  </a:lnTo>
                  <a:lnTo>
                    <a:pt x="1079" y="10"/>
                  </a:lnTo>
                  <a:lnTo>
                    <a:pt x="540"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59" name="Freeform 153">
              <a:extLst>
                <a:ext uri="{FF2B5EF4-FFF2-40B4-BE49-F238E27FC236}">
                  <a16:creationId xmlns:a16="http://schemas.microsoft.com/office/drawing/2014/main" id="{D8C4FBDC-D5EC-3920-075A-C7388FEB901F}"/>
                </a:ext>
              </a:extLst>
            </p:cNvPr>
            <p:cNvSpPr>
              <a:spLocks noEditPoints="1"/>
            </p:cNvSpPr>
            <p:nvPr/>
          </p:nvSpPr>
          <p:spPr bwMode="auto">
            <a:xfrm>
              <a:off x="4443413" y="4984750"/>
              <a:ext cx="739775" cy="236537"/>
            </a:xfrm>
            <a:custGeom>
              <a:avLst/>
              <a:gdLst>
                <a:gd name="T0" fmla="*/ 3485 w 3880"/>
                <a:gd name="T1" fmla="*/ 0 h 1237"/>
                <a:gd name="T2" fmla="*/ 3778 w 3880"/>
                <a:gd name="T3" fmla="*/ 217 h 1237"/>
                <a:gd name="T4" fmla="*/ 3880 w 3880"/>
                <a:gd name="T5" fmla="*/ 619 h 1237"/>
                <a:gd name="T6" fmla="*/ 3778 w 3880"/>
                <a:gd name="T7" fmla="*/ 1021 h 1237"/>
                <a:gd name="T8" fmla="*/ 3485 w 3880"/>
                <a:gd name="T9" fmla="*/ 1237 h 1237"/>
                <a:gd name="T10" fmla="*/ 3469 w 3880"/>
                <a:gd name="T11" fmla="*/ 1187 h 1237"/>
                <a:gd name="T12" fmla="*/ 3694 w 3880"/>
                <a:gd name="T13" fmla="*/ 989 h 1237"/>
                <a:gd name="T14" fmla="*/ 3767 w 3880"/>
                <a:gd name="T15" fmla="*/ 613 h 1237"/>
                <a:gd name="T16" fmla="*/ 3694 w 3880"/>
                <a:gd name="T17" fmla="*/ 246 h 1237"/>
                <a:gd name="T18" fmla="*/ 3468 w 3880"/>
                <a:gd name="T19" fmla="*/ 50 h 1237"/>
                <a:gd name="T20" fmla="*/ 3485 w 3880"/>
                <a:gd name="T21" fmla="*/ 0 h 1237"/>
                <a:gd name="T22" fmla="*/ 395 w 3880"/>
                <a:gd name="T23" fmla="*/ 0 h 1237"/>
                <a:gd name="T24" fmla="*/ 412 w 3880"/>
                <a:gd name="T25" fmla="*/ 50 h 1237"/>
                <a:gd name="T26" fmla="*/ 186 w 3880"/>
                <a:gd name="T27" fmla="*/ 246 h 1237"/>
                <a:gd name="T28" fmla="*/ 113 w 3880"/>
                <a:gd name="T29" fmla="*/ 613 h 1237"/>
                <a:gd name="T30" fmla="*/ 186 w 3880"/>
                <a:gd name="T31" fmla="*/ 989 h 1237"/>
                <a:gd name="T32" fmla="*/ 410 w 3880"/>
                <a:gd name="T33" fmla="*/ 1187 h 1237"/>
                <a:gd name="T34" fmla="*/ 395 w 3880"/>
                <a:gd name="T35" fmla="*/ 1237 h 1237"/>
                <a:gd name="T36" fmla="*/ 102 w 3880"/>
                <a:gd name="T37" fmla="*/ 1021 h 1237"/>
                <a:gd name="T38" fmla="*/ 0 w 3880"/>
                <a:gd name="T39" fmla="*/ 619 h 1237"/>
                <a:gd name="T40" fmla="*/ 102 w 3880"/>
                <a:gd name="T41" fmla="*/ 217 h 1237"/>
                <a:gd name="T42" fmla="*/ 395 w 3880"/>
                <a:gd name="T43"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80" h="1237">
                  <a:moveTo>
                    <a:pt x="3485" y="0"/>
                  </a:moveTo>
                  <a:cubicBezTo>
                    <a:pt x="3612" y="33"/>
                    <a:pt x="3710" y="106"/>
                    <a:pt x="3778" y="217"/>
                  </a:cubicBezTo>
                  <a:cubicBezTo>
                    <a:pt x="3846" y="328"/>
                    <a:pt x="3880" y="462"/>
                    <a:pt x="3880" y="619"/>
                  </a:cubicBezTo>
                  <a:cubicBezTo>
                    <a:pt x="3880" y="777"/>
                    <a:pt x="3846" y="911"/>
                    <a:pt x="3778" y="1021"/>
                  </a:cubicBezTo>
                  <a:cubicBezTo>
                    <a:pt x="3710" y="1132"/>
                    <a:pt x="3613" y="1204"/>
                    <a:pt x="3485" y="1237"/>
                  </a:cubicBezTo>
                  <a:lnTo>
                    <a:pt x="3469" y="1187"/>
                  </a:lnTo>
                  <a:cubicBezTo>
                    <a:pt x="3570" y="1154"/>
                    <a:pt x="3645" y="1088"/>
                    <a:pt x="3694" y="989"/>
                  </a:cubicBezTo>
                  <a:cubicBezTo>
                    <a:pt x="3742" y="890"/>
                    <a:pt x="3767" y="765"/>
                    <a:pt x="3767" y="613"/>
                  </a:cubicBezTo>
                  <a:cubicBezTo>
                    <a:pt x="3767" y="466"/>
                    <a:pt x="3743" y="343"/>
                    <a:pt x="3694" y="246"/>
                  </a:cubicBezTo>
                  <a:cubicBezTo>
                    <a:pt x="3645" y="149"/>
                    <a:pt x="3570" y="84"/>
                    <a:pt x="3468" y="50"/>
                  </a:cubicBezTo>
                  <a:lnTo>
                    <a:pt x="3485" y="0"/>
                  </a:lnTo>
                  <a:close/>
                  <a:moveTo>
                    <a:pt x="395" y="0"/>
                  </a:moveTo>
                  <a:lnTo>
                    <a:pt x="412" y="50"/>
                  </a:lnTo>
                  <a:cubicBezTo>
                    <a:pt x="311" y="84"/>
                    <a:pt x="235" y="149"/>
                    <a:pt x="186" y="246"/>
                  </a:cubicBezTo>
                  <a:cubicBezTo>
                    <a:pt x="137" y="343"/>
                    <a:pt x="113" y="466"/>
                    <a:pt x="113" y="613"/>
                  </a:cubicBezTo>
                  <a:cubicBezTo>
                    <a:pt x="113" y="765"/>
                    <a:pt x="137" y="890"/>
                    <a:pt x="186" y="989"/>
                  </a:cubicBezTo>
                  <a:cubicBezTo>
                    <a:pt x="235" y="1088"/>
                    <a:pt x="310" y="1154"/>
                    <a:pt x="410" y="1187"/>
                  </a:cubicBezTo>
                  <a:lnTo>
                    <a:pt x="395" y="1237"/>
                  </a:lnTo>
                  <a:cubicBezTo>
                    <a:pt x="267" y="1204"/>
                    <a:pt x="170" y="1132"/>
                    <a:pt x="102" y="1021"/>
                  </a:cubicBezTo>
                  <a:cubicBezTo>
                    <a:pt x="34" y="911"/>
                    <a:pt x="0" y="777"/>
                    <a:pt x="0" y="619"/>
                  </a:cubicBezTo>
                  <a:cubicBezTo>
                    <a:pt x="0" y="462"/>
                    <a:pt x="34" y="328"/>
                    <a:pt x="102" y="217"/>
                  </a:cubicBezTo>
                  <a:cubicBezTo>
                    <a:pt x="170" y="106"/>
                    <a:pt x="268" y="33"/>
                    <a:pt x="39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60" name="Freeform 154">
              <a:extLst>
                <a:ext uri="{FF2B5EF4-FFF2-40B4-BE49-F238E27FC236}">
                  <a16:creationId xmlns:a16="http://schemas.microsoft.com/office/drawing/2014/main" id="{6E19B6D8-11E1-2BC3-886C-7EA1DADB18AF}"/>
                </a:ext>
              </a:extLst>
            </p:cNvPr>
            <p:cNvSpPr>
              <a:spLocks/>
            </p:cNvSpPr>
            <p:nvPr/>
          </p:nvSpPr>
          <p:spPr bwMode="auto">
            <a:xfrm>
              <a:off x="4538663" y="5005388"/>
              <a:ext cx="146050" cy="173037"/>
            </a:xfrm>
            <a:custGeom>
              <a:avLst/>
              <a:gdLst>
                <a:gd name="T0" fmla="*/ 7 w 764"/>
                <a:gd name="T1" fmla="*/ 0 h 901"/>
                <a:gd name="T2" fmla="*/ 277 w 764"/>
                <a:gd name="T3" fmla="*/ 0 h 901"/>
                <a:gd name="T4" fmla="*/ 270 w 764"/>
                <a:gd name="T5" fmla="*/ 32 h 901"/>
                <a:gd name="T6" fmla="*/ 225 w 764"/>
                <a:gd name="T7" fmla="*/ 49 h 901"/>
                <a:gd name="T8" fmla="*/ 203 w 764"/>
                <a:gd name="T9" fmla="*/ 87 h 901"/>
                <a:gd name="T10" fmla="*/ 196 w 764"/>
                <a:gd name="T11" fmla="*/ 153 h 901"/>
                <a:gd name="T12" fmla="*/ 198 w 764"/>
                <a:gd name="T13" fmla="*/ 212 h 901"/>
                <a:gd name="T14" fmla="*/ 216 w 764"/>
                <a:gd name="T15" fmla="*/ 689 h 901"/>
                <a:gd name="T16" fmla="*/ 216 w 764"/>
                <a:gd name="T17" fmla="*/ 741 h 901"/>
                <a:gd name="T18" fmla="*/ 223 w 764"/>
                <a:gd name="T19" fmla="*/ 741 h 901"/>
                <a:gd name="T20" fmla="*/ 505 w 764"/>
                <a:gd name="T21" fmla="*/ 232 h 901"/>
                <a:gd name="T22" fmla="*/ 542 w 764"/>
                <a:gd name="T23" fmla="*/ 154 h 901"/>
                <a:gd name="T24" fmla="*/ 555 w 764"/>
                <a:gd name="T25" fmla="*/ 97 h 901"/>
                <a:gd name="T26" fmla="*/ 490 w 764"/>
                <a:gd name="T27" fmla="*/ 32 h 901"/>
                <a:gd name="T28" fmla="*/ 497 w 764"/>
                <a:gd name="T29" fmla="*/ 0 h 901"/>
                <a:gd name="T30" fmla="*/ 764 w 764"/>
                <a:gd name="T31" fmla="*/ 0 h 901"/>
                <a:gd name="T32" fmla="*/ 756 w 764"/>
                <a:gd name="T33" fmla="*/ 32 h 901"/>
                <a:gd name="T34" fmla="*/ 723 w 764"/>
                <a:gd name="T35" fmla="*/ 46 h 901"/>
                <a:gd name="T36" fmla="*/ 687 w 764"/>
                <a:gd name="T37" fmla="*/ 81 h 901"/>
                <a:gd name="T38" fmla="*/ 625 w 764"/>
                <a:gd name="T39" fmla="*/ 178 h 901"/>
                <a:gd name="T40" fmla="*/ 208 w 764"/>
                <a:gd name="T41" fmla="*/ 901 h 901"/>
                <a:gd name="T42" fmla="*/ 121 w 764"/>
                <a:gd name="T43" fmla="*/ 901 h 901"/>
                <a:gd name="T44" fmla="*/ 77 w 764"/>
                <a:gd name="T45" fmla="*/ 174 h 901"/>
                <a:gd name="T46" fmla="*/ 68 w 764"/>
                <a:gd name="T47" fmla="*/ 101 h 901"/>
                <a:gd name="T48" fmla="*/ 46 w 764"/>
                <a:gd name="T49" fmla="*/ 54 h 901"/>
                <a:gd name="T50" fmla="*/ 0 w 764"/>
                <a:gd name="T51" fmla="*/ 32 h 901"/>
                <a:gd name="T52" fmla="*/ 7 w 764"/>
                <a:gd name="T53"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4" h="901">
                  <a:moveTo>
                    <a:pt x="7" y="0"/>
                  </a:moveTo>
                  <a:lnTo>
                    <a:pt x="277" y="0"/>
                  </a:lnTo>
                  <a:lnTo>
                    <a:pt x="270" y="32"/>
                  </a:lnTo>
                  <a:cubicBezTo>
                    <a:pt x="251" y="34"/>
                    <a:pt x="236" y="40"/>
                    <a:pt x="225" y="49"/>
                  </a:cubicBezTo>
                  <a:cubicBezTo>
                    <a:pt x="214" y="58"/>
                    <a:pt x="207" y="71"/>
                    <a:pt x="203" y="87"/>
                  </a:cubicBezTo>
                  <a:cubicBezTo>
                    <a:pt x="198" y="104"/>
                    <a:pt x="196" y="125"/>
                    <a:pt x="196" y="153"/>
                  </a:cubicBezTo>
                  <a:cubicBezTo>
                    <a:pt x="196" y="159"/>
                    <a:pt x="197" y="179"/>
                    <a:pt x="198" y="212"/>
                  </a:cubicBezTo>
                  <a:lnTo>
                    <a:pt x="216" y="689"/>
                  </a:lnTo>
                  <a:lnTo>
                    <a:pt x="216" y="741"/>
                  </a:lnTo>
                  <a:lnTo>
                    <a:pt x="223" y="741"/>
                  </a:lnTo>
                  <a:lnTo>
                    <a:pt x="505" y="232"/>
                  </a:lnTo>
                  <a:cubicBezTo>
                    <a:pt x="522" y="202"/>
                    <a:pt x="534" y="176"/>
                    <a:pt x="542" y="154"/>
                  </a:cubicBezTo>
                  <a:cubicBezTo>
                    <a:pt x="551" y="133"/>
                    <a:pt x="555" y="114"/>
                    <a:pt x="555" y="97"/>
                  </a:cubicBezTo>
                  <a:cubicBezTo>
                    <a:pt x="555" y="61"/>
                    <a:pt x="533" y="39"/>
                    <a:pt x="490" y="32"/>
                  </a:cubicBezTo>
                  <a:lnTo>
                    <a:pt x="497" y="0"/>
                  </a:lnTo>
                  <a:lnTo>
                    <a:pt x="764" y="0"/>
                  </a:lnTo>
                  <a:lnTo>
                    <a:pt x="756" y="32"/>
                  </a:lnTo>
                  <a:cubicBezTo>
                    <a:pt x="745" y="34"/>
                    <a:pt x="733" y="38"/>
                    <a:pt x="723" y="46"/>
                  </a:cubicBezTo>
                  <a:cubicBezTo>
                    <a:pt x="712" y="53"/>
                    <a:pt x="700" y="65"/>
                    <a:pt x="687" y="81"/>
                  </a:cubicBezTo>
                  <a:cubicBezTo>
                    <a:pt x="674" y="98"/>
                    <a:pt x="653" y="130"/>
                    <a:pt x="625" y="178"/>
                  </a:cubicBezTo>
                  <a:lnTo>
                    <a:pt x="208" y="901"/>
                  </a:lnTo>
                  <a:lnTo>
                    <a:pt x="121" y="901"/>
                  </a:lnTo>
                  <a:lnTo>
                    <a:pt x="77" y="174"/>
                  </a:lnTo>
                  <a:cubicBezTo>
                    <a:pt x="76" y="145"/>
                    <a:pt x="72" y="121"/>
                    <a:pt x="68" y="101"/>
                  </a:cubicBezTo>
                  <a:cubicBezTo>
                    <a:pt x="63" y="81"/>
                    <a:pt x="56" y="65"/>
                    <a:pt x="46" y="54"/>
                  </a:cubicBezTo>
                  <a:cubicBezTo>
                    <a:pt x="37" y="42"/>
                    <a:pt x="21" y="35"/>
                    <a:pt x="0" y="32"/>
                  </a:cubicBez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61" name="Freeform 155">
              <a:extLst>
                <a:ext uri="{FF2B5EF4-FFF2-40B4-BE49-F238E27FC236}">
                  <a16:creationId xmlns:a16="http://schemas.microsoft.com/office/drawing/2014/main" id="{D1CE30BC-72C4-0C08-6F70-330C7D400471}"/>
                </a:ext>
              </a:extLst>
            </p:cNvPr>
            <p:cNvSpPr>
              <a:spLocks noEditPoints="1"/>
            </p:cNvSpPr>
            <p:nvPr/>
          </p:nvSpPr>
          <p:spPr bwMode="auto">
            <a:xfrm>
              <a:off x="4660900" y="5102225"/>
              <a:ext cx="61913" cy="125412"/>
            </a:xfrm>
            <a:custGeom>
              <a:avLst/>
              <a:gdLst>
                <a:gd name="T0" fmla="*/ 92 w 332"/>
                <a:gd name="T1" fmla="*/ 547 h 658"/>
                <a:gd name="T2" fmla="*/ 187 w 332"/>
                <a:gd name="T3" fmla="*/ 547 h 658"/>
                <a:gd name="T4" fmla="*/ 187 w 332"/>
                <a:gd name="T5" fmla="*/ 658 h 658"/>
                <a:gd name="T6" fmla="*/ 92 w 332"/>
                <a:gd name="T7" fmla="*/ 658 h 658"/>
                <a:gd name="T8" fmla="*/ 92 w 332"/>
                <a:gd name="T9" fmla="*/ 547 h 658"/>
                <a:gd name="T10" fmla="*/ 166 w 332"/>
                <a:gd name="T11" fmla="*/ 0 h 658"/>
                <a:gd name="T12" fmla="*/ 261 w 332"/>
                <a:gd name="T13" fmla="*/ 17 h 658"/>
                <a:gd name="T14" fmla="*/ 315 w 332"/>
                <a:gd name="T15" fmla="*/ 63 h 658"/>
                <a:gd name="T16" fmla="*/ 332 w 332"/>
                <a:gd name="T17" fmla="*/ 132 h 658"/>
                <a:gd name="T18" fmla="*/ 329 w 332"/>
                <a:gd name="T19" fmla="*/ 167 h 658"/>
                <a:gd name="T20" fmla="*/ 318 w 332"/>
                <a:gd name="T21" fmla="*/ 200 h 658"/>
                <a:gd name="T22" fmla="*/ 300 w 332"/>
                <a:gd name="T23" fmla="*/ 232 h 658"/>
                <a:gd name="T24" fmla="*/ 275 w 332"/>
                <a:gd name="T25" fmla="*/ 265 h 658"/>
                <a:gd name="T26" fmla="*/ 228 w 332"/>
                <a:gd name="T27" fmla="*/ 321 h 658"/>
                <a:gd name="T28" fmla="*/ 191 w 332"/>
                <a:gd name="T29" fmla="*/ 369 h 658"/>
                <a:gd name="T30" fmla="*/ 175 w 332"/>
                <a:gd name="T31" fmla="*/ 403 h 658"/>
                <a:gd name="T32" fmla="*/ 170 w 332"/>
                <a:gd name="T33" fmla="*/ 447 h 658"/>
                <a:gd name="T34" fmla="*/ 170 w 332"/>
                <a:gd name="T35" fmla="*/ 459 h 658"/>
                <a:gd name="T36" fmla="*/ 106 w 332"/>
                <a:gd name="T37" fmla="*/ 459 h 658"/>
                <a:gd name="T38" fmla="*/ 106 w 332"/>
                <a:gd name="T39" fmla="*/ 443 h 658"/>
                <a:gd name="T40" fmla="*/ 109 w 332"/>
                <a:gd name="T41" fmla="*/ 412 h 658"/>
                <a:gd name="T42" fmla="*/ 117 w 332"/>
                <a:gd name="T43" fmla="*/ 386 h 658"/>
                <a:gd name="T44" fmla="*/ 136 w 332"/>
                <a:gd name="T45" fmla="*/ 354 h 658"/>
                <a:gd name="T46" fmla="*/ 172 w 332"/>
                <a:gd name="T47" fmla="*/ 306 h 658"/>
                <a:gd name="T48" fmla="*/ 211 w 332"/>
                <a:gd name="T49" fmla="*/ 249 h 658"/>
                <a:gd name="T50" fmla="*/ 230 w 332"/>
                <a:gd name="T51" fmla="*/ 204 h 658"/>
                <a:gd name="T52" fmla="*/ 236 w 332"/>
                <a:gd name="T53" fmla="*/ 151 h 658"/>
                <a:gd name="T54" fmla="*/ 226 w 332"/>
                <a:gd name="T55" fmla="*/ 89 h 658"/>
                <a:gd name="T56" fmla="*/ 198 w 332"/>
                <a:gd name="T57" fmla="*/ 50 h 658"/>
                <a:gd name="T58" fmla="*/ 156 w 332"/>
                <a:gd name="T59" fmla="*/ 38 h 658"/>
                <a:gd name="T60" fmla="*/ 96 w 332"/>
                <a:gd name="T61" fmla="*/ 60 h 658"/>
                <a:gd name="T62" fmla="*/ 64 w 332"/>
                <a:gd name="T63" fmla="*/ 127 h 658"/>
                <a:gd name="T64" fmla="*/ 0 w 332"/>
                <a:gd name="T65" fmla="*/ 127 h 658"/>
                <a:gd name="T66" fmla="*/ 0 w 332"/>
                <a:gd name="T67" fmla="*/ 49 h 658"/>
                <a:gd name="T68" fmla="*/ 92 w 332"/>
                <a:gd name="T69" fmla="*/ 10 h 658"/>
                <a:gd name="T70" fmla="*/ 166 w 332"/>
                <a:gd name="T7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2" h="658">
                  <a:moveTo>
                    <a:pt x="92" y="547"/>
                  </a:moveTo>
                  <a:lnTo>
                    <a:pt x="187" y="547"/>
                  </a:lnTo>
                  <a:lnTo>
                    <a:pt x="187" y="658"/>
                  </a:lnTo>
                  <a:lnTo>
                    <a:pt x="92" y="658"/>
                  </a:lnTo>
                  <a:lnTo>
                    <a:pt x="92" y="547"/>
                  </a:lnTo>
                  <a:close/>
                  <a:moveTo>
                    <a:pt x="166" y="0"/>
                  </a:moveTo>
                  <a:cubicBezTo>
                    <a:pt x="205" y="0"/>
                    <a:pt x="236" y="5"/>
                    <a:pt x="261" y="17"/>
                  </a:cubicBezTo>
                  <a:cubicBezTo>
                    <a:pt x="286" y="28"/>
                    <a:pt x="304" y="44"/>
                    <a:pt x="315" y="63"/>
                  </a:cubicBezTo>
                  <a:cubicBezTo>
                    <a:pt x="327" y="83"/>
                    <a:pt x="332" y="106"/>
                    <a:pt x="332" y="132"/>
                  </a:cubicBezTo>
                  <a:cubicBezTo>
                    <a:pt x="332" y="145"/>
                    <a:pt x="331" y="157"/>
                    <a:pt x="329" y="167"/>
                  </a:cubicBezTo>
                  <a:cubicBezTo>
                    <a:pt x="326" y="178"/>
                    <a:pt x="323" y="189"/>
                    <a:pt x="318" y="200"/>
                  </a:cubicBezTo>
                  <a:cubicBezTo>
                    <a:pt x="313" y="210"/>
                    <a:pt x="307" y="221"/>
                    <a:pt x="300" y="232"/>
                  </a:cubicBezTo>
                  <a:cubicBezTo>
                    <a:pt x="293" y="243"/>
                    <a:pt x="284" y="254"/>
                    <a:pt x="275" y="265"/>
                  </a:cubicBezTo>
                  <a:cubicBezTo>
                    <a:pt x="266" y="276"/>
                    <a:pt x="250" y="295"/>
                    <a:pt x="228" y="321"/>
                  </a:cubicBezTo>
                  <a:cubicBezTo>
                    <a:pt x="211" y="341"/>
                    <a:pt x="199" y="357"/>
                    <a:pt x="191" y="369"/>
                  </a:cubicBezTo>
                  <a:cubicBezTo>
                    <a:pt x="184" y="381"/>
                    <a:pt x="178" y="392"/>
                    <a:pt x="175" y="403"/>
                  </a:cubicBezTo>
                  <a:cubicBezTo>
                    <a:pt x="172" y="415"/>
                    <a:pt x="170" y="429"/>
                    <a:pt x="170" y="447"/>
                  </a:cubicBezTo>
                  <a:lnTo>
                    <a:pt x="170" y="459"/>
                  </a:lnTo>
                  <a:lnTo>
                    <a:pt x="106" y="459"/>
                  </a:lnTo>
                  <a:lnTo>
                    <a:pt x="106" y="443"/>
                  </a:lnTo>
                  <a:cubicBezTo>
                    <a:pt x="106" y="430"/>
                    <a:pt x="107" y="420"/>
                    <a:pt x="109" y="412"/>
                  </a:cubicBezTo>
                  <a:cubicBezTo>
                    <a:pt x="110" y="404"/>
                    <a:pt x="113" y="395"/>
                    <a:pt x="117" y="386"/>
                  </a:cubicBezTo>
                  <a:cubicBezTo>
                    <a:pt x="121" y="377"/>
                    <a:pt x="127" y="366"/>
                    <a:pt x="136" y="354"/>
                  </a:cubicBezTo>
                  <a:cubicBezTo>
                    <a:pt x="144" y="342"/>
                    <a:pt x="156" y="326"/>
                    <a:pt x="172" y="306"/>
                  </a:cubicBezTo>
                  <a:cubicBezTo>
                    <a:pt x="190" y="283"/>
                    <a:pt x="203" y="264"/>
                    <a:pt x="211" y="249"/>
                  </a:cubicBezTo>
                  <a:cubicBezTo>
                    <a:pt x="220" y="235"/>
                    <a:pt x="226" y="219"/>
                    <a:pt x="230" y="204"/>
                  </a:cubicBezTo>
                  <a:cubicBezTo>
                    <a:pt x="234" y="188"/>
                    <a:pt x="236" y="170"/>
                    <a:pt x="236" y="151"/>
                  </a:cubicBezTo>
                  <a:cubicBezTo>
                    <a:pt x="236" y="127"/>
                    <a:pt x="233" y="106"/>
                    <a:pt x="226" y="89"/>
                  </a:cubicBezTo>
                  <a:cubicBezTo>
                    <a:pt x="219" y="72"/>
                    <a:pt x="210" y="59"/>
                    <a:pt x="198" y="50"/>
                  </a:cubicBezTo>
                  <a:cubicBezTo>
                    <a:pt x="186" y="42"/>
                    <a:pt x="172" y="38"/>
                    <a:pt x="156" y="38"/>
                  </a:cubicBezTo>
                  <a:cubicBezTo>
                    <a:pt x="131" y="38"/>
                    <a:pt x="111" y="45"/>
                    <a:pt x="96" y="60"/>
                  </a:cubicBezTo>
                  <a:cubicBezTo>
                    <a:pt x="81" y="75"/>
                    <a:pt x="70" y="97"/>
                    <a:pt x="64" y="127"/>
                  </a:cubicBezTo>
                  <a:lnTo>
                    <a:pt x="0" y="127"/>
                  </a:lnTo>
                  <a:lnTo>
                    <a:pt x="0" y="49"/>
                  </a:lnTo>
                  <a:cubicBezTo>
                    <a:pt x="36" y="31"/>
                    <a:pt x="67" y="18"/>
                    <a:pt x="92" y="10"/>
                  </a:cubicBezTo>
                  <a:cubicBezTo>
                    <a:pt x="117" y="3"/>
                    <a:pt x="142" y="0"/>
                    <a:pt x="16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62" name="Freeform 156">
              <a:extLst>
                <a:ext uri="{FF2B5EF4-FFF2-40B4-BE49-F238E27FC236}">
                  <a16:creationId xmlns:a16="http://schemas.microsoft.com/office/drawing/2014/main" id="{8DD4C045-9696-4674-0820-7C25E4180343}"/>
                </a:ext>
              </a:extLst>
            </p:cNvPr>
            <p:cNvSpPr>
              <a:spLocks/>
            </p:cNvSpPr>
            <p:nvPr/>
          </p:nvSpPr>
          <p:spPr bwMode="auto">
            <a:xfrm>
              <a:off x="4743450" y="5146675"/>
              <a:ext cx="36513" cy="63500"/>
            </a:xfrm>
            <a:custGeom>
              <a:avLst/>
              <a:gdLst>
                <a:gd name="T0" fmla="*/ 72 w 195"/>
                <a:gd name="T1" fmla="*/ 0 h 332"/>
                <a:gd name="T2" fmla="*/ 186 w 195"/>
                <a:gd name="T3" fmla="*/ 0 h 332"/>
                <a:gd name="T4" fmla="*/ 195 w 195"/>
                <a:gd name="T5" fmla="*/ 90 h 332"/>
                <a:gd name="T6" fmla="*/ 180 w 195"/>
                <a:gd name="T7" fmla="*/ 174 h 332"/>
                <a:gd name="T8" fmla="*/ 130 w 195"/>
                <a:gd name="T9" fmla="*/ 249 h 332"/>
                <a:gd name="T10" fmla="*/ 36 w 195"/>
                <a:gd name="T11" fmla="*/ 332 h 332"/>
                <a:gd name="T12" fmla="*/ 0 w 195"/>
                <a:gd name="T13" fmla="*/ 292 h 332"/>
                <a:gd name="T14" fmla="*/ 49 w 195"/>
                <a:gd name="T15" fmla="*/ 235 h 332"/>
                <a:gd name="T16" fmla="*/ 70 w 195"/>
                <a:gd name="T17" fmla="*/ 178 h 332"/>
                <a:gd name="T18" fmla="*/ 77 w 195"/>
                <a:gd name="T19" fmla="*/ 98 h 332"/>
                <a:gd name="T20" fmla="*/ 72 w 195"/>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2">
                  <a:moveTo>
                    <a:pt x="72" y="0"/>
                  </a:moveTo>
                  <a:lnTo>
                    <a:pt x="186" y="0"/>
                  </a:lnTo>
                  <a:cubicBezTo>
                    <a:pt x="192" y="31"/>
                    <a:pt x="195" y="61"/>
                    <a:pt x="195" y="90"/>
                  </a:cubicBezTo>
                  <a:cubicBezTo>
                    <a:pt x="195" y="121"/>
                    <a:pt x="190" y="149"/>
                    <a:pt x="180" y="174"/>
                  </a:cubicBezTo>
                  <a:cubicBezTo>
                    <a:pt x="169" y="199"/>
                    <a:pt x="153" y="224"/>
                    <a:pt x="130" y="249"/>
                  </a:cubicBezTo>
                  <a:cubicBezTo>
                    <a:pt x="107" y="274"/>
                    <a:pt x="76" y="302"/>
                    <a:pt x="36" y="332"/>
                  </a:cubicBezTo>
                  <a:lnTo>
                    <a:pt x="0" y="292"/>
                  </a:lnTo>
                  <a:cubicBezTo>
                    <a:pt x="23" y="271"/>
                    <a:pt x="39" y="252"/>
                    <a:pt x="49" y="235"/>
                  </a:cubicBezTo>
                  <a:cubicBezTo>
                    <a:pt x="59" y="219"/>
                    <a:pt x="66" y="200"/>
                    <a:pt x="70" y="178"/>
                  </a:cubicBezTo>
                  <a:cubicBezTo>
                    <a:pt x="75" y="157"/>
                    <a:pt x="77" y="130"/>
                    <a:pt x="77" y="98"/>
                  </a:cubicBezTo>
                  <a:cubicBezTo>
                    <a:pt x="77" y="65"/>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63" name="Freeform 157">
              <a:extLst>
                <a:ext uri="{FF2B5EF4-FFF2-40B4-BE49-F238E27FC236}">
                  <a16:creationId xmlns:a16="http://schemas.microsoft.com/office/drawing/2014/main" id="{D62685E1-1519-B758-3B01-B3E9CAC05B05}"/>
                </a:ext>
              </a:extLst>
            </p:cNvPr>
            <p:cNvSpPr>
              <a:spLocks/>
            </p:cNvSpPr>
            <p:nvPr/>
          </p:nvSpPr>
          <p:spPr bwMode="auto">
            <a:xfrm>
              <a:off x="4830763" y="5005388"/>
              <a:ext cx="165100" cy="169862"/>
            </a:xfrm>
            <a:custGeom>
              <a:avLst/>
              <a:gdLst>
                <a:gd name="T0" fmla="*/ 197 w 866"/>
                <a:gd name="T1" fmla="*/ 0 h 891"/>
                <a:gd name="T2" fmla="*/ 461 w 866"/>
                <a:gd name="T3" fmla="*/ 0 h 891"/>
                <a:gd name="T4" fmla="*/ 453 w 866"/>
                <a:gd name="T5" fmla="*/ 32 h 891"/>
                <a:gd name="T6" fmla="*/ 409 w 866"/>
                <a:gd name="T7" fmla="*/ 51 h 891"/>
                <a:gd name="T8" fmla="*/ 392 w 866"/>
                <a:gd name="T9" fmla="*/ 94 h 891"/>
                <a:gd name="T10" fmla="*/ 414 w 866"/>
                <a:gd name="T11" fmla="*/ 199 h 891"/>
                <a:gd name="T12" fmla="*/ 468 w 866"/>
                <a:gd name="T13" fmla="*/ 357 h 891"/>
                <a:gd name="T14" fmla="*/ 588 w 866"/>
                <a:gd name="T15" fmla="*/ 204 h 891"/>
                <a:gd name="T16" fmla="*/ 632 w 866"/>
                <a:gd name="T17" fmla="*/ 147 h 891"/>
                <a:gd name="T18" fmla="*/ 655 w 866"/>
                <a:gd name="T19" fmla="*/ 107 h 891"/>
                <a:gd name="T20" fmla="*/ 662 w 866"/>
                <a:gd name="T21" fmla="*/ 77 h 891"/>
                <a:gd name="T22" fmla="*/ 651 w 866"/>
                <a:gd name="T23" fmla="*/ 47 h 891"/>
                <a:gd name="T24" fmla="*/ 615 w 866"/>
                <a:gd name="T25" fmla="*/ 32 h 891"/>
                <a:gd name="T26" fmla="*/ 622 w 866"/>
                <a:gd name="T27" fmla="*/ 0 h 891"/>
                <a:gd name="T28" fmla="*/ 866 w 866"/>
                <a:gd name="T29" fmla="*/ 0 h 891"/>
                <a:gd name="T30" fmla="*/ 859 w 866"/>
                <a:gd name="T31" fmla="*/ 32 h 891"/>
                <a:gd name="T32" fmla="*/ 822 w 866"/>
                <a:gd name="T33" fmla="*/ 51 h 891"/>
                <a:gd name="T34" fmla="*/ 781 w 866"/>
                <a:gd name="T35" fmla="*/ 90 h 891"/>
                <a:gd name="T36" fmla="*/ 692 w 866"/>
                <a:gd name="T37" fmla="*/ 193 h 891"/>
                <a:gd name="T38" fmla="*/ 498 w 866"/>
                <a:gd name="T39" fmla="*/ 426 h 891"/>
                <a:gd name="T40" fmla="*/ 593 w 866"/>
                <a:gd name="T41" fmla="*/ 690 h 891"/>
                <a:gd name="T42" fmla="*/ 628 w 866"/>
                <a:gd name="T43" fmla="*/ 782 h 891"/>
                <a:gd name="T44" fmla="*/ 652 w 866"/>
                <a:gd name="T45" fmla="*/ 829 h 891"/>
                <a:gd name="T46" fmla="*/ 670 w 866"/>
                <a:gd name="T47" fmla="*/ 846 h 891"/>
                <a:gd name="T48" fmla="*/ 701 w 866"/>
                <a:gd name="T49" fmla="*/ 859 h 891"/>
                <a:gd name="T50" fmla="*/ 694 w 866"/>
                <a:gd name="T51" fmla="*/ 891 h 891"/>
                <a:gd name="T52" fmla="*/ 431 w 866"/>
                <a:gd name="T53" fmla="*/ 891 h 891"/>
                <a:gd name="T54" fmla="*/ 437 w 866"/>
                <a:gd name="T55" fmla="*/ 859 h 891"/>
                <a:gd name="T56" fmla="*/ 483 w 866"/>
                <a:gd name="T57" fmla="*/ 838 h 891"/>
                <a:gd name="T58" fmla="*/ 499 w 866"/>
                <a:gd name="T59" fmla="*/ 797 h 891"/>
                <a:gd name="T60" fmla="*/ 483 w 866"/>
                <a:gd name="T61" fmla="*/ 711 h 891"/>
                <a:gd name="T62" fmla="*/ 416 w 866"/>
                <a:gd name="T63" fmla="*/ 512 h 891"/>
                <a:gd name="T64" fmla="*/ 267 w 866"/>
                <a:gd name="T65" fmla="*/ 698 h 891"/>
                <a:gd name="T66" fmla="*/ 219 w 866"/>
                <a:gd name="T67" fmla="*/ 766 h 891"/>
                <a:gd name="T68" fmla="*/ 204 w 866"/>
                <a:gd name="T69" fmla="*/ 812 h 891"/>
                <a:gd name="T70" fmla="*/ 216 w 866"/>
                <a:gd name="T71" fmla="*/ 847 h 891"/>
                <a:gd name="T72" fmla="*/ 250 w 866"/>
                <a:gd name="T73" fmla="*/ 859 h 891"/>
                <a:gd name="T74" fmla="*/ 243 w 866"/>
                <a:gd name="T75" fmla="*/ 891 h 891"/>
                <a:gd name="T76" fmla="*/ 0 w 866"/>
                <a:gd name="T77" fmla="*/ 891 h 891"/>
                <a:gd name="T78" fmla="*/ 7 w 866"/>
                <a:gd name="T79" fmla="*/ 859 h 891"/>
                <a:gd name="T80" fmla="*/ 43 w 866"/>
                <a:gd name="T81" fmla="*/ 840 h 891"/>
                <a:gd name="T82" fmla="*/ 86 w 866"/>
                <a:gd name="T83" fmla="*/ 798 h 891"/>
                <a:gd name="T84" fmla="*/ 179 w 866"/>
                <a:gd name="T85" fmla="*/ 690 h 891"/>
                <a:gd name="T86" fmla="*/ 386 w 866"/>
                <a:gd name="T87" fmla="*/ 444 h 891"/>
                <a:gd name="T88" fmla="*/ 289 w 866"/>
                <a:gd name="T89" fmla="*/ 176 h 891"/>
                <a:gd name="T90" fmla="*/ 251 w 866"/>
                <a:gd name="T91" fmla="*/ 83 h 891"/>
                <a:gd name="T92" fmla="*/ 224 w 866"/>
                <a:gd name="T93" fmla="*/ 47 h 891"/>
                <a:gd name="T94" fmla="*/ 190 w 866"/>
                <a:gd name="T95" fmla="*/ 32 h 891"/>
                <a:gd name="T96" fmla="*/ 197 w 866"/>
                <a:gd name="T97"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1">
                  <a:moveTo>
                    <a:pt x="197" y="0"/>
                  </a:moveTo>
                  <a:lnTo>
                    <a:pt x="461" y="0"/>
                  </a:lnTo>
                  <a:lnTo>
                    <a:pt x="453" y="32"/>
                  </a:lnTo>
                  <a:cubicBezTo>
                    <a:pt x="435" y="35"/>
                    <a:pt x="420" y="42"/>
                    <a:pt x="409" y="51"/>
                  </a:cubicBezTo>
                  <a:cubicBezTo>
                    <a:pt x="398" y="61"/>
                    <a:pt x="392" y="75"/>
                    <a:pt x="392" y="94"/>
                  </a:cubicBezTo>
                  <a:cubicBezTo>
                    <a:pt x="392" y="122"/>
                    <a:pt x="399" y="157"/>
                    <a:pt x="414" y="199"/>
                  </a:cubicBezTo>
                  <a:lnTo>
                    <a:pt x="468" y="357"/>
                  </a:lnTo>
                  <a:lnTo>
                    <a:pt x="588" y="204"/>
                  </a:lnTo>
                  <a:cubicBezTo>
                    <a:pt x="607" y="181"/>
                    <a:pt x="622" y="162"/>
                    <a:pt x="632" y="147"/>
                  </a:cubicBezTo>
                  <a:cubicBezTo>
                    <a:pt x="643" y="132"/>
                    <a:pt x="650" y="118"/>
                    <a:pt x="655" y="107"/>
                  </a:cubicBezTo>
                  <a:cubicBezTo>
                    <a:pt x="659" y="95"/>
                    <a:pt x="662" y="85"/>
                    <a:pt x="662" y="77"/>
                  </a:cubicBezTo>
                  <a:cubicBezTo>
                    <a:pt x="662" y="65"/>
                    <a:pt x="658" y="55"/>
                    <a:pt x="651" y="47"/>
                  </a:cubicBezTo>
                  <a:cubicBezTo>
                    <a:pt x="644" y="38"/>
                    <a:pt x="632" y="33"/>
                    <a:pt x="615" y="32"/>
                  </a:cubicBezTo>
                  <a:lnTo>
                    <a:pt x="622" y="0"/>
                  </a:lnTo>
                  <a:lnTo>
                    <a:pt x="866" y="0"/>
                  </a:lnTo>
                  <a:lnTo>
                    <a:pt x="859" y="32"/>
                  </a:lnTo>
                  <a:cubicBezTo>
                    <a:pt x="845" y="36"/>
                    <a:pt x="833" y="42"/>
                    <a:pt x="822" y="51"/>
                  </a:cubicBezTo>
                  <a:cubicBezTo>
                    <a:pt x="810" y="60"/>
                    <a:pt x="796" y="73"/>
                    <a:pt x="781" y="90"/>
                  </a:cubicBezTo>
                  <a:cubicBezTo>
                    <a:pt x="765" y="108"/>
                    <a:pt x="735" y="142"/>
                    <a:pt x="692" y="193"/>
                  </a:cubicBezTo>
                  <a:lnTo>
                    <a:pt x="498" y="426"/>
                  </a:lnTo>
                  <a:lnTo>
                    <a:pt x="593" y="690"/>
                  </a:lnTo>
                  <a:cubicBezTo>
                    <a:pt x="607" y="730"/>
                    <a:pt x="619" y="761"/>
                    <a:pt x="628" y="782"/>
                  </a:cubicBezTo>
                  <a:cubicBezTo>
                    <a:pt x="637" y="803"/>
                    <a:pt x="645" y="819"/>
                    <a:pt x="652" y="829"/>
                  </a:cubicBezTo>
                  <a:cubicBezTo>
                    <a:pt x="658" y="836"/>
                    <a:pt x="664" y="842"/>
                    <a:pt x="670" y="846"/>
                  </a:cubicBezTo>
                  <a:cubicBezTo>
                    <a:pt x="676" y="850"/>
                    <a:pt x="686" y="854"/>
                    <a:pt x="701" y="859"/>
                  </a:cubicBezTo>
                  <a:lnTo>
                    <a:pt x="694" y="891"/>
                  </a:lnTo>
                  <a:lnTo>
                    <a:pt x="431" y="891"/>
                  </a:lnTo>
                  <a:lnTo>
                    <a:pt x="437" y="859"/>
                  </a:lnTo>
                  <a:cubicBezTo>
                    <a:pt x="457" y="856"/>
                    <a:pt x="472" y="849"/>
                    <a:pt x="483" y="838"/>
                  </a:cubicBezTo>
                  <a:cubicBezTo>
                    <a:pt x="494" y="827"/>
                    <a:pt x="499" y="814"/>
                    <a:pt x="499" y="797"/>
                  </a:cubicBezTo>
                  <a:cubicBezTo>
                    <a:pt x="499" y="771"/>
                    <a:pt x="494" y="743"/>
                    <a:pt x="483" y="711"/>
                  </a:cubicBezTo>
                  <a:lnTo>
                    <a:pt x="416" y="512"/>
                  </a:lnTo>
                  <a:lnTo>
                    <a:pt x="267" y="698"/>
                  </a:lnTo>
                  <a:cubicBezTo>
                    <a:pt x="245" y="726"/>
                    <a:pt x="229" y="749"/>
                    <a:pt x="219" y="766"/>
                  </a:cubicBezTo>
                  <a:cubicBezTo>
                    <a:pt x="209" y="784"/>
                    <a:pt x="204" y="799"/>
                    <a:pt x="204" y="812"/>
                  </a:cubicBezTo>
                  <a:cubicBezTo>
                    <a:pt x="204" y="829"/>
                    <a:pt x="208" y="840"/>
                    <a:pt x="216" y="847"/>
                  </a:cubicBezTo>
                  <a:cubicBezTo>
                    <a:pt x="224" y="853"/>
                    <a:pt x="235" y="857"/>
                    <a:pt x="250" y="859"/>
                  </a:cubicBezTo>
                  <a:lnTo>
                    <a:pt x="243" y="891"/>
                  </a:lnTo>
                  <a:lnTo>
                    <a:pt x="0" y="891"/>
                  </a:lnTo>
                  <a:lnTo>
                    <a:pt x="7" y="859"/>
                  </a:lnTo>
                  <a:cubicBezTo>
                    <a:pt x="20" y="854"/>
                    <a:pt x="32" y="848"/>
                    <a:pt x="43" y="840"/>
                  </a:cubicBezTo>
                  <a:cubicBezTo>
                    <a:pt x="55" y="831"/>
                    <a:pt x="69" y="817"/>
                    <a:pt x="86" y="798"/>
                  </a:cubicBezTo>
                  <a:cubicBezTo>
                    <a:pt x="104" y="778"/>
                    <a:pt x="135" y="742"/>
                    <a:pt x="179" y="690"/>
                  </a:cubicBezTo>
                  <a:lnTo>
                    <a:pt x="386" y="444"/>
                  </a:lnTo>
                  <a:lnTo>
                    <a:pt x="289" y="176"/>
                  </a:lnTo>
                  <a:cubicBezTo>
                    <a:pt x="273" y="131"/>
                    <a:pt x="260" y="100"/>
                    <a:pt x="251" y="83"/>
                  </a:cubicBezTo>
                  <a:cubicBezTo>
                    <a:pt x="242" y="66"/>
                    <a:pt x="233" y="53"/>
                    <a:pt x="224" y="47"/>
                  </a:cubicBezTo>
                  <a:cubicBezTo>
                    <a:pt x="215" y="40"/>
                    <a:pt x="204" y="35"/>
                    <a:pt x="190" y="32"/>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64" name="Freeform 158">
              <a:extLst>
                <a:ext uri="{FF2B5EF4-FFF2-40B4-BE49-F238E27FC236}">
                  <a16:creationId xmlns:a16="http://schemas.microsoft.com/office/drawing/2014/main" id="{CB588513-8AC6-D25B-6B93-60274DB6EBAA}"/>
                </a:ext>
              </a:extLst>
            </p:cNvPr>
            <p:cNvSpPr>
              <a:spLocks/>
            </p:cNvSpPr>
            <p:nvPr/>
          </p:nvSpPr>
          <p:spPr bwMode="auto">
            <a:xfrm>
              <a:off x="4997450" y="5110163"/>
              <a:ext cx="77788" cy="117475"/>
            </a:xfrm>
            <a:custGeom>
              <a:avLst/>
              <a:gdLst>
                <a:gd name="T0" fmla="*/ 234 w 404"/>
                <a:gd name="T1" fmla="*/ 0 h 614"/>
                <a:gd name="T2" fmla="*/ 263 w 404"/>
                <a:gd name="T3" fmla="*/ 0 h 614"/>
                <a:gd name="T4" fmla="*/ 262 w 404"/>
                <a:gd name="T5" fmla="*/ 47 h 614"/>
                <a:gd name="T6" fmla="*/ 261 w 404"/>
                <a:gd name="T7" fmla="*/ 87 h 614"/>
                <a:gd name="T8" fmla="*/ 261 w 404"/>
                <a:gd name="T9" fmla="*/ 126 h 614"/>
                <a:gd name="T10" fmla="*/ 261 w 404"/>
                <a:gd name="T11" fmla="*/ 488 h 614"/>
                <a:gd name="T12" fmla="*/ 262 w 404"/>
                <a:gd name="T13" fmla="*/ 513 h 614"/>
                <a:gd name="T14" fmla="*/ 265 w 404"/>
                <a:gd name="T15" fmla="*/ 531 h 614"/>
                <a:gd name="T16" fmla="*/ 271 w 404"/>
                <a:gd name="T17" fmla="*/ 544 h 614"/>
                <a:gd name="T18" fmla="*/ 279 w 404"/>
                <a:gd name="T19" fmla="*/ 553 h 614"/>
                <a:gd name="T20" fmla="*/ 294 w 404"/>
                <a:gd name="T21" fmla="*/ 562 h 614"/>
                <a:gd name="T22" fmla="*/ 319 w 404"/>
                <a:gd name="T23" fmla="*/ 567 h 614"/>
                <a:gd name="T24" fmla="*/ 354 w 404"/>
                <a:gd name="T25" fmla="*/ 571 h 614"/>
                <a:gd name="T26" fmla="*/ 404 w 404"/>
                <a:gd name="T27" fmla="*/ 572 h 614"/>
                <a:gd name="T28" fmla="*/ 404 w 404"/>
                <a:gd name="T29" fmla="*/ 614 h 614"/>
                <a:gd name="T30" fmla="*/ 26 w 404"/>
                <a:gd name="T31" fmla="*/ 614 h 614"/>
                <a:gd name="T32" fmla="*/ 26 w 404"/>
                <a:gd name="T33" fmla="*/ 572 h 614"/>
                <a:gd name="T34" fmla="*/ 74 w 404"/>
                <a:gd name="T35" fmla="*/ 570 h 614"/>
                <a:gd name="T36" fmla="*/ 107 w 404"/>
                <a:gd name="T37" fmla="*/ 567 h 614"/>
                <a:gd name="T38" fmla="*/ 129 w 404"/>
                <a:gd name="T39" fmla="*/ 562 h 614"/>
                <a:gd name="T40" fmla="*/ 144 w 404"/>
                <a:gd name="T41" fmla="*/ 555 h 614"/>
                <a:gd name="T42" fmla="*/ 155 w 404"/>
                <a:gd name="T43" fmla="*/ 546 h 614"/>
                <a:gd name="T44" fmla="*/ 163 w 404"/>
                <a:gd name="T45" fmla="*/ 534 h 614"/>
                <a:gd name="T46" fmla="*/ 167 w 404"/>
                <a:gd name="T47" fmla="*/ 515 h 614"/>
                <a:gd name="T48" fmla="*/ 169 w 404"/>
                <a:gd name="T49" fmla="*/ 488 h 614"/>
                <a:gd name="T50" fmla="*/ 169 w 404"/>
                <a:gd name="T51" fmla="*/ 146 h 614"/>
                <a:gd name="T52" fmla="*/ 162 w 404"/>
                <a:gd name="T53" fmla="*/ 120 h 614"/>
                <a:gd name="T54" fmla="*/ 141 w 404"/>
                <a:gd name="T55" fmla="*/ 112 h 614"/>
                <a:gd name="T56" fmla="*/ 98 w 404"/>
                <a:gd name="T57" fmla="*/ 128 h 614"/>
                <a:gd name="T58" fmla="*/ 22 w 404"/>
                <a:gd name="T59" fmla="*/ 173 h 614"/>
                <a:gd name="T60" fmla="*/ 11 w 404"/>
                <a:gd name="T61" fmla="*/ 151 h 614"/>
                <a:gd name="T62" fmla="*/ 0 w 404"/>
                <a:gd name="T63" fmla="*/ 128 h 614"/>
                <a:gd name="T64" fmla="*/ 117 w 404"/>
                <a:gd name="T65" fmla="*/ 64 h 614"/>
                <a:gd name="T66" fmla="*/ 234 w 404"/>
                <a:gd name="T6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4" h="614">
                  <a:moveTo>
                    <a:pt x="234" y="0"/>
                  </a:moveTo>
                  <a:lnTo>
                    <a:pt x="263" y="0"/>
                  </a:lnTo>
                  <a:cubicBezTo>
                    <a:pt x="263" y="17"/>
                    <a:pt x="262" y="33"/>
                    <a:pt x="262" y="47"/>
                  </a:cubicBezTo>
                  <a:cubicBezTo>
                    <a:pt x="262" y="61"/>
                    <a:pt x="262" y="74"/>
                    <a:pt x="261" y="87"/>
                  </a:cubicBezTo>
                  <a:cubicBezTo>
                    <a:pt x="261" y="100"/>
                    <a:pt x="261" y="113"/>
                    <a:pt x="261" y="126"/>
                  </a:cubicBezTo>
                  <a:lnTo>
                    <a:pt x="261" y="488"/>
                  </a:lnTo>
                  <a:cubicBezTo>
                    <a:pt x="261" y="498"/>
                    <a:pt x="261" y="506"/>
                    <a:pt x="262" y="513"/>
                  </a:cubicBezTo>
                  <a:cubicBezTo>
                    <a:pt x="263" y="520"/>
                    <a:pt x="264" y="527"/>
                    <a:pt x="265" y="531"/>
                  </a:cubicBezTo>
                  <a:cubicBezTo>
                    <a:pt x="267" y="536"/>
                    <a:pt x="268" y="541"/>
                    <a:pt x="271" y="544"/>
                  </a:cubicBezTo>
                  <a:cubicBezTo>
                    <a:pt x="273" y="548"/>
                    <a:pt x="276" y="551"/>
                    <a:pt x="279" y="553"/>
                  </a:cubicBezTo>
                  <a:cubicBezTo>
                    <a:pt x="283" y="557"/>
                    <a:pt x="288" y="560"/>
                    <a:pt x="294" y="562"/>
                  </a:cubicBezTo>
                  <a:cubicBezTo>
                    <a:pt x="301" y="564"/>
                    <a:pt x="309" y="566"/>
                    <a:pt x="319" y="567"/>
                  </a:cubicBezTo>
                  <a:cubicBezTo>
                    <a:pt x="329" y="569"/>
                    <a:pt x="340" y="570"/>
                    <a:pt x="354" y="571"/>
                  </a:cubicBezTo>
                  <a:cubicBezTo>
                    <a:pt x="368" y="571"/>
                    <a:pt x="385" y="572"/>
                    <a:pt x="404" y="572"/>
                  </a:cubicBezTo>
                  <a:lnTo>
                    <a:pt x="404" y="614"/>
                  </a:lnTo>
                  <a:lnTo>
                    <a:pt x="26" y="614"/>
                  </a:lnTo>
                  <a:lnTo>
                    <a:pt x="26" y="572"/>
                  </a:lnTo>
                  <a:cubicBezTo>
                    <a:pt x="45" y="572"/>
                    <a:pt x="61" y="571"/>
                    <a:pt x="74" y="570"/>
                  </a:cubicBezTo>
                  <a:cubicBezTo>
                    <a:pt x="87" y="569"/>
                    <a:pt x="98" y="568"/>
                    <a:pt x="107" y="567"/>
                  </a:cubicBezTo>
                  <a:cubicBezTo>
                    <a:pt x="116" y="565"/>
                    <a:pt x="124" y="564"/>
                    <a:pt x="129" y="562"/>
                  </a:cubicBezTo>
                  <a:cubicBezTo>
                    <a:pt x="135" y="560"/>
                    <a:pt x="140" y="558"/>
                    <a:pt x="144" y="555"/>
                  </a:cubicBezTo>
                  <a:cubicBezTo>
                    <a:pt x="148" y="553"/>
                    <a:pt x="152" y="550"/>
                    <a:pt x="155" y="546"/>
                  </a:cubicBezTo>
                  <a:cubicBezTo>
                    <a:pt x="158" y="543"/>
                    <a:pt x="161" y="539"/>
                    <a:pt x="163" y="534"/>
                  </a:cubicBezTo>
                  <a:cubicBezTo>
                    <a:pt x="165" y="528"/>
                    <a:pt x="166" y="522"/>
                    <a:pt x="167" y="515"/>
                  </a:cubicBezTo>
                  <a:cubicBezTo>
                    <a:pt x="169" y="508"/>
                    <a:pt x="169" y="499"/>
                    <a:pt x="169" y="488"/>
                  </a:cubicBezTo>
                  <a:lnTo>
                    <a:pt x="169" y="146"/>
                  </a:lnTo>
                  <a:cubicBezTo>
                    <a:pt x="169" y="134"/>
                    <a:pt x="167" y="125"/>
                    <a:pt x="162" y="120"/>
                  </a:cubicBezTo>
                  <a:cubicBezTo>
                    <a:pt x="157" y="115"/>
                    <a:pt x="150" y="112"/>
                    <a:pt x="141" y="112"/>
                  </a:cubicBezTo>
                  <a:cubicBezTo>
                    <a:pt x="132" y="112"/>
                    <a:pt x="117" y="117"/>
                    <a:pt x="98" y="128"/>
                  </a:cubicBezTo>
                  <a:cubicBezTo>
                    <a:pt x="78" y="138"/>
                    <a:pt x="53" y="153"/>
                    <a:pt x="22" y="173"/>
                  </a:cubicBezTo>
                  <a:cubicBezTo>
                    <a:pt x="18" y="166"/>
                    <a:pt x="14" y="158"/>
                    <a:pt x="11" y="151"/>
                  </a:cubicBezTo>
                  <a:cubicBezTo>
                    <a:pt x="7" y="144"/>
                    <a:pt x="4" y="136"/>
                    <a:pt x="0" y="128"/>
                  </a:cubicBezTo>
                  <a:cubicBezTo>
                    <a:pt x="39" y="107"/>
                    <a:pt x="78" y="85"/>
                    <a:pt x="117" y="64"/>
                  </a:cubicBezTo>
                  <a:cubicBezTo>
                    <a:pt x="156" y="42"/>
                    <a:pt x="195" y="21"/>
                    <a:pt x="23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65" name="Freeform 159">
              <a:extLst>
                <a:ext uri="{FF2B5EF4-FFF2-40B4-BE49-F238E27FC236}">
                  <a16:creationId xmlns:a16="http://schemas.microsoft.com/office/drawing/2014/main" id="{93EB7A3E-847F-5BBD-B59A-52135EF70FC2}"/>
                </a:ext>
              </a:extLst>
            </p:cNvPr>
            <p:cNvSpPr>
              <a:spLocks/>
            </p:cNvSpPr>
            <p:nvPr/>
          </p:nvSpPr>
          <p:spPr bwMode="auto">
            <a:xfrm>
              <a:off x="2509838" y="5399088"/>
              <a:ext cx="136525" cy="147637"/>
            </a:xfrm>
            <a:custGeom>
              <a:avLst/>
              <a:gdLst>
                <a:gd name="T0" fmla="*/ 40 w 86"/>
                <a:gd name="T1" fmla="*/ 0 h 93"/>
                <a:gd name="T2" fmla="*/ 52 w 86"/>
                <a:gd name="T3" fmla="*/ 0 h 93"/>
                <a:gd name="T4" fmla="*/ 86 w 86"/>
                <a:gd name="T5" fmla="*/ 93 h 93"/>
                <a:gd name="T6" fmla="*/ 72 w 86"/>
                <a:gd name="T7" fmla="*/ 93 h 93"/>
                <a:gd name="T8" fmla="*/ 45 w 86"/>
                <a:gd name="T9" fmla="*/ 15 h 93"/>
                <a:gd name="T10" fmla="*/ 12 w 86"/>
                <a:gd name="T11" fmla="*/ 93 h 93"/>
                <a:gd name="T12" fmla="*/ 0 w 86"/>
                <a:gd name="T13" fmla="*/ 93 h 93"/>
                <a:gd name="T14" fmla="*/ 40 w 86"/>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40" y="0"/>
                  </a:moveTo>
                  <a:lnTo>
                    <a:pt x="52" y="0"/>
                  </a:lnTo>
                  <a:lnTo>
                    <a:pt x="86" y="93"/>
                  </a:lnTo>
                  <a:lnTo>
                    <a:pt x="72" y="93"/>
                  </a:lnTo>
                  <a:lnTo>
                    <a:pt x="45" y="15"/>
                  </a:lnTo>
                  <a:lnTo>
                    <a:pt x="12" y="93"/>
                  </a:lnTo>
                  <a:lnTo>
                    <a:pt x="0" y="93"/>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66" name="Freeform 160">
              <a:extLst>
                <a:ext uri="{FF2B5EF4-FFF2-40B4-BE49-F238E27FC236}">
                  <a16:creationId xmlns:a16="http://schemas.microsoft.com/office/drawing/2014/main" id="{6E11CB90-8FA5-3AF3-45EC-5451612A3319}"/>
                </a:ext>
              </a:extLst>
            </p:cNvPr>
            <p:cNvSpPr>
              <a:spLocks noEditPoints="1"/>
            </p:cNvSpPr>
            <p:nvPr/>
          </p:nvSpPr>
          <p:spPr bwMode="auto">
            <a:xfrm>
              <a:off x="2709863" y="5368925"/>
              <a:ext cx="1473200" cy="179387"/>
            </a:xfrm>
            <a:custGeom>
              <a:avLst/>
              <a:gdLst>
                <a:gd name="T0" fmla="*/ 6503 w 7733"/>
                <a:gd name="T1" fmla="*/ 865 h 944"/>
                <a:gd name="T2" fmla="*/ 6750 w 7733"/>
                <a:gd name="T3" fmla="*/ 447 h 944"/>
                <a:gd name="T4" fmla="*/ 3763 w 7733"/>
                <a:gd name="T5" fmla="*/ 579 h 944"/>
                <a:gd name="T6" fmla="*/ 2111 w 7733"/>
                <a:gd name="T7" fmla="*/ 404 h 944"/>
                <a:gd name="T8" fmla="*/ 2249 w 7733"/>
                <a:gd name="T9" fmla="*/ 722 h 944"/>
                <a:gd name="T10" fmla="*/ 2232 w 7733"/>
                <a:gd name="T11" fmla="*/ 349 h 944"/>
                <a:gd name="T12" fmla="*/ 7390 w 7733"/>
                <a:gd name="T13" fmla="*/ 342 h 944"/>
                <a:gd name="T14" fmla="*/ 7556 w 7733"/>
                <a:gd name="T15" fmla="*/ 818 h 944"/>
                <a:gd name="T16" fmla="*/ 7635 w 7733"/>
                <a:gd name="T17" fmla="*/ 915 h 944"/>
                <a:gd name="T18" fmla="*/ 7517 w 7733"/>
                <a:gd name="T19" fmla="*/ 507 h 944"/>
                <a:gd name="T20" fmla="*/ 7275 w 7733"/>
                <a:gd name="T21" fmla="*/ 548 h 944"/>
                <a:gd name="T22" fmla="*/ 7166 w 7733"/>
                <a:gd name="T23" fmla="*/ 385 h 944"/>
                <a:gd name="T24" fmla="*/ 7187 w 7733"/>
                <a:gd name="T25" fmla="*/ 298 h 944"/>
                <a:gd name="T26" fmla="*/ 6804 w 7733"/>
                <a:gd name="T27" fmla="*/ 722 h 944"/>
                <a:gd name="T28" fmla="*/ 6966 w 7733"/>
                <a:gd name="T29" fmla="*/ 828 h 944"/>
                <a:gd name="T30" fmla="*/ 6694 w 7733"/>
                <a:gd name="T31" fmla="*/ 766 h 944"/>
                <a:gd name="T32" fmla="*/ 6471 w 7733"/>
                <a:gd name="T33" fmla="*/ 358 h 944"/>
                <a:gd name="T34" fmla="*/ 4359 w 7733"/>
                <a:gd name="T35" fmla="*/ 466 h 944"/>
                <a:gd name="T36" fmla="*/ 4572 w 7733"/>
                <a:gd name="T37" fmla="*/ 409 h 944"/>
                <a:gd name="T38" fmla="*/ 4327 w 7733"/>
                <a:gd name="T39" fmla="*/ 650 h 944"/>
                <a:gd name="T40" fmla="*/ 4253 w 7733"/>
                <a:gd name="T41" fmla="*/ 385 h 944"/>
                <a:gd name="T42" fmla="*/ 4275 w 7733"/>
                <a:gd name="T43" fmla="*/ 298 h 944"/>
                <a:gd name="T44" fmla="*/ 3586 w 7733"/>
                <a:gd name="T45" fmla="*/ 736 h 944"/>
                <a:gd name="T46" fmla="*/ 3824 w 7733"/>
                <a:gd name="T47" fmla="*/ 908 h 944"/>
                <a:gd name="T48" fmla="*/ 3697 w 7733"/>
                <a:gd name="T49" fmla="*/ 333 h 944"/>
                <a:gd name="T50" fmla="*/ 2476 w 7733"/>
                <a:gd name="T51" fmla="*/ 308 h 944"/>
                <a:gd name="T52" fmla="*/ 2505 w 7733"/>
                <a:gd name="T53" fmla="*/ 791 h 944"/>
                <a:gd name="T54" fmla="*/ 2279 w 7733"/>
                <a:gd name="T55" fmla="*/ 769 h 944"/>
                <a:gd name="T56" fmla="*/ 1926 w 7733"/>
                <a:gd name="T57" fmla="*/ 521 h 944"/>
                <a:gd name="T58" fmla="*/ 973 w 7733"/>
                <a:gd name="T59" fmla="*/ 472 h 944"/>
                <a:gd name="T60" fmla="*/ 1348 w 7733"/>
                <a:gd name="T61" fmla="*/ 446 h 944"/>
                <a:gd name="T62" fmla="*/ 1681 w 7733"/>
                <a:gd name="T63" fmla="*/ 547 h 944"/>
                <a:gd name="T64" fmla="*/ 1761 w 7733"/>
                <a:gd name="T65" fmla="*/ 791 h 944"/>
                <a:gd name="T66" fmla="*/ 1533 w 7733"/>
                <a:gd name="T67" fmla="*/ 711 h 944"/>
                <a:gd name="T68" fmla="*/ 1465 w 7733"/>
                <a:gd name="T69" fmla="*/ 395 h 944"/>
                <a:gd name="T70" fmla="*/ 1210 w 7733"/>
                <a:gd name="T71" fmla="*/ 601 h 944"/>
                <a:gd name="T72" fmla="*/ 1041 w 7733"/>
                <a:gd name="T73" fmla="*/ 461 h 944"/>
                <a:gd name="T74" fmla="*/ 886 w 7733"/>
                <a:gd name="T75" fmla="*/ 423 h 944"/>
                <a:gd name="T76" fmla="*/ 808 w 7733"/>
                <a:gd name="T77" fmla="*/ 326 h 944"/>
                <a:gd name="T78" fmla="*/ 5361 w 7733"/>
                <a:gd name="T79" fmla="*/ 177 h 944"/>
                <a:gd name="T80" fmla="*/ 5032 w 7733"/>
                <a:gd name="T81" fmla="*/ 783 h 944"/>
                <a:gd name="T82" fmla="*/ 5091 w 7733"/>
                <a:gd name="T83" fmla="*/ 933 h 944"/>
                <a:gd name="T84" fmla="*/ 4925 w 7733"/>
                <a:gd name="T85" fmla="*/ 738 h 944"/>
                <a:gd name="T86" fmla="*/ 4747 w 7733"/>
                <a:gd name="T87" fmla="*/ 262 h 944"/>
                <a:gd name="T88" fmla="*/ 578 w 7733"/>
                <a:gd name="T89" fmla="*/ 235 h 944"/>
                <a:gd name="T90" fmla="*/ 270 w 7733"/>
                <a:gd name="T91" fmla="*/ 257 h 944"/>
                <a:gd name="T92" fmla="*/ 519 w 7733"/>
                <a:gd name="T93" fmla="*/ 815 h 944"/>
                <a:gd name="T94" fmla="*/ 101 w 7733"/>
                <a:gd name="T95" fmla="*/ 730 h 944"/>
                <a:gd name="T96" fmla="*/ 386 w 7733"/>
                <a:gd name="T97" fmla="*/ 576 h 944"/>
                <a:gd name="T98" fmla="*/ 296 w 7733"/>
                <a:gd name="T99" fmla="*/ 64 h 944"/>
                <a:gd name="T100" fmla="*/ 5884 w 7733"/>
                <a:gd name="T101" fmla="*/ 335 h 944"/>
                <a:gd name="T102" fmla="*/ 6042 w 7733"/>
                <a:gd name="T103" fmla="*/ 818 h 944"/>
                <a:gd name="T104" fmla="*/ 6116 w 7733"/>
                <a:gd name="T105" fmla="*/ 918 h 944"/>
                <a:gd name="T106" fmla="*/ 6003 w 7733"/>
                <a:gd name="T107" fmla="*/ 507 h 944"/>
                <a:gd name="T108" fmla="*/ 5760 w 7733"/>
                <a:gd name="T109" fmla="*/ 551 h 944"/>
                <a:gd name="T110" fmla="*/ 5720 w 7733"/>
                <a:gd name="T111" fmla="*/ 52 h 944"/>
                <a:gd name="T112" fmla="*/ 3196 w 7733"/>
                <a:gd name="T113" fmla="*/ 722 h 944"/>
                <a:gd name="T114" fmla="*/ 3358 w 7733"/>
                <a:gd name="T115" fmla="*/ 828 h 944"/>
                <a:gd name="T116" fmla="*/ 3207 w 7733"/>
                <a:gd name="T117" fmla="*/ 184 h 944"/>
                <a:gd name="T118" fmla="*/ 3153 w 7733"/>
                <a:gd name="T119" fmla="*/ 6 h 944"/>
                <a:gd name="T120" fmla="*/ 2766 w 7733"/>
                <a:gd name="T121" fmla="*/ 856 h 944"/>
                <a:gd name="T122" fmla="*/ 2741 w 7733"/>
                <a:gd name="T123" fmla="*/ 943 h 944"/>
                <a:gd name="T124" fmla="*/ 2797 w 7733"/>
                <a:gd name="T125" fmla="*/ 9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33" h="944">
                  <a:moveTo>
                    <a:pt x="6656" y="349"/>
                  </a:moveTo>
                  <a:cubicBezTo>
                    <a:pt x="6611" y="349"/>
                    <a:pt x="6571" y="367"/>
                    <a:pt x="6535" y="404"/>
                  </a:cubicBezTo>
                  <a:cubicBezTo>
                    <a:pt x="6500" y="440"/>
                    <a:pt x="6472" y="488"/>
                    <a:pt x="6452" y="549"/>
                  </a:cubicBezTo>
                  <a:cubicBezTo>
                    <a:pt x="6432" y="609"/>
                    <a:pt x="6422" y="670"/>
                    <a:pt x="6422" y="730"/>
                  </a:cubicBezTo>
                  <a:cubicBezTo>
                    <a:pt x="6422" y="776"/>
                    <a:pt x="6428" y="809"/>
                    <a:pt x="6440" y="832"/>
                  </a:cubicBezTo>
                  <a:cubicBezTo>
                    <a:pt x="6453" y="854"/>
                    <a:pt x="6473" y="865"/>
                    <a:pt x="6503" y="865"/>
                  </a:cubicBezTo>
                  <a:cubicBezTo>
                    <a:pt x="6531" y="865"/>
                    <a:pt x="6559" y="853"/>
                    <a:pt x="6587" y="828"/>
                  </a:cubicBezTo>
                  <a:cubicBezTo>
                    <a:pt x="6615" y="803"/>
                    <a:pt x="6643" y="768"/>
                    <a:pt x="6673" y="722"/>
                  </a:cubicBezTo>
                  <a:cubicBezTo>
                    <a:pt x="6702" y="676"/>
                    <a:pt x="6723" y="623"/>
                    <a:pt x="6735" y="563"/>
                  </a:cubicBezTo>
                  <a:lnTo>
                    <a:pt x="6741" y="535"/>
                  </a:lnTo>
                  <a:cubicBezTo>
                    <a:pt x="6745" y="518"/>
                    <a:pt x="6747" y="502"/>
                    <a:pt x="6749" y="489"/>
                  </a:cubicBezTo>
                  <a:cubicBezTo>
                    <a:pt x="6750" y="476"/>
                    <a:pt x="6750" y="462"/>
                    <a:pt x="6750" y="447"/>
                  </a:cubicBezTo>
                  <a:cubicBezTo>
                    <a:pt x="6750" y="413"/>
                    <a:pt x="6743" y="389"/>
                    <a:pt x="6729" y="373"/>
                  </a:cubicBezTo>
                  <a:cubicBezTo>
                    <a:pt x="6715" y="357"/>
                    <a:pt x="6690" y="349"/>
                    <a:pt x="6656" y="349"/>
                  </a:cubicBezTo>
                  <a:close/>
                  <a:moveTo>
                    <a:pt x="3825" y="349"/>
                  </a:moveTo>
                  <a:cubicBezTo>
                    <a:pt x="3781" y="349"/>
                    <a:pt x="3739" y="372"/>
                    <a:pt x="3698" y="416"/>
                  </a:cubicBezTo>
                  <a:cubicBezTo>
                    <a:pt x="3658" y="460"/>
                    <a:pt x="3626" y="520"/>
                    <a:pt x="3605" y="596"/>
                  </a:cubicBezTo>
                  <a:cubicBezTo>
                    <a:pt x="3666" y="596"/>
                    <a:pt x="3719" y="590"/>
                    <a:pt x="3763" y="579"/>
                  </a:cubicBezTo>
                  <a:cubicBezTo>
                    <a:pt x="3806" y="569"/>
                    <a:pt x="3840" y="552"/>
                    <a:pt x="3864" y="529"/>
                  </a:cubicBezTo>
                  <a:cubicBezTo>
                    <a:pt x="3887" y="505"/>
                    <a:pt x="3899" y="474"/>
                    <a:pt x="3899" y="434"/>
                  </a:cubicBezTo>
                  <a:cubicBezTo>
                    <a:pt x="3899" y="408"/>
                    <a:pt x="3893" y="387"/>
                    <a:pt x="3880" y="372"/>
                  </a:cubicBezTo>
                  <a:cubicBezTo>
                    <a:pt x="3868" y="357"/>
                    <a:pt x="3850" y="349"/>
                    <a:pt x="3825" y="349"/>
                  </a:cubicBezTo>
                  <a:close/>
                  <a:moveTo>
                    <a:pt x="2232" y="349"/>
                  </a:moveTo>
                  <a:cubicBezTo>
                    <a:pt x="2187" y="349"/>
                    <a:pt x="2147" y="367"/>
                    <a:pt x="2111" y="404"/>
                  </a:cubicBezTo>
                  <a:cubicBezTo>
                    <a:pt x="2076" y="440"/>
                    <a:pt x="2048" y="488"/>
                    <a:pt x="2028" y="549"/>
                  </a:cubicBezTo>
                  <a:cubicBezTo>
                    <a:pt x="2008" y="609"/>
                    <a:pt x="1998" y="670"/>
                    <a:pt x="1998" y="730"/>
                  </a:cubicBezTo>
                  <a:cubicBezTo>
                    <a:pt x="1998" y="776"/>
                    <a:pt x="2004" y="809"/>
                    <a:pt x="2016" y="832"/>
                  </a:cubicBezTo>
                  <a:cubicBezTo>
                    <a:pt x="2029" y="854"/>
                    <a:pt x="2049" y="865"/>
                    <a:pt x="2079" y="865"/>
                  </a:cubicBezTo>
                  <a:cubicBezTo>
                    <a:pt x="2107" y="865"/>
                    <a:pt x="2135" y="853"/>
                    <a:pt x="2163" y="828"/>
                  </a:cubicBezTo>
                  <a:cubicBezTo>
                    <a:pt x="2191" y="803"/>
                    <a:pt x="2219" y="768"/>
                    <a:pt x="2249" y="722"/>
                  </a:cubicBezTo>
                  <a:cubicBezTo>
                    <a:pt x="2278" y="676"/>
                    <a:pt x="2299" y="623"/>
                    <a:pt x="2311" y="563"/>
                  </a:cubicBezTo>
                  <a:lnTo>
                    <a:pt x="2317" y="535"/>
                  </a:lnTo>
                  <a:cubicBezTo>
                    <a:pt x="2321" y="518"/>
                    <a:pt x="2323" y="502"/>
                    <a:pt x="2325" y="489"/>
                  </a:cubicBezTo>
                  <a:cubicBezTo>
                    <a:pt x="2326" y="476"/>
                    <a:pt x="2326" y="462"/>
                    <a:pt x="2326" y="447"/>
                  </a:cubicBezTo>
                  <a:cubicBezTo>
                    <a:pt x="2326" y="413"/>
                    <a:pt x="2319" y="389"/>
                    <a:pt x="2305" y="373"/>
                  </a:cubicBezTo>
                  <a:cubicBezTo>
                    <a:pt x="2291" y="357"/>
                    <a:pt x="2266" y="349"/>
                    <a:pt x="2232" y="349"/>
                  </a:cubicBezTo>
                  <a:close/>
                  <a:moveTo>
                    <a:pt x="7187" y="298"/>
                  </a:moveTo>
                  <a:cubicBezTo>
                    <a:pt x="7215" y="298"/>
                    <a:pt x="7236" y="307"/>
                    <a:pt x="7252" y="325"/>
                  </a:cubicBezTo>
                  <a:cubicBezTo>
                    <a:pt x="7268" y="343"/>
                    <a:pt x="7276" y="367"/>
                    <a:pt x="7276" y="396"/>
                  </a:cubicBezTo>
                  <a:cubicBezTo>
                    <a:pt x="7276" y="419"/>
                    <a:pt x="7271" y="444"/>
                    <a:pt x="7260" y="473"/>
                  </a:cubicBezTo>
                  <a:lnTo>
                    <a:pt x="7268" y="475"/>
                  </a:lnTo>
                  <a:cubicBezTo>
                    <a:pt x="7311" y="415"/>
                    <a:pt x="7351" y="371"/>
                    <a:pt x="7390" y="342"/>
                  </a:cubicBezTo>
                  <a:cubicBezTo>
                    <a:pt x="7428" y="313"/>
                    <a:pt x="7468" y="299"/>
                    <a:pt x="7509" y="299"/>
                  </a:cubicBezTo>
                  <a:cubicBezTo>
                    <a:pt x="7549" y="299"/>
                    <a:pt x="7580" y="310"/>
                    <a:pt x="7602" y="333"/>
                  </a:cubicBezTo>
                  <a:cubicBezTo>
                    <a:pt x="7624" y="357"/>
                    <a:pt x="7635" y="389"/>
                    <a:pt x="7635" y="430"/>
                  </a:cubicBezTo>
                  <a:cubicBezTo>
                    <a:pt x="7635" y="458"/>
                    <a:pt x="7628" y="497"/>
                    <a:pt x="7616" y="547"/>
                  </a:cubicBezTo>
                  <a:lnTo>
                    <a:pt x="7573" y="718"/>
                  </a:lnTo>
                  <a:cubicBezTo>
                    <a:pt x="7562" y="765"/>
                    <a:pt x="7556" y="799"/>
                    <a:pt x="7556" y="818"/>
                  </a:cubicBezTo>
                  <a:cubicBezTo>
                    <a:pt x="7556" y="836"/>
                    <a:pt x="7559" y="848"/>
                    <a:pt x="7564" y="856"/>
                  </a:cubicBezTo>
                  <a:cubicBezTo>
                    <a:pt x="7570" y="864"/>
                    <a:pt x="7579" y="868"/>
                    <a:pt x="7591" y="868"/>
                  </a:cubicBezTo>
                  <a:cubicBezTo>
                    <a:pt x="7604" y="868"/>
                    <a:pt x="7618" y="863"/>
                    <a:pt x="7633" y="852"/>
                  </a:cubicBezTo>
                  <a:cubicBezTo>
                    <a:pt x="7648" y="841"/>
                    <a:pt x="7668" y="821"/>
                    <a:pt x="7695" y="791"/>
                  </a:cubicBezTo>
                  <a:lnTo>
                    <a:pt x="7733" y="828"/>
                  </a:lnTo>
                  <a:cubicBezTo>
                    <a:pt x="7695" y="868"/>
                    <a:pt x="7663" y="897"/>
                    <a:pt x="7635" y="915"/>
                  </a:cubicBezTo>
                  <a:cubicBezTo>
                    <a:pt x="7607" y="934"/>
                    <a:pt x="7575" y="943"/>
                    <a:pt x="7539" y="943"/>
                  </a:cubicBezTo>
                  <a:cubicBezTo>
                    <a:pt x="7511" y="943"/>
                    <a:pt x="7489" y="933"/>
                    <a:pt x="7472" y="913"/>
                  </a:cubicBezTo>
                  <a:cubicBezTo>
                    <a:pt x="7455" y="893"/>
                    <a:pt x="7446" y="867"/>
                    <a:pt x="7446" y="835"/>
                  </a:cubicBezTo>
                  <a:cubicBezTo>
                    <a:pt x="7446" y="807"/>
                    <a:pt x="7453" y="766"/>
                    <a:pt x="7468" y="711"/>
                  </a:cubicBezTo>
                  <a:lnTo>
                    <a:pt x="7496" y="598"/>
                  </a:lnTo>
                  <a:cubicBezTo>
                    <a:pt x="7507" y="557"/>
                    <a:pt x="7514" y="527"/>
                    <a:pt x="7517" y="507"/>
                  </a:cubicBezTo>
                  <a:cubicBezTo>
                    <a:pt x="7520" y="488"/>
                    <a:pt x="7522" y="472"/>
                    <a:pt x="7522" y="460"/>
                  </a:cubicBezTo>
                  <a:cubicBezTo>
                    <a:pt x="7522" y="430"/>
                    <a:pt x="7517" y="408"/>
                    <a:pt x="7507" y="395"/>
                  </a:cubicBezTo>
                  <a:cubicBezTo>
                    <a:pt x="7497" y="382"/>
                    <a:pt x="7481" y="375"/>
                    <a:pt x="7458" y="375"/>
                  </a:cubicBezTo>
                  <a:cubicBezTo>
                    <a:pt x="7440" y="375"/>
                    <a:pt x="7420" y="382"/>
                    <a:pt x="7399" y="397"/>
                  </a:cubicBezTo>
                  <a:cubicBezTo>
                    <a:pt x="7378" y="411"/>
                    <a:pt x="7355" y="433"/>
                    <a:pt x="7332" y="463"/>
                  </a:cubicBezTo>
                  <a:cubicBezTo>
                    <a:pt x="7308" y="492"/>
                    <a:pt x="7289" y="520"/>
                    <a:pt x="7275" y="548"/>
                  </a:cubicBezTo>
                  <a:cubicBezTo>
                    <a:pt x="7260" y="576"/>
                    <a:pt x="7249" y="610"/>
                    <a:pt x="7239" y="650"/>
                  </a:cubicBezTo>
                  <a:lnTo>
                    <a:pt x="7177" y="933"/>
                  </a:lnTo>
                  <a:lnTo>
                    <a:pt x="7065" y="933"/>
                  </a:lnTo>
                  <a:lnTo>
                    <a:pt x="7160" y="519"/>
                  </a:lnTo>
                  <a:cubicBezTo>
                    <a:pt x="7169" y="477"/>
                    <a:pt x="7174" y="445"/>
                    <a:pt x="7174" y="423"/>
                  </a:cubicBezTo>
                  <a:cubicBezTo>
                    <a:pt x="7174" y="405"/>
                    <a:pt x="7171" y="392"/>
                    <a:pt x="7166" y="385"/>
                  </a:cubicBezTo>
                  <a:cubicBezTo>
                    <a:pt x="7160" y="377"/>
                    <a:pt x="7151" y="373"/>
                    <a:pt x="7139" y="373"/>
                  </a:cubicBezTo>
                  <a:cubicBezTo>
                    <a:pt x="7125" y="373"/>
                    <a:pt x="7111" y="378"/>
                    <a:pt x="7096" y="390"/>
                  </a:cubicBezTo>
                  <a:cubicBezTo>
                    <a:pt x="7081" y="401"/>
                    <a:pt x="7061" y="421"/>
                    <a:pt x="7035" y="450"/>
                  </a:cubicBezTo>
                  <a:lnTo>
                    <a:pt x="6997" y="413"/>
                  </a:lnTo>
                  <a:cubicBezTo>
                    <a:pt x="7037" y="372"/>
                    <a:pt x="7071" y="342"/>
                    <a:pt x="7097" y="324"/>
                  </a:cubicBezTo>
                  <a:cubicBezTo>
                    <a:pt x="7124" y="307"/>
                    <a:pt x="7154" y="298"/>
                    <a:pt x="7187" y="298"/>
                  </a:cubicBezTo>
                  <a:close/>
                  <a:moveTo>
                    <a:pt x="6643" y="298"/>
                  </a:moveTo>
                  <a:cubicBezTo>
                    <a:pt x="6671" y="298"/>
                    <a:pt x="6698" y="301"/>
                    <a:pt x="6722" y="307"/>
                  </a:cubicBezTo>
                  <a:cubicBezTo>
                    <a:pt x="6747" y="314"/>
                    <a:pt x="6772" y="325"/>
                    <a:pt x="6798" y="341"/>
                  </a:cubicBezTo>
                  <a:lnTo>
                    <a:pt x="6858" y="298"/>
                  </a:lnTo>
                  <a:lnTo>
                    <a:pt x="6900" y="308"/>
                  </a:lnTo>
                  <a:lnTo>
                    <a:pt x="6804" y="722"/>
                  </a:lnTo>
                  <a:cubicBezTo>
                    <a:pt x="6794" y="763"/>
                    <a:pt x="6790" y="795"/>
                    <a:pt x="6790" y="818"/>
                  </a:cubicBezTo>
                  <a:cubicBezTo>
                    <a:pt x="6790" y="836"/>
                    <a:pt x="6792" y="848"/>
                    <a:pt x="6798" y="856"/>
                  </a:cubicBezTo>
                  <a:cubicBezTo>
                    <a:pt x="6804" y="864"/>
                    <a:pt x="6813" y="868"/>
                    <a:pt x="6825" y="868"/>
                  </a:cubicBezTo>
                  <a:cubicBezTo>
                    <a:pt x="6838" y="868"/>
                    <a:pt x="6852" y="863"/>
                    <a:pt x="6867" y="852"/>
                  </a:cubicBezTo>
                  <a:cubicBezTo>
                    <a:pt x="6881" y="841"/>
                    <a:pt x="6902" y="821"/>
                    <a:pt x="6929" y="791"/>
                  </a:cubicBezTo>
                  <a:lnTo>
                    <a:pt x="6966" y="828"/>
                  </a:lnTo>
                  <a:cubicBezTo>
                    <a:pt x="6927" y="869"/>
                    <a:pt x="6894" y="899"/>
                    <a:pt x="6866" y="917"/>
                  </a:cubicBezTo>
                  <a:cubicBezTo>
                    <a:pt x="6839" y="934"/>
                    <a:pt x="6809" y="943"/>
                    <a:pt x="6777" y="943"/>
                  </a:cubicBezTo>
                  <a:cubicBezTo>
                    <a:pt x="6750" y="943"/>
                    <a:pt x="6728" y="934"/>
                    <a:pt x="6712" y="916"/>
                  </a:cubicBezTo>
                  <a:cubicBezTo>
                    <a:pt x="6696" y="898"/>
                    <a:pt x="6688" y="875"/>
                    <a:pt x="6688" y="845"/>
                  </a:cubicBezTo>
                  <a:cubicBezTo>
                    <a:pt x="6688" y="821"/>
                    <a:pt x="6693" y="796"/>
                    <a:pt x="6703" y="769"/>
                  </a:cubicBezTo>
                  <a:lnTo>
                    <a:pt x="6694" y="766"/>
                  </a:lnTo>
                  <a:cubicBezTo>
                    <a:pt x="6653" y="827"/>
                    <a:pt x="6613" y="872"/>
                    <a:pt x="6576" y="900"/>
                  </a:cubicBezTo>
                  <a:cubicBezTo>
                    <a:pt x="6538" y="928"/>
                    <a:pt x="6499" y="942"/>
                    <a:pt x="6457" y="942"/>
                  </a:cubicBezTo>
                  <a:cubicBezTo>
                    <a:pt x="6409" y="942"/>
                    <a:pt x="6372" y="924"/>
                    <a:pt x="6346" y="888"/>
                  </a:cubicBezTo>
                  <a:cubicBezTo>
                    <a:pt x="6319" y="852"/>
                    <a:pt x="6306" y="802"/>
                    <a:pt x="6306" y="736"/>
                  </a:cubicBezTo>
                  <a:cubicBezTo>
                    <a:pt x="6306" y="661"/>
                    <a:pt x="6321" y="590"/>
                    <a:pt x="6350" y="521"/>
                  </a:cubicBezTo>
                  <a:cubicBezTo>
                    <a:pt x="6380" y="452"/>
                    <a:pt x="6420" y="397"/>
                    <a:pt x="6471" y="358"/>
                  </a:cubicBezTo>
                  <a:cubicBezTo>
                    <a:pt x="6523" y="318"/>
                    <a:pt x="6580" y="298"/>
                    <a:pt x="6643" y="298"/>
                  </a:cubicBezTo>
                  <a:close/>
                  <a:moveTo>
                    <a:pt x="4275" y="298"/>
                  </a:moveTo>
                  <a:cubicBezTo>
                    <a:pt x="4302" y="298"/>
                    <a:pt x="4324" y="307"/>
                    <a:pt x="4339" y="325"/>
                  </a:cubicBezTo>
                  <a:cubicBezTo>
                    <a:pt x="4355" y="343"/>
                    <a:pt x="4363" y="367"/>
                    <a:pt x="4363" y="396"/>
                  </a:cubicBezTo>
                  <a:cubicBezTo>
                    <a:pt x="4363" y="418"/>
                    <a:pt x="4359" y="440"/>
                    <a:pt x="4351" y="463"/>
                  </a:cubicBezTo>
                  <a:lnTo>
                    <a:pt x="4359" y="466"/>
                  </a:lnTo>
                  <a:cubicBezTo>
                    <a:pt x="4402" y="408"/>
                    <a:pt x="4443" y="366"/>
                    <a:pt x="4482" y="339"/>
                  </a:cubicBezTo>
                  <a:cubicBezTo>
                    <a:pt x="4522" y="312"/>
                    <a:pt x="4562" y="299"/>
                    <a:pt x="4602" y="299"/>
                  </a:cubicBezTo>
                  <a:cubicBezTo>
                    <a:pt x="4634" y="299"/>
                    <a:pt x="4660" y="301"/>
                    <a:pt x="4682" y="306"/>
                  </a:cubicBezTo>
                  <a:lnTo>
                    <a:pt x="4650" y="452"/>
                  </a:lnTo>
                  <a:lnTo>
                    <a:pt x="4583" y="452"/>
                  </a:lnTo>
                  <a:cubicBezTo>
                    <a:pt x="4581" y="434"/>
                    <a:pt x="4577" y="419"/>
                    <a:pt x="4572" y="409"/>
                  </a:cubicBezTo>
                  <a:cubicBezTo>
                    <a:pt x="4567" y="399"/>
                    <a:pt x="4562" y="392"/>
                    <a:pt x="4555" y="389"/>
                  </a:cubicBezTo>
                  <a:cubicBezTo>
                    <a:pt x="4549" y="385"/>
                    <a:pt x="4540" y="383"/>
                    <a:pt x="4530" y="383"/>
                  </a:cubicBezTo>
                  <a:cubicBezTo>
                    <a:pt x="4515" y="383"/>
                    <a:pt x="4498" y="389"/>
                    <a:pt x="4479" y="403"/>
                  </a:cubicBezTo>
                  <a:cubicBezTo>
                    <a:pt x="4461" y="416"/>
                    <a:pt x="4440" y="438"/>
                    <a:pt x="4417" y="466"/>
                  </a:cubicBezTo>
                  <a:cubicBezTo>
                    <a:pt x="4394" y="495"/>
                    <a:pt x="4375" y="523"/>
                    <a:pt x="4362" y="549"/>
                  </a:cubicBezTo>
                  <a:cubicBezTo>
                    <a:pt x="4348" y="576"/>
                    <a:pt x="4337" y="609"/>
                    <a:pt x="4327" y="650"/>
                  </a:cubicBezTo>
                  <a:lnTo>
                    <a:pt x="4265" y="933"/>
                  </a:lnTo>
                  <a:lnTo>
                    <a:pt x="4153" y="933"/>
                  </a:lnTo>
                  <a:lnTo>
                    <a:pt x="4247" y="519"/>
                  </a:lnTo>
                  <a:cubicBezTo>
                    <a:pt x="4253" y="493"/>
                    <a:pt x="4257" y="473"/>
                    <a:pt x="4259" y="458"/>
                  </a:cubicBezTo>
                  <a:cubicBezTo>
                    <a:pt x="4261" y="444"/>
                    <a:pt x="4262" y="432"/>
                    <a:pt x="4262" y="423"/>
                  </a:cubicBezTo>
                  <a:cubicBezTo>
                    <a:pt x="4262" y="405"/>
                    <a:pt x="4259" y="392"/>
                    <a:pt x="4253" y="385"/>
                  </a:cubicBezTo>
                  <a:cubicBezTo>
                    <a:pt x="4247" y="377"/>
                    <a:pt x="4238" y="373"/>
                    <a:pt x="4226" y="373"/>
                  </a:cubicBezTo>
                  <a:cubicBezTo>
                    <a:pt x="4213" y="373"/>
                    <a:pt x="4199" y="378"/>
                    <a:pt x="4184" y="390"/>
                  </a:cubicBezTo>
                  <a:cubicBezTo>
                    <a:pt x="4169" y="401"/>
                    <a:pt x="4148" y="421"/>
                    <a:pt x="4122" y="450"/>
                  </a:cubicBezTo>
                  <a:lnTo>
                    <a:pt x="4085" y="413"/>
                  </a:lnTo>
                  <a:cubicBezTo>
                    <a:pt x="4125" y="372"/>
                    <a:pt x="4158" y="342"/>
                    <a:pt x="4185" y="324"/>
                  </a:cubicBezTo>
                  <a:cubicBezTo>
                    <a:pt x="4212" y="307"/>
                    <a:pt x="4242" y="298"/>
                    <a:pt x="4275" y="298"/>
                  </a:cubicBezTo>
                  <a:close/>
                  <a:moveTo>
                    <a:pt x="3849" y="298"/>
                  </a:moveTo>
                  <a:cubicBezTo>
                    <a:pt x="3901" y="298"/>
                    <a:pt x="3941" y="309"/>
                    <a:pt x="3967" y="330"/>
                  </a:cubicBezTo>
                  <a:cubicBezTo>
                    <a:pt x="3993" y="351"/>
                    <a:pt x="4007" y="384"/>
                    <a:pt x="4007" y="430"/>
                  </a:cubicBezTo>
                  <a:cubicBezTo>
                    <a:pt x="4007" y="504"/>
                    <a:pt x="3972" y="559"/>
                    <a:pt x="3902" y="596"/>
                  </a:cubicBezTo>
                  <a:cubicBezTo>
                    <a:pt x="3833" y="633"/>
                    <a:pt x="3730" y="651"/>
                    <a:pt x="3594" y="651"/>
                  </a:cubicBezTo>
                  <a:cubicBezTo>
                    <a:pt x="3588" y="678"/>
                    <a:pt x="3586" y="706"/>
                    <a:pt x="3586" y="736"/>
                  </a:cubicBezTo>
                  <a:cubicBezTo>
                    <a:pt x="3586" y="782"/>
                    <a:pt x="3595" y="815"/>
                    <a:pt x="3613" y="836"/>
                  </a:cubicBezTo>
                  <a:cubicBezTo>
                    <a:pt x="3630" y="856"/>
                    <a:pt x="3660" y="867"/>
                    <a:pt x="3700" y="867"/>
                  </a:cubicBezTo>
                  <a:cubicBezTo>
                    <a:pt x="3740" y="867"/>
                    <a:pt x="3776" y="858"/>
                    <a:pt x="3809" y="841"/>
                  </a:cubicBezTo>
                  <a:cubicBezTo>
                    <a:pt x="3841" y="823"/>
                    <a:pt x="3875" y="797"/>
                    <a:pt x="3911" y="760"/>
                  </a:cubicBezTo>
                  <a:lnTo>
                    <a:pt x="3952" y="803"/>
                  </a:lnTo>
                  <a:cubicBezTo>
                    <a:pt x="3910" y="849"/>
                    <a:pt x="3867" y="884"/>
                    <a:pt x="3824" y="908"/>
                  </a:cubicBezTo>
                  <a:cubicBezTo>
                    <a:pt x="3780" y="931"/>
                    <a:pt x="3730" y="943"/>
                    <a:pt x="3673" y="943"/>
                  </a:cubicBezTo>
                  <a:cubicBezTo>
                    <a:pt x="3609" y="943"/>
                    <a:pt x="3561" y="924"/>
                    <a:pt x="3526" y="885"/>
                  </a:cubicBezTo>
                  <a:cubicBezTo>
                    <a:pt x="3492" y="847"/>
                    <a:pt x="3474" y="793"/>
                    <a:pt x="3474" y="725"/>
                  </a:cubicBezTo>
                  <a:cubicBezTo>
                    <a:pt x="3474" y="678"/>
                    <a:pt x="3483" y="628"/>
                    <a:pt x="3499" y="575"/>
                  </a:cubicBezTo>
                  <a:cubicBezTo>
                    <a:pt x="3516" y="522"/>
                    <a:pt x="3541" y="474"/>
                    <a:pt x="3575" y="431"/>
                  </a:cubicBezTo>
                  <a:cubicBezTo>
                    <a:pt x="3609" y="389"/>
                    <a:pt x="3650" y="356"/>
                    <a:pt x="3697" y="333"/>
                  </a:cubicBezTo>
                  <a:cubicBezTo>
                    <a:pt x="3745" y="310"/>
                    <a:pt x="3795" y="298"/>
                    <a:pt x="3849" y="298"/>
                  </a:cubicBezTo>
                  <a:close/>
                  <a:moveTo>
                    <a:pt x="2219" y="298"/>
                  </a:moveTo>
                  <a:cubicBezTo>
                    <a:pt x="2247" y="298"/>
                    <a:pt x="2274" y="301"/>
                    <a:pt x="2298" y="307"/>
                  </a:cubicBezTo>
                  <a:cubicBezTo>
                    <a:pt x="2323" y="314"/>
                    <a:pt x="2348" y="325"/>
                    <a:pt x="2374" y="341"/>
                  </a:cubicBezTo>
                  <a:lnTo>
                    <a:pt x="2434" y="298"/>
                  </a:lnTo>
                  <a:lnTo>
                    <a:pt x="2476" y="308"/>
                  </a:lnTo>
                  <a:lnTo>
                    <a:pt x="2380" y="722"/>
                  </a:lnTo>
                  <a:cubicBezTo>
                    <a:pt x="2370" y="763"/>
                    <a:pt x="2366" y="795"/>
                    <a:pt x="2366" y="818"/>
                  </a:cubicBezTo>
                  <a:cubicBezTo>
                    <a:pt x="2366" y="836"/>
                    <a:pt x="2368" y="848"/>
                    <a:pt x="2374" y="856"/>
                  </a:cubicBezTo>
                  <a:cubicBezTo>
                    <a:pt x="2380" y="864"/>
                    <a:pt x="2389" y="868"/>
                    <a:pt x="2401" y="868"/>
                  </a:cubicBezTo>
                  <a:cubicBezTo>
                    <a:pt x="2414" y="868"/>
                    <a:pt x="2428" y="863"/>
                    <a:pt x="2443" y="852"/>
                  </a:cubicBezTo>
                  <a:cubicBezTo>
                    <a:pt x="2457" y="841"/>
                    <a:pt x="2478" y="821"/>
                    <a:pt x="2505" y="791"/>
                  </a:cubicBezTo>
                  <a:lnTo>
                    <a:pt x="2542" y="828"/>
                  </a:lnTo>
                  <a:cubicBezTo>
                    <a:pt x="2503" y="869"/>
                    <a:pt x="2470" y="899"/>
                    <a:pt x="2442" y="917"/>
                  </a:cubicBezTo>
                  <a:cubicBezTo>
                    <a:pt x="2415" y="934"/>
                    <a:pt x="2385" y="943"/>
                    <a:pt x="2353" y="943"/>
                  </a:cubicBezTo>
                  <a:cubicBezTo>
                    <a:pt x="2326" y="943"/>
                    <a:pt x="2304" y="934"/>
                    <a:pt x="2288" y="916"/>
                  </a:cubicBezTo>
                  <a:cubicBezTo>
                    <a:pt x="2272" y="898"/>
                    <a:pt x="2264" y="875"/>
                    <a:pt x="2264" y="845"/>
                  </a:cubicBezTo>
                  <a:cubicBezTo>
                    <a:pt x="2264" y="821"/>
                    <a:pt x="2269" y="796"/>
                    <a:pt x="2279" y="769"/>
                  </a:cubicBezTo>
                  <a:lnTo>
                    <a:pt x="2270" y="766"/>
                  </a:lnTo>
                  <a:cubicBezTo>
                    <a:pt x="2229" y="827"/>
                    <a:pt x="2189" y="872"/>
                    <a:pt x="2152" y="900"/>
                  </a:cubicBezTo>
                  <a:cubicBezTo>
                    <a:pt x="2114" y="928"/>
                    <a:pt x="2075" y="942"/>
                    <a:pt x="2033" y="942"/>
                  </a:cubicBezTo>
                  <a:cubicBezTo>
                    <a:pt x="1985" y="942"/>
                    <a:pt x="1948" y="924"/>
                    <a:pt x="1922" y="888"/>
                  </a:cubicBezTo>
                  <a:cubicBezTo>
                    <a:pt x="1895" y="852"/>
                    <a:pt x="1882" y="802"/>
                    <a:pt x="1882" y="736"/>
                  </a:cubicBezTo>
                  <a:cubicBezTo>
                    <a:pt x="1882" y="661"/>
                    <a:pt x="1897" y="590"/>
                    <a:pt x="1926" y="521"/>
                  </a:cubicBezTo>
                  <a:cubicBezTo>
                    <a:pt x="1956" y="452"/>
                    <a:pt x="1996" y="397"/>
                    <a:pt x="2047" y="358"/>
                  </a:cubicBezTo>
                  <a:cubicBezTo>
                    <a:pt x="2099" y="318"/>
                    <a:pt x="2156" y="298"/>
                    <a:pt x="2219" y="298"/>
                  </a:cubicBezTo>
                  <a:close/>
                  <a:moveTo>
                    <a:pt x="899" y="298"/>
                  </a:moveTo>
                  <a:cubicBezTo>
                    <a:pt x="927" y="298"/>
                    <a:pt x="948" y="307"/>
                    <a:pt x="964" y="325"/>
                  </a:cubicBezTo>
                  <a:cubicBezTo>
                    <a:pt x="980" y="343"/>
                    <a:pt x="988" y="367"/>
                    <a:pt x="988" y="396"/>
                  </a:cubicBezTo>
                  <a:cubicBezTo>
                    <a:pt x="988" y="420"/>
                    <a:pt x="983" y="445"/>
                    <a:pt x="973" y="472"/>
                  </a:cubicBezTo>
                  <a:lnTo>
                    <a:pt x="981" y="475"/>
                  </a:lnTo>
                  <a:cubicBezTo>
                    <a:pt x="1021" y="415"/>
                    <a:pt x="1061" y="371"/>
                    <a:pt x="1100" y="342"/>
                  </a:cubicBezTo>
                  <a:cubicBezTo>
                    <a:pt x="1140" y="313"/>
                    <a:pt x="1180" y="299"/>
                    <a:pt x="1220" y="299"/>
                  </a:cubicBezTo>
                  <a:cubicBezTo>
                    <a:pt x="1262" y="299"/>
                    <a:pt x="1294" y="310"/>
                    <a:pt x="1315" y="334"/>
                  </a:cubicBezTo>
                  <a:cubicBezTo>
                    <a:pt x="1337" y="358"/>
                    <a:pt x="1348" y="392"/>
                    <a:pt x="1348" y="437"/>
                  </a:cubicBezTo>
                  <a:lnTo>
                    <a:pt x="1348" y="446"/>
                  </a:lnTo>
                  <a:cubicBezTo>
                    <a:pt x="1348" y="449"/>
                    <a:pt x="1348" y="452"/>
                    <a:pt x="1347" y="456"/>
                  </a:cubicBezTo>
                  <a:cubicBezTo>
                    <a:pt x="1385" y="403"/>
                    <a:pt x="1422" y="363"/>
                    <a:pt x="1459" y="337"/>
                  </a:cubicBezTo>
                  <a:cubicBezTo>
                    <a:pt x="1496" y="311"/>
                    <a:pt x="1535" y="299"/>
                    <a:pt x="1575" y="299"/>
                  </a:cubicBezTo>
                  <a:cubicBezTo>
                    <a:pt x="1615" y="299"/>
                    <a:pt x="1646" y="310"/>
                    <a:pt x="1668" y="333"/>
                  </a:cubicBezTo>
                  <a:cubicBezTo>
                    <a:pt x="1689" y="356"/>
                    <a:pt x="1700" y="389"/>
                    <a:pt x="1700" y="430"/>
                  </a:cubicBezTo>
                  <a:cubicBezTo>
                    <a:pt x="1700" y="458"/>
                    <a:pt x="1694" y="497"/>
                    <a:pt x="1681" y="547"/>
                  </a:cubicBezTo>
                  <a:lnTo>
                    <a:pt x="1639" y="718"/>
                  </a:lnTo>
                  <a:cubicBezTo>
                    <a:pt x="1627" y="765"/>
                    <a:pt x="1621" y="799"/>
                    <a:pt x="1621" y="818"/>
                  </a:cubicBezTo>
                  <a:cubicBezTo>
                    <a:pt x="1621" y="836"/>
                    <a:pt x="1624" y="848"/>
                    <a:pt x="1630" y="856"/>
                  </a:cubicBezTo>
                  <a:cubicBezTo>
                    <a:pt x="1636" y="864"/>
                    <a:pt x="1644" y="868"/>
                    <a:pt x="1657" y="868"/>
                  </a:cubicBezTo>
                  <a:cubicBezTo>
                    <a:pt x="1670" y="868"/>
                    <a:pt x="1684" y="863"/>
                    <a:pt x="1698" y="852"/>
                  </a:cubicBezTo>
                  <a:cubicBezTo>
                    <a:pt x="1713" y="841"/>
                    <a:pt x="1734" y="821"/>
                    <a:pt x="1761" y="791"/>
                  </a:cubicBezTo>
                  <a:lnTo>
                    <a:pt x="1798" y="828"/>
                  </a:lnTo>
                  <a:cubicBezTo>
                    <a:pt x="1761" y="867"/>
                    <a:pt x="1728" y="896"/>
                    <a:pt x="1700" y="915"/>
                  </a:cubicBezTo>
                  <a:cubicBezTo>
                    <a:pt x="1672" y="934"/>
                    <a:pt x="1641" y="943"/>
                    <a:pt x="1605" y="943"/>
                  </a:cubicBezTo>
                  <a:cubicBezTo>
                    <a:pt x="1577" y="943"/>
                    <a:pt x="1554" y="933"/>
                    <a:pt x="1537" y="913"/>
                  </a:cubicBezTo>
                  <a:cubicBezTo>
                    <a:pt x="1520" y="893"/>
                    <a:pt x="1512" y="867"/>
                    <a:pt x="1512" y="835"/>
                  </a:cubicBezTo>
                  <a:cubicBezTo>
                    <a:pt x="1512" y="807"/>
                    <a:pt x="1519" y="766"/>
                    <a:pt x="1533" y="711"/>
                  </a:cubicBezTo>
                  <a:lnTo>
                    <a:pt x="1562" y="598"/>
                  </a:lnTo>
                  <a:cubicBezTo>
                    <a:pt x="1572" y="557"/>
                    <a:pt x="1579" y="527"/>
                    <a:pt x="1583" y="507"/>
                  </a:cubicBezTo>
                  <a:cubicBezTo>
                    <a:pt x="1586" y="488"/>
                    <a:pt x="1587" y="472"/>
                    <a:pt x="1587" y="460"/>
                  </a:cubicBezTo>
                  <a:cubicBezTo>
                    <a:pt x="1587" y="430"/>
                    <a:pt x="1582" y="408"/>
                    <a:pt x="1572" y="395"/>
                  </a:cubicBezTo>
                  <a:cubicBezTo>
                    <a:pt x="1562" y="382"/>
                    <a:pt x="1546" y="375"/>
                    <a:pt x="1524" y="375"/>
                  </a:cubicBezTo>
                  <a:cubicBezTo>
                    <a:pt x="1505" y="375"/>
                    <a:pt x="1486" y="382"/>
                    <a:pt x="1465" y="395"/>
                  </a:cubicBezTo>
                  <a:cubicBezTo>
                    <a:pt x="1444" y="409"/>
                    <a:pt x="1422" y="430"/>
                    <a:pt x="1399" y="459"/>
                  </a:cubicBezTo>
                  <a:cubicBezTo>
                    <a:pt x="1376" y="488"/>
                    <a:pt x="1357" y="517"/>
                    <a:pt x="1342" y="545"/>
                  </a:cubicBezTo>
                  <a:cubicBezTo>
                    <a:pt x="1328" y="573"/>
                    <a:pt x="1316" y="607"/>
                    <a:pt x="1308" y="648"/>
                  </a:cubicBezTo>
                  <a:lnTo>
                    <a:pt x="1248" y="933"/>
                  </a:lnTo>
                  <a:lnTo>
                    <a:pt x="1135" y="933"/>
                  </a:lnTo>
                  <a:lnTo>
                    <a:pt x="1210" y="601"/>
                  </a:lnTo>
                  <a:cubicBezTo>
                    <a:pt x="1220" y="561"/>
                    <a:pt x="1226" y="531"/>
                    <a:pt x="1229" y="512"/>
                  </a:cubicBezTo>
                  <a:cubicBezTo>
                    <a:pt x="1232" y="492"/>
                    <a:pt x="1234" y="476"/>
                    <a:pt x="1234" y="462"/>
                  </a:cubicBezTo>
                  <a:cubicBezTo>
                    <a:pt x="1234" y="430"/>
                    <a:pt x="1228" y="408"/>
                    <a:pt x="1217" y="395"/>
                  </a:cubicBezTo>
                  <a:cubicBezTo>
                    <a:pt x="1206" y="382"/>
                    <a:pt x="1189" y="375"/>
                    <a:pt x="1165" y="375"/>
                  </a:cubicBezTo>
                  <a:cubicBezTo>
                    <a:pt x="1149" y="375"/>
                    <a:pt x="1130" y="382"/>
                    <a:pt x="1109" y="395"/>
                  </a:cubicBezTo>
                  <a:cubicBezTo>
                    <a:pt x="1088" y="409"/>
                    <a:pt x="1065" y="431"/>
                    <a:pt x="1041" y="461"/>
                  </a:cubicBezTo>
                  <a:cubicBezTo>
                    <a:pt x="1018" y="492"/>
                    <a:pt x="999" y="521"/>
                    <a:pt x="985" y="548"/>
                  </a:cubicBezTo>
                  <a:cubicBezTo>
                    <a:pt x="972" y="576"/>
                    <a:pt x="961" y="610"/>
                    <a:pt x="951" y="650"/>
                  </a:cubicBezTo>
                  <a:lnTo>
                    <a:pt x="889" y="933"/>
                  </a:lnTo>
                  <a:lnTo>
                    <a:pt x="777" y="933"/>
                  </a:lnTo>
                  <a:lnTo>
                    <a:pt x="872" y="519"/>
                  </a:lnTo>
                  <a:cubicBezTo>
                    <a:pt x="881" y="477"/>
                    <a:pt x="886" y="445"/>
                    <a:pt x="886" y="423"/>
                  </a:cubicBezTo>
                  <a:cubicBezTo>
                    <a:pt x="886" y="405"/>
                    <a:pt x="883" y="392"/>
                    <a:pt x="878" y="385"/>
                  </a:cubicBezTo>
                  <a:cubicBezTo>
                    <a:pt x="872" y="377"/>
                    <a:pt x="863" y="373"/>
                    <a:pt x="851" y="373"/>
                  </a:cubicBezTo>
                  <a:cubicBezTo>
                    <a:pt x="837" y="373"/>
                    <a:pt x="823" y="378"/>
                    <a:pt x="808" y="390"/>
                  </a:cubicBezTo>
                  <a:cubicBezTo>
                    <a:pt x="793" y="401"/>
                    <a:pt x="773" y="421"/>
                    <a:pt x="747" y="450"/>
                  </a:cubicBezTo>
                  <a:lnTo>
                    <a:pt x="709" y="413"/>
                  </a:lnTo>
                  <a:cubicBezTo>
                    <a:pt x="748" y="373"/>
                    <a:pt x="781" y="344"/>
                    <a:pt x="808" y="326"/>
                  </a:cubicBezTo>
                  <a:cubicBezTo>
                    <a:pt x="836" y="307"/>
                    <a:pt x="866" y="298"/>
                    <a:pt x="899" y="298"/>
                  </a:cubicBezTo>
                  <a:close/>
                  <a:moveTo>
                    <a:pt x="4796" y="42"/>
                  </a:moveTo>
                  <a:lnTo>
                    <a:pt x="5477" y="42"/>
                  </a:lnTo>
                  <a:lnTo>
                    <a:pt x="5426" y="272"/>
                  </a:lnTo>
                  <a:lnTo>
                    <a:pt x="5364" y="272"/>
                  </a:lnTo>
                  <a:cubicBezTo>
                    <a:pt x="5364" y="230"/>
                    <a:pt x="5363" y="198"/>
                    <a:pt x="5361" y="177"/>
                  </a:cubicBezTo>
                  <a:cubicBezTo>
                    <a:pt x="5358" y="156"/>
                    <a:pt x="5354" y="140"/>
                    <a:pt x="5348" y="129"/>
                  </a:cubicBezTo>
                  <a:cubicBezTo>
                    <a:pt x="5342" y="118"/>
                    <a:pt x="5335" y="110"/>
                    <a:pt x="5326" y="106"/>
                  </a:cubicBezTo>
                  <a:cubicBezTo>
                    <a:pt x="5317" y="102"/>
                    <a:pt x="5301" y="100"/>
                    <a:pt x="5278" y="100"/>
                  </a:cubicBezTo>
                  <a:lnTo>
                    <a:pt x="5182" y="100"/>
                  </a:lnTo>
                  <a:lnTo>
                    <a:pt x="5040" y="743"/>
                  </a:lnTo>
                  <a:cubicBezTo>
                    <a:pt x="5036" y="760"/>
                    <a:pt x="5034" y="773"/>
                    <a:pt x="5032" y="783"/>
                  </a:cubicBezTo>
                  <a:cubicBezTo>
                    <a:pt x="5031" y="793"/>
                    <a:pt x="5029" y="804"/>
                    <a:pt x="5028" y="815"/>
                  </a:cubicBezTo>
                  <a:cubicBezTo>
                    <a:pt x="5027" y="826"/>
                    <a:pt x="5027" y="836"/>
                    <a:pt x="5027" y="845"/>
                  </a:cubicBezTo>
                  <a:cubicBezTo>
                    <a:pt x="5027" y="858"/>
                    <a:pt x="5029" y="869"/>
                    <a:pt x="5033" y="876"/>
                  </a:cubicBezTo>
                  <a:cubicBezTo>
                    <a:pt x="5037" y="884"/>
                    <a:pt x="5044" y="889"/>
                    <a:pt x="5053" y="893"/>
                  </a:cubicBezTo>
                  <a:cubicBezTo>
                    <a:pt x="5061" y="896"/>
                    <a:pt x="5076" y="899"/>
                    <a:pt x="5098" y="901"/>
                  </a:cubicBezTo>
                  <a:lnTo>
                    <a:pt x="5091" y="933"/>
                  </a:lnTo>
                  <a:lnTo>
                    <a:pt x="4816" y="933"/>
                  </a:lnTo>
                  <a:lnTo>
                    <a:pt x="4823" y="901"/>
                  </a:lnTo>
                  <a:cubicBezTo>
                    <a:pt x="4840" y="898"/>
                    <a:pt x="4853" y="895"/>
                    <a:pt x="4862" y="890"/>
                  </a:cubicBezTo>
                  <a:cubicBezTo>
                    <a:pt x="4870" y="886"/>
                    <a:pt x="4877" y="879"/>
                    <a:pt x="4883" y="870"/>
                  </a:cubicBezTo>
                  <a:cubicBezTo>
                    <a:pt x="4890" y="861"/>
                    <a:pt x="4896" y="847"/>
                    <a:pt x="4902" y="827"/>
                  </a:cubicBezTo>
                  <a:cubicBezTo>
                    <a:pt x="4909" y="807"/>
                    <a:pt x="4916" y="778"/>
                    <a:pt x="4925" y="738"/>
                  </a:cubicBezTo>
                  <a:lnTo>
                    <a:pt x="5064" y="100"/>
                  </a:lnTo>
                  <a:lnTo>
                    <a:pt x="4982" y="100"/>
                  </a:lnTo>
                  <a:cubicBezTo>
                    <a:pt x="4955" y="100"/>
                    <a:pt x="4933" y="104"/>
                    <a:pt x="4917" y="111"/>
                  </a:cubicBezTo>
                  <a:cubicBezTo>
                    <a:pt x="4901" y="119"/>
                    <a:pt x="4885" y="134"/>
                    <a:pt x="4869" y="155"/>
                  </a:cubicBezTo>
                  <a:cubicBezTo>
                    <a:pt x="4853" y="176"/>
                    <a:pt x="4833" y="212"/>
                    <a:pt x="4810" y="262"/>
                  </a:cubicBezTo>
                  <a:lnTo>
                    <a:pt x="4747" y="262"/>
                  </a:lnTo>
                  <a:lnTo>
                    <a:pt x="4796" y="42"/>
                  </a:lnTo>
                  <a:close/>
                  <a:moveTo>
                    <a:pt x="453" y="32"/>
                  </a:moveTo>
                  <a:cubicBezTo>
                    <a:pt x="493" y="32"/>
                    <a:pt x="530" y="34"/>
                    <a:pt x="564" y="40"/>
                  </a:cubicBezTo>
                  <a:cubicBezTo>
                    <a:pt x="598" y="45"/>
                    <a:pt x="636" y="55"/>
                    <a:pt x="677" y="68"/>
                  </a:cubicBezTo>
                  <a:lnTo>
                    <a:pt x="641" y="235"/>
                  </a:lnTo>
                  <a:lnTo>
                    <a:pt x="578" y="235"/>
                  </a:lnTo>
                  <a:cubicBezTo>
                    <a:pt x="576" y="198"/>
                    <a:pt x="571" y="169"/>
                    <a:pt x="561" y="148"/>
                  </a:cubicBezTo>
                  <a:cubicBezTo>
                    <a:pt x="552" y="127"/>
                    <a:pt x="538" y="112"/>
                    <a:pt x="520" y="103"/>
                  </a:cubicBezTo>
                  <a:cubicBezTo>
                    <a:pt x="502" y="94"/>
                    <a:pt x="479" y="89"/>
                    <a:pt x="449" y="89"/>
                  </a:cubicBezTo>
                  <a:cubicBezTo>
                    <a:pt x="413" y="89"/>
                    <a:pt x="381" y="97"/>
                    <a:pt x="354" y="111"/>
                  </a:cubicBezTo>
                  <a:cubicBezTo>
                    <a:pt x="326" y="126"/>
                    <a:pt x="305" y="146"/>
                    <a:pt x="291" y="172"/>
                  </a:cubicBezTo>
                  <a:cubicBezTo>
                    <a:pt x="277" y="197"/>
                    <a:pt x="270" y="225"/>
                    <a:pt x="270" y="257"/>
                  </a:cubicBezTo>
                  <a:cubicBezTo>
                    <a:pt x="270" y="289"/>
                    <a:pt x="278" y="318"/>
                    <a:pt x="295" y="343"/>
                  </a:cubicBezTo>
                  <a:cubicBezTo>
                    <a:pt x="313" y="367"/>
                    <a:pt x="345" y="396"/>
                    <a:pt x="394" y="430"/>
                  </a:cubicBezTo>
                  <a:cubicBezTo>
                    <a:pt x="437" y="459"/>
                    <a:pt x="469" y="486"/>
                    <a:pt x="492" y="509"/>
                  </a:cubicBezTo>
                  <a:cubicBezTo>
                    <a:pt x="514" y="532"/>
                    <a:pt x="531" y="557"/>
                    <a:pt x="541" y="583"/>
                  </a:cubicBezTo>
                  <a:cubicBezTo>
                    <a:pt x="552" y="609"/>
                    <a:pt x="557" y="639"/>
                    <a:pt x="557" y="674"/>
                  </a:cubicBezTo>
                  <a:cubicBezTo>
                    <a:pt x="557" y="727"/>
                    <a:pt x="545" y="774"/>
                    <a:pt x="519" y="815"/>
                  </a:cubicBezTo>
                  <a:cubicBezTo>
                    <a:pt x="494" y="856"/>
                    <a:pt x="458" y="888"/>
                    <a:pt x="411" y="910"/>
                  </a:cubicBezTo>
                  <a:cubicBezTo>
                    <a:pt x="365" y="933"/>
                    <a:pt x="312" y="944"/>
                    <a:pt x="253" y="944"/>
                  </a:cubicBezTo>
                  <a:cubicBezTo>
                    <a:pt x="213" y="944"/>
                    <a:pt x="170" y="940"/>
                    <a:pt x="124" y="934"/>
                  </a:cubicBezTo>
                  <a:cubicBezTo>
                    <a:pt x="77" y="927"/>
                    <a:pt x="36" y="919"/>
                    <a:pt x="0" y="909"/>
                  </a:cubicBezTo>
                  <a:lnTo>
                    <a:pt x="39" y="730"/>
                  </a:lnTo>
                  <a:lnTo>
                    <a:pt x="101" y="730"/>
                  </a:lnTo>
                  <a:cubicBezTo>
                    <a:pt x="101" y="783"/>
                    <a:pt x="114" y="822"/>
                    <a:pt x="138" y="848"/>
                  </a:cubicBezTo>
                  <a:cubicBezTo>
                    <a:pt x="163" y="874"/>
                    <a:pt x="201" y="887"/>
                    <a:pt x="252" y="887"/>
                  </a:cubicBezTo>
                  <a:cubicBezTo>
                    <a:pt x="311" y="887"/>
                    <a:pt x="358" y="871"/>
                    <a:pt x="392" y="839"/>
                  </a:cubicBezTo>
                  <a:cubicBezTo>
                    <a:pt x="426" y="807"/>
                    <a:pt x="442" y="762"/>
                    <a:pt x="442" y="704"/>
                  </a:cubicBezTo>
                  <a:cubicBezTo>
                    <a:pt x="442" y="678"/>
                    <a:pt x="438" y="654"/>
                    <a:pt x="428" y="634"/>
                  </a:cubicBezTo>
                  <a:cubicBezTo>
                    <a:pt x="419" y="614"/>
                    <a:pt x="405" y="595"/>
                    <a:pt x="386" y="576"/>
                  </a:cubicBezTo>
                  <a:cubicBezTo>
                    <a:pt x="367" y="558"/>
                    <a:pt x="340" y="536"/>
                    <a:pt x="304" y="513"/>
                  </a:cubicBezTo>
                  <a:cubicBezTo>
                    <a:pt x="272" y="491"/>
                    <a:pt x="245" y="469"/>
                    <a:pt x="224" y="448"/>
                  </a:cubicBezTo>
                  <a:cubicBezTo>
                    <a:pt x="203" y="427"/>
                    <a:pt x="186" y="404"/>
                    <a:pt x="173" y="377"/>
                  </a:cubicBezTo>
                  <a:cubicBezTo>
                    <a:pt x="160" y="351"/>
                    <a:pt x="154" y="322"/>
                    <a:pt x="154" y="290"/>
                  </a:cubicBezTo>
                  <a:cubicBezTo>
                    <a:pt x="154" y="239"/>
                    <a:pt x="167" y="194"/>
                    <a:pt x="191" y="154"/>
                  </a:cubicBezTo>
                  <a:cubicBezTo>
                    <a:pt x="216" y="115"/>
                    <a:pt x="251" y="85"/>
                    <a:pt x="296" y="64"/>
                  </a:cubicBezTo>
                  <a:cubicBezTo>
                    <a:pt x="342" y="42"/>
                    <a:pt x="394" y="32"/>
                    <a:pt x="453" y="32"/>
                  </a:cubicBezTo>
                  <a:close/>
                  <a:moveTo>
                    <a:pt x="5834" y="0"/>
                  </a:moveTo>
                  <a:lnTo>
                    <a:pt x="5871" y="0"/>
                  </a:lnTo>
                  <a:lnTo>
                    <a:pt x="5759" y="452"/>
                  </a:lnTo>
                  <a:lnTo>
                    <a:pt x="5767" y="454"/>
                  </a:lnTo>
                  <a:cubicBezTo>
                    <a:pt x="5808" y="400"/>
                    <a:pt x="5847" y="360"/>
                    <a:pt x="5884" y="335"/>
                  </a:cubicBezTo>
                  <a:cubicBezTo>
                    <a:pt x="5921" y="311"/>
                    <a:pt x="5958" y="299"/>
                    <a:pt x="5995" y="299"/>
                  </a:cubicBezTo>
                  <a:cubicBezTo>
                    <a:pt x="6036" y="299"/>
                    <a:pt x="6067" y="310"/>
                    <a:pt x="6089" y="333"/>
                  </a:cubicBezTo>
                  <a:cubicBezTo>
                    <a:pt x="6110" y="357"/>
                    <a:pt x="6121" y="389"/>
                    <a:pt x="6121" y="430"/>
                  </a:cubicBezTo>
                  <a:cubicBezTo>
                    <a:pt x="6121" y="458"/>
                    <a:pt x="6115" y="497"/>
                    <a:pt x="6102" y="547"/>
                  </a:cubicBezTo>
                  <a:lnTo>
                    <a:pt x="6060" y="718"/>
                  </a:lnTo>
                  <a:cubicBezTo>
                    <a:pt x="6048" y="765"/>
                    <a:pt x="6042" y="799"/>
                    <a:pt x="6042" y="818"/>
                  </a:cubicBezTo>
                  <a:cubicBezTo>
                    <a:pt x="6042" y="836"/>
                    <a:pt x="6045" y="848"/>
                    <a:pt x="6051" y="856"/>
                  </a:cubicBezTo>
                  <a:cubicBezTo>
                    <a:pt x="6056" y="864"/>
                    <a:pt x="6065" y="868"/>
                    <a:pt x="6078" y="868"/>
                  </a:cubicBezTo>
                  <a:cubicBezTo>
                    <a:pt x="6091" y="868"/>
                    <a:pt x="6105" y="863"/>
                    <a:pt x="6119" y="852"/>
                  </a:cubicBezTo>
                  <a:cubicBezTo>
                    <a:pt x="6134" y="841"/>
                    <a:pt x="6155" y="821"/>
                    <a:pt x="6182" y="791"/>
                  </a:cubicBezTo>
                  <a:lnTo>
                    <a:pt x="6219" y="828"/>
                  </a:lnTo>
                  <a:cubicBezTo>
                    <a:pt x="6177" y="872"/>
                    <a:pt x="6143" y="902"/>
                    <a:pt x="6116" y="918"/>
                  </a:cubicBezTo>
                  <a:cubicBezTo>
                    <a:pt x="6090" y="935"/>
                    <a:pt x="6060" y="943"/>
                    <a:pt x="6026" y="943"/>
                  </a:cubicBezTo>
                  <a:cubicBezTo>
                    <a:pt x="5998" y="943"/>
                    <a:pt x="5975" y="933"/>
                    <a:pt x="5959" y="913"/>
                  </a:cubicBezTo>
                  <a:cubicBezTo>
                    <a:pt x="5942" y="893"/>
                    <a:pt x="5933" y="867"/>
                    <a:pt x="5933" y="835"/>
                  </a:cubicBezTo>
                  <a:cubicBezTo>
                    <a:pt x="5933" y="807"/>
                    <a:pt x="5941" y="766"/>
                    <a:pt x="5955" y="711"/>
                  </a:cubicBezTo>
                  <a:lnTo>
                    <a:pt x="5983" y="598"/>
                  </a:lnTo>
                  <a:cubicBezTo>
                    <a:pt x="5993" y="558"/>
                    <a:pt x="6000" y="527"/>
                    <a:pt x="6003" y="507"/>
                  </a:cubicBezTo>
                  <a:cubicBezTo>
                    <a:pt x="6007" y="487"/>
                    <a:pt x="6008" y="471"/>
                    <a:pt x="6008" y="460"/>
                  </a:cubicBezTo>
                  <a:cubicBezTo>
                    <a:pt x="6008" y="429"/>
                    <a:pt x="6003" y="407"/>
                    <a:pt x="5993" y="394"/>
                  </a:cubicBezTo>
                  <a:cubicBezTo>
                    <a:pt x="5983" y="381"/>
                    <a:pt x="5967" y="375"/>
                    <a:pt x="5945" y="375"/>
                  </a:cubicBezTo>
                  <a:cubicBezTo>
                    <a:pt x="5927" y="375"/>
                    <a:pt x="5907" y="382"/>
                    <a:pt x="5885" y="397"/>
                  </a:cubicBezTo>
                  <a:cubicBezTo>
                    <a:pt x="5863" y="412"/>
                    <a:pt x="5841" y="434"/>
                    <a:pt x="5817" y="465"/>
                  </a:cubicBezTo>
                  <a:cubicBezTo>
                    <a:pt x="5793" y="495"/>
                    <a:pt x="5774" y="524"/>
                    <a:pt x="5760" y="551"/>
                  </a:cubicBezTo>
                  <a:cubicBezTo>
                    <a:pt x="5745" y="579"/>
                    <a:pt x="5734" y="612"/>
                    <a:pt x="5726" y="650"/>
                  </a:cubicBezTo>
                  <a:lnTo>
                    <a:pt x="5667" y="933"/>
                  </a:lnTo>
                  <a:lnTo>
                    <a:pt x="5554" y="933"/>
                  </a:lnTo>
                  <a:lnTo>
                    <a:pt x="5721" y="187"/>
                  </a:lnTo>
                  <a:cubicBezTo>
                    <a:pt x="5732" y="140"/>
                    <a:pt x="5737" y="108"/>
                    <a:pt x="5737" y="90"/>
                  </a:cubicBezTo>
                  <a:cubicBezTo>
                    <a:pt x="5737" y="72"/>
                    <a:pt x="5732" y="59"/>
                    <a:pt x="5720" y="52"/>
                  </a:cubicBezTo>
                  <a:cubicBezTo>
                    <a:pt x="5709" y="45"/>
                    <a:pt x="5689" y="40"/>
                    <a:pt x="5661" y="40"/>
                  </a:cubicBezTo>
                  <a:lnTo>
                    <a:pt x="5669" y="6"/>
                  </a:lnTo>
                  <a:lnTo>
                    <a:pt x="5834" y="0"/>
                  </a:lnTo>
                  <a:close/>
                  <a:moveTo>
                    <a:pt x="3318" y="0"/>
                  </a:moveTo>
                  <a:lnTo>
                    <a:pt x="3356" y="0"/>
                  </a:lnTo>
                  <a:lnTo>
                    <a:pt x="3196" y="722"/>
                  </a:lnTo>
                  <a:cubicBezTo>
                    <a:pt x="3186" y="765"/>
                    <a:pt x="3181" y="797"/>
                    <a:pt x="3181" y="818"/>
                  </a:cubicBezTo>
                  <a:cubicBezTo>
                    <a:pt x="3181" y="836"/>
                    <a:pt x="3184" y="848"/>
                    <a:pt x="3190" y="856"/>
                  </a:cubicBezTo>
                  <a:cubicBezTo>
                    <a:pt x="3195" y="864"/>
                    <a:pt x="3204" y="868"/>
                    <a:pt x="3217" y="868"/>
                  </a:cubicBezTo>
                  <a:cubicBezTo>
                    <a:pt x="3230" y="868"/>
                    <a:pt x="3244" y="863"/>
                    <a:pt x="3258" y="852"/>
                  </a:cubicBezTo>
                  <a:cubicBezTo>
                    <a:pt x="3273" y="841"/>
                    <a:pt x="3294" y="821"/>
                    <a:pt x="3321" y="791"/>
                  </a:cubicBezTo>
                  <a:lnTo>
                    <a:pt x="3358" y="828"/>
                  </a:lnTo>
                  <a:cubicBezTo>
                    <a:pt x="3316" y="872"/>
                    <a:pt x="3281" y="902"/>
                    <a:pt x="3255" y="919"/>
                  </a:cubicBezTo>
                  <a:cubicBezTo>
                    <a:pt x="3228" y="935"/>
                    <a:pt x="3198" y="943"/>
                    <a:pt x="3165" y="943"/>
                  </a:cubicBezTo>
                  <a:cubicBezTo>
                    <a:pt x="3137" y="943"/>
                    <a:pt x="3114" y="933"/>
                    <a:pt x="3097" y="912"/>
                  </a:cubicBezTo>
                  <a:cubicBezTo>
                    <a:pt x="3080" y="891"/>
                    <a:pt x="3072" y="865"/>
                    <a:pt x="3072" y="833"/>
                  </a:cubicBezTo>
                  <a:cubicBezTo>
                    <a:pt x="3072" y="804"/>
                    <a:pt x="3078" y="762"/>
                    <a:pt x="3090" y="706"/>
                  </a:cubicBezTo>
                  <a:lnTo>
                    <a:pt x="3207" y="184"/>
                  </a:lnTo>
                  <a:cubicBezTo>
                    <a:pt x="3212" y="161"/>
                    <a:pt x="3216" y="142"/>
                    <a:pt x="3218" y="129"/>
                  </a:cubicBezTo>
                  <a:cubicBezTo>
                    <a:pt x="3220" y="115"/>
                    <a:pt x="3221" y="102"/>
                    <a:pt x="3221" y="90"/>
                  </a:cubicBezTo>
                  <a:cubicBezTo>
                    <a:pt x="3221" y="77"/>
                    <a:pt x="3219" y="68"/>
                    <a:pt x="3214" y="61"/>
                  </a:cubicBezTo>
                  <a:cubicBezTo>
                    <a:pt x="3209" y="54"/>
                    <a:pt x="3202" y="49"/>
                    <a:pt x="3193" y="46"/>
                  </a:cubicBezTo>
                  <a:cubicBezTo>
                    <a:pt x="3185" y="43"/>
                    <a:pt x="3169" y="41"/>
                    <a:pt x="3145" y="40"/>
                  </a:cubicBezTo>
                  <a:lnTo>
                    <a:pt x="3153" y="6"/>
                  </a:lnTo>
                  <a:lnTo>
                    <a:pt x="3318" y="0"/>
                  </a:lnTo>
                  <a:close/>
                  <a:moveTo>
                    <a:pt x="2894" y="0"/>
                  </a:moveTo>
                  <a:lnTo>
                    <a:pt x="2932" y="0"/>
                  </a:lnTo>
                  <a:lnTo>
                    <a:pt x="2772" y="722"/>
                  </a:lnTo>
                  <a:cubicBezTo>
                    <a:pt x="2762" y="765"/>
                    <a:pt x="2757" y="797"/>
                    <a:pt x="2757" y="818"/>
                  </a:cubicBezTo>
                  <a:cubicBezTo>
                    <a:pt x="2757" y="836"/>
                    <a:pt x="2760" y="848"/>
                    <a:pt x="2766" y="856"/>
                  </a:cubicBezTo>
                  <a:cubicBezTo>
                    <a:pt x="2771" y="864"/>
                    <a:pt x="2780" y="868"/>
                    <a:pt x="2793" y="868"/>
                  </a:cubicBezTo>
                  <a:cubicBezTo>
                    <a:pt x="2806" y="868"/>
                    <a:pt x="2820" y="863"/>
                    <a:pt x="2834" y="852"/>
                  </a:cubicBezTo>
                  <a:cubicBezTo>
                    <a:pt x="2849" y="841"/>
                    <a:pt x="2870" y="821"/>
                    <a:pt x="2897" y="791"/>
                  </a:cubicBezTo>
                  <a:lnTo>
                    <a:pt x="2934" y="828"/>
                  </a:lnTo>
                  <a:cubicBezTo>
                    <a:pt x="2892" y="872"/>
                    <a:pt x="2857" y="902"/>
                    <a:pt x="2831" y="919"/>
                  </a:cubicBezTo>
                  <a:cubicBezTo>
                    <a:pt x="2804" y="935"/>
                    <a:pt x="2774" y="943"/>
                    <a:pt x="2741" y="943"/>
                  </a:cubicBezTo>
                  <a:cubicBezTo>
                    <a:pt x="2713" y="943"/>
                    <a:pt x="2690" y="933"/>
                    <a:pt x="2673" y="912"/>
                  </a:cubicBezTo>
                  <a:cubicBezTo>
                    <a:pt x="2656" y="891"/>
                    <a:pt x="2648" y="865"/>
                    <a:pt x="2648" y="833"/>
                  </a:cubicBezTo>
                  <a:cubicBezTo>
                    <a:pt x="2648" y="804"/>
                    <a:pt x="2654" y="762"/>
                    <a:pt x="2666" y="706"/>
                  </a:cubicBezTo>
                  <a:lnTo>
                    <a:pt x="2783" y="184"/>
                  </a:lnTo>
                  <a:cubicBezTo>
                    <a:pt x="2788" y="161"/>
                    <a:pt x="2792" y="142"/>
                    <a:pt x="2794" y="129"/>
                  </a:cubicBezTo>
                  <a:cubicBezTo>
                    <a:pt x="2796" y="115"/>
                    <a:pt x="2797" y="102"/>
                    <a:pt x="2797" y="90"/>
                  </a:cubicBezTo>
                  <a:cubicBezTo>
                    <a:pt x="2797" y="77"/>
                    <a:pt x="2795" y="68"/>
                    <a:pt x="2790" y="61"/>
                  </a:cubicBezTo>
                  <a:cubicBezTo>
                    <a:pt x="2785" y="54"/>
                    <a:pt x="2778" y="49"/>
                    <a:pt x="2769" y="46"/>
                  </a:cubicBezTo>
                  <a:cubicBezTo>
                    <a:pt x="2761" y="43"/>
                    <a:pt x="2745" y="41"/>
                    <a:pt x="2721" y="40"/>
                  </a:cubicBezTo>
                  <a:lnTo>
                    <a:pt x="2729" y="6"/>
                  </a:lnTo>
                  <a:lnTo>
                    <a:pt x="289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67" name="Freeform 161">
              <a:extLst>
                <a:ext uri="{FF2B5EF4-FFF2-40B4-BE49-F238E27FC236}">
                  <a16:creationId xmlns:a16="http://schemas.microsoft.com/office/drawing/2014/main" id="{0B610D08-ED12-DD66-6C58-0ACDE1A3AD44}"/>
                </a:ext>
              </a:extLst>
            </p:cNvPr>
            <p:cNvSpPr>
              <a:spLocks/>
            </p:cNvSpPr>
            <p:nvPr/>
          </p:nvSpPr>
          <p:spPr bwMode="auto">
            <a:xfrm>
              <a:off x="2708275" y="5591175"/>
              <a:ext cx="1482725" cy="15875"/>
            </a:xfrm>
            <a:custGeom>
              <a:avLst/>
              <a:gdLst>
                <a:gd name="T0" fmla="*/ 0 w 934"/>
                <a:gd name="T1" fmla="*/ 0 h 10"/>
                <a:gd name="T2" fmla="*/ 467 w 934"/>
                <a:gd name="T3" fmla="*/ 0 h 10"/>
                <a:gd name="T4" fmla="*/ 934 w 934"/>
                <a:gd name="T5" fmla="*/ 0 h 10"/>
                <a:gd name="T6" fmla="*/ 934 w 934"/>
                <a:gd name="T7" fmla="*/ 10 h 10"/>
                <a:gd name="T8" fmla="*/ 467 w 934"/>
                <a:gd name="T9" fmla="*/ 10 h 10"/>
                <a:gd name="T10" fmla="*/ 0 w 934"/>
                <a:gd name="T11" fmla="*/ 10 h 10"/>
                <a:gd name="T12" fmla="*/ 0 w 93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34" h="10">
                  <a:moveTo>
                    <a:pt x="0" y="0"/>
                  </a:moveTo>
                  <a:lnTo>
                    <a:pt x="467" y="0"/>
                  </a:lnTo>
                  <a:lnTo>
                    <a:pt x="934" y="0"/>
                  </a:lnTo>
                  <a:lnTo>
                    <a:pt x="934" y="10"/>
                  </a:lnTo>
                  <a:lnTo>
                    <a:pt x="467"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68" name="Freeform 162">
              <a:extLst>
                <a:ext uri="{FF2B5EF4-FFF2-40B4-BE49-F238E27FC236}">
                  <a16:creationId xmlns:a16="http://schemas.microsoft.com/office/drawing/2014/main" id="{975C09CB-17AF-29F5-FAEF-4E7D2CB2B17C}"/>
                </a:ext>
              </a:extLst>
            </p:cNvPr>
            <p:cNvSpPr>
              <a:spLocks noEditPoints="1"/>
            </p:cNvSpPr>
            <p:nvPr/>
          </p:nvSpPr>
          <p:spPr bwMode="auto">
            <a:xfrm>
              <a:off x="4213225" y="5356225"/>
              <a:ext cx="796925" cy="234950"/>
            </a:xfrm>
            <a:custGeom>
              <a:avLst/>
              <a:gdLst>
                <a:gd name="T0" fmla="*/ 3781 w 4176"/>
                <a:gd name="T1" fmla="*/ 0 h 1237"/>
                <a:gd name="T2" fmla="*/ 4074 w 4176"/>
                <a:gd name="T3" fmla="*/ 217 h 1237"/>
                <a:gd name="T4" fmla="*/ 4176 w 4176"/>
                <a:gd name="T5" fmla="*/ 619 h 1237"/>
                <a:gd name="T6" fmla="*/ 4074 w 4176"/>
                <a:gd name="T7" fmla="*/ 1021 h 1237"/>
                <a:gd name="T8" fmla="*/ 3781 w 4176"/>
                <a:gd name="T9" fmla="*/ 1237 h 1237"/>
                <a:gd name="T10" fmla="*/ 3765 w 4176"/>
                <a:gd name="T11" fmla="*/ 1187 h 1237"/>
                <a:gd name="T12" fmla="*/ 3990 w 4176"/>
                <a:gd name="T13" fmla="*/ 989 h 1237"/>
                <a:gd name="T14" fmla="*/ 4063 w 4176"/>
                <a:gd name="T15" fmla="*/ 613 h 1237"/>
                <a:gd name="T16" fmla="*/ 3990 w 4176"/>
                <a:gd name="T17" fmla="*/ 246 h 1237"/>
                <a:gd name="T18" fmla="*/ 3764 w 4176"/>
                <a:gd name="T19" fmla="*/ 50 h 1237"/>
                <a:gd name="T20" fmla="*/ 3781 w 4176"/>
                <a:gd name="T21" fmla="*/ 0 h 1237"/>
                <a:gd name="T22" fmla="*/ 395 w 4176"/>
                <a:gd name="T23" fmla="*/ 0 h 1237"/>
                <a:gd name="T24" fmla="*/ 412 w 4176"/>
                <a:gd name="T25" fmla="*/ 50 h 1237"/>
                <a:gd name="T26" fmla="*/ 186 w 4176"/>
                <a:gd name="T27" fmla="*/ 246 h 1237"/>
                <a:gd name="T28" fmla="*/ 113 w 4176"/>
                <a:gd name="T29" fmla="*/ 613 h 1237"/>
                <a:gd name="T30" fmla="*/ 186 w 4176"/>
                <a:gd name="T31" fmla="*/ 989 h 1237"/>
                <a:gd name="T32" fmla="*/ 410 w 4176"/>
                <a:gd name="T33" fmla="*/ 1187 h 1237"/>
                <a:gd name="T34" fmla="*/ 395 w 4176"/>
                <a:gd name="T35" fmla="*/ 1237 h 1237"/>
                <a:gd name="T36" fmla="*/ 102 w 4176"/>
                <a:gd name="T37" fmla="*/ 1021 h 1237"/>
                <a:gd name="T38" fmla="*/ 0 w 4176"/>
                <a:gd name="T39" fmla="*/ 619 h 1237"/>
                <a:gd name="T40" fmla="*/ 102 w 4176"/>
                <a:gd name="T41" fmla="*/ 217 h 1237"/>
                <a:gd name="T42" fmla="*/ 395 w 4176"/>
                <a:gd name="T43"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76" h="1237">
                  <a:moveTo>
                    <a:pt x="3781" y="0"/>
                  </a:moveTo>
                  <a:cubicBezTo>
                    <a:pt x="3908" y="33"/>
                    <a:pt x="4006" y="106"/>
                    <a:pt x="4074" y="217"/>
                  </a:cubicBezTo>
                  <a:cubicBezTo>
                    <a:pt x="4142" y="328"/>
                    <a:pt x="4176" y="462"/>
                    <a:pt x="4176" y="619"/>
                  </a:cubicBezTo>
                  <a:cubicBezTo>
                    <a:pt x="4176" y="777"/>
                    <a:pt x="4142" y="911"/>
                    <a:pt x="4074" y="1021"/>
                  </a:cubicBezTo>
                  <a:cubicBezTo>
                    <a:pt x="4006" y="1132"/>
                    <a:pt x="3909" y="1204"/>
                    <a:pt x="3781" y="1237"/>
                  </a:cubicBezTo>
                  <a:lnTo>
                    <a:pt x="3765" y="1187"/>
                  </a:lnTo>
                  <a:cubicBezTo>
                    <a:pt x="3866" y="1154"/>
                    <a:pt x="3941" y="1088"/>
                    <a:pt x="3990" y="989"/>
                  </a:cubicBezTo>
                  <a:cubicBezTo>
                    <a:pt x="4038" y="890"/>
                    <a:pt x="4063" y="765"/>
                    <a:pt x="4063" y="613"/>
                  </a:cubicBezTo>
                  <a:cubicBezTo>
                    <a:pt x="4063" y="466"/>
                    <a:pt x="4039" y="343"/>
                    <a:pt x="3990" y="246"/>
                  </a:cubicBezTo>
                  <a:cubicBezTo>
                    <a:pt x="3941" y="149"/>
                    <a:pt x="3866" y="84"/>
                    <a:pt x="3764" y="50"/>
                  </a:cubicBezTo>
                  <a:lnTo>
                    <a:pt x="3781" y="0"/>
                  </a:lnTo>
                  <a:close/>
                  <a:moveTo>
                    <a:pt x="395" y="0"/>
                  </a:moveTo>
                  <a:lnTo>
                    <a:pt x="412" y="50"/>
                  </a:lnTo>
                  <a:cubicBezTo>
                    <a:pt x="311" y="84"/>
                    <a:pt x="235" y="149"/>
                    <a:pt x="186" y="246"/>
                  </a:cubicBezTo>
                  <a:cubicBezTo>
                    <a:pt x="137" y="343"/>
                    <a:pt x="113" y="466"/>
                    <a:pt x="113" y="613"/>
                  </a:cubicBezTo>
                  <a:cubicBezTo>
                    <a:pt x="113" y="765"/>
                    <a:pt x="137" y="890"/>
                    <a:pt x="186" y="989"/>
                  </a:cubicBezTo>
                  <a:cubicBezTo>
                    <a:pt x="235" y="1088"/>
                    <a:pt x="310" y="1154"/>
                    <a:pt x="410" y="1187"/>
                  </a:cubicBezTo>
                  <a:lnTo>
                    <a:pt x="395" y="1237"/>
                  </a:lnTo>
                  <a:cubicBezTo>
                    <a:pt x="267" y="1204"/>
                    <a:pt x="170" y="1132"/>
                    <a:pt x="102" y="1021"/>
                  </a:cubicBezTo>
                  <a:cubicBezTo>
                    <a:pt x="34" y="911"/>
                    <a:pt x="0" y="777"/>
                    <a:pt x="0" y="619"/>
                  </a:cubicBezTo>
                  <a:cubicBezTo>
                    <a:pt x="0" y="462"/>
                    <a:pt x="34" y="328"/>
                    <a:pt x="102" y="217"/>
                  </a:cubicBezTo>
                  <a:cubicBezTo>
                    <a:pt x="170" y="106"/>
                    <a:pt x="268" y="33"/>
                    <a:pt x="39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69" name="Freeform 163">
              <a:extLst>
                <a:ext uri="{FF2B5EF4-FFF2-40B4-BE49-F238E27FC236}">
                  <a16:creationId xmlns:a16="http://schemas.microsoft.com/office/drawing/2014/main" id="{B0068BD2-18BB-8FDA-5AA6-C1637B83D173}"/>
                </a:ext>
              </a:extLst>
            </p:cNvPr>
            <p:cNvSpPr>
              <a:spLocks/>
            </p:cNvSpPr>
            <p:nvPr/>
          </p:nvSpPr>
          <p:spPr bwMode="auto">
            <a:xfrm>
              <a:off x="4294188" y="5376863"/>
              <a:ext cx="165100" cy="169862"/>
            </a:xfrm>
            <a:custGeom>
              <a:avLst/>
              <a:gdLst>
                <a:gd name="T0" fmla="*/ 197 w 866"/>
                <a:gd name="T1" fmla="*/ 0 h 891"/>
                <a:gd name="T2" fmla="*/ 461 w 866"/>
                <a:gd name="T3" fmla="*/ 0 h 891"/>
                <a:gd name="T4" fmla="*/ 453 w 866"/>
                <a:gd name="T5" fmla="*/ 32 h 891"/>
                <a:gd name="T6" fmla="*/ 409 w 866"/>
                <a:gd name="T7" fmla="*/ 51 h 891"/>
                <a:gd name="T8" fmla="*/ 392 w 866"/>
                <a:gd name="T9" fmla="*/ 94 h 891"/>
                <a:gd name="T10" fmla="*/ 414 w 866"/>
                <a:gd name="T11" fmla="*/ 199 h 891"/>
                <a:gd name="T12" fmla="*/ 468 w 866"/>
                <a:gd name="T13" fmla="*/ 357 h 891"/>
                <a:gd name="T14" fmla="*/ 588 w 866"/>
                <a:gd name="T15" fmla="*/ 204 h 891"/>
                <a:gd name="T16" fmla="*/ 632 w 866"/>
                <a:gd name="T17" fmla="*/ 147 h 891"/>
                <a:gd name="T18" fmla="*/ 655 w 866"/>
                <a:gd name="T19" fmla="*/ 107 h 891"/>
                <a:gd name="T20" fmla="*/ 662 w 866"/>
                <a:gd name="T21" fmla="*/ 77 h 891"/>
                <a:gd name="T22" fmla="*/ 651 w 866"/>
                <a:gd name="T23" fmla="*/ 47 h 891"/>
                <a:gd name="T24" fmla="*/ 615 w 866"/>
                <a:gd name="T25" fmla="*/ 32 h 891"/>
                <a:gd name="T26" fmla="*/ 622 w 866"/>
                <a:gd name="T27" fmla="*/ 0 h 891"/>
                <a:gd name="T28" fmla="*/ 866 w 866"/>
                <a:gd name="T29" fmla="*/ 0 h 891"/>
                <a:gd name="T30" fmla="*/ 859 w 866"/>
                <a:gd name="T31" fmla="*/ 32 h 891"/>
                <a:gd name="T32" fmla="*/ 822 w 866"/>
                <a:gd name="T33" fmla="*/ 51 h 891"/>
                <a:gd name="T34" fmla="*/ 781 w 866"/>
                <a:gd name="T35" fmla="*/ 90 h 891"/>
                <a:gd name="T36" fmla="*/ 692 w 866"/>
                <a:gd name="T37" fmla="*/ 193 h 891"/>
                <a:gd name="T38" fmla="*/ 498 w 866"/>
                <a:gd name="T39" fmla="*/ 426 h 891"/>
                <a:gd name="T40" fmla="*/ 593 w 866"/>
                <a:gd name="T41" fmla="*/ 690 h 891"/>
                <a:gd name="T42" fmla="*/ 628 w 866"/>
                <a:gd name="T43" fmla="*/ 782 h 891"/>
                <a:gd name="T44" fmla="*/ 652 w 866"/>
                <a:gd name="T45" fmla="*/ 829 h 891"/>
                <a:gd name="T46" fmla="*/ 670 w 866"/>
                <a:gd name="T47" fmla="*/ 846 h 891"/>
                <a:gd name="T48" fmla="*/ 701 w 866"/>
                <a:gd name="T49" fmla="*/ 859 h 891"/>
                <a:gd name="T50" fmla="*/ 694 w 866"/>
                <a:gd name="T51" fmla="*/ 891 h 891"/>
                <a:gd name="T52" fmla="*/ 431 w 866"/>
                <a:gd name="T53" fmla="*/ 891 h 891"/>
                <a:gd name="T54" fmla="*/ 437 w 866"/>
                <a:gd name="T55" fmla="*/ 859 h 891"/>
                <a:gd name="T56" fmla="*/ 483 w 866"/>
                <a:gd name="T57" fmla="*/ 838 h 891"/>
                <a:gd name="T58" fmla="*/ 499 w 866"/>
                <a:gd name="T59" fmla="*/ 797 h 891"/>
                <a:gd name="T60" fmla="*/ 483 w 866"/>
                <a:gd name="T61" fmla="*/ 711 h 891"/>
                <a:gd name="T62" fmla="*/ 416 w 866"/>
                <a:gd name="T63" fmla="*/ 512 h 891"/>
                <a:gd name="T64" fmla="*/ 267 w 866"/>
                <a:gd name="T65" fmla="*/ 698 h 891"/>
                <a:gd name="T66" fmla="*/ 219 w 866"/>
                <a:gd name="T67" fmla="*/ 766 h 891"/>
                <a:gd name="T68" fmla="*/ 204 w 866"/>
                <a:gd name="T69" fmla="*/ 812 h 891"/>
                <a:gd name="T70" fmla="*/ 216 w 866"/>
                <a:gd name="T71" fmla="*/ 847 h 891"/>
                <a:gd name="T72" fmla="*/ 250 w 866"/>
                <a:gd name="T73" fmla="*/ 859 h 891"/>
                <a:gd name="T74" fmla="*/ 243 w 866"/>
                <a:gd name="T75" fmla="*/ 891 h 891"/>
                <a:gd name="T76" fmla="*/ 0 w 866"/>
                <a:gd name="T77" fmla="*/ 891 h 891"/>
                <a:gd name="T78" fmla="*/ 7 w 866"/>
                <a:gd name="T79" fmla="*/ 859 h 891"/>
                <a:gd name="T80" fmla="*/ 43 w 866"/>
                <a:gd name="T81" fmla="*/ 840 h 891"/>
                <a:gd name="T82" fmla="*/ 86 w 866"/>
                <a:gd name="T83" fmla="*/ 798 h 891"/>
                <a:gd name="T84" fmla="*/ 179 w 866"/>
                <a:gd name="T85" fmla="*/ 690 h 891"/>
                <a:gd name="T86" fmla="*/ 386 w 866"/>
                <a:gd name="T87" fmla="*/ 444 h 891"/>
                <a:gd name="T88" fmla="*/ 289 w 866"/>
                <a:gd name="T89" fmla="*/ 176 h 891"/>
                <a:gd name="T90" fmla="*/ 251 w 866"/>
                <a:gd name="T91" fmla="*/ 83 h 891"/>
                <a:gd name="T92" fmla="*/ 224 w 866"/>
                <a:gd name="T93" fmla="*/ 47 h 891"/>
                <a:gd name="T94" fmla="*/ 190 w 866"/>
                <a:gd name="T95" fmla="*/ 32 h 891"/>
                <a:gd name="T96" fmla="*/ 197 w 866"/>
                <a:gd name="T97"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1">
                  <a:moveTo>
                    <a:pt x="197" y="0"/>
                  </a:moveTo>
                  <a:lnTo>
                    <a:pt x="461" y="0"/>
                  </a:lnTo>
                  <a:lnTo>
                    <a:pt x="453" y="32"/>
                  </a:lnTo>
                  <a:cubicBezTo>
                    <a:pt x="435" y="35"/>
                    <a:pt x="420" y="42"/>
                    <a:pt x="409" y="51"/>
                  </a:cubicBezTo>
                  <a:cubicBezTo>
                    <a:pt x="398" y="61"/>
                    <a:pt x="392" y="75"/>
                    <a:pt x="392" y="94"/>
                  </a:cubicBezTo>
                  <a:cubicBezTo>
                    <a:pt x="392" y="122"/>
                    <a:pt x="399" y="157"/>
                    <a:pt x="414" y="199"/>
                  </a:cubicBezTo>
                  <a:lnTo>
                    <a:pt x="468" y="357"/>
                  </a:lnTo>
                  <a:lnTo>
                    <a:pt x="588" y="204"/>
                  </a:lnTo>
                  <a:cubicBezTo>
                    <a:pt x="607" y="181"/>
                    <a:pt x="622" y="162"/>
                    <a:pt x="632" y="147"/>
                  </a:cubicBezTo>
                  <a:cubicBezTo>
                    <a:pt x="643" y="132"/>
                    <a:pt x="650" y="118"/>
                    <a:pt x="655" y="107"/>
                  </a:cubicBezTo>
                  <a:cubicBezTo>
                    <a:pt x="659" y="95"/>
                    <a:pt x="662" y="85"/>
                    <a:pt x="662" y="77"/>
                  </a:cubicBezTo>
                  <a:cubicBezTo>
                    <a:pt x="662" y="65"/>
                    <a:pt x="658" y="55"/>
                    <a:pt x="651" y="47"/>
                  </a:cubicBezTo>
                  <a:cubicBezTo>
                    <a:pt x="644" y="38"/>
                    <a:pt x="632" y="33"/>
                    <a:pt x="615" y="32"/>
                  </a:cubicBezTo>
                  <a:lnTo>
                    <a:pt x="622" y="0"/>
                  </a:lnTo>
                  <a:lnTo>
                    <a:pt x="866" y="0"/>
                  </a:lnTo>
                  <a:lnTo>
                    <a:pt x="859" y="32"/>
                  </a:lnTo>
                  <a:cubicBezTo>
                    <a:pt x="845" y="36"/>
                    <a:pt x="833" y="42"/>
                    <a:pt x="822" y="51"/>
                  </a:cubicBezTo>
                  <a:cubicBezTo>
                    <a:pt x="810" y="60"/>
                    <a:pt x="796" y="73"/>
                    <a:pt x="781" y="90"/>
                  </a:cubicBezTo>
                  <a:cubicBezTo>
                    <a:pt x="765" y="108"/>
                    <a:pt x="735" y="142"/>
                    <a:pt x="692" y="193"/>
                  </a:cubicBezTo>
                  <a:lnTo>
                    <a:pt x="498" y="426"/>
                  </a:lnTo>
                  <a:lnTo>
                    <a:pt x="593" y="690"/>
                  </a:lnTo>
                  <a:cubicBezTo>
                    <a:pt x="607" y="730"/>
                    <a:pt x="619" y="761"/>
                    <a:pt x="628" y="782"/>
                  </a:cubicBezTo>
                  <a:cubicBezTo>
                    <a:pt x="637" y="803"/>
                    <a:pt x="645" y="819"/>
                    <a:pt x="652" y="829"/>
                  </a:cubicBezTo>
                  <a:cubicBezTo>
                    <a:pt x="658" y="836"/>
                    <a:pt x="664" y="842"/>
                    <a:pt x="670" y="846"/>
                  </a:cubicBezTo>
                  <a:cubicBezTo>
                    <a:pt x="676" y="850"/>
                    <a:pt x="686" y="854"/>
                    <a:pt x="701" y="859"/>
                  </a:cubicBezTo>
                  <a:lnTo>
                    <a:pt x="694" y="891"/>
                  </a:lnTo>
                  <a:lnTo>
                    <a:pt x="431" y="891"/>
                  </a:lnTo>
                  <a:lnTo>
                    <a:pt x="437" y="859"/>
                  </a:lnTo>
                  <a:cubicBezTo>
                    <a:pt x="457" y="856"/>
                    <a:pt x="472" y="849"/>
                    <a:pt x="483" y="838"/>
                  </a:cubicBezTo>
                  <a:cubicBezTo>
                    <a:pt x="494" y="827"/>
                    <a:pt x="499" y="814"/>
                    <a:pt x="499" y="797"/>
                  </a:cubicBezTo>
                  <a:cubicBezTo>
                    <a:pt x="499" y="771"/>
                    <a:pt x="494" y="743"/>
                    <a:pt x="483" y="711"/>
                  </a:cubicBezTo>
                  <a:lnTo>
                    <a:pt x="416" y="512"/>
                  </a:lnTo>
                  <a:lnTo>
                    <a:pt x="267" y="698"/>
                  </a:lnTo>
                  <a:cubicBezTo>
                    <a:pt x="245" y="726"/>
                    <a:pt x="229" y="749"/>
                    <a:pt x="219" y="766"/>
                  </a:cubicBezTo>
                  <a:cubicBezTo>
                    <a:pt x="209" y="784"/>
                    <a:pt x="204" y="799"/>
                    <a:pt x="204" y="812"/>
                  </a:cubicBezTo>
                  <a:cubicBezTo>
                    <a:pt x="204" y="829"/>
                    <a:pt x="208" y="840"/>
                    <a:pt x="216" y="847"/>
                  </a:cubicBezTo>
                  <a:cubicBezTo>
                    <a:pt x="224" y="853"/>
                    <a:pt x="235" y="857"/>
                    <a:pt x="250" y="859"/>
                  </a:cubicBezTo>
                  <a:lnTo>
                    <a:pt x="243" y="891"/>
                  </a:lnTo>
                  <a:lnTo>
                    <a:pt x="0" y="891"/>
                  </a:lnTo>
                  <a:lnTo>
                    <a:pt x="7" y="859"/>
                  </a:lnTo>
                  <a:cubicBezTo>
                    <a:pt x="20" y="854"/>
                    <a:pt x="32" y="848"/>
                    <a:pt x="43" y="840"/>
                  </a:cubicBezTo>
                  <a:cubicBezTo>
                    <a:pt x="55" y="831"/>
                    <a:pt x="69" y="817"/>
                    <a:pt x="86" y="798"/>
                  </a:cubicBezTo>
                  <a:cubicBezTo>
                    <a:pt x="104" y="778"/>
                    <a:pt x="135" y="742"/>
                    <a:pt x="179" y="690"/>
                  </a:cubicBezTo>
                  <a:lnTo>
                    <a:pt x="386" y="444"/>
                  </a:lnTo>
                  <a:lnTo>
                    <a:pt x="289" y="176"/>
                  </a:lnTo>
                  <a:cubicBezTo>
                    <a:pt x="273" y="131"/>
                    <a:pt x="260" y="100"/>
                    <a:pt x="251" y="83"/>
                  </a:cubicBezTo>
                  <a:cubicBezTo>
                    <a:pt x="242" y="66"/>
                    <a:pt x="233" y="53"/>
                    <a:pt x="224" y="47"/>
                  </a:cubicBezTo>
                  <a:cubicBezTo>
                    <a:pt x="215" y="40"/>
                    <a:pt x="204" y="35"/>
                    <a:pt x="190" y="32"/>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70" name="Freeform 164">
              <a:extLst>
                <a:ext uri="{FF2B5EF4-FFF2-40B4-BE49-F238E27FC236}">
                  <a16:creationId xmlns:a16="http://schemas.microsoft.com/office/drawing/2014/main" id="{74880416-9B09-5BFF-43E0-545787433E27}"/>
                </a:ext>
              </a:extLst>
            </p:cNvPr>
            <p:cNvSpPr>
              <a:spLocks/>
            </p:cNvSpPr>
            <p:nvPr/>
          </p:nvSpPr>
          <p:spPr bwMode="auto">
            <a:xfrm>
              <a:off x="4459288" y="5481638"/>
              <a:ext cx="77788" cy="115887"/>
            </a:xfrm>
            <a:custGeom>
              <a:avLst/>
              <a:gdLst>
                <a:gd name="T0" fmla="*/ 234 w 404"/>
                <a:gd name="T1" fmla="*/ 0 h 614"/>
                <a:gd name="T2" fmla="*/ 263 w 404"/>
                <a:gd name="T3" fmla="*/ 0 h 614"/>
                <a:gd name="T4" fmla="*/ 262 w 404"/>
                <a:gd name="T5" fmla="*/ 47 h 614"/>
                <a:gd name="T6" fmla="*/ 261 w 404"/>
                <a:gd name="T7" fmla="*/ 87 h 614"/>
                <a:gd name="T8" fmla="*/ 261 w 404"/>
                <a:gd name="T9" fmla="*/ 126 h 614"/>
                <a:gd name="T10" fmla="*/ 261 w 404"/>
                <a:gd name="T11" fmla="*/ 488 h 614"/>
                <a:gd name="T12" fmla="*/ 262 w 404"/>
                <a:gd name="T13" fmla="*/ 513 h 614"/>
                <a:gd name="T14" fmla="*/ 265 w 404"/>
                <a:gd name="T15" fmla="*/ 531 h 614"/>
                <a:gd name="T16" fmla="*/ 271 w 404"/>
                <a:gd name="T17" fmla="*/ 544 h 614"/>
                <a:gd name="T18" fmla="*/ 279 w 404"/>
                <a:gd name="T19" fmla="*/ 553 h 614"/>
                <a:gd name="T20" fmla="*/ 294 w 404"/>
                <a:gd name="T21" fmla="*/ 562 h 614"/>
                <a:gd name="T22" fmla="*/ 319 w 404"/>
                <a:gd name="T23" fmla="*/ 567 h 614"/>
                <a:gd name="T24" fmla="*/ 354 w 404"/>
                <a:gd name="T25" fmla="*/ 571 h 614"/>
                <a:gd name="T26" fmla="*/ 404 w 404"/>
                <a:gd name="T27" fmla="*/ 572 h 614"/>
                <a:gd name="T28" fmla="*/ 404 w 404"/>
                <a:gd name="T29" fmla="*/ 614 h 614"/>
                <a:gd name="T30" fmla="*/ 26 w 404"/>
                <a:gd name="T31" fmla="*/ 614 h 614"/>
                <a:gd name="T32" fmla="*/ 26 w 404"/>
                <a:gd name="T33" fmla="*/ 572 h 614"/>
                <a:gd name="T34" fmla="*/ 74 w 404"/>
                <a:gd name="T35" fmla="*/ 570 h 614"/>
                <a:gd name="T36" fmla="*/ 107 w 404"/>
                <a:gd name="T37" fmla="*/ 567 h 614"/>
                <a:gd name="T38" fmla="*/ 129 w 404"/>
                <a:gd name="T39" fmla="*/ 562 h 614"/>
                <a:gd name="T40" fmla="*/ 144 w 404"/>
                <a:gd name="T41" fmla="*/ 555 h 614"/>
                <a:gd name="T42" fmla="*/ 155 w 404"/>
                <a:gd name="T43" fmla="*/ 546 h 614"/>
                <a:gd name="T44" fmla="*/ 163 w 404"/>
                <a:gd name="T45" fmla="*/ 534 h 614"/>
                <a:gd name="T46" fmla="*/ 167 w 404"/>
                <a:gd name="T47" fmla="*/ 515 h 614"/>
                <a:gd name="T48" fmla="*/ 169 w 404"/>
                <a:gd name="T49" fmla="*/ 488 h 614"/>
                <a:gd name="T50" fmla="*/ 169 w 404"/>
                <a:gd name="T51" fmla="*/ 146 h 614"/>
                <a:gd name="T52" fmla="*/ 162 w 404"/>
                <a:gd name="T53" fmla="*/ 120 h 614"/>
                <a:gd name="T54" fmla="*/ 141 w 404"/>
                <a:gd name="T55" fmla="*/ 112 h 614"/>
                <a:gd name="T56" fmla="*/ 98 w 404"/>
                <a:gd name="T57" fmla="*/ 128 h 614"/>
                <a:gd name="T58" fmla="*/ 22 w 404"/>
                <a:gd name="T59" fmla="*/ 173 h 614"/>
                <a:gd name="T60" fmla="*/ 11 w 404"/>
                <a:gd name="T61" fmla="*/ 151 h 614"/>
                <a:gd name="T62" fmla="*/ 0 w 404"/>
                <a:gd name="T63" fmla="*/ 128 h 614"/>
                <a:gd name="T64" fmla="*/ 117 w 404"/>
                <a:gd name="T65" fmla="*/ 64 h 614"/>
                <a:gd name="T66" fmla="*/ 234 w 404"/>
                <a:gd name="T6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4" h="614">
                  <a:moveTo>
                    <a:pt x="234" y="0"/>
                  </a:moveTo>
                  <a:lnTo>
                    <a:pt x="263" y="0"/>
                  </a:lnTo>
                  <a:cubicBezTo>
                    <a:pt x="263" y="17"/>
                    <a:pt x="262" y="33"/>
                    <a:pt x="262" y="47"/>
                  </a:cubicBezTo>
                  <a:cubicBezTo>
                    <a:pt x="262" y="61"/>
                    <a:pt x="262" y="74"/>
                    <a:pt x="261" y="87"/>
                  </a:cubicBezTo>
                  <a:cubicBezTo>
                    <a:pt x="261" y="100"/>
                    <a:pt x="261" y="113"/>
                    <a:pt x="261" y="126"/>
                  </a:cubicBezTo>
                  <a:lnTo>
                    <a:pt x="261" y="488"/>
                  </a:lnTo>
                  <a:cubicBezTo>
                    <a:pt x="261" y="498"/>
                    <a:pt x="261" y="506"/>
                    <a:pt x="262" y="513"/>
                  </a:cubicBezTo>
                  <a:cubicBezTo>
                    <a:pt x="263" y="520"/>
                    <a:pt x="264" y="527"/>
                    <a:pt x="265" y="531"/>
                  </a:cubicBezTo>
                  <a:cubicBezTo>
                    <a:pt x="267" y="536"/>
                    <a:pt x="268" y="541"/>
                    <a:pt x="271" y="544"/>
                  </a:cubicBezTo>
                  <a:cubicBezTo>
                    <a:pt x="273" y="548"/>
                    <a:pt x="276" y="551"/>
                    <a:pt x="279" y="553"/>
                  </a:cubicBezTo>
                  <a:cubicBezTo>
                    <a:pt x="283" y="557"/>
                    <a:pt x="288" y="560"/>
                    <a:pt x="294" y="562"/>
                  </a:cubicBezTo>
                  <a:cubicBezTo>
                    <a:pt x="301" y="564"/>
                    <a:pt x="309" y="566"/>
                    <a:pt x="319" y="567"/>
                  </a:cubicBezTo>
                  <a:cubicBezTo>
                    <a:pt x="329" y="569"/>
                    <a:pt x="340" y="570"/>
                    <a:pt x="354" y="571"/>
                  </a:cubicBezTo>
                  <a:cubicBezTo>
                    <a:pt x="368" y="571"/>
                    <a:pt x="385" y="572"/>
                    <a:pt x="404" y="572"/>
                  </a:cubicBezTo>
                  <a:lnTo>
                    <a:pt x="404" y="614"/>
                  </a:lnTo>
                  <a:lnTo>
                    <a:pt x="26" y="614"/>
                  </a:lnTo>
                  <a:lnTo>
                    <a:pt x="26" y="572"/>
                  </a:lnTo>
                  <a:cubicBezTo>
                    <a:pt x="45" y="572"/>
                    <a:pt x="61" y="571"/>
                    <a:pt x="74" y="570"/>
                  </a:cubicBezTo>
                  <a:cubicBezTo>
                    <a:pt x="87" y="569"/>
                    <a:pt x="98" y="568"/>
                    <a:pt x="107" y="567"/>
                  </a:cubicBezTo>
                  <a:cubicBezTo>
                    <a:pt x="116" y="565"/>
                    <a:pt x="124" y="564"/>
                    <a:pt x="129" y="562"/>
                  </a:cubicBezTo>
                  <a:cubicBezTo>
                    <a:pt x="135" y="560"/>
                    <a:pt x="140" y="558"/>
                    <a:pt x="144" y="555"/>
                  </a:cubicBezTo>
                  <a:cubicBezTo>
                    <a:pt x="148" y="553"/>
                    <a:pt x="152" y="550"/>
                    <a:pt x="155" y="546"/>
                  </a:cubicBezTo>
                  <a:cubicBezTo>
                    <a:pt x="158" y="543"/>
                    <a:pt x="161" y="539"/>
                    <a:pt x="163" y="534"/>
                  </a:cubicBezTo>
                  <a:cubicBezTo>
                    <a:pt x="165" y="528"/>
                    <a:pt x="166" y="522"/>
                    <a:pt x="167" y="515"/>
                  </a:cubicBezTo>
                  <a:cubicBezTo>
                    <a:pt x="169" y="508"/>
                    <a:pt x="169" y="499"/>
                    <a:pt x="169" y="488"/>
                  </a:cubicBezTo>
                  <a:lnTo>
                    <a:pt x="169" y="146"/>
                  </a:lnTo>
                  <a:cubicBezTo>
                    <a:pt x="169" y="134"/>
                    <a:pt x="167" y="125"/>
                    <a:pt x="162" y="120"/>
                  </a:cubicBezTo>
                  <a:cubicBezTo>
                    <a:pt x="157" y="115"/>
                    <a:pt x="150" y="112"/>
                    <a:pt x="141" y="112"/>
                  </a:cubicBezTo>
                  <a:cubicBezTo>
                    <a:pt x="132" y="112"/>
                    <a:pt x="117" y="117"/>
                    <a:pt x="98" y="128"/>
                  </a:cubicBezTo>
                  <a:cubicBezTo>
                    <a:pt x="78" y="138"/>
                    <a:pt x="53" y="153"/>
                    <a:pt x="22" y="173"/>
                  </a:cubicBezTo>
                  <a:cubicBezTo>
                    <a:pt x="18" y="166"/>
                    <a:pt x="14" y="158"/>
                    <a:pt x="11" y="151"/>
                  </a:cubicBezTo>
                  <a:cubicBezTo>
                    <a:pt x="7" y="144"/>
                    <a:pt x="4" y="136"/>
                    <a:pt x="0" y="128"/>
                  </a:cubicBezTo>
                  <a:cubicBezTo>
                    <a:pt x="39" y="107"/>
                    <a:pt x="78" y="85"/>
                    <a:pt x="117" y="64"/>
                  </a:cubicBezTo>
                  <a:cubicBezTo>
                    <a:pt x="156" y="42"/>
                    <a:pt x="195" y="21"/>
                    <a:pt x="23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71" name="Freeform 165">
              <a:extLst>
                <a:ext uri="{FF2B5EF4-FFF2-40B4-BE49-F238E27FC236}">
                  <a16:creationId xmlns:a16="http://schemas.microsoft.com/office/drawing/2014/main" id="{FB44CCB3-5325-C663-A58F-D562A87D309D}"/>
                </a:ext>
              </a:extLst>
            </p:cNvPr>
            <p:cNvSpPr>
              <a:spLocks/>
            </p:cNvSpPr>
            <p:nvPr/>
          </p:nvSpPr>
          <p:spPr bwMode="auto">
            <a:xfrm>
              <a:off x="4565650" y="5516563"/>
              <a:ext cx="36513" cy="63500"/>
            </a:xfrm>
            <a:custGeom>
              <a:avLst/>
              <a:gdLst>
                <a:gd name="T0" fmla="*/ 72 w 195"/>
                <a:gd name="T1" fmla="*/ 0 h 332"/>
                <a:gd name="T2" fmla="*/ 186 w 195"/>
                <a:gd name="T3" fmla="*/ 0 h 332"/>
                <a:gd name="T4" fmla="*/ 195 w 195"/>
                <a:gd name="T5" fmla="*/ 90 h 332"/>
                <a:gd name="T6" fmla="*/ 180 w 195"/>
                <a:gd name="T7" fmla="*/ 174 h 332"/>
                <a:gd name="T8" fmla="*/ 130 w 195"/>
                <a:gd name="T9" fmla="*/ 249 h 332"/>
                <a:gd name="T10" fmla="*/ 36 w 195"/>
                <a:gd name="T11" fmla="*/ 332 h 332"/>
                <a:gd name="T12" fmla="*/ 0 w 195"/>
                <a:gd name="T13" fmla="*/ 292 h 332"/>
                <a:gd name="T14" fmla="*/ 49 w 195"/>
                <a:gd name="T15" fmla="*/ 235 h 332"/>
                <a:gd name="T16" fmla="*/ 70 w 195"/>
                <a:gd name="T17" fmla="*/ 178 h 332"/>
                <a:gd name="T18" fmla="*/ 77 w 195"/>
                <a:gd name="T19" fmla="*/ 98 h 332"/>
                <a:gd name="T20" fmla="*/ 72 w 195"/>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2">
                  <a:moveTo>
                    <a:pt x="72" y="0"/>
                  </a:moveTo>
                  <a:lnTo>
                    <a:pt x="186" y="0"/>
                  </a:lnTo>
                  <a:cubicBezTo>
                    <a:pt x="192" y="31"/>
                    <a:pt x="195" y="61"/>
                    <a:pt x="195" y="90"/>
                  </a:cubicBezTo>
                  <a:cubicBezTo>
                    <a:pt x="195" y="121"/>
                    <a:pt x="190" y="149"/>
                    <a:pt x="180" y="174"/>
                  </a:cubicBezTo>
                  <a:cubicBezTo>
                    <a:pt x="169" y="199"/>
                    <a:pt x="153" y="224"/>
                    <a:pt x="130" y="249"/>
                  </a:cubicBezTo>
                  <a:cubicBezTo>
                    <a:pt x="107" y="274"/>
                    <a:pt x="76" y="302"/>
                    <a:pt x="36" y="332"/>
                  </a:cubicBezTo>
                  <a:lnTo>
                    <a:pt x="0" y="292"/>
                  </a:lnTo>
                  <a:cubicBezTo>
                    <a:pt x="23" y="271"/>
                    <a:pt x="39" y="252"/>
                    <a:pt x="49" y="235"/>
                  </a:cubicBezTo>
                  <a:cubicBezTo>
                    <a:pt x="59" y="219"/>
                    <a:pt x="66" y="200"/>
                    <a:pt x="70" y="178"/>
                  </a:cubicBezTo>
                  <a:cubicBezTo>
                    <a:pt x="75" y="157"/>
                    <a:pt x="77" y="130"/>
                    <a:pt x="77" y="98"/>
                  </a:cubicBezTo>
                  <a:cubicBezTo>
                    <a:pt x="77" y="65"/>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72" name="Freeform 166">
              <a:extLst>
                <a:ext uri="{FF2B5EF4-FFF2-40B4-BE49-F238E27FC236}">
                  <a16:creationId xmlns:a16="http://schemas.microsoft.com/office/drawing/2014/main" id="{43BE3F19-5DBB-0D7D-3DD8-D81390B1E073}"/>
                </a:ext>
              </a:extLst>
            </p:cNvPr>
            <p:cNvSpPr>
              <a:spLocks/>
            </p:cNvSpPr>
            <p:nvPr/>
          </p:nvSpPr>
          <p:spPr bwMode="auto">
            <a:xfrm>
              <a:off x="4652963" y="5376863"/>
              <a:ext cx="165100" cy="169862"/>
            </a:xfrm>
            <a:custGeom>
              <a:avLst/>
              <a:gdLst>
                <a:gd name="T0" fmla="*/ 197 w 866"/>
                <a:gd name="T1" fmla="*/ 0 h 891"/>
                <a:gd name="T2" fmla="*/ 461 w 866"/>
                <a:gd name="T3" fmla="*/ 0 h 891"/>
                <a:gd name="T4" fmla="*/ 453 w 866"/>
                <a:gd name="T5" fmla="*/ 32 h 891"/>
                <a:gd name="T6" fmla="*/ 409 w 866"/>
                <a:gd name="T7" fmla="*/ 51 h 891"/>
                <a:gd name="T8" fmla="*/ 392 w 866"/>
                <a:gd name="T9" fmla="*/ 94 h 891"/>
                <a:gd name="T10" fmla="*/ 414 w 866"/>
                <a:gd name="T11" fmla="*/ 199 h 891"/>
                <a:gd name="T12" fmla="*/ 468 w 866"/>
                <a:gd name="T13" fmla="*/ 357 h 891"/>
                <a:gd name="T14" fmla="*/ 588 w 866"/>
                <a:gd name="T15" fmla="*/ 204 h 891"/>
                <a:gd name="T16" fmla="*/ 632 w 866"/>
                <a:gd name="T17" fmla="*/ 147 h 891"/>
                <a:gd name="T18" fmla="*/ 655 w 866"/>
                <a:gd name="T19" fmla="*/ 107 h 891"/>
                <a:gd name="T20" fmla="*/ 662 w 866"/>
                <a:gd name="T21" fmla="*/ 77 h 891"/>
                <a:gd name="T22" fmla="*/ 651 w 866"/>
                <a:gd name="T23" fmla="*/ 47 h 891"/>
                <a:gd name="T24" fmla="*/ 615 w 866"/>
                <a:gd name="T25" fmla="*/ 32 h 891"/>
                <a:gd name="T26" fmla="*/ 622 w 866"/>
                <a:gd name="T27" fmla="*/ 0 h 891"/>
                <a:gd name="T28" fmla="*/ 866 w 866"/>
                <a:gd name="T29" fmla="*/ 0 h 891"/>
                <a:gd name="T30" fmla="*/ 859 w 866"/>
                <a:gd name="T31" fmla="*/ 32 h 891"/>
                <a:gd name="T32" fmla="*/ 822 w 866"/>
                <a:gd name="T33" fmla="*/ 51 h 891"/>
                <a:gd name="T34" fmla="*/ 781 w 866"/>
                <a:gd name="T35" fmla="*/ 90 h 891"/>
                <a:gd name="T36" fmla="*/ 692 w 866"/>
                <a:gd name="T37" fmla="*/ 193 h 891"/>
                <a:gd name="T38" fmla="*/ 498 w 866"/>
                <a:gd name="T39" fmla="*/ 426 h 891"/>
                <a:gd name="T40" fmla="*/ 593 w 866"/>
                <a:gd name="T41" fmla="*/ 690 h 891"/>
                <a:gd name="T42" fmla="*/ 628 w 866"/>
                <a:gd name="T43" fmla="*/ 782 h 891"/>
                <a:gd name="T44" fmla="*/ 652 w 866"/>
                <a:gd name="T45" fmla="*/ 829 h 891"/>
                <a:gd name="T46" fmla="*/ 670 w 866"/>
                <a:gd name="T47" fmla="*/ 846 h 891"/>
                <a:gd name="T48" fmla="*/ 701 w 866"/>
                <a:gd name="T49" fmla="*/ 859 h 891"/>
                <a:gd name="T50" fmla="*/ 694 w 866"/>
                <a:gd name="T51" fmla="*/ 891 h 891"/>
                <a:gd name="T52" fmla="*/ 431 w 866"/>
                <a:gd name="T53" fmla="*/ 891 h 891"/>
                <a:gd name="T54" fmla="*/ 437 w 866"/>
                <a:gd name="T55" fmla="*/ 859 h 891"/>
                <a:gd name="T56" fmla="*/ 483 w 866"/>
                <a:gd name="T57" fmla="*/ 838 h 891"/>
                <a:gd name="T58" fmla="*/ 499 w 866"/>
                <a:gd name="T59" fmla="*/ 797 h 891"/>
                <a:gd name="T60" fmla="*/ 483 w 866"/>
                <a:gd name="T61" fmla="*/ 711 h 891"/>
                <a:gd name="T62" fmla="*/ 416 w 866"/>
                <a:gd name="T63" fmla="*/ 512 h 891"/>
                <a:gd name="T64" fmla="*/ 267 w 866"/>
                <a:gd name="T65" fmla="*/ 698 h 891"/>
                <a:gd name="T66" fmla="*/ 219 w 866"/>
                <a:gd name="T67" fmla="*/ 766 h 891"/>
                <a:gd name="T68" fmla="*/ 204 w 866"/>
                <a:gd name="T69" fmla="*/ 812 h 891"/>
                <a:gd name="T70" fmla="*/ 216 w 866"/>
                <a:gd name="T71" fmla="*/ 847 h 891"/>
                <a:gd name="T72" fmla="*/ 250 w 866"/>
                <a:gd name="T73" fmla="*/ 859 h 891"/>
                <a:gd name="T74" fmla="*/ 243 w 866"/>
                <a:gd name="T75" fmla="*/ 891 h 891"/>
                <a:gd name="T76" fmla="*/ 0 w 866"/>
                <a:gd name="T77" fmla="*/ 891 h 891"/>
                <a:gd name="T78" fmla="*/ 7 w 866"/>
                <a:gd name="T79" fmla="*/ 859 h 891"/>
                <a:gd name="T80" fmla="*/ 43 w 866"/>
                <a:gd name="T81" fmla="*/ 840 h 891"/>
                <a:gd name="T82" fmla="*/ 86 w 866"/>
                <a:gd name="T83" fmla="*/ 798 h 891"/>
                <a:gd name="T84" fmla="*/ 179 w 866"/>
                <a:gd name="T85" fmla="*/ 690 h 891"/>
                <a:gd name="T86" fmla="*/ 386 w 866"/>
                <a:gd name="T87" fmla="*/ 444 h 891"/>
                <a:gd name="T88" fmla="*/ 289 w 866"/>
                <a:gd name="T89" fmla="*/ 176 h 891"/>
                <a:gd name="T90" fmla="*/ 251 w 866"/>
                <a:gd name="T91" fmla="*/ 83 h 891"/>
                <a:gd name="T92" fmla="*/ 224 w 866"/>
                <a:gd name="T93" fmla="*/ 47 h 891"/>
                <a:gd name="T94" fmla="*/ 190 w 866"/>
                <a:gd name="T95" fmla="*/ 32 h 891"/>
                <a:gd name="T96" fmla="*/ 197 w 866"/>
                <a:gd name="T97"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1">
                  <a:moveTo>
                    <a:pt x="197" y="0"/>
                  </a:moveTo>
                  <a:lnTo>
                    <a:pt x="461" y="0"/>
                  </a:lnTo>
                  <a:lnTo>
                    <a:pt x="453" y="32"/>
                  </a:lnTo>
                  <a:cubicBezTo>
                    <a:pt x="435" y="35"/>
                    <a:pt x="420" y="42"/>
                    <a:pt x="409" y="51"/>
                  </a:cubicBezTo>
                  <a:cubicBezTo>
                    <a:pt x="398" y="61"/>
                    <a:pt x="392" y="75"/>
                    <a:pt x="392" y="94"/>
                  </a:cubicBezTo>
                  <a:cubicBezTo>
                    <a:pt x="392" y="122"/>
                    <a:pt x="399" y="157"/>
                    <a:pt x="414" y="199"/>
                  </a:cubicBezTo>
                  <a:lnTo>
                    <a:pt x="468" y="357"/>
                  </a:lnTo>
                  <a:lnTo>
                    <a:pt x="588" y="204"/>
                  </a:lnTo>
                  <a:cubicBezTo>
                    <a:pt x="607" y="181"/>
                    <a:pt x="622" y="162"/>
                    <a:pt x="632" y="147"/>
                  </a:cubicBezTo>
                  <a:cubicBezTo>
                    <a:pt x="643" y="132"/>
                    <a:pt x="650" y="118"/>
                    <a:pt x="655" y="107"/>
                  </a:cubicBezTo>
                  <a:cubicBezTo>
                    <a:pt x="659" y="95"/>
                    <a:pt x="662" y="85"/>
                    <a:pt x="662" y="77"/>
                  </a:cubicBezTo>
                  <a:cubicBezTo>
                    <a:pt x="662" y="65"/>
                    <a:pt x="658" y="55"/>
                    <a:pt x="651" y="47"/>
                  </a:cubicBezTo>
                  <a:cubicBezTo>
                    <a:pt x="644" y="38"/>
                    <a:pt x="632" y="33"/>
                    <a:pt x="615" y="32"/>
                  </a:cubicBezTo>
                  <a:lnTo>
                    <a:pt x="622" y="0"/>
                  </a:lnTo>
                  <a:lnTo>
                    <a:pt x="866" y="0"/>
                  </a:lnTo>
                  <a:lnTo>
                    <a:pt x="859" y="32"/>
                  </a:lnTo>
                  <a:cubicBezTo>
                    <a:pt x="845" y="36"/>
                    <a:pt x="833" y="42"/>
                    <a:pt x="822" y="51"/>
                  </a:cubicBezTo>
                  <a:cubicBezTo>
                    <a:pt x="810" y="60"/>
                    <a:pt x="796" y="73"/>
                    <a:pt x="781" y="90"/>
                  </a:cubicBezTo>
                  <a:cubicBezTo>
                    <a:pt x="765" y="108"/>
                    <a:pt x="735" y="142"/>
                    <a:pt x="692" y="193"/>
                  </a:cubicBezTo>
                  <a:lnTo>
                    <a:pt x="498" y="426"/>
                  </a:lnTo>
                  <a:lnTo>
                    <a:pt x="593" y="690"/>
                  </a:lnTo>
                  <a:cubicBezTo>
                    <a:pt x="607" y="730"/>
                    <a:pt x="619" y="761"/>
                    <a:pt x="628" y="782"/>
                  </a:cubicBezTo>
                  <a:cubicBezTo>
                    <a:pt x="637" y="803"/>
                    <a:pt x="645" y="819"/>
                    <a:pt x="652" y="829"/>
                  </a:cubicBezTo>
                  <a:cubicBezTo>
                    <a:pt x="658" y="836"/>
                    <a:pt x="664" y="842"/>
                    <a:pt x="670" y="846"/>
                  </a:cubicBezTo>
                  <a:cubicBezTo>
                    <a:pt x="676" y="850"/>
                    <a:pt x="686" y="854"/>
                    <a:pt x="701" y="859"/>
                  </a:cubicBezTo>
                  <a:lnTo>
                    <a:pt x="694" y="891"/>
                  </a:lnTo>
                  <a:lnTo>
                    <a:pt x="431" y="891"/>
                  </a:lnTo>
                  <a:lnTo>
                    <a:pt x="437" y="859"/>
                  </a:lnTo>
                  <a:cubicBezTo>
                    <a:pt x="457" y="856"/>
                    <a:pt x="472" y="849"/>
                    <a:pt x="483" y="838"/>
                  </a:cubicBezTo>
                  <a:cubicBezTo>
                    <a:pt x="494" y="827"/>
                    <a:pt x="499" y="814"/>
                    <a:pt x="499" y="797"/>
                  </a:cubicBezTo>
                  <a:cubicBezTo>
                    <a:pt x="499" y="771"/>
                    <a:pt x="494" y="743"/>
                    <a:pt x="483" y="711"/>
                  </a:cubicBezTo>
                  <a:lnTo>
                    <a:pt x="416" y="512"/>
                  </a:lnTo>
                  <a:lnTo>
                    <a:pt x="267" y="698"/>
                  </a:lnTo>
                  <a:cubicBezTo>
                    <a:pt x="245" y="726"/>
                    <a:pt x="229" y="749"/>
                    <a:pt x="219" y="766"/>
                  </a:cubicBezTo>
                  <a:cubicBezTo>
                    <a:pt x="209" y="784"/>
                    <a:pt x="204" y="799"/>
                    <a:pt x="204" y="812"/>
                  </a:cubicBezTo>
                  <a:cubicBezTo>
                    <a:pt x="204" y="829"/>
                    <a:pt x="208" y="840"/>
                    <a:pt x="216" y="847"/>
                  </a:cubicBezTo>
                  <a:cubicBezTo>
                    <a:pt x="224" y="853"/>
                    <a:pt x="235" y="857"/>
                    <a:pt x="250" y="859"/>
                  </a:cubicBezTo>
                  <a:lnTo>
                    <a:pt x="243" y="891"/>
                  </a:lnTo>
                  <a:lnTo>
                    <a:pt x="0" y="891"/>
                  </a:lnTo>
                  <a:lnTo>
                    <a:pt x="7" y="859"/>
                  </a:lnTo>
                  <a:cubicBezTo>
                    <a:pt x="20" y="854"/>
                    <a:pt x="32" y="848"/>
                    <a:pt x="43" y="840"/>
                  </a:cubicBezTo>
                  <a:cubicBezTo>
                    <a:pt x="55" y="831"/>
                    <a:pt x="69" y="817"/>
                    <a:pt x="86" y="798"/>
                  </a:cubicBezTo>
                  <a:cubicBezTo>
                    <a:pt x="104" y="778"/>
                    <a:pt x="135" y="742"/>
                    <a:pt x="179" y="690"/>
                  </a:cubicBezTo>
                  <a:lnTo>
                    <a:pt x="386" y="444"/>
                  </a:lnTo>
                  <a:lnTo>
                    <a:pt x="289" y="176"/>
                  </a:lnTo>
                  <a:cubicBezTo>
                    <a:pt x="273" y="131"/>
                    <a:pt x="260" y="100"/>
                    <a:pt x="251" y="83"/>
                  </a:cubicBezTo>
                  <a:cubicBezTo>
                    <a:pt x="242" y="66"/>
                    <a:pt x="233" y="53"/>
                    <a:pt x="224" y="47"/>
                  </a:cubicBezTo>
                  <a:cubicBezTo>
                    <a:pt x="215" y="40"/>
                    <a:pt x="204" y="35"/>
                    <a:pt x="190" y="32"/>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73" name="Freeform 167">
              <a:extLst>
                <a:ext uri="{FF2B5EF4-FFF2-40B4-BE49-F238E27FC236}">
                  <a16:creationId xmlns:a16="http://schemas.microsoft.com/office/drawing/2014/main" id="{09C635FE-4534-15AB-17DF-8144FB0F290A}"/>
                </a:ext>
              </a:extLst>
            </p:cNvPr>
            <p:cNvSpPr>
              <a:spLocks/>
            </p:cNvSpPr>
            <p:nvPr/>
          </p:nvSpPr>
          <p:spPr bwMode="auto">
            <a:xfrm>
              <a:off x="4821238" y="5480050"/>
              <a:ext cx="79375" cy="117475"/>
            </a:xfrm>
            <a:custGeom>
              <a:avLst/>
              <a:gdLst>
                <a:gd name="T0" fmla="*/ 219 w 412"/>
                <a:gd name="T1" fmla="*/ 0 h 618"/>
                <a:gd name="T2" fmla="*/ 304 w 412"/>
                <a:gd name="T3" fmla="*/ 12 h 618"/>
                <a:gd name="T4" fmla="*/ 361 w 412"/>
                <a:gd name="T5" fmla="*/ 42 h 618"/>
                <a:gd name="T6" fmla="*/ 392 w 412"/>
                <a:gd name="T7" fmla="*/ 88 h 618"/>
                <a:gd name="T8" fmla="*/ 402 w 412"/>
                <a:gd name="T9" fmla="*/ 145 h 618"/>
                <a:gd name="T10" fmla="*/ 400 w 412"/>
                <a:gd name="T11" fmla="*/ 180 h 618"/>
                <a:gd name="T12" fmla="*/ 391 w 412"/>
                <a:gd name="T13" fmla="*/ 211 h 618"/>
                <a:gd name="T14" fmla="*/ 374 w 412"/>
                <a:gd name="T15" fmla="*/ 243 h 618"/>
                <a:gd name="T16" fmla="*/ 347 w 412"/>
                <a:gd name="T17" fmla="*/ 276 h 618"/>
                <a:gd name="T18" fmla="*/ 316 w 412"/>
                <a:gd name="T19" fmla="*/ 311 h 618"/>
                <a:gd name="T20" fmla="*/ 275 w 412"/>
                <a:gd name="T21" fmla="*/ 354 h 618"/>
                <a:gd name="T22" fmla="*/ 227 w 412"/>
                <a:gd name="T23" fmla="*/ 402 h 618"/>
                <a:gd name="T24" fmla="*/ 179 w 412"/>
                <a:gd name="T25" fmla="*/ 451 h 618"/>
                <a:gd name="T26" fmla="*/ 136 w 412"/>
                <a:gd name="T27" fmla="*/ 498 h 618"/>
                <a:gd name="T28" fmla="*/ 104 w 412"/>
                <a:gd name="T29" fmla="*/ 540 h 618"/>
                <a:gd name="T30" fmla="*/ 281 w 412"/>
                <a:gd name="T31" fmla="*/ 540 h 618"/>
                <a:gd name="T32" fmla="*/ 316 w 412"/>
                <a:gd name="T33" fmla="*/ 538 h 618"/>
                <a:gd name="T34" fmla="*/ 339 w 412"/>
                <a:gd name="T35" fmla="*/ 531 h 618"/>
                <a:gd name="T36" fmla="*/ 354 w 412"/>
                <a:gd name="T37" fmla="*/ 514 h 618"/>
                <a:gd name="T38" fmla="*/ 368 w 412"/>
                <a:gd name="T39" fmla="*/ 481 h 618"/>
                <a:gd name="T40" fmla="*/ 412 w 412"/>
                <a:gd name="T41" fmla="*/ 481 h 618"/>
                <a:gd name="T42" fmla="*/ 408 w 412"/>
                <a:gd name="T43" fmla="*/ 549 h 618"/>
                <a:gd name="T44" fmla="*/ 403 w 412"/>
                <a:gd name="T45" fmla="*/ 618 h 618"/>
                <a:gd name="T46" fmla="*/ 0 w 412"/>
                <a:gd name="T47" fmla="*/ 618 h 618"/>
                <a:gd name="T48" fmla="*/ 0 w 412"/>
                <a:gd name="T49" fmla="*/ 593 h 618"/>
                <a:gd name="T50" fmla="*/ 26 w 412"/>
                <a:gd name="T51" fmla="*/ 542 h 618"/>
                <a:gd name="T52" fmla="*/ 61 w 412"/>
                <a:gd name="T53" fmla="*/ 491 h 618"/>
                <a:gd name="T54" fmla="*/ 104 w 412"/>
                <a:gd name="T55" fmla="*/ 438 h 618"/>
                <a:gd name="T56" fmla="*/ 158 w 412"/>
                <a:gd name="T57" fmla="*/ 381 h 618"/>
                <a:gd name="T58" fmla="*/ 231 w 412"/>
                <a:gd name="T59" fmla="*/ 305 h 618"/>
                <a:gd name="T60" fmla="*/ 275 w 412"/>
                <a:gd name="T61" fmla="*/ 248 h 618"/>
                <a:gd name="T62" fmla="*/ 297 w 412"/>
                <a:gd name="T63" fmla="*/ 203 h 618"/>
                <a:gd name="T64" fmla="*/ 303 w 412"/>
                <a:gd name="T65" fmla="*/ 158 h 618"/>
                <a:gd name="T66" fmla="*/ 296 w 412"/>
                <a:gd name="T67" fmla="*/ 113 h 618"/>
                <a:gd name="T68" fmla="*/ 276 w 412"/>
                <a:gd name="T69" fmla="*/ 78 h 618"/>
                <a:gd name="T70" fmla="*/ 244 w 412"/>
                <a:gd name="T71" fmla="*/ 56 h 618"/>
                <a:gd name="T72" fmla="*/ 198 w 412"/>
                <a:gd name="T73" fmla="*/ 48 h 618"/>
                <a:gd name="T74" fmla="*/ 124 w 412"/>
                <a:gd name="T75" fmla="*/ 72 h 618"/>
                <a:gd name="T76" fmla="*/ 77 w 412"/>
                <a:gd name="T77" fmla="*/ 142 h 618"/>
                <a:gd name="T78" fmla="*/ 15 w 412"/>
                <a:gd name="T79" fmla="*/ 142 h 618"/>
                <a:gd name="T80" fmla="*/ 15 w 412"/>
                <a:gd name="T81" fmla="*/ 49 h 618"/>
                <a:gd name="T82" fmla="*/ 127 w 412"/>
                <a:gd name="T83" fmla="*/ 12 h 618"/>
                <a:gd name="T84" fmla="*/ 219 w 412"/>
                <a:gd name="T85" fmla="*/ 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2" h="618">
                  <a:moveTo>
                    <a:pt x="219" y="0"/>
                  </a:moveTo>
                  <a:cubicBezTo>
                    <a:pt x="252" y="0"/>
                    <a:pt x="280" y="4"/>
                    <a:pt x="304" y="12"/>
                  </a:cubicBezTo>
                  <a:cubicBezTo>
                    <a:pt x="327" y="19"/>
                    <a:pt x="346" y="29"/>
                    <a:pt x="361" y="42"/>
                  </a:cubicBezTo>
                  <a:cubicBezTo>
                    <a:pt x="375" y="55"/>
                    <a:pt x="386" y="70"/>
                    <a:pt x="392" y="88"/>
                  </a:cubicBezTo>
                  <a:cubicBezTo>
                    <a:pt x="399" y="105"/>
                    <a:pt x="402" y="125"/>
                    <a:pt x="402" y="145"/>
                  </a:cubicBezTo>
                  <a:cubicBezTo>
                    <a:pt x="402" y="158"/>
                    <a:pt x="401" y="169"/>
                    <a:pt x="400" y="180"/>
                  </a:cubicBezTo>
                  <a:cubicBezTo>
                    <a:pt x="398" y="191"/>
                    <a:pt x="395" y="201"/>
                    <a:pt x="391" y="211"/>
                  </a:cubicBezTo>
                  <a:cubicBezTo>
                    <a:pt x="386" y="222"/>
                    <a:pt x="381" y="232"/>
                    <a:pt x="374" y="243"/>
                  </a:cubicBezTo>
                  <a:cubicBezTo>
                    <a:pt x="367" y="253"/>
                    <a:pt x="358" y="264"/>
                    <a:pt x="347" y="276"/>
                  </a:cubicBezTo>
                  <a:cubicBezTo>
                    <a:pt x="339" y="286"/>
                    <a:pt x="329" y="298"/>
                    <a:pt x="316" y="311"/>
                  </a:cubicBezTo>
                  <a:cubicBezTo>
                    <a:pt x="304" y="325"/>
                    <a:pt x="290" y="339"/>
                    <a:pt x="275" y="354"/>
                  </a:cubicBezTo>
                  <a:cubicBezTo>
                    <a:pt x="260" y="369"/>
                    <a:pt x="244" y="385"/>
                    <a:pt x="227" y="402"/>
                  </a:cubicBezTo>
                  <a:cubicBezTo>
                    <a:pt x="211" y="418"/>
                    <a:pt x="195" y="435"/>
                    <a:pt x="179" y="451"/>
                  </a:cubicBezTo>
                  <a:cubicBezTo>
                    <a:pt x="164" y="467"/>
                    <a:pt x="149" y="483"/>
                    <a:pt x="136" y="498"/>
                  </a:cubicBezTo>
                  <a:cubicBezTo>
                    <a:pt x="123" y="513"/>
                    <a:pt x="113" y="527"/>
                    <a:pt x="104" y="540"/>
                  </a:cubicBezTo>
                  <a:lnTo>
                    <a:pt x="281" y="540"/>
                  </a:lnTo>
                  <a:cubicBezTo>
                    <a:pt x="296" y="540"/>
                    <a:pt x="308" y="539"/>
                    <a:pt x="316" y="538"/>
                  </a:cubicBezTo>
                  <a:cubicBezTo>
                    <a:pt x="325" y="537"/>
                    <a:pt x="333" y="535"/>
                    <a:pt x="339" y="531"/>
                  </a:cubicBezTo>
                  <a:cubicBezTo>
                    <a:pt x="345" y="527"/>
                    <a:pt x="350" y="521"/>
                    <a:pt x="354" y="514"/>
                  </a:cubicBezTo>
                  <a:cubicBezTo>
                    <a:pt x="358" y="506"/>
                    <a:pt x="363" y="495"/>
                    <a:pt x="368" y="481"/>
                  </a:cubicBezTo>
                  <a:lnTo>
                    <a:pt x="412" y="481"/>
                  </a:lnTo>
                  <a:cubicBezTo>
                    <a:pt x="411" y="504"/>
                    <a:pt x="409" y="527"/>
                    <a:pt x="408" y="549"/>
                  </a:cubicBezTo>
                  <a:cubicBezTo>
                    <a:pt x="406" y="572"/>
                    <a:pt x="405" y="595"/>
                    <a:pt x="403" y="618"/>
                  </a:cubicBezTo>
                  <a:lnTo>
                    <a:pt x="0" y="618"/>
                  </a:lnTo>
                  <a:lnTo>
                    <a:pt x="0" y="593"/>
                  </a:lnTo>
                  <a:cubicBezTo>
                    <a:pt x="7" y="576"/>
                    <a:pt x="16" y="559"/>
                    <a:pt x="26" y="542"/>
                  </a:cubicBezTo>
                  <a:cubicBezTo>
                    <a:pt x="36" y="525"/>
                    <a:pt x="48" y="509"/>
                    <a:pt x="61" y="491"/>
                  </a:cubicBezTo>
                  <a:cubicBezTo>
                    <a:pt x="73" y="474"/>
                    <a:pt x="88" y="456"/>
                    <a:pt x="104" y="438"/>
                  </a:cubicBezTo>
                  <a:cubicBezTo>
                    <a:pt x="120" y="420"/>
                    <a:pt x="138" y="401"/>
                    <a:pt x="158" y="381"/>
                  </a:cubicBezTo>
                  <a:cubicBezTo>
                    <a:pt x="188" y="351"/>
                    <a:pt x="212" y="326"/>
                    <a:pt x="231" y="305"/>
                  </a:cubicBezTo>
                  <a:cubicBezTo>
                    <a:pt x="249" y="284"/>
                    <a:pt x="264" y="265"/>
                    <a:pt x="275" y="248"/>
                  </a:cubicBezTo>
                  <a:cubicBezTo>
                    <a:pt x="286" y="232"/>
                    <a:pt x="293" y="217"/>
                    <a:pt x="297" y="203"/>
                  </a:cubicBezTo>
                  <a:cubicBezTo>
                    <a:pt x="301" y="189"/>
                    <a:pt x="303" y="174"/>
                    <a:pt x="303" y="158"/>
                  </a:cubicBezTo>
                  <a:cubicBezTo>
                    <a:pt x="303" y="142"/>
                    <a:pt x="301" y="127"/>
                    <a:pt x="296" y="113"/>
                  </a:cubicBezTo>
                  <a:cubicBezTo>
                    <a:pt x="292" y="99"/>
                    <a:pt x="285" y="88"/>
                    <a:pt x="276" y="78"/>
                  </a:cubicBezTo>
                  <a:cubicBezTo>
                    <a:pt x="268" y="69"/>
                    <a:pt x="257" y="61"/>
                    <a:pt x="244" y="56"/>
                  </a:cubicBezTo>
                  <a:cubicBezTo>
                    <a:pt x="231" y="50"/>
                    <a:pt x="215" y="48"/>
                    <a:pt x="198" y="48"/>
                  </a:cubicBezTo>
                  <a:cubicBezTo>
                    <a:pt x="169" y="48"/>
                    <a:pt x="144" y="56"/>
                    <a:pt x="124" y="72"/>
                  </a:cubicBezTo>
                  <a:cubicBezTo>
                    <a:pt x="104" y="88"/>
                    <a:pt x="88" y="111"/>
                    <a:pt x="77" y="142"/>
                  </a:cubicBezTo>
                  <a:lnTo>
                    <a:pt x="15" y="142"/>
                  </a:lnTo>
                  <a:lnTo>
                    <a:pt x="15" y="49"/>
                  </a:lnTo>
                  <a:cubicBezTo>
                    <a:pt x="55" y="32"/>
                    <a:pt x="93" y="20"/>
                    <a:pt x="127" y="12"/>
                  </a:cubicBezTo>
                  <a:cubicBezTo>
                    <a:pt x="161" y="4"/>
                    <a:pt x="192" y="0"/>
                    <a:pt x="21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74" name="Freeform 168">
              <a:extLst>
                <a:ext uri="{FF2B5EF4-FFF2-40B4-BE49-F238E27FC236}">
                  <a16:creationId xmlns:a16="http://schemas.microsoft.com/office/drawing/2014/main" id="{C0C58E97-99E2-F1E5-C6FB-96DC10275705}"/>
                </a:ext>
              </a:extLst>
            </p:cNvPr>
            <p:cNvSpPr>
              <a:spLocks/>
            </p:cNvSpPr>
            <p:nvPr/>
          </p:nvSpPr>
          <p:spPr bwMode="auto">
            <a:xfrm>
              <a:off x="5094288" y="5399088"/>
              <a:ext cx="136525" cy="147637"/>
            </a:xfrm>
            <a:custGeom>
              <a:avLst/>
              <a:gdLst>
                <a:gd name="T0" fmla="*/ 40 w 86"/>
                <a:gd name="T1" fmla="*/ 0 h 93"/>
                <a:gd name="T2" fmla="*/ 52 w 86"/>
                <a:gd name="T3" fmla="*/ 0 h 93"/>
                <a:gd name="T4" fmla="*/ 86 w 86"/>
                <a:gd name="T5" fmla="*/ 93 h 93"/>
                <a:gd name="T6" fmla="*/ 73 w 86"/>
                <a:gd name="T7" fmla="*/ 93 h 93"/>
                <a:gd name="T8" fmla="*/ 46 w 86"/>
                <a:gd name="T9" fmla="*/ 15 h 93"/>
                <a:gd name="T10" fmla="*/ 13 w 86"/>
                <a:gd name="T11" fmla="*/ 93 h 93"/>
                <a:gd name="T12" fmla="*/ 0 w 86"/>
                <a:gd name="T13" fmla="*/ 93 h 93"/>
                <a:gd name="T14" fmla="*/ 40 w 86"/>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40" y="0"/>
                  </a:moveTo>
                  <a:lnTo>
                    <a:pt x="52" y="0"/>
                  </a:lnTo>
                  <a:lnTo>
                    <a:pt x="86" y="93"/>
                  </a:lnTo>
                  <a:lnTo>
                    <a:pt x="73" y="93"/>
                  </a:lnTo>
                  <a:lnTo>
                    <a:pt x="46" y="15"/>
                  </a:lnTo>
                  <a:lnTo>
                    <a:pt x="13" y="93"/>
                  </a:lnTo>
                  <a:lnTo>
                    <a:pt x="0" y="93"/>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75" name="Freeform 169">
              <a:extLst>
                <a:ext uri="{FF2B5EF4-FFF2-40B4-BE49-F238E27FC236}">
                  <a16:creationId xmlns:a16="http://schemas.microsoft.com/office/drawing/2014/main" id="{30708BCC-4F0B-B60A-74B5-77EF9B98439C}"/>
                </a:ext>
              </a:extLst>
            </p:cNvPr>
            <p:cNvSpPr>
              <a:spLocks noEditPoints="1"/>
            </p:cNvSpPr>
            <p:nvPr/>
          </p:nvSpPr>
          <p:spPr bwMode="auto">
            <a:xfrm>
              <a:off x="5302250" y="5376863"/>
              <a:ext cx="1449388" cy="223837"/>
            </a:xfrm>
            <a:custGeom>
              <a:avLst/>
              <a:gdLst>
                <a:gd name="T0" fmla="*/ 4166 w 7603"/>
                <a:gd name="T1" fmla="*/ 589 h 1175"/>
                <a:gd name="T2" fmla="*/ 7178 w 7603"/>
                <a:gd name="T3" fmla="*/ 528 h 1175"/>
                <a:gd name="T4" fmla="*/ 7489 w 7603"/>
                <a:gd name="T5" fmla="*/ 450 h 1175"/>
                <a:gd name="T6" fmla="*/ 2648 w 7603"/>
                <a:gd name="T7" fmla="*/ 537 h 1175"/>
                <a:gd name="T8" fmla="*/ 6193 w 7603"/>
                <a:gd name="T9" fmla="*/ 267 h 1175"/>
                <a:gd name="T10" fmla="*/ 6556 w 7603"/>
                <a:gd name="T11" fmla="*/ 267 h 1175"/>
                <a:gd name="T12" fmla="*/ 6761 w 7603"/>
                <a:gd name="T13" fmla="*/ 267 h 1175"/>
                <a:gd name="T14" fmla="*/ 6769 w 7603"/>
                <a:gd name="T15" fmla="*/ 648 h 1175"/>
                <a:gd name="T16" fmla="*/ 6479 w 7603"/>
                <a:gd name="T17" fmla="*/ 465 h 1175"/>
                <a:gd name="T18" fmla="*/ 6079 w 7603"/>
                <a:gd name="T19" fmla="*/ 349 h 1175"/>
                <a:gd name="T20" fmla="*/ 962 w 7603"/>
                <a:gd name="T21" fmla="*/ 680 h 1175"/>
                <a:gd name="T22" fmla="*/ 1124 w 7603"/>
                <a:gd name="T23" fmla="*/ 786 h 1175"/>
                <a:gd name="T24" fmla="*/ 905 w 7603"/>
                <a:gd name="T25" fmla="*/ 451 h 1175"/>
                <a:gd name="T26" fmla="*/ 7389 w 7603"/>
                <a:gd name="T27" fmla="*/ 257 h 1175"/>
                <a:gd name="T28" fmla="*/ 7247 w 7603"/>
                <a:gd name="T29" fmla="*/ 902 h 1175"/>
                <a:gd name="T30" fmla="*/ 7389 w 7603"/>
                <a:gd name="T31" fmla="*/ 257 h 1175"/>
                <a:gd name="T32" fmla="*/ 4787 w 7603"/>
                <a:gd name="T33" fmla="*/ 440 h 1175"/>
                <a:gd name="T34" fmla="*/ 5019 w 7603"/>
                <a:gd name="T35" fmla="*/ 312 h 1175"/>
                <a:gd name="T36" fmla="*/ 4845 w 7603"/>
                <a:gd name="T37" fmla="*/ 891 h 1175"/>
                <a:gd name="T38" fmla="*/ 4475 w 7603"/>
                <a:gd name="T39" fmla="*/ 1040 h 1175"/>
                <a:gd name="T40" fmla="*/ 4665 w 7603"/>
                <a:gd name="T41" fmla="*/ 403 h 1175"/>
                <a:gd name="T42" fmla="*/ 4571 w 7603"/>
                <a:gd name="T43" fmla="*/ 284 h 1175"/>
                <a:gd name="T44" fmla="*/ 3447 w 7603"/>
                <a:gd name="T45" fmla="*/ 426 h 1175"/>
                <a:gd name="T46" fmla="*/ 3237 w 7603"/>
                <a:gd name="T47" fmla="*/ 484 h 1175"/>
                <a:gd name="T48" fmla="*/ 3415 w 7603"/>
                <a:gd name="T49" fmla="*/ 820 h 1175"/>
                <a:gd name="T50" fmla="*/ 3070 w 7603"/>
                <a:gd name="T51" fmla="*/ 724 h 1175"/>
                <a:gd name="T52" fmla="*/ 3299 w 7603"/>
                <a:gd name="T53" fmla="*/ 653 h 1175"/>
                <a:gd name="T54" fmla="*/ 3199 w 7603"/>
                <a:gd name="T55" fmla="*/ 277 h 1175"/>
                <a:gd name="T56" fmla="*/ 2479 w 7603"/>
                <a:gd name="T57" fmla="*/ 609 h 1175"/>
                <a:gd name="T58" fmla="*/ 2837 w 7603"/>
                <a:gd name="T59" fmla="*/ 761 h 1175"/>
                <a:gd name="T60" fmla="*/ 2460 w 7603"/>
                <a:gd name="T61" fmla="*/ 389 h 1175"/>
                <a:gd name="T62" fmla="*/ 1450 w 7603"/>
                <a:gd name="T63" fmla="*/ 430 h 1175"/>
                <a:gd name="T64" fmla="*/ 1825 w 7603"/>
                <a:gd name="T65" fmla="*/ 404 h 1175"/>
                <a:gd name="T66" fmla="*/ 2158 w 7603"/>
                <a:gd name="T67" fmla="*/ 505 h 1175"/>
                <a:gd name="T68" fmla="*/ 2238 w 7603"/>
                <a:gd name="T69" fmla="*/ 749 h 1175"/>
                <a:gd name="T70" fmla="*/ 2010 w 7603"/>
                <a:gd name="T71" fmla="*/ 669 h 1175"/>
                <a:gd name="T72" fmla="*/ 1942 w 7603"/>
                <a:gd name="T73" fmla="*/ 353 h 1175"/>
                <a:gd name="T74" fmla="*/ 1687 w 7603"/>
                <a:gd name="T75" fmla="*/ 559 h 1175"/>
                <a:gd name="T76" fmla="*/ 1518 w 7603"/>
                <a:gd name="T77" fmla="*/ 419 h 1175"/>
                <a:gd name="T78" fmla="*/ 1363 w 7603"/>
                <a:gd name="T79" fmla="*/ 381 h 1175"/>
                <a:gd name="T80" fmla="*/ 1285 w 7603"/>
                <a:gd name="T81" fmla="*/ 284 h 1175"/>
                <a:gd name="T82" fmla="*/ 4107 w 7603"/>
                <a:gd name="T83" fmla="*/ 387 h 1175"/>
                <a:gd name="T84" fmla="*/ 4154 w 7603"/>
                <a:gd name="T85" fmla="*/ 65 h 1175"/>
                <a:gd name="T86" fmla="*/ 1000 w 7603"/>
                <a:gd name="T87" fmla="*/ 11 h 1175"/>
                <a:gd name="T88" fmla="*/ 5833 w 7603"/>
                <a:gd name="T89" fmla="*/ 87 h 1175"/>
                <a:gd name="T90" fmla="*/ 5513 w 7603"/>
                <a:gd name="T91" fmla="*/ 773 h 1175"/>
                <a:gd name="T92" fmla="*/ 5301 w 7603"/>
                <a:gd name="T93" fmla="*/ 891 h 1175"/>
                <a:gd name="T94" fmla="*/ 5549 w 7603"/>
                <a:gd name="T95" fmla="*/ 58 h 1175"/>
                <a:gd name="T96" fmla="*/ 5281 w 7603"/>
                <a:gd name="T97" fmla="*/ 0 h 1175"/>
                <a:gd name="T98" fmla="*/ 4321 w 7603"/>
                <a:gd name="T99" fmla="*/ 330 h 1175"/>
                <a:gd name="T100" fmla="*/ 4131 w 7603"/>
                <a:gd name="T101" fmla="*/ 853 h 1175"/>
                <a:gd name="T102" fmla="*/ 3689 w 7603"/>
                <a:gd name="T103" fmla="*/ 783 h 1175"/>
                <a:gd name="T104" fmla="*/ 3779 w 7603"/>
                <a:gd name="T105" fmla="*/ 0 h 1175"/>
                <a:gd name="T106" fmla="*/ 601 w 7603"/>
                <a:gd name="T107" fmla="*/ 87 h 1175"/>
                <a:gd name="T108" fmla="*/ 281 w 7603"/>
                <a:gd name="T109" fmla="*/ 773 h 1175"/>
                <a:gd name="T110" fmla="*/ 69 w 7603"/>
                <a:gd name="T111" fmla="*/ 891 h 1175"/>
                <a:gd name="T112" fmla="*/ 317 w 7603"/>
                <a:gd name="T113" fmla="*/ 58 h 1175"/>
                <a:gd name="T114" fmla="*/ 49 w 7603"/>
                <a:gd name="T115"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03" h="1175">
                  <a:moveTo>
                    <a:pt x="3879" y="457"/>
                  </a:moveTo>
                  <a:lnTo>
                    <a:pt x="3798" y="831"/>
                  </a:lnTo>
                  <a:cubicBezTo>
                    <a:pt x="3824" y="832"/>
                    <a:pt x="3857" y="833"/>
                    <a:pt x="3896" y="833"/>
                  </a:cubicBezTo>
                  <a:cubicBezTo>
                    <a:pt x="3962" y="833"/>
                    <a:pt x="4011" y="826"/>
                    <a:pt x="4045" y="811"/>
                  </a:cubicBezTo>
                  <a:cubicBezTo>
                    <a:pt x="4078" y="796"/>
                    <a:pt x="4107" y="769"/>
                    <a:pt x="4130" y="731"/>
                  </a:cubicBezTo>
                  <a:cubicBezTo>
                    <a:pt x="4154" y="693"/>
                    <a:pt x="4166" y="645"/>
                    <a:pt x="4166" y="589"/>
                  </a:cubicBezTo>
                  <a:cubicBezTo>
                    <a:pt x="4166" y="545"/>
                    <a:pt x="4152" y="512"/>
                    <a:pt x="4123" y="490"/>
                  </a:cubicBezTo>
                  <a:cubicBezTo>
                    <a:pt x="4094" y="468"/>
                    <a:pt x="4051" y="457"/>
                    <a:pt x="3993" y="457"/>
                  </a:cubicBezTo>
                  <a:lnTo>
                    <a:pt x="3879" y="457"/>
                  </a:lnTo>
                  <a:close/>
                  <a:moveTo>
                    <a:pt x="7376" y="309"/>
                  </a:moveTo>
                  <a:cubicBezTo>
                    <a:pt x="7330" y="309"/>
                    <a:pt x="7291" y="328"/>
                    <a:pt x="7257" y="366"/>
                  </a:cubicBezTo>
                  <a:cubicBezTo>
                    <a:pt x="7224" y="403"/>
                    <a:pt x="7197" y="457"/>
                    <a:pt x="7178" y="528"/>
                  </a:cubicBezTo>
                  <a:cubicBezTo>
                    <a:pt x="7158" y="598"/>
                    <a:pt x="7149" y="659"/>
                    <a:pt x="7149" y="710"/>
                  </a:cubicBezTo>
                  <a:cubicBezTo>
                    <a:pt x="7149" y="758"/>
                    <a:pt x="7159" y="793"/>
                    <a:pt x="7178" y="816"/>
                  </a:cubicBezTo>
                  <a:cubicBezTo>
                    <a:pt x="7198" y="839"/>
                    <a:pt x="7228" y="850"/>
                    <a:pt x="7268" y="850"/>
                  </a:cubicBezTo>
                  <a:cubicBezTo>
                    <a:pt x="7311" y="850"/>
                    <a:pt x="7348" y="831"/>
                    <a:pt x="7382" y="793"/>
                  </a:cubicBezTo>
                  <a:cubicBezTo>
                    <a:pt x="7415" y="755"/>
                    <a:pt x="7441" y="701"/>
                    <a:pt x="7460" y="632"/>
                  </a:cubicBezTo>
                  <a:cubicBezTo>
                    <a:pt x="7479" y="563"/>
                    <a:pt x="7489" y="502"/>
                    <a:pt x="7489" y="450"/>
                  </a:cubicBezTo>
                  <a:cubicBezTo>
                    <a:pt x="7489" y="403"/>
                    <a:pt x="7479" y="368"/>
                    <a:pt x="7461" y="344"/>
                  </a:cubicBezTo>
                  <a:cubicBezTo>
                    <a:pt x="7443" y="321"/>
                    <a:pt x="7414" y="309"/>
                    <a:pt x="7376" y="309"/>
                  </a:cubicBezTo>
                  <a:close/>
                  <a:moveTo>
                    <a:pt x="2710" y="307"/>
                  </a:moveTo>
                  <a:cubicBezTo>
                    <a:pt x="2666" y="307"/>
                    <a:pt x="2624" y="330"/>
                    <a:pt x="2583" y="374"/>
                  </a:cubicBezTo>
                  <a:cubicBezTo>
                    <a:pt x="2543" y="418"/>
                    <a:pt x="2511" y="478"/>
                    <a:pt x="2490" y="554"/>
                  </a:cubicBezTo>
                  <a:cubicBezTo>
                    <a:pt x="2551" y="554"/>
                    <a:pt x="2604" y="548"/>
                    <a:pt x="2648" y="537"/>
                  </a:cubicBezTo>
                  <a:cubicBezTo>
                    <a:pt x="2691" y="527"/>
                    <a:pt x="2725" y="510"/>
                    <a:pt x="2749" y="487"/>
                  </a:cubicBezTo>
                  <a:cubicBezTo>
                    <a:pt x="2772" y="463"/>
                    <a:pt x="2784" y="432"/>
                    <a:pt x="2784" y="392"/>
                  </a:cubicBezTo>
                  <a:cubicBezTo>
                    <a:pt x="2784" y="366"/>
                    <a:pt x="2778" y="345"/>
                    <a:pt x="2765" y="330"/>
                  </a:cubicBezTo>
                  <a:cubicBezTo>
                    <a:pt x="2753" y="315"/>
                    <a:pt x="2735" y="307"/>
                    <a:pt x="2710" y="307"/>
                  </a:cubicBezTo>
                  <a:close/>
                  <a:moveTo>
                    <a:pt x="6022" y="267"/>
                  </a:moveTo>
                  <a:lnTo>
                    <a:pt x="6193" y="267"/>
                  </a:lnTo>
                  <a:lnTo>
                    <a:pt x="6232" y="782"/>
                  </a:lnTo>
                  <a:cubicBezTo>
                    <a:pt x="6293" y="682"/>
                    <a:pt x="6337" y="606"/>
                    <a:pt x="6365" y="553"/>
                  </a:cubicBezTo>
                  <a:cubicBezTo>
                    <a:pt x="6392" y="501"/>
                    <a:pt x="6412" y="456"/>
                    <a:pt x="6425" y="418"/>
                  </a:cubicBezTo>
                  <a:cubicBezTo>
                    <a:pt x="6438" y="380"/>
                    <a:pt x="6448" y="340"/>
                    <a:pt x="6455" y="299"/>
                  </a:cubicBezTo>
                  <a:lnTo>
                    <a:pt x="6462" y="267"/>
                  </a:lnTo>
                  <a:lnTo>
                    <a:pt x="6556" y="267"/>
                  </a:lnTo>
                  <a:lnTo>
                    <a:pt x="6604" y="782"/>
                  </a:lnTo>
                  <a:cubicBezTo>
                    <a:pt x="6672" y="686"/>
                    <a:pt x="6723" y="602"/>
                    <a:pt x="6759" y="530"/>
                  </a:cubicBezTo>
                  <a:cubicBezTo>
                    <a:pt x="6794" y="458"/>
                    <a:pt x="6812" y="399"/>
                    <a:pt x="6812" y="354"/>
                  </a:cubicBezTo>
                  <a:cubicBezTo>
                    <a:pt x="6812" y="333"/>
                    <a:pt x="6807" y="319"/>
                    <a:pt x="6799" y="312"/>
                  </a:cubicBezTo>
                  <a:cubicBezTo>
                    <a:pt x="6790" y="305"/>
                    <a:pt x="6775" y="300"/>
                    <a:pt x="6754" y="299"/>
                  </a:cubicBezTo>
                  <a:lnTo>
                    <a:pt x="6761" y="267"/>
                  </a:lnTo>
                  <a:lnTo>
                    <a:pt x="6929" y="267"/>
                  </a:lnTo>
                  <a:lnTo>
                    <a:pt x="6947" y="300"/>
                  </a:lnTo>
                  <a:cubicBezTo>
                    <a:pt x="6932" y="338"/>
                    <a:pt x="6919" y="368"/>
                    <a:pt x="6910" y="389"/>
                  </a:cubicBezTo>
                  <a:cubicBezTo>
                    <a:pt x="6901" y="410"/>
                    <a:pt x="6889" y="435"/>
                    <a:pt x="6874" y="464"/>
                  </a:cubicBezTo>
                  <a:cubicBezTo>
                    <a:pt x="6860" y="494"/>
                    <a:pt x="6844" y="523"/>
                    <a:pt x="6827" y="552"/>
                  </a:cubicBezTo>
                  <a:cubicBezTo>
                    <a:pt x="6811" y="581"/>
                    <a:pt x="6791" y="613"/>
                    <a:pt x="6769" y="648"/>
                  </a:cubicBezTo>
                  <a:cubicBezTo>
                    <a:pt x="6747" y="683"/>
                    <a:pt x="6722" y="721"/>
                    <a:pt x="6694" y="762"/>
                  </a:cubicBezTo>
                  <a:cubicBezTo>
                    <a:pt x="6666" y="804"/>
                    <a:pt x="6633" y="850"/>
                    <a:pt x="6595" y="901"/>
                  </a:cubicBezTo>
                  <a:lnTo>
                    <a:pt x="6518" y="901"/>
                  </a:lnTo>
                  <a:lnTo>
                    <a:pt x="6491" y="628"/>
                  </a:lnTo>
                  <a:cubicBezTo>
                    <a:pt x="6489" y="607"/>
                    <a:pt x="6486" y="579"/>
                    <a:pt x="6484" y="545"/>
                  </a:cubicBezTo>
                  <a:cubicBezTo>
                    <a:pt x="6482" y="511"/>
                    <a:pt x="6480" y="484"/>
                    <a:pt x="6479" y="465"/>
                  </a:cubicBezTo>
                  <a:lnTo>
                    <a:pt x="6472" y="465"/>
                  </a:lnTo>
                  <a:cubicBezTo>
                    <a:pt x="6448" y="522"/>
                    <a:pt x="6416" y="587"/>
                    <a:pt x="6376" y="658"/>
                  </a:cubicBezTo>
                  <a:cubicBezTo>
                    <a:pt x="6336" y="729"/>
                    <a:pt x="6286" y="810"/>
                    <a:pt x="6226" y="901"/>
                  </a:cubicBezTo>
                  <a:lnTo>
                    <a:pt x="6139" y="901"/>
                  </a:lnTo>
                  <a:lnTo>
                    <a:pt x="6089" y="410"/>
                  </a:lnTo>
                  <a:cubicBezTo>
                    <a:pt x="6086" y="385"/>
                    <a:pt x="6083" y="364"/>
                    <a:pt x="6079" y="349"/>
                  </a:cubicBezTo>
                  <a:cubicBezTo>
                    <a:pt x="6075" y="333"/>
                    <a:pt x="6069" y="321"/>
                    <a:pt x="6060" y="313"/>
                  </a:cubicBezTo>
                  <a:cubicBezTo>
                    <a:pt x="6050" y="305"/>
                    <a:pt x="6035" y="301"/>
                    <a:pt x="6015" y="299"/>
                  </a:cubicBezTo>
                  <a:lnTo>
                    <a:pt x="6022" y="267"/>
                  </a:lnTo>
                  <a:close/>
                  <a:moveTo>
                    <a:pt x="1017" y="261"/>
                  </a:moveTo>
                  <a:lnTo>
                    <a:pt x="1056" y="261"/>
                  </a:lnTo>
                  <a:lnTo>
                    <a:pt x="962" y="680"/>
                  </a:lnTo>
                  <a:cubicBezTo>
                    <a:pt x="952" y="723"/>
                    <a:pt x="948" y="755"/>
                    <a:pt x="948" y="776"/>
                  </a:cubicBezTo>
                  <a:cubicBezTo>
                    <a:pt x="948" y="794"/>
                    <a:pt x="950" y="806"/>
                    <a:pt x="956" y="814"/>
                  </a:cubicBezTo>
                  <a:cubicBezTo>
                    <a:pt x="962" y="822"/>
                    <a:pt x="971" y="826"/>
                    <a:pt x="983" y="826"/>
                  </a:cubicBezTo>
                  <a:cubicBezTo>
                    <a:pt x="996" y="826"/>
                    <a:pt x="1010" y="821"/>
                    <a:pt x="1025" y="810"/>
                  </a:cubicBezTo>
                  <a:cubicBezTo>
                    <a:pt x="1039" y="799"/>
                    <a:pt x="1060" y="779"/>
                    <a:pt x="1087" y="749"/>
                  </a:cubicBezTo>
                  <a:lnTo>
                    <a:pt x="1124" y="786"/>
                  </a:lnTo>
                  <a:cubicBezTo>
                    <a:pt x="1082" y="830"/>
                    <a:pt x="1047" y="861"/>
                    <a:pt x="1021" y="877"/>
                  </a:cubicBezTo>
                  <a:cubicBezTo>
                    <a:pt x="994" y="893"/>
                    <a:pt x="964" y="901"/>
                    <a:pt x="931" y="901"/>
                  </a:cubicBezTo>
                  <a:cubicBezTo>
                    <a:pt x="903" y="901"/>
                    <a:pt x="880" y="891"/>
                    <a:pt x="864" y="870"/>
                  </a:cubicBezTo>
                  <a:cubicBezTo>
                    <a:pt x="847" y="849"/>
                    <a:pt x="838" y="823"/>
                    <a:pt x="838" y="791"/>
                  </a:cubicBezTo>
                  <a:cubicBezTo>
                    <a:pt x="838" y="758"/>
                    <a:pt x="844" y="716"/>
                    <a:pt x="856" y="664"/>
                  </a:cubicBezTo>
                  <a:lnTo>
                    <a:pt x="905" y="451"/>
                  </a:lnTo>
                  <a:cubicBezTo>
                    <a:pt x="915" y="407"/>
                    <a:pt x="920" y="375"/>
                    <a:pt x="920" y="353"/>
                  </a:cubicBezTo>
                  <a:cubicBezTo>
                    <a:pt x="920" y="334"/>
                    <a:pt x="916" y="320"/>
                    <a:pt x="906" y="313"/>
                  </a:cubicBezTo>
                  <a:cubicBezTo>
                    <a:pt x="897" y="306"/>
                    <a:pt x="879" y="302"/>
                    <a:pt x="851" y="302"/>
                  </a:cubicBezTo>
                  <a:lnTo>
                    <a:pt x="858" y="267"/>
                  </a:lnTo>
                  <a:lnTo>
                    <a:pt x="1017" y="261"/>
                  </a:lnTo>
                  <a:close/>
                  <a:moveTo>
                    <a:pt x="7389" y="257"/>
                  </a:moveTo>
                  <a:cubicBezTo>
                    <a:pt x="7458" y="257"/>
                    <a:pt x="7511" y="276"/>
                    <a:pt x="7548" y="314"/>
                  </a:cubicBezTo>
                  <a:cubicBezTo>
                    <a:pt x="7584" y="352"/>
                    <a:pt x="7603" y="406"/>
                    <a:pt x="7603" y="477"/>
                  </a:cubicBezTo>
                  <a:cubicBezTo>
                    <a:pt x="7603" y="527"/>
                    <a:pt x="7594" y="581"/>
                    <a:pt x="7576" y="639"/>
                  </a:cubicBezTo>
                  <a:cubicBezTo>
                    <a:pt x="7559" y="696"/>
                    <a:pt x="7535" y="745"/>
                    <a:pt x="7504" y="784"/>
                  </a:cubicBezTo>
                  <a:cubicBezTo>
                    <a:pt x="7473" y="823"/>
                    <a:pt x="7437" y="852"/>
                    <a:pt x="7394" y="872"/>
                  </a:cubicBezTo>
                  <a:cubicBezTo>
                    <a:pt x="7351" y="892"/>
                    <a:pt x="7302" y="902"/>
                    <a:pt x="7247" y="902"/>
                  </a:cubicBezTo>
                  <a:cubicBezTo>
                    <a:pt x="7180" y="902"/>
                    <a:pt x="7127" y="883"/>
                    <a:pt x="7090" y="845"/>
                  </a:cubicBezTo>
                  <a:cubicBezTo>
                    <a:pt x="7053" y="807"/>
                    <a:pt x="7034" y="753"/>
                    <a:pt x="7034" y="682"/>
                  </a:cubicBezTo>
                  <a:cubicBezTo>
                    <a:pt x="7034" y="647"/>
                    <a:pt x="7040" y="607"/>
                    <a:pt x="7050" y="561"/>
                  </a:cubicBezTo>
                  <a:cubicBezTo>
                    <a:pt x="7064" y="499"/>
                    <a:pt x="7086" y="446"/>
                    <a:pt x="7118" y="399"/>
                  </a:cubicBezTo>
                  <a:cubicBezTo>
                    <a:pt x="7150" y="353"/>
                    <a:pt x="7189" y="318"/>
                    <a:pt x="7235" y="293"/>
                  </a:cubicBezTo>
                  <a:cubicBezTo>
                    <a:pt x="7282" y="269"/>
                    <a:pt x="7333" y="257"/>
                    <a:pt x="7389" y="257"/>
                  </a:cubicBezTo>
                  <a:close/>
                  <a:moveTo>
                    <a:pt x="4658" y="257"/>
                  </a:moveTo>
                  <a:cubicBezTo>
                    <a:pt x="4676" y="257"/>
                    <a:pt x="4691" y="259"/>
                    <a:pt x="4704" y="264"/>
                  </a:cubicBezTo>
                  <a:cubicBezTo>
                    <a:pt x="4712" y="267"/>
                    <a:pt x="4721" y="273"/>
                    <a:pt x="4730" y="281"/>
                  </a:cubicBezTo>
                  <a:cubicBezTo>
                    <a:pt x="4738" y="289"/>
                    <a:pt x="4746" y="300"/>
                    <a:pt x="4753" y="315"/>
                  </a:cubicBezTo>
                  <a:cubicBezTo>
                    <a:pt x="4760" y="329"/>
                    <a:pt x="4766" y="345"/>
                    <a:pt x="4771" y="363"/>
                  </a:cubicBezTo>
                  <a:cubicBezTo>
                    <a:pt x="4776" y="381"/>
                    <a:pt x="4781" y="406"/>
                    <a:pt x="4787" y="440"/>
                  </a:cubicBezTo>
                  <a:cubicBezTo>
                    <a:pt x="4798" y="496"/>
                    <a:pt x="4808" y="555"/>
                    <a:pt x="4818" y="617"/>
                  </a:cubicBezTo>
                  <a:cubicBezTo>
                    <a:pt x="4827" y="679"/>
                    <a:pt x="4836" y="736"/>
                    <a:pt x="4843" y="790"/>
                  </a:cubicBezTo>
                  <a:cubicBezTo>
                    <a:pt x="4885" y="729"/>
                    <a:pt x="4921" y="669"/>
                    <a:pt x="4950" y="611"/>
                  </a:cubicBezTo>
                  <a:cubicBezTo>
                    <a:pt x="4979" y="553"/>
                    <a:pt x="5000" y="502"/>
                    <a:pt x="5013" y="459"/>
                  </a:cubicBezTo>
                  <a:cubicBezTo>
                    <a:pt x="5026" y="416"/>
                    <a:pt x="5032" y="381"/>
                    <a:pt x="5032" y="354"/>
                  </a:cubicBezTo>
                  <a:cubicBezTo>
                    <a:pt x="5032" y="333"/>
                    <a:pt x="5028" y="319"/>
                    <a:pt x="5019" y="312"/>
                  </a:cubicBezTo>
                  <a:cubicBezTo>
                    <a:pt x="5011" y="305"/>
                    <a:pt x="4996" y="300"/>
                    <a:pt x="4975" y="299"/>
                  </a:cubicBezTo>
                  <a:lnTo>
                    <a:pt x="4982" y="267"/>
                  </a:lnTo>
                  <a:lnTo>
                    <a:pt x="5153" y="267"/>
                  </a:lnTo>
                  <a:lnTo>
                    <a:pt x="5171" y="300"/>
                  </a:lnTo>
                  <a:cubicBezTo>
                    <a:pt x="5138" y="390"/>
                    <a:pt x="5093" y="487"/>
                    <a:pt x="5036" y="590"/>
                  </a:cubicBezTo>
                  <a:cubicBezTo>
                    <a:pt x="4981" y="691"/>
                    <a:pt x="4917" y="791"/>
                    <a:pt x="4845" y="891"/>
                  </a:cubicBezTo>
                  <a:cubicBezTo>
                    <a:pt x="4777" y="987"/>
                    <a:pt x="4719" y="1055"/>
                    <a:pt x="4674" y="1098"/>
                  </a:cubicBezTo>
                  <a:cubicBezTo>
                    <a:pt x="4642" y="1127"/>
                    <a:pt x="4611" y="1148"/>
                    <a:pt x="4582" y="1161"/>
                  </a:cubicBezTo>
                  <a:cubicBezTo>
                    <a:pt x="4558" y="1170"/>
                    <a:pt x="4533" y="1175"/>
                    <a:pt x="4507" y="1175"/>
                  </a:cubicBezTo>
                  <a:cubicBezTo>
                    <a:pt x="4498" y="1175"/>
                    <a:pt x="4487" y="1174"/>
                    <a:pt x="4475" y="1173"/>
                  </a:cubicBezTo>
                  <a:cubicBezTo>
                    <a:pt x="4463" y="1171"/>
                    <a:pt x="4454" y="1169"/>
                    <a:pt x="4447" y="1167"/>
                  </a:cubicBezTo>
                  <a:lnTo>
                    <a:pt x="4475" y="1040"/>
                  </a:lnTo>
                  <a:lnTo>
                    <a:pt x="4527" y="1040"/>
                  </a:lnTo>
                  <a:cubicBezTo>
                    <a:pt x="4527" y="1068"/>
                    <a:pt x="4536" y="1082"/>
                    <a:pt x="4556" y="1082"/>
                  </a:cubicBezTo>
                  <a:cubicBezTo>
                    <a:pt x="4581" y="1082"/>
                    <a:pt x="4610" y="1066"/>
                    <a:pt x="4644" y="1034"/>
                  </a:cubicBezTo>
                  <a:cubicBezTo>
                    <a:pt x="4677" y="1003"/>
                    <a:pt x="4717" y="955"/>
                    <a:pt x="4762" y="892"/>
                  </a:cubicBezTo>
                  <a:cubicBezTo>
                    <a:pt x="4749" y="816"/>
                    <a:pt x="4732" y="724"/>
                    <a:pt x="4710" y="617"/>
                  </a:cubicBezTo>
                  <a:cubicBezTo>
                    <a:pt x="4687" y="502"/>
                    <a:pt x="4672" y="431"/>
                    <a:pt x="4665" y="403"/>
                  </a:cubicBezTo>
                  <a:cubicBezTo>
                    <a:pt x="4655" y="370"/>
                    <a:pt x="4646" y="349"/>
                    <a:pt x="4636" y="340"/>
                  </a:cubicBezTo>
                  <a:cubicBezTo>
                    <a:pt x="4630" y="334"/>
                    <a:pt x="4622" y="332"/>
                    <a:pt x="4613" y="332"/>
                  </a:cubicBezTo>
                  <a:cubicBezTo>
                    <a:pt x="4599" y="332"/>
                    <a:pt x="4586" y="337"/>
                    <a:pt x="4574" y="349"/>
                  </a:cubicBezTo>
                  <a:cubicBezTo>
                    <a:pt x="4562" y="360"/>
                    <a:pt x="4547" y="379"/>
                    <a:pt x="4529" y="407"/>
                  </a:cubicBezTo>
                  <a:lnTo>
                    <a:pt x="4486" y="379"/>
                  </a:lnTo>
                  <a:cubicBezTo>
                    <a:pt x="4516" y="334"/>
                    <a:pt x="4545" y="303"/>
                    <a:pt x="4571" y="284"/>
                  </a:cubicBezTo>
                  <a:cubicBezTo>
                    <a:pt x="4597" y="266"/>
                    <a:pt x="4626" y="257"/>
                    <a:pt x="4658" y="257"/>
                  </a:cubicBezTo>
                  <a:close/>
                  <a:moveTo>
                    <a:pt x="3319" y="257"/>
                  </a:moveTo>
                  <a:cubicBezTo>
                    <a:pt x="3359" y="257"/>
                    <a:pt x="3396" y="259"/>
                    <a:pt x="3429" y="264"/>
                  </a:cubicBezTo>
                  <a:cubicBezTo>
                    <a:pt x="3463" y="269"/>
                    <a:pt x="3496" y="277"/>
                    <a:pt x="3529" y="289"/>
                  </a:cubicBezTo>
                  <a:lnTo>
                    <a:pt x="3499" y="426"/>
                  </a:lnTo>
                  <a:lnTo>
                    <a:pt x="3447" y="426"/>
                  </a:lnTo>
                  <a:cubicBezTo>
                    <a:pt x="3442" y="387"/>
                    <a:pt x="3429" y="357"/>
                    <a:pt x="3408" y="337"/>
                  </a:cubicBezTo>
                  <a:cubicBezTo>
                    <a:pt x="3388" y="317"/>
                    <a:pt x="3355" y="307"/>
                    <a:pt x="3311" y="307"/>
                  </a:cubicBezTo>
                  <a:cubicBezTo>
                    <a:pt x="3277" y="307"/>
                    <a:pt x="3249" y="316"/>
                    <a:pt x="3227" y="334"/>
                  </a:cubicBezTo>
                  <a:cubicBezTo>
                    <a:pt x="3206" y="351"/>
                    <a:pt x="3195" y="375"/>
                    <a:pt x="3195" y="403"/>
                  </a:cubicBezTo>
                  <a:cubicBezTo>
                    <a:pt x="3195" y="419"/>
                    <a:pt x="3198" y="433"/>
                    <a:pt x="3204" y="445"/>
                  </a:cubicBezTo>
                  <a:cubicBezTo>
                    <a:pt x="3209" y="457"/>
                    <a:pt x="3220" y="470"/>
                    <a:pt x="3237" y="484"/>
                  </a:cubicBezTo>
                  <a:cubicBezTo>
                    <a:pt x="3253" y="499"/>
                    <a:pt x="3279" y="516"/>
                    <a:pt x="3314" y="537"/>
                  </a:cubicBezTo>
                  <a:cubicBezTo>
                    <a:pt x="3341" y="554"/>
                    <a:pt x="3363" y="569"/>
                    <a:pt x="3379" y="582"/>
                  </a:cubicBezTo>
                  <a:cubicBezTo>
                    <a:pt x="3396" y="596"/>
                    <a:pt x="3409" y="610"/>
                    <a:pt x="3419" y="623"/>
                  </a:cubicBezTo>
                  <a:cubicBezTo>
                    <a:pt x="3428" y="637"/>
                    <a:pt x="3435" y="651"/>
                    <a:pt x="3439" y="666"/>
                  </a:cubicBezTo>
                  <a:cubicBezTo>
                    <a:pt x="3444" y="681"/>
                    <a:pt x="3446" y="699"/>
                    <a:pt x="3446" y="720"/>
                  </a:cubicBezTo>
                  <a:cubicBezTo>
                    <a:pt x="3446" y="759"/>
                    <a:pt x="3436" y="792"/>
                    <a:pt x="3415" y="820"/>
                  </a:cubicBezTo>
                  <a:cubicBezTo>
                    <a:pt x="3394" y="847"/>
                    <a:pt x="3366" y="868"/>
                    <a:pt x="3331" y="882"/>
                  </a:cubicBezTo>
                  <a:cubicBezTo>
                    <a:pt x="3295" y="895"/>
                    <a:pt x="3255" y="902"/>
                    <a:pt x="3210" y="902"/>
                  </a:cubicBezTo>
                  <a:cubicBezTo>
                    <a:pt x="3174" y="902"/>
                    <a:pt x="3138" y="899"/>
                    <a:pt x="3103" y="894"/>
                  </a:cubicBezTo>
                  <a:cubicBezTo>
                    <a:pt x="3069" y="888"/>
                    <a:pt x="3030" y="879"/>
                    <a:pt x="2987" y="866"/>
                  </a:cubicBezTo>
                  <a:lnTo>
                    <a:pt x="3019" y="724"/>
                  </a:lnTo>
                  <a:lnTo>
                    <a:pt x="3070" y="724"/>
                  </a:lnTo>
                  <a:cubicBezTo>
                    <a:pt x="3071" y="765"/>
                    <a:pt x="3083" y="797"/>
                    <a:pt x="3105" y="818"/>
                  </a:cubicBezTo>
                  <a:cubicBezTo>
                    <a:pt x="3127" y="840"/>
                    <a:pt x="3161" y="850"/>
                    <a:pt x="3209" y="850"/>
                  </a:cubicBezTo>
                  <a:cubicBezTo>
                    <a:pt x="3250" y="850"/>
                    <a:pt x="3282" y="841"/>
                    <a:pt x="3305" y="822"/>
                  </a:cubicBezTo>
                  <a:cubicBezTo>
                    <a:pt x="3329" y="804"/>
                    <a:pt x="3340" y="778"/>
                    <a:pt x="3340" y="744"/>
                  </a:cubicBezTo>
                  <a:cubicBezTo>
                    <a:pt x="3340" y="724"/>
                    <a:pt x="3337" y="707"/>
                    <a:pt x="3330" y="693"/>
                  </a:cubicBezTo>
                  <a:cubicBezTo>
                    <a:pt x="3324" y="679"/>
                    <a:pt x="3313" y="666"/>
                    <a:pt x="3299" y="653"/>
                  </a:cubicBezTo>
                  <a:cubicBezTo>
                    <a:pt x="3284" y="639"/>
                    <a:pt x="3260" y="623"/>
                    <a:pt x="3228" y="604"/>
                  </a:cubicBezTo>
                  <a:cubicBezTo>
                    <a:pt x="3194" y="583"/>
                    <a:pt x="3168" y="565"/>
                    <a:pt x="3149" y="548"/>
                  </a:cubicBezTo>
                  <a:cubicBezTo>
                    <a:pt x="3130" y="532"/>
                    <a:pt x="3116" y="514"/>
                    <a:pt x="3106" y="494"/>
                  </a:cubicBezTo>
                  <a:cubicBezTo>
                    <a:pt x="3097" y="475"/>
                    <a:pt x="3092" y="453"/>
                    <a:pt x="3092" y="427"/>
                  </a:cubicBezTo>
                  <a:cubicBezTo>
                    <a:pt x="3092" y="393"/>
                    <a:pt x="3101" y="363"/>
                    <a:pt x="3119" y="337"/>
                  </a:cubicBezTo>
                  <a:cubicBezTo>
                    <a:pt x="3138" y="311"/>
                    <a:pt x="3164" y="291"/>
                    <a:pt x="3199" y="277"/>
                  </a:cubicBezTo>
                  <a:cubicBezTo>
                    <a:pt x="3233" y="264"/>
                    <a:pt x="3273" y="257"/>
                    <a:pt x="3319" y="257"/>
                  </a:cubicBezTo>
                  <a:close/>
                  <a:moveTo>
                    <a:pt x="2734" y="256"/>
                  </a:moveTo>
                  <a:cubicBezTo>
                    <a:pt x="2786" y="256"/>
                    <a:pt x="2826" y="267"/>
                    <a:pt x="2852" y="288"/>
                  </a:cubicBezTo>
                  <a:cubicBezTo>
                    <a:pt x="2878" y="309"/>
                    <a:pt x="2892" y="342"/>
                    <a:pt x="2892" y="388"/>
                  </a:cubicBezTo>
                  <a:cubicBezTo>
                    <a:pt x="2892" y="462"/>
                    <a:pt x="2857" y="517"/>
                    <a:pt x="2787" y="554"/>
                  </a:cubicBezTo>
                  <a:cubicBezTo>
                    <a:pt x="2718" y="591"/>
                    <a:pt x="2615" y="609"/>
                    <a:pt x="2479" y="609"/>
                  </a:cubicBezTo>
                  <a:cubicBezTo>
                    <a:pt x="2473" y="636"/>
                    <a:pt x="2471" y="664"/>
                    <a:pt x="2471" y="694"/>
                  </a:cubicBezTo>
                  <a:cubicBezTo>
                    <a:pt x="2471" y="740"/>
                    <a:pt x="2480" y="773"/>
                    <a:pt x="2498" y="794"/>
                  </a:cubicBezTo>
                  <a:cubicBezTo>
                    <a:pt x="2515" y="814"/>
                    <a:pt x="2545" y="825"/>
                    <a:pt x="2585" y="825"/>
                  </a:cubicBezTo>
                  <a:cubicBezTo>
                    <a:pt x="2625" y="825"/>
                    <a:pt x="2661" y="816"/>
                    <a:pt x="2694" y="799"/>
                  </a:cubicBezTo>
                  <a:cubicBezTo>
                    <a:pt x="2726" y="781"/>
                    <a:pt x="2760" y="755"/>
                    <a:pt x="2796" y="718"/>
                  </a:cubicBezTo>
                  <a:lnTo>
                    <a:pt x="2837" y="761"/>
                  </a:lnTo>
                  <a:cubicBezTo>
                    <a:pt x="2795" y="807"/>
                    <a:pt x="2752" y="842"/>
                    <a:pt x="2709" y="866"/>
                  </a:cubicBezTo>
                  <a:cubicBezTo>
                    <a:pt x="2665" y="889"/>
                    <a:pt x="2615" y="901"/>
                    <a:pt x="2558" y="901"/>
                  </a:cubicBezTo>
                  <a:cubicBezTo>
                    <a:pt x="2494" y="901"/>
                    <a:pt x="2446" y="882"/>
                    <a:pt x="2411" y="843"/>
                  </a:cubicBezTo>
                  <a:cubicBezTo>
                    <a:pt x="2377" y="805"/>
                    <a:pt x="2359" y="751"/>
                    <a:pt x="2359" y="683"/>
                  </a:cubicBezTo>
                  <a:cubicBezTo>
                    <a:pt x="2359" y="636"/>
                    <a:pt x="2368" y="586"/>
                    <a:pt x="2384" y="533"/>
                  </a:cubicBezTo>
                  <a:cubicBezTo>
                    <a:pt x="2401" y="480"/>
                    <a:pt x="2426" y="432"/>
                    <a:pt x="2460" y="389"/>
                  </a:cubicBezTo>
                  <a:cubicBezTo>
                    <a:pt x="2494" y="347"/>
                    <a:pt x="2535" y="314"/>
                    <a:pt x="2582" y="291"/>
                  </a:cubicBezTo>
                  <a:cubicBezTo>
                    <a:pt x="2630" y="268"/>
                    <a:pt x="2680" y="256"/>
                    <a:pt x="2734" y="256"/>
                  </a:cubicBezTo>
                  <a:close/>
                  <a:moveTo>
                    <a:pt x="1376" y="256"/>
                  </a:moveTo>
                  <a:cubicBezTo>
                    <a:pt x="1404" y="256"/>
                    <a:pt x="1425" y="265"/>
                    <a:pt x="1441" y="283"/>
                  </a:cubicBezTo>
                  <a:cubicBezTo>
                    <a:pt x="1457" y="301"/>
                    <a:pt x="1465" y="325"/>
                    <a:pt x="1465" y="354"/>
                  </a:cubicBezTo>
                  <a:cubicBezTo>
                    <a:pt x="1465" y="378"/>
                    <a:pt x="1460" y="403"/>
                    <a:pt x="1450" y="430"/>
                  </a:cubicBezTo>
                  <a:lnTo>
                    <a:pt x="1458" y="433"/>
                  </a:lnTo>
                  <a:cubicBezTo>
                    <a:pt x="1498" y="373"/>
                    <a:pt x="1538" y="329"/>
                    <a:pt x="1577" y="300"/>
                  </a:cubicBezTo>
                  <a:cubicBezTo>
                    <a:pt x="1617" y="271"/>
                    <a:pt x="1657" y="257"/>
                    <a:pt x="1697" y="257"/>
                  </a:cubicBezTo>
                  <a:cubicBezTo>
                    <a:pt x="1739" y="257"/>
                    <a:pt x="1771" y="268"/>
                    <a:pt x="1792" y="292"/>
                  </a:cubicBezTo>
                  <a:cubicBezTo>
                    <a:pt x="1814" y="316"/>
                    <a:pt x="1825" y="350"/>
                    <a:pt x="1825" y="395"/>
                  </a:cubicBezTo>
                  <a:lnTo>
                    <a:pt x="1825" y="404"/>
                  </a:lnTo>
                  <a:cubicBezTo>
                    <a:pt x="1825" y="407"/>
                    <a:pt x="1825" y="410"/>
                    <a:pt x="1824" y="414"/>
                  </a:cubicBezTo>
                  <a:cubicBezTo>
                    <a:pt x="1862" y="361"/>
                    <a:pt x="1899" y="321"/>
                    <a:pt x="1936" y="295"/>
                  </a:cubicBezTo>
                  <a:cubicBezTo>
                    <a:pt x="1973" y="269"/>
                    <a:pt x="2012" y="257"/>
                    <a:pt x="2052" y="257"/>
                  </a:cubicBezTo>
                  <a:cubicBezTo>
                    <a:pt x="2092" y="257"/>
                    <a:pt x="2123" y="268"/>
                    <a:pt x="2145" y="291"/>
                  </a:cubicBezTo>
                  <a:cubicBezTo>
                    <a:pt x="2166" y="314"/>
                    <a:pt x="2177" y="347"/>
                    <a:pt x="2177" y="388"/>
                  </a:cubicBezTo>
                  <a:cubicBezTo>
                    <a:pt x="2177" y="416"/>
                    <a:pt x="2171" y="455"/>
                    <a:pt x="2158" y="505"/>
                  </a:cubicBezTo>
                  <a:lnTo>
                    <a:pt x="2116" y="676"/>
                  </a:lnTo>
                  <a:cubicBezTo>
                    <a:pt x="2104" y="723"/>
                    <a:pt x="2098" y="757"/>
                    <a:pt x="2098" y="776"/>
                  </a:cubicBezTo>
                  <a:cubicBezTo>
                    <a:pt x="2098" y="794"/>
                    <a:pt x="2101" y="806"/>
                    <a:pt x="2107" y="814"/>
                  </a:cubicBezTo>
                  <a:cubicBezTo>
                    <a:pt x="2113" y="822"/>
                    <a:pt x="2121" y="826"/>
                    <a:pt x="2134" y="826"/>
                  </a:cubicBezTo>
                  <a:cubicBezTo>
                    <a:pt x="2147" y="826"/>
                    <a:pt x="2161" y="821"/>
                    <a:pt x="2175" y="810"/>
                  </a:cubicBezTo>
                  <a:cubicBezTo>
                    <a:pt x="2190" y="799"/>
                    <a:pt x="2211" y="779"/>
                    <a:pt x="2238" y="749"/>
                  </a:cubicBezTo>
                  <a:lnTo>
                    <a:pt x="2275" y="786"/>
                  </a:lnTo>
                  <a:cubicBezTo>
                    <a:pt x="2238" y="825"/>
                    <a:pt x="2205" y="854"/>
                    <a:pt x="2177" y="873"/>
                  </a:cubicBezTo>
                  <a:cubicBezTo>
                    <a:pt x="2149" y="892"/>
                    <a:pt x="2118" y="901"/>
                    <a:pt x="2082" y="901"/>
                  </a:cubicBezTo>
                  <a:cubicBezTo>
                    <a:pt x="2054" y="901"/>
                    <a:pt x="2031" y="891"/>
                    <a:pt x="2014" y="871"/>
                  </a:cubicBezTo>
                  <a:cubicBezTo>
                    <a:pt x="1997" y="851"/>
                    <a:pt x="1989" y="825"/>
                    <a:pt x="1989" y="793"/>
                  </a:cubicBezTo>
                  <a:cubicBezTo>
                    <a:pt x="1989" y="765"/>
                    <a:pt x="1996" y="724"/>
                    <a:pt x="2010" y="669"/>
                  </a:cubicBezTo>
                  <a:lnTo>
                    <a:pt x="2039" y="556"/>
                  </a:lnTo>
                  <a:cubicBezTo>
                    <a:pt x="2049" y="515"/>
                    <a:pt x="2056" y="485"/>
                    <a:pt x="2060" y="465"/>
                  </a:cubicBezTo>
                  <a:cubicBezTo>
                    <a:pt x="2063" y="446"/>
                    <a:pt x="2064" y="430"/>
                    <a:pt x="2064" y="418"/>
                  </a:cubicBezTo>
                  <a:cubicBezTo>
                    <a:pt x="2064" y="388"/>
                    <a:pt x="2059" y="366"/>
                    <a:pt x="2049" y="353"/>
                  </a:cubicBezTo>
                  <a:cubicBezTo>
                    <a:pt x="2039" y="340"/>
                    <a:pt x="2023" y="333"/>
                    <a:pt x="2001" y="333"/>
                  </a:cubicBezTo>
                  <a:cubicBezTo>
                    <a:pt x="1982" y="333"/>
                    <a:pt x="1963" y="340"/>
                    <a:pt x="1942" y="353"/>
                  </a:cubicBezTo>
                  <a:cubicBezTo>
                    <a:pt x="1921" y="367"/>
                    <a:pt x="1899" y="388"/>
                    <a:pt x="1876" y="417"/>
                  </a:cubicBezTo>
                  <a:cubicBezTo>
                    <a:pt x="1853" y="446"/>
                    <a:pt x="1834" y="475"/>
                    <a:pt x="1819" y="503"/>
                  </a:cubicBezTo>
                  <a:cubicBezTo>
                    <a:pt x="1805" y="531"/>
                    <a:pt x="1793" y="565"/>
                    <a:pt x="1785" y="606"/>
                  </a:cubicBezTo>
                  <a:lnTo>
                    <a:pt x="1725" y="891"/>
                  </a:lnTo>
                  <a:lnTo>
                    <a:pt x="1612" y="891"/>
                  </a:lnTo>
                  <a:lnTo>
                    <a:pt x="1687" y="559"/>
                  </a:lnTo>
                  <a:cubicBezTo>
                    <a:pt x="1697" y="519"/>
                    <a:pt x="1703" y="489"/>
                    <a:pt x="1706" y="470"/>
                  </a:cubicBezTo>
                  <a:cubicBezTo>
                    <a:pt x="1709" y="450"/>
                    <a:pt x="1711" y="434"/>
                    <a:pt x="1711" y="420"/>
                  </a:cubicBezTo>
                  <a:cubicBezTo>
                    <a:pt x="1711" y="388"/>
                    <a:pt x="1705" y="366"/>
                    <a:pt x="1694" y="353"/>
                  </a:cubicBezTo>
                  <a:cubicBezTo>
                    <a:pt x="1683" y="340"/>
                    <a:pt x="1666" y="333"/>
                    <a:pt x="1642" y="333"/>
                  </a:cubicBezTo>
                  <a:cubicBezTo>
                    <a:pt x="1626" y="333"/>
                    <a:pt x="1607" y="340"/>
                    <a:pt x="1586" y="353"/>
                  </a:cubicBezTo>
                  <a:cubicBezTo>
                    <a:pt x="1565" y="367"/>
                    <a:pt x="1542" y="389"/>
                    <a:pt x="1518" y="419"/>
                  </a:cubicBezTo>
                  <a:cubicBezTo>
                    <a:pt x="1495" y="450"/>
                    <a:pt x="1476" y="479"/>
                    <a:pt x="1462" y="506"/>
                  </a:cubicBezTo>
                  <a:cubicBezTo>
                    <a:pt x="1449" y="534"/>
                    <a:pt x="1438" y="568"/>
                    <a:pt x="1428" y="608"/>
                  </a:cubicBezTo>
                  <a:lnTo>
                    <a:pt x="1366" y="891"/>
                  </a:lnTo>
                  <a:lnTo>
                    <a:pt x="1254" y="891"/>
                  </a:lnTo>
                  <a:lnTo>
                    <a:pt x="1349" y="477"/>
                  </a:lnTo>
                  <a:cubicBezTo>
                    <a:pt x="1358" y="435"/>
                    <a:pt x="1363" y="403"/>
                    <a:pt x="1363" y="381"/>
                  </a:cubicBezTo>
                  <a:cubicBezTo>
                    <a:pt x="1363" y="363"/>
                    <a:pt x="1360" y="350"/>
                    <a:pt x="1355" y="343"/>
                  </a:cubicBezTo>
                  <a:cubicBezTo>
                    <a:pt x="1349" y="335"/>
                    <a:pt x="1340" y="331"/>
                    <a:pt x="1328" y="331"/>
                  </a:cubicBezTo>
                  <a:cubicBezTo>
                    <a:pt x="1314" y="331"/>
                    <a:pt x="1300" y="336"/>
                    <a:pt x="1285" y="348"/>
                  </a:cubicBezTo>
                  <a:cubicBezTo>
                    <a:pt x="1270" y="359"/>
                    <a:pt x="1250" y="379"/>
                    <a:pt x="1224" y="408"/>
                  </a:cubicBezTo>
                  <a:lnTo>
                    <a:pt x="1186" y="371"/>
                  </a:lnTo>
                  <a:cubicBezTo>
                    <a:pt x="1225" y="331"/>
                    <a:pt x="1258" y="302"/>
                    <a:pt x="1285" y="284"/>
                  </a:cubicBezTo>
                  <a:cubicBezTo>
                    <a:pt x="1313" y="265"/>
                    <a:pt x="1343" y="256"/>
                    <a:pt x="1376" y="256"/>
                  </a:cubicBezTo>
                  <a:close/>
                  <a:moveTo>
                    <a:pt x="4072" y="58"/>
                  </a:moveTo>
                  <a:cubicBezTo>
                    <a:pt x="4034" y="58"/>
                    <a:pt x="3999" y="58"/>
                    <a:pt x="3966" y="60"/>
                  </a:cubicBezTo>
                  <a:lnTo>
                    <a:pt x="3892" y="399"/>
                  </a:lnTo>
                  <a:lnTo>
                    <a:pt x="3984" y="399"/>
                  </a:lnTo>
                  <a:cubicBezTo>
                    <a:pt x="4036" y="399"/>
                    <a:pt x="4076" y="395"/>
                    <a:pt x="4107" y="387"/>
                  </a:cubicBezTo>
                  <a:cubicBezTo>
                    <a:pt x="4137" y="379"/>
                    <a:pt x="4164" y="364"/>
                    <a:pt x="4187" y="343"/>
                  </a:cubicBezTo>
                  <a:cubicBezTo>
                    <a:pt x="4210" y="321"/>
                    <a:pt x="4226" y="298"/>
                    <a:pt x="4237" y="273"/>
                  </a:cubicBezTo>
                  <a:cubicBezTo>
                    <a:pt x="4247" y="247"/>
                    <a:pt x="4252" y="218"/>
                    <a:pt x="4252" y="184"/>
                  </a:cubicBezTo>
                  <a:cubicBezTo>
                    <a:pt x="4252" y="165"/>
                    <a:pt x="4249" y="148"/>
                    <a:pt x="4243" y="132"/>
                  </a:cubicBezTo>
                  <a:cubicBezTo>
                    <a:pt x="4236" y="115"/>
                    <a:pt x="4225" y="101"/>
                    <a:pt x="4209" y="90"/>
                  </a:cubicBezTo>
                  <a:cubicBezTo>
                    <a:pt x="4193" y="78"/>
                    <a:pt x="4175" y="70"/>
                    <a:pt x="4154" y="65"/>
                  </a:cubicBezTo>
                  <a:cubicBezTo>
                    <a:pt x="4134" y="60"/>
                    <a:pt x="4106" y="58"/>
                    <a:pt x="4072" y="58"/>
                  </a:cubicBezTo>
                  <a:close/>
                  <a:moveTo>
                    <a:pt x="1000" y="11"/>
                  </a:moveTo>
                  <a:lnTo>
                    <a:pt x="1115" y="11"/>
                  </a:lnTo>
                  <a:lnTo>
                    <a:pt x="1085" y="138"/>
                  </a:lnTo>
                  <a:lnTo>
                    <a:pt x="970" y="138"/>
                  </a:lnTo>
                  <a:lnTo>
                    <a:pt x="1000" y="11"/>
                  </a:lnTo>
                  <a:close/>
                  <a:moveTo>
                    <a:pt x="5281" y="0"/>
                  </a:moveTo>
                  <a:lnTo>
                    <a:pt x="5962" y="0"/>
                  </a:lnTo>
                  <a:lnTo>
                    <a:pt x="5911" y="230"/>
                  </a:lnTo>
                  <a:lnTo>
                    <a:pt x="5849" y="230"/>
                  </a:lnTo>
                  <a:cubicBezTo>
                    <a:pt x="5849" y="188"/>
                    <a:pt x="5848" y="156"/>
                    <a:pt x="5846" y="135"/>
                  </a:cubicBezTo>
                  <a:cubicBezTo>
                    <a:pt x="5843" y="114"/>
                    <a:pt x="5839" y="98"/>
                    <a:pt x="5833" y="87"/>
                  </a:cubicBezTo>
                  <a:cubicBezTo>
                    <a:pt x="5827" y="76"/>
                    <a:pt x="5820" y="68"/>
                    <a:pt x="5811" y="64"/>
                  </a:cubicBezTo>
                  <a:cubicBezTo>
                    <a:pt x="5802" y="60"/>
                    <a:pt x="5786" y="58"/>
                    <a:pt x="5763" y="58"/>
                  </a:cubicBezTo>
                  <a:lnTo>
                    <a:pt x="5667" y="58"/>
                  </a:lnTo>
                  <a:lnTo>
                    <a:pt x="5525" y="701"/>
                  </a:lnTo>
                  <a:cubicBezTo>
                    <a:pt x="5521" y="718"/>
                    <a:pt x="5519" y="731"/>
                    <a:pt x="5517" y="741"/>
                  </a:cubicBezTo>
                  <a:cubicBezTo>
                    <a:pt x="5516" y="751"/>
                    <a:pt x="5514" y="762"/>
                    <a:pt x="5513" y="773"/>
                  </a:cubicBezTo>
                  <a:cubicBezTo>
                    <a:pt x="5512" y="784"/>
                    <a:pt x="5512" y="794"/>
                    <a:pt x="5512" y="803"/>
                  </a:cubicBezTo>
                  <a:cubicBezTo>
                    <a:pt x="5512" y="816"/>
                    <a:pt x="5514" y="827"/>
                    <a:pt x="5518" y="834"/>
                  </a:cubicBezTo>
                  <a:cubicBezTo>
                    <a:pt x="5522" y="842"/>
                    <a:pt x="5529" y="847"/>
                    <a:pt x="5538" y="851"/>
                  </a:cubicBezTo>
                  <a:cubicBezTo>
                    <a:pt x="5546" y="854"/>
                    <a:pt x="5561" y="857"/>
                    <a:pt x="5583" y="859"/>
                  </a:cubicBezTo>
                  <a:lnTo>
                    <a:pt x="5576" y="891"/>
                  </a:lnTo>
                  <a:lnTo>
                    <a:pt x="5301" y="891"/>
                  </a:lnTo>
                  <a:lnTo>
                    <a:pt x="5308" y="859"/>
                  </a:lnTo>
                  <a:cubicBezTo>
                    <a:pt x="5325" y="856"/>
                    <a:pt x="5338" y="853"/>
                    <a:pt x="5347" y="848"/>
                  </a:cubicBezTo>
                  <a:cubicBezTo>
                    <a:pt x="5355" y="844"/>
                    <a:pt x="5362" y="837"/>
                    <a:pt x="5368" y="828"/>
                  </a:cubicBezTo>
                  <a:cubicBezTo>
                    <a:pt x="5375" y="819"/>
                    <a:pt x="5381" y="805"/>
                    <a:pt x="5387" y="785"/>
                  </a:cubicBezTo>
                  <a:cubicBezTo>
                    <a:pt x="5394" y="765"/>
                    <a:pt x="5401" y="736"/>
                    <a:pt x="5410" y="696"/>
                  </a:cubicBezTo>
                  <a:lnTo>
                    <a:pt x="5549" y="58"/>
                  </a:lnTo>
                  <a:lnTo>
                    <a:pt x="5467" y="58"/>
                  </a:lnTo>
                  <a:cubicBezTo>
                    <a:pt x="5440" y="58"/>
                    <a:pt x="5418" y="62"/>
                    <a:pt x="5402" y="69"/>
                  </a:cubicBezTo>
                  <a:cubicBezTo>
                    <a:pt x="5386" y="77"/>
                    <a:pt x="5370" y="92"/>
                    <a:pt x="5354" y="113"/>
                  </a:cubicBezTo>
                  <a:cubicBezTo>
                    <a:pt x="5338" y="134"/>
                    <a:pt x="5318" y="170"/>
                    <a:pt x="5295" y="220"/>
                  </a:cubicBezTo>
                  <a:lnTo>
                    <a:pt x="5232" y="220"/>
                  </a:lnTo>
                  <a:lnTo>
                    <a:pt x="5281" y="0"/>
                  </a:lnTo>
                  <a:close/>
                  <a:moveTo>
                    <a:pt x="3779" y="0"/>
                  </a:moveTo>
                  <a:lnTo>
                    <a:pt x="4102" y="0"/>
                  </a:lnTo>
                  <a:cubicBezTo>
                    <a:pt x="4167" y="0"/>
                    <a:pt x="4219" y="7"/>
                    <a:pt x="4259" y="21"/>
                  </a:cubicBezTo>
                  <a:cubicBezTo>
                    <a:pt x="4298" y="34"/>
                    <a:pt x="4327" y="55"/>
                    <a:pt x="4345" y="81"/>
                  </a:cubicBezTo>
                  <a:cubicBezTo>
                    <a:pt x="4364" y="108"/>
                    <a:pt x="4373" y="141"/>
                    <a:pt x="4373" y="181"/>
                  </a:cubicBezTo>
                  <a:cubicBezTo>
                    <a:pt x="4373" y="238"/>
                    <a:pt x="4356" y="288"/>
                    <a:pt x="4321" y="330"/>
                  </a:cubicBezTo>
                  <a:cubicBezTo>
                    <a:pt x="4286" y="372"/>
                    <a:pt x="4234" y="405"/>
                    <a:pt x="4166" y="427"/>
                  </a:cubicBezTo>
                  <a:lnTo>
                    <a:pt x="4164" y="435"/>
                  </a:lnTo>
                  <a:cubicBezTo>
                    <a:pt x="4205" y="451"/>
                    <a:pt x="4236" y="474"/>
                    <a:pt x="4258" y="503"/>
                  </a:cubicBezTo>
                  <a:cubicBezTo>
                    <a:pt x="4279" y="533"/>
                    <a:pt x="4290" y="567"/>
                    <a:pt x="4290" y="605"/>
                  </a:cubicBezTo>
                  <a:cubicBezTo>
                    <a:pt x="4290" y="663"/>
                    <a:pt x="4277" y="712"/>
                    <a:pt x="4250" y="753"/>
                  </a:cubicBezTo>
                  <a:cubicBezTo>
                    <a:pt x="4224" y="794"/>
                    <a:pt x="4184" y="828"/>
                    <a:pt x="4131" y="853"/>
                  </a:cubicBezTo>
                  <a:cubicBezTo>
                    <a:pt x="4078" y="878"/>
                    <a:pt x="4000" y="891"/>
                    <a:pt x="3898" y="891"/>
                  </a:cubicBezTo>
                  <a:lnTo>
                    <a:pt x="3608" y="891"/>
                  </a:lnTo>
                  <a:lnTo>
                    <a:pt x="3615" y="859"/>
                  </a:lnTo>
                  <a:cubicBezTo>
                    <a:pt x="3632" y="856"/>
                    <a:pt x="3644" y="852"/>
                    <a:pt x="3652" y="846"/>
                  </a:cubicBezTo>
                  <a:cubicBezTo>
                    <a:pt x="3661" y="840"/>
                    <a:pt x="3668" y="832"/>
                    <a:pt x="3673" y="821"/>
                  </a:cubicBezTo>
                  <a:cubicBezTo>
                    <a:pt x="3679" y="811"/>
                    <a:pt x="3684" y="798"/>
                    <a:pt x="3689" y="783"/>
                  </a:cubicBezTo>
                  <a:cubicBezTo>
                    <a:pt x="3694" y="768"/>
                    <a:pt x="3701" y="739"/>
                    <a:pt x="3710" y="696"/>
                  </a:cubicBezTo>
                  <a:lnTo>
                    <a:pt x="3821" y="194"/>
                  </a:lnTo>
                  <a:cubicBezTo>
                    <a:pt x="3831" y="150"/>
                    <a:pt x="3836" y="116"/>
                    <a:pt x="3836" y="91"/>
                  </a:cubicBezTo>
                  <a:cubicBezTo>
                    <a:pt x="3836" y="70"/>
                    <a:pt x="3831" y="55"/>
                    <a:pt x="3821" y="47"/>
                  </a:cubicBezTo>
                  <a:cubicBezTo>
                    <a:pt x="3811" y="38"/>
                    <a:pt x="3794" y="33"/>
                    <a:pt x="3772" y="32"/>
                  </a:cubicBezTo>
                  <a:lnTo>
                    <a:pt x="3779" y="0"/>
                  </a:lnTo>
                  <a:close/>
                  <a:moveTo>
                    <a:pt x="49" y="0"/>
                  </a:moveTo>
                  <a:lnTo>
                    <a:pt x="730" y="0"/>
                  </a:lnTo>
                  <a:lnTo>
                    <a:pt x="679" y="230"/>
                  </a:lnTo>
                  <a:lnTo>
                    <a:pt x="617" y="230"/>
                  </a:lnTo>
                  <a:cubicBezTo>
                    <a:pt x="617" y="188"/>
                    <a:pt x="616" y="156"/>
                    <a:pt x="614" y="135"/>
                  </a:cubicBezTo>
                  <a:cubicBezTo>
                    <a:pt x="611" y="114"/>
                    <a:pt x="607" y="98"/>
                    <a:pt x="601" y="87"/>
                  </a:cubicBezTo>
                  <a:cubicBezTo>
                    <a:pt x="595" y="76"/>
                    <a:pt x="588" y="68"/>
                    <a:pt x="579" y="64"/>
                  </a:cubicBezTo>
                  <a:cubicBezTo>
                    <a:pt x="570" y="60"/>
                    <a:pt x="554" y="58"/>
                    <a:pt x="531" y="58"/>
                  </a:cubicBezTo>
                  <a:lnTo>
                    <a:pt x="435" y="58"/>
                  </a:lnTo>
                  <a:lnTo>
                    <a:pt x="293" y="701"/>
                  </a:lnTo>
                  <a:cubicBezTo>
                    <a:pt x="289" y="718"/>
                    <a:pt x="287" y="731"/>
                    <a:pt x="285" y="741"/>
                  </a:cubicBezTo>
                  <a:cubicBezTo>
                    <a:pt x="284" y="751"/>
                    <a:pt x="282" y="762"/>
                    <a:pt x="281" y="773"/>
                  </a:cubicBezTo>
                  <a:cubicBezTo>
                    <a:pt x="280" y="784"/>
                    <a:pt x="280" y="794"/>
                    <a:pt x="280" y="803"/>
                  </a:cubicBezTo>
                  <a:cubicBezTo>
                    <a:pt x="280" y="816"/>
                    <a:pt x="282" y="827"/>
                    <a:pt x="286" y="834"/>
                  </a:cubicBezTo>
                  <a:cubicBezTo>
                    <a:pt x="290" y="842"/>
                    <a:pt x="297" y="847"/>
                    <a:pt x="306" y="851"/>
                  </a:cubicBezTo>
                  <a:cubicBezTo>
                    <a:pt x="314" y="854"/>
                    <a:pt x="329" y="857"/>
                    <a:pt x="351" y="859"/>
                  </a:cubicBezTo>
                  <a:lnTo>
                    <a:pt x="344" y="891"/>
                  </a:lnTo>
                  <a:lnTo>
                    <a:pt x="69" y="891"/>
                  </a:lnTo>
                  <a:lnTo>
                    <a:pt x="76" y="859"/>
                  </a:lnTo>
                  <a:cubicBezTo>
                    <a:pt x="93" y="856"/>
                    <a:pt x="106" y="853"/>
                    <a:pt x="115" y="848"/>
                  </a:cubicBezTo>
                  <a:cubicBezTo>
                    <a:pt x="123" y="844"/>
                    <a:pt x="130" y="837"/>
                    <a:pt x="136" y="828"/>
                  </a:cubicBezTo>
                  <a:cubicBezTo>
                    <a:pt x="143" y="819"/>
                    <a:pt x="149" y="805"/>
                    <a:pt x="155" y="785"/>
                  </a:cubicBezTo>
                  <a:cubicBezTo>
                    <a:pt x="162" y="765"/>
                    <a:pt x="169" y="736"/>
                    <a:pt x="178" y="696"/>
                  </a:cubicBezTo>
                  <a:lnTo>
                    <a:pt x="317" y="58"/>
                  </a:lnTo>
                  <a:lnTo>
                    <a:pt x="235" y="58"/>
                  </a:lnTo>
                  <a:cubicBezTo>
                    <a:pt x="208" y="58"/>
                    <a:pt x="186" y="62"/>
                    <a:pt x="170" y="69"/>
                  </a:cubicBezTo>
                  <a:cubicBezTo>
                    <a:pt x="154" y="77"/>
                    <a:pt x="138" y="92"/>
                    <a:pt x="122" y="113"/>
                  </a:cubicBezTo>
                  <a:cubicBezTo>
                    <a:pt x="106" y="134"/>
                    <a:pt x="86" y="170"/>
                    <a:pt x="63" y="220"/>
                  </a:cubicBezTo>
                  <a:lnTo>
                    <a:pt x="0" y="220"/>
                  </a:lnTo>
                  <a:lnTo>
                    <a:pt x="4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76" name="Freeform 170">
              <a:extLst>
                <a:ext uri="{FF2B5EF4-FFF2-40B4-BE49-F238E27FC236}">
                  <a16:creationId xmlns:a16="http://schemas.microsoft.com/office/drawing/2014/main" id="{A85772FA-F3AF-55A8-D1AC-368DFD0AC914}"/>
                </a:ext>
              </a:extLst>
            </p:cNvPr>
            <p:cNvSpPr>
              <a:spLocks/>
            </p:cNvSpPr>
            <p:nvPr/>
          </p:nvSpPr>
          <p:spPr bwMode="auto">
            <a:xfrm>
              <a:off x="5294313" y="5641975"/>
              <a:ext cx="1476375" cy="17462"/>
            </a:xfrm>
            <a:custGeom>
              <a:avLst/>
              <a:gdLst>
                <a:gd name="T0" fmla="*/ 0 w 930"/>
                <a:gd name="T1" fmla="*/ 0 h 11"/>
                <a:gd name="T2" fmla="*/ 465 w 930"/>
                <a:gd name="T3" fmla="*/ 0 h 11"/>
                <a:gd name="T4" fmla="*/ 930 w 930"/>
                <a:gd name="T5" fmla="*/ 0 h 11"/>
                <a:gd name="T6" fmla="*/ 930 w 930"/>
                <a:gd name="T7" fmla="*/ 11 h 11"/>
                <a:gd name="T8" fmla="*/ 465 w 930"/>
                <a:gd name="T9" fmla="*/ 11 h 11"/>
                <a:gd name="T10" fmla="*/ 0 w 930"/>
                <a:gd name="T11" fmla="*/ 11 h 11"/>
                <a:gd name="T12" fmla="*/ 0 w 93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0" h="11">
                  <a:moveTo>
                    <a:pt x="0" y="0"/>
                  </a:moveTo>
                  <a:lnTo>
                    <a:pt x="465" y="0"/>
                  </a:lnTo>
                  <a:lnTo>
                    <a:pt x="930" y="0"/>
                  </a:lnTo>
                  <a:lnTo>
                    <a:pt x="930" y="11"/>
                  </a:lnTo>
                  <a:lnTo>
                    <a:pt x="465" y="11"/>
                  </a:lnTo>
                  <a:lnTo>
                    <a:pt x="0"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77" name="Freeform 171">
              <a:extLst>
                <a:ext uri="{FF2B5EF4-FFF2-40B4-BE49-F238E27FC236}">
                  <a16:creationId xmlns:a16="http://schemas.microsoft.com/office/drawing/2014/main" id="{4885ED39-983E-D589-B544-E6267D634EAA}"/>
                </a:ext>
              </a:extLst>
            </p:cNvPr>
            <p:cNvSpPr>
              <a:spLocks noEditPoints="1"/>
            </p:cNvSpPr>
            <p:nvPr/>
          </p:nvSpPr>
          <p:spPr bwMode="auto">
            <a:xfrm>
              <a:off x="6792913" y="5356225"/>
              <a:ext cx="803275" cy="234950"/>
            </a:xfrm>
            <a:custGeom>
              <a:avLst/>
              <a:gdLst>
                <a:gd name="T0" fmla="*/ 1910 w 2108"/>
                <a:gd name="T1" fmla="*/ 0 h 619"/>
                <a:gd name="T2" fmla="*/ 2057 w 2108"/>
                <a:gd name="T3" fmla="*/ 109 h 619"/>
                <a:gd name="T4" fmla="*/ 2108 w 2108"/>
                <a:gd name="T5" fmla="*/ 310 h 619"/>
                <a:gd name="T6" fmla="*/ 2057 w 2108"/>
                <a:gd name="T7" fmla="*/ 511 h 619"/>
                <a:gd name="T8" fmla="*/ 1910 w 2108"/>
                <a:gd name="T9" fmla="*/ 619 h 619"/>
                <a:gd name="T10" fmla="*/ 1902 w 2108"/>
                <a:gd name="T11" fmla="*/ 594 h 619"/>
                <a:gd name="T12" fmla="*/ 2015 w 2108"/>
                <a:gd name="T13" fmla="*/ 495 h 619"/>
                <a:gd name="T14" fmla="*/ 2051 w 2108"/>
                <a:gd name="T15" fmla="*/ 307 h 619"/>
                <a:gd name="T16" fmla="*/ 2015 w 2108"/>
                <a:gd name="T17" fmla="*/ 123 h 619"/>
                <a:gd name="T18" fmla="*/ 1901 w 2108"/>
                <a:gd name="T19" fmla="*/ 25 h 619"/>
                <a:gd name="T20" fmla="*/ 1910 w 2108"/>
                <a:gd name="T21" fmla="*/ 0 h 619"/>
                <a:gd name="T22" fmla="*/ 197 w 2108"/>
                <a:gd name="T23" fmla="*/ 0 h 619"/>
                <a:gd name="T24" fmla="*/ 206 w 2108"/>
                <a:gd name="T25" fmla="*/ 25 h 619"/>
                <a:gd name="T26" fmla="*/ 93 w 2108"/>
                <a:gd name="T27" fmla="*/ 123 h 619"/>
                <a:gd name="T28" fmla="*/ 56 w 2108"/>
                <a:gd name="T29" fmla="*/ 307 h 619"/>
                <a:gd name="T30" fmla="*/ 93 w 2108"/>
                <a:gd name="T31" fmla="*/ 495 h 619"/>
                <a:gd name="T32" fmla="*/ 205 w 2108"/>
                <a:gd name="T33" fmla="*/ 594 h 619"/>
                <a:gd name="T34" fmla="*/ 197 w 2108"/>
                <a:gd name="T35" fmla="*/ 619 h 619"/>
                <a:gd name="T36" fmla="*/ 51 w 2108"/>
                <a:gd name="T37" fmla="*/ 511 h 619"/>
                <a:gd name="T38" fmla="*/ 0 w 2108"/>
                <a:gd name="T39" fmla="*/ 310 h 619"/>
                <a:gd name="T40" fmla="*/ 51 w 2108"/>
                <a:gd name="T41" fmla="*/ 109 h 619"/>
                <a:gd name="T42" fmla="*/ 197 w 2108"/>
                <a:gd name="T43"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08" h="619">
                  <a:moveTo>
                    <a:pt x="1910" y="0"/>
                  </a:moveTo>
                  <a:cubicBezTo>
                    <a:pt x="1974" y="17"/>
                    <a:pt x="2023" y="53"/>
                    <a:pt x="2057" y="109"/>
                  </a:cubicBezTo>
                  <a:cubicBezTo>
                    <a:pt x="2091" y="164"/>
                    <a:pt x="2108" y="231"/>
                    <a:pt x="2108" y="310"/>
                  </a:cubicBezTo>
                  <a:cubicBezTo>
                    <a:pt x="2108" y="388"/>
                    <a:pt x="2091" y="456"/>
                    <a:pt x="2057" y="511"/>
                  </a:cubicBezTo>
                  <a:cubicBezTo>
                    <a:pt x="2023" y="566"/>
                    <a:pt x="1974" y="602"/>
                    <a:pt x="1910" y="619"/>
                  </a:cubicBezTo>
                  <a:lnTo>
                    <a:pt x="1902" y="594"/>
                  </a:lnTo>
                  <a:cubicBezTo>
                    <a:pt x="1953" y="577"/>
                    <a:pt x="1990" y="544"/>
                    <a:pt x="2015" y="495"/>
                  </a:cubicBezTo>
                  <a:cubicBezTo>
                    <a:pt x="2039" y="445"/>
                    <a:pt x="2051" y="383"/>
                    <a:pt x="2051" y="307"/>
                  </a:cubicBezTo>
                  <a:cubicBezTo>
                    <a:pt x="2051" y="233"/>
                    <a:pt x="2039" y="172"/>
                    <a:pt x="2015" y="123"/>
                  </a:cubicBezTo>
                  <a:cubicBezTo>
                    <a:pt x="1990" y="75"/>
                    <a:pt x="1953" y="42"/>
                    <a:pt x="1901" y="25"/>
                  </a:cubicBezTo>
                  <a:lnTo>
                    <a:pt x="1910" y="0"/>
                  </a:lnTo>
                  <a:close/>
                  <a:moveTo>
                    <a:pt x="197" y="0"/>
                  </a:moveTo>
                  <a:lnTo>
                    <a:pt x="206" y="25"/>
                  </a:lnTo>
                  <a:cubicBezTo>
                    <a:pt x="155" y="42"/>
                    <a:pt x="117" y="75"/>
                    <a:pt x="93" y="123"/>
                  </a:cubicBezTo>
                  <a:cubicBezTo>
                    <a:pt x="68" y="172"/>
                    <a:pt x="56" y="233"/>
                    <a:pt x="56" y="307"/>
                  </a:cubicBezTo>
                  <a:cubicBezTo>
                    <a:pt x="56" y="383"/>
                    <a:pt x="68" y="445"/>
                    <a:pt x="93" y="495"/>
                  </a:cubicBezTo>
                  <a:cubicBezTo>
                    <a:pt x="117" y="544"/>
                    <a:pt x="155" y="577"/>
                    <a:pt x="205" y="594"/>
                  </a:cubicBezTo>
                  <a:lnTo>
                    <a:pt x="197" y="619"/>
                  </a:lnTo>
                  <a:cubicBezTo>
                    <a:pt x="133" y="602"/>
                    <a:pt x="85" y="566"/>
                    <a:pt x="51" y="511"/>
                  </a:cubicBezTo>
                  <a:cubicBezTo>
                    <a:pt x="17" y="456"/>
                    <a:pt x="0" y="388"/>
                    <a:pt x="0" y="310"/>
                  </a:cubicBezTo>
                  <a:cubicBezTo>
                    <a:pt x="0" y="231"/>
                    <a:pt x="17" y="164"/>
                    <a:pt x="51" y="109"/>
                  </a:cubicBezTo>
                  <a:cubicBezTo>
                    <a:pt x="85" y="53"/>
                    <a:pt x="134" y="17"/>
                    <a:pt x="197"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78" name="Freeform 172">
              <a:extLst>
                <a:ext uri="{FF2B5EF4-FFF2-40B4-BE49-F238E27FC236}">
                  <a16:creationId xmlns:a16="http://schemas.microsoft.com/office/drawing/2014/main" id="{560CF4A5-C747-A2BC-8B7A-50CA75AED369}"/>
                </a:ext>
              </a:extLst>
            </p:cNvPr>
            <p:cNvSpPr>
              <a:spLocks/>
            </p:cNvSpPr>
            <p:nvPr/>
          </p:nvSpPr>
          <p:spPr bwMode="auto">
            <a:xfrm>
              <a:off x="6873875" y="5376863"/>
              <a:ext cx="165100" cy="169862"/>
            </a:xfrm>
            <a:custGeom>
              <a:avLst/>
              <a:gdLst>
                <a:gd name="T0" fmla="*/ 99 w 433"/>
                <a:gd name="T1" fmla="*/ 0 h 446"/>
                <a:gd name="T2" fmla="*/ 231 w 433"/>
                <a:gd name="T3" fmla="*/ 0 h 446"/>
                <a:gd name="T4" fmla="*/ 227 w 433"/>
                <a:gd name="T5" fmla="*/ 16 h 446"/>
                <a:gd name="T6" fmla="*/ 205 w 433"/>
                <a:gd name="T7" fmla="*/ 26 h 446"/>
                <a:gd name="T8" fmla="*/ 196 w 433"/>
                <a:gd name="T9" fmla="*/ 47 h 446"/>
                <a:gd name="T10" fmla="*/ 207 w 433"/>
                <a:gd name="T11" fmla="*/ 100 h 446"/>
                <a:gd name="T12" fmla="*/ 234 w 433"/>
                <a:gd name="T13" fmla="*/ 179 h 446"/>
                <a:gd name="T14" fmla="*/ 294 w 433"/>
                <a:gd name="T15" fmla="*/ 102 h 446"/>
                <a:gd name="T16" fmla="*/ 316 w 433"/>
                <a:gd name="T17" fmla="*/ 74 h 446"/>
                <a:gd name="T18" fmla="*/ 328 w 433"/>
                <a:gd name="T19" fmla="*/ 54 h 446"/>
                <a:gd name="T20" fmla="*/ 331 w 433"/>
                <a:gd name="T21" fmla="*/ 38 h 446"/>
                <a:gd name="T22" fmla="*/ 326 w 433"/>
                <a:gd name="T23" fmla="*/ 23 h 446"/>
                <a:gd name="T24" fmla="*/ 308 w 433"/>
                <a:gd name="T25" fmla="*/ 16 h 446"/>
                <a:gd name="T26" fmla="*/ 311 w 433"/>
                <a:gd name="T27" fmla="*/ 0 h 446"/>
                <a:gd name="T28" fmla="*/ 433 w 433"/>
                <a:gd name="T29" fmla="*/ 0 h 446"/>
                <a:gd name="T30" fmla="*/ 429 w 433"/>
                <a:gd name="T31" fmla="*/ 16 h 446"/>
                <a:gd name="T32" fmla="*/ 411 w 433"/>
                <a:gd name="T33" fmla="*/ 26 h 446"/>
                <a:gd name="T34" fmla="*/ 391 w 433"/>
                <a:gd name="T35" fmla="*/ 45 h 446"/>
                <a:gd name="T36" fmla="*/ 346 w 433"/>
                <a:gd name="T37" fmla="*/ 97 h 446"/>
                <a:gd name="T38" fmla="*/ 249 w 433"/>
                <a:gd name="T39" fmla="*/ 213 h 446"/>
                <a:gd name="T40" fmla="*/ 297 w 433"/>
                <a:gd name="T41" fmla="*/ 345 h 446"/>
                <a:gd name="T42" fmla="*/ 314 w 433"/>
                <a:gd name="T43" fmla="*/ 391 h 446"/>
                <a:gd name="T44" fmla="*/ 326 w 433"/>
                <a:gd name="T45" fmla="*/ 415 h 446"/>
                <a:gd name="T46" fmla="*/ 335 w 433"/>
                <a:gd name="T47" fmla="*/ 423 h 446"/>
                <a:gd name="T48" fmla="*/ 351 w 433"/>
                <a:gd name="T49" fmla="*/ 430 h 446"/>
                <a:gd name="T50" fmla="*/ 347 w 433"/>
                <a:gd name="T51" fmla="*/ 446 h 446"/>
                <a:gd name="T52" fmla="*/ 216 w 433"/>
                <a:gd name="T53" fmla="*/ 446 h 446"/>
                <a:gd name="T54" fmla="*/ 219 w 433"/>
                <a:gd name="T55" fmla="*/ 430 h 446"/>
                <a:gd name="T56" fmla="*/ 242 w 433"/>
                <a:gd name="T57" fmla="*/ 419 h 446"/>
                <a:gd name="T58" fmla="*/ 250 w 433"/>
                <a:gd name="T59" fmla="*/ 399 h 446"/>
                <a:gd name="T60" fmla="*/ 242 w 433"/>
                <a:gd name="T61" fmla="*/ 356 h 446"/>
                <a:gd name="T62" fmla="*/ 208 w 433"/>
                <a:gd name="T63" fmla="*/ 256 h 446"/>
                <a:gd name="T64" fmla="*/ 134 w 433"/>
                <a:gd name="T65" fmla="*/ 349 h 446"/>
                <a:gd name="T66" fmla="*/ 110 w 433"/>
                <a:gd name="T67" fmla="*/ 383 h 446"/>
                <a:gd name="T68" fmla="*/ 102 w 433"/>
                <a:gd name="T69" fmla="*/ 406 h 446"/>
                <a:gd name="T70" fmla="*/ 108 w 433"/>
                <a:gd name="T71" fmla="*/ 424 h 446"/>
                <a:gd name="T72" fmla="*/ 125 w 433"/>
                <a:gd name="T73" fmla="*/ 430 h 446"/>
                <a:gd name="T74" fmla="*/ 122 w 433"/>
                <a:gd name="T75" fmla="*/ 446 h 446"/>
                <a:gd name="T76" fmla="*/ 0 w 433"/>
                <a:gd name="T77" fmla="*/ 446 h 446"/>
                <a:gd name="T78" fmla="*/ 4 w 433"/>
                <a:gd name="T79" fmla="*/ 430 h 446"/>
                <a:gd name="T80" fmla="*/ 22 w 433"/>
                <a:gd name="T81" fmla="*/ 420 h 446"/>
                <a:gd name="T82" fmla="*/ 43 w 433"/>
                <a:gd name="T83" fmla="*/ 399 h 446"/>
                <a:gd name="T84" fmla="*/ 90 w 433"/>
                <a:gd name="T85" fmla="*/ 345 h 446"/>
                <a:gd name="T86" fmla="*/ 193 w 433"/>
                <a:gd name="T87" fmla="*/ 222 h 446"/>
                <a:gd name="T88" fmla="*/ 145 w 433"/>
                <a:gd name="T89" fmla="*/ 88 h 446"/>
                <a:gd name="T90" fmla="*/ 126 w 433"/>
                <a:gd name="T91" fmla="*/ 42 h 446"/>
                <a:gd name="T92" fmla="*/ 112 w 433"/>
                <a:gd name="T93" fmla="*/ 23 h 446"/>
                <a:gd name="T94" fmla="*/ 95 w 433"/>
                <a:gd name="T95" fmla="*/ 16 h 446"/>
                <a:gd name="T96" fmla="*/ 99 w 433"/>
                <a:gd name="T9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3" h="446">
                  <a:moveTo>
                    <a:pt x="99" y="0"/>
                  </a:moveTo>
                  <a:lnTo>
                    <a:pt x="231" y="0"/>
                  </a:lnTo>
                  <a:lnTo>
                    <a:pt x="227" y="16"/>
                  </a:lnTo>
                  <a:cubicBezTo>
                    <a:pt x="218" y="18"/>
                    <a:pt x="210" y="21"/>
                    <a:pt x="205" y="26"/>
                  </a:cubicBezTo>
                  <a:cubicBezTo>
                    <a:pt x="199" y="31"/>
                    <a:pt x="196" y="38"/>
                    <a:pt x="196" y="47"/>
                  </a:cubicBezTo>
                  <a:cubicBezTo>
                    <a:pt x="196" y="61"/>
                    <a:pt x="200" y="79"/>
                    <a:pt x="207" y="100"/>
                  </a:cubicBezTo>
                  <a:lnTo>
                    <a:pt x="234" y="179"/>
                  </a:lnTo>
                  <a:lnTo>
                    <a:pt x="294" y="102"/>
                  </a:lnTo>
                  <a:cubicBezTo>
                    <a:pt x="304" y="91"/>
                    <a:pt x="311" y="81"/>
                    <a:pt x="316" y="74"/>
                  </a:cubicBezTo>
                  <a:cubicBezTo>
                    <a:pt x="322" y="66"/>
                    <a:pt x="325" y="59"/>
                    <a:pt x="328" y="54"/>
                  </a:cubicBezTo>
                  <a:cubicBezTo>
                    <a:pt x="330" y="48"/>
                    <a:pt x="331" y="43"/>
                    <a:pt x="331" y="38"/>
                  </a:cubicBezTo>
                  <a:cubicBezTo>
                    <a:pt x="331" y="33"/>
                    <a:pt x="329" y="28"/>
                    <a:pt x="326" y="23"/>
                  </a:cubicBezTo>
                  <a:cubicBezTo>
                    <a:pt x="322" y="19"/>
                    <a:pt x="316" y="17"/>
                    <a:pt x="308" y="16"/>
                  </a:cubicBezTo>
                  <a:lnTo>
                    <a:pt x="311" y="0"/>
                  </a:lnTo>
                  <a:lnTo>
                    <a:pt x="433" y="0"/>
                  </a:lnTo>
                  <a:lnTo>
                    <a:pt x="429" y="16"/>
                  </a:lnTo>
                  <a:cubicBezTo>
                    <a:pt x="423" y="18"/>
                    <a:pt x="417" y="21"/>
                    <a:pt x="411" y="26"/>
                  </a:cubicBezTo>
                  <a:cubicBezTo>
                    <a:pt x="405" y="30"/>
                    <a:pt x="398" y="37"/>
                    <a:pt x="391" y="45"/>
                  </a:cubicBezTo>
                  <a:cubicBezTo>
                    <a:pt x="383" y="54"/>
                    <a:pt x="368" y="71"/>
                    <a:pt x="346" y="97"/>
                  </a:cubicBezTo>
                  <a:lnTo>
                    <a:pt x="249" y="213"/>
                  </a:lnTo>
                  <a:lnTo>
                    <a:pt x="297" y="345"/>
                  </a:lnTo>
                  <a:cubicBezTo>
                    <a:pt x="304" y="365"/>
                    <a:pt x="310" y="381"/>
                    <a:pt x="314" y="391"/>
                  </a:cubicBezTo>
                  <a:cubicBezTo>
                    <a:pt x="319" y="402"/>
                    <a:pt x="323" y="410"/>
                    <a:pt x="326" y="415"/>
                  </a:cubicBezTo>
                  <a:cubicBezTo>
                    <a:pt x="329" y="418"/>
                    <a:pt x="332" y="421"/>
                    <a:pt x="335" y="423"/>
                  </a:cubicBezTo>
                  <a:cubicBezTo>
                    <a:pt x="338" y="425"/>
                    <a:pt x="343" y="427"/>
                    <a:pt x="351" y="430"/>
                  </a:cubicBezTo>
                  <a:lnTo>
                    <a:pt x="347" y="446"/>
                  </a:lnTo>
                  <a:lnTo>
                    <a:pt x="216" y="446"/>
                  </a:lnTo>
                  <a:lnTo>
                    <a:pt x="219" y="430"/>
                  </a:lnTo>
                  <a:cubicBezTo>
                    <a:pt x="229" y="428"/>
                    <a:pt x="236" y="425"/>
                    <a:pt x="242" y="419"/>
                  </a:cubicBezTo>
                  <a:cubicBezTo>
                    <a:pt x="247" y="414"/>
                    <a:pt x="250" y="407"/>
                    <a:pt x="250" y="399"/>
                  </a:cubicBezTo>
                  <a:cubicBezTo>
                    <a:pt x="250" y="386"/>
                    <a:pt x="247" y="372"/>
                    <a:pt x="242" y="356"/>
                  </a:cubicBezTo>
                  <a:lnTo>
                    <a:pt x="208" y="256"/>
                  </a:lnTo>
                  <a:lnTo>
                    <a:pt x="134" y="349"/>
                  </a:lnTo>
                  <a:cubicBezTo>
                    <a:pt x="123" y="363"/>
                    <a:pt x="115" y="375"/>
                    <a:pt x="110" y="383"/>
                  </a:cubicBezTo>
                  <a:cubicBezTo>
                    <a:pt x="105" y="392"/>
                    <a:pt x="102" y="400"/>
                    <a:pt x="102" y="406"/>
                  </a:cubicBezTo>
                  <a:cubicBezTo>
                    <a:pt x="102" y="415"/>
                    <a:pt x="104" y="420"/>
                    <a:pt x="108" y="424"/>
                  </a:cubicBezTo>
                  <a:cubicBezTo>
                    <a:pt x="112" y="427"/>
                    <a:pt x="118" y="429"/>
                    <a:pt x="125" y="430"/>
                  </a:cubicBezTo>
                  <a:lnTo>
                    <a:pt x="122" y="446"/>
                  </a:lnTo>
                  <a:lnTo>
                    <a:pt x="0" y="446"/>
                  </a:lnTo>
                  <a:lnTo>
                    <a:pt x="4" y="430"/>
                  </a:lnTo>
                  <a:cubicBezTo>
                    <a:pt x="10" y="427"/>
                    <a:pt x="16" y="424"/>
                    <a:pt x="22" y="420"/>
                  </a:cubicBezTo>
                  <a:cubicBezTo>
                    <a:pt x="27" y="416"/>
                    <a:pt x="35" y="409"/>
                    <a:pt x="43" y="399"/>
                  </a:cubicBezTo>
                  <a:cubicBezTo>
                    <a:pt x="52" y="389"/>
                    <a:pt x="68" y="371"/>
                    <a:pt x="90" y="345"/>
                  </a:cubicBezTo>
                  <a:lnTo>
                    <a:pt x="193" y="222"/>
                  </a:lnTo>
                  <a:lnTo>
                    <a:pt x="145" y="88"/>
                  </a:lnTo>
                  <a:cubicBezTo>
                    <a:pt x="137" y="66"/>
                    <a:pt x="130" y="50"/>
                    <a:pt x="126" y="42"/>
                  </a:cubicBezTo>
                  <a:cubicBezTo>
                    <a:pt x="121" y="33"/>
                    <a:pt x="117" y="27"/>
                    <a:pt x="112" y="23"/>
                  </a:cubicBezTo>
                  <a:cubicBezTo>
                    <a:pt x="108" y="20"/>
                    <a:pt x="102" y="18"/>
                    <a:pt x="95" y="16"/>
                  </a:cubicBezTo>
                  <a:lnTo>
                    <a:pt x="9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79" name="Freeform 173">
              <a:extLst>
                <a:ext uri="{FF2B5EF4-FFF2-40B4-BE49-F238E27FC236}">
                  <a16:creationId xmlns:a16="http://schemas.microsoft.com/office/drawing/2014/main" id="{52306581-8129-9DF5-3642-DA80401DB56D}"/>
                </a:ext>
              </a:extLst>
            </p:cNvPr>
            <p:cNvSpPr>
              <a:spLocks/>
            </p:cNvSpPr>
            <p:nvPr/>
          </p:nvSpPr>
          <p:spPr bwMode="auto">
            <a:xfrm>
              <a:off x="7040563" y="5480050"/>
              <a:ext cx="79375" cy="117475"/>
            </a:xfrm>
            <a:custGeom>
              <a:avLst/>
              <a:gdLst>
                <a:gd name="T0" fmla="*/ 109 w 206"/>
                <a:gd name="T1" fmla="*/ 0 h 309"/>
                <a:gd name="T2" fmla="*/ 152 w 206"/>
                <a:gd name="T3" fmla="*/ 6 h 309"/>
                <a:gd name="T4" fmla="*/ 180 w 206"/>
                <a:gd name="T5" fmla="*/ 21 h 309"/>
                <a:gd name="T6" fmla="*/ 196 w 206"/>
                <a:gd name="T7" fmla="*/ 44 h 309"/>
                <a:gd name="T8" fmla="*/ 201 w 206"/>
                <a:gd name="T9" fmla="*/ 72 h 309"/>
                <a:gd name="T10" fmla="*/ 200 w 206"/>
                <a:gd name="T11" fmla="*/ 90 h 309"/>
                <a:gd name="T12" fmla="*/ 195 w 206"/>
                <a:gd name="T13" fmla="*/ 105 h 309"/>
                <a:gd name="T14" fmla="*/ 187 w 206"/>
                <a:gd name="T15" fmla="*/ 121 h 309"/>
                <a:gd name="T16" fmla="*/ 173 w 206"/>
                <a:gd name="T17" fmla="*/ 138 h 309"/>
                <a:gd name="T18" fmla="*/ 158 w 206"/>
                <a:gd name="T19" fmla="*/ 155 h 309"/>
                <a:gd name="T20" fmla="*/ 137 w 206"/>
                <a:gd name="T21" fmla="*/ 177 h 309"/>
                <a:gd name="T22" fmla="*/ 113 w 206"/>
                <a:gd name="T23" fmla="*/ 201 h 309"/>
                <a:gd name="T24" fmla="*/ 89 w 206"/>
                <a:gd name="T25" fmla="*/ 225 h 309"/>
                <a:gd name="T26" fmla="*/ 68 w 206"/>
                <a:gd name="T27" fmla="*/ 249 h 309"/>
                <a:gd name="T28" fmla="*/ 52 w 206"/>
                <a:gd name="T29" fmla="*/ 270 h 309"/>
                <a:gd name="T30" fmla="*/ 140 w 206"/>
                <a:gd name="T31" fmla="*/ 270 h 309"/>
                <a:gd name="T32" fmla="*/ 158 w 206"/>
                <a:gd name="T33" fmla="*/ 269 h 309"/>
                <a:gd name="T34" fmla="*/ 169 w 206"/>
                <a:gd name="T35" fmla="*/ 265 h 309"/>
                <a:gd name="T36" fmla="*/ 177 w 206"/>
                <a:gd name="T37" fmla="*/ 256 h 309"/>
                <a:gd name="T38" fmla="*/ 184 w 206"/>
                <a:gd name="T39" fmla="*/ 240 h 309"/>
                <a:gd name="T40" fmla="*/ 206 w 206"/>
                <a:gd name="T41" fmla="*/ 240 h 309"/>
                <a:gd name="T42" fmla="*/ 204 w 206"/>
                <a:gd name="T43" fmla="*/ 274 h 309"/>
                <a:gd name="T44" fmla="*/ 201 w 206"/>
                <a:gd name="T45" fmla="*/ 309 h 309"/>
                <a:gd name="T46" fmla="*/ 0 w 206"/>
                <a:gd name="T47" fmla="*/ 309 h 309"/>
                <a:gd name="T48" fmla="*/ 0 w 206"/>
                <a:gd name="T49" fmla="*/ 296 h 309"/>
                <a:gd name="T50" fmla="*/ 13 w 206"/>
                <a:gd name="T51" fmla="*/ 271 h 309"/>
                <a:gd name="T52" fmla="*/ 30 w 206"/>
                <a:gd name="T53" fmla="*/ 245 h 309"/>
                <a:gd name="T54" fmla="*/ 52 w 206"/>
                <a:gd name="T55" fmla="*/ 219 h 309"/>
                <a:gd name="T56" fmla="*/ 79 w 206"/>
                <a:gd name="T57" fmla="*/ 190 h 309"/>
                <a:gd name="T58" fmla="*/ 115 w 206"/>
                <a:gd name="T59" fmla="*/ 152 h 309"/>
                <a:gd name="T60" fmla="*/ 137 w 206"/>
                <a:gd name="T61" fmla="*/ 124 h 309"/>
                <a:gd name="T62" fmla="*/ 148 w 206"/>
                <a:gd name="T63" fmla="*/ 101 h 309"/>
                <a:gd name="T64" fmla="*/ 151 w 206"/>
                <a:gd name="T65" fmla="*/ 79 h 309"/>
                <a:gd name="T66" fmla="*/ 148 w 206"/>
                <a:gd name="T67" fmla="*/ 56 h 309"/>
                <a:gd name="T68" fmla="*/ 138 w 206"/>
                <a:gd name="T69" fmla="*/ 39 h 309"/>
                <a:gd name="T70" fmla="*/ 122 w 206"/>
                <a:gd name="T71" fmla="*/ 28 h 309"/>
                <a:gd name="T72" fmla="*/ 99 w 206"/>
                <a:gd name="T73" fmla="*/ 24 h 309"/>
                <a:gd name="T74" fmla="*/ 62 w 206"/>
                <a:gd name="T75" fmla="*/ 36 h 309"/>
                <a:gd name="T76" fmla="*/ 38 w 206"/>
                <a:gd name="T77" fmla="*/ 71 h 309"/>
                <a:gd name="T78" fmla="*/ 7 w 206"/>
                <a:gd name="T79" fmla="*/ 71 h 309"/>
                <a:gd name="T80" fmla="*/ 7 w 206"/>
                <a:gd name="T81" fmla="*/ 24 h 309"/>
                <a:gd name="T82" fmla="*/ 63 w 206"/>
                <a:gd name="T83" fmla="*/ 6 h 309"/>
                <a:gd name="T84" fmla="*/ 109 w 206"/>
                <a:gd name="T85"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6" h="309">
                  <a:moveTo>
                    <a:pt x="109" y="0"/>
                  </a:moveTo>
                  <a:cubicBezTo>
                    <a:pt x="126" y="0"/>
                    <a:pt x="140" y="2"/>
                    <a:pt x="152" y="6"/>
                  </a:cubicBezTo>
                  <a:cubicBezTo>
                    <a:pt x="163" y="9"/>
                    <a:pt x="173" y="14"/>
                    <a:pt x="180" y="21"/>
                  </a:cubicBezTo>
                  <a:cubicBezTo>
                    <a:pt x="187" y="27"/>
                    <a:pt x="193" y="35"/>
                    <a:pt x="196" y="44"/>
                  </a:cubicBezTo>
                  <a:cubicBezTo>
                    <a:pt x="199" y="52"/>
                    <a:pt x="201" y="62"/>
                    <a:pt x="201" y="72"/>
                  </a:cubicBezTo>
                  <a:cubicBezTo>
                    <a:pt x="201" y="79"/>
                    <a:pt x="200" y="84"/>
                    <a:pt x="200" y="90"/>
                  </a:cubicBezTo>
                  <a:cubicBezTo>
                    <a:pt x="199" y="95"/>
                    <a:pt x="197" y="100"/>
                    <a:pt x="195" y="105"/>
                  </a:cubicBezTo>
                  <a:cubicBezTo>
                    <a:pt x="193" y="111"/>
                    <a:pt x="190" y="116"/>
                    <a:pt x="187" y="121"/>
                  </a:cubicBezTo>
                  <a:cubicBezTo>
                    <a:pt x="183" y="126"/>
                    <a:pt x="179" y="132"/>
                    <a:pt x="173" y="138"/>
                  </a:cubicBezTo>
                  <a:cubicBezTo>
                    <a:pt x="169" y="143"/>
                    <a:pt x="164" y="149"/>
                    <a:pt x="158" y="155"/>
                  </a:cubicBezTo>
                  <a:cubicBezTo>
                    <a:pt x="152" y="162"/>
                    <a:pt x="145" y="169"/>
                    <a:pt x="137" y="177"/>
                  </a:cubicBezTo>
                  <a:cubicBezTo>
                    <a:pt x="130" y="184"/>
                    <a:pt x="122" y="192"/>
                    <a:pt x="113" y="201"/>
                  </a:cubicBezTo>
                  <a:cubicBezTo>
                    <a:pt x="105" y="209"/>
                    <a:pt x="97" y="217"/>
                    <a:pt x="89" y="225"/>
                  </a:cubicBezTo>
                  <a:cubicBezTo>
                    <a:pt x="82" y="233"/>
                    <a:pt x="74" y="241"/>
                    <a:pt x="68" y="249"/>
                  </a:cubicBezTo>
                  <a:cubicBezTo>
                    <a:pt x="61" y="256"/>
                    <a:pt x="56" y="263"/>
                    <a:pt x="52" y="270"/>
                  </a:cubicBezTo>
                  <a:lnTo>
                    <a:pt x="140" y="270"/>
                  </a:lnTo>
                  <a:cubicBezTo>
                    <a:pt x="148" y="270"/>
                    <a:pt x="154" y="269"/>
                    <a:pt x="158" y="269"/>
                  </a:cubicBezTo>
                  <a:cubicBezTo>
                    <a:pt x="162" y="268"/>
                    <a:pt x="166" y="267"/>
                    <a:pt x="169" y="265"/>
                  </a:cubicBezTo>
                  <a:cubicBezTo>
                    <a:pt x="172" y="263"/>
                    <a:pt x="174" y="260"/>
                    <a:pt x="177" y="256"/>
                  </a:cubicBezTo>
                  <a:cubicBezTo>
                    <a:pt x="179" y="253"/>
                    <a:pt x="181" y="247"/>
                    <a:pt x="184" y="240"/>
                  </a:cubicBezTo>
                  <a:lnTo>
                    <a:pt x="206" y="240"/>
                  </a:lnTo>
                  <a:cubicBezTo>
                    <a:pt x="205" y="252"/>
                    <a:pt x="204" y="263"/>
                    <a:pt x="204" y="274"/>
                  </a:cubicBezTo>
                  <a:cubicBezTo>
                    <a:pt x="203" y="286"/>
                    <a:pt x="202" y="297"/>
                    <a:pt x="201" y="309"/>
                  </a:cubicBezTo>
                  <a:lnTo>
                    <a:pt x="0" y="309"/>
                  </a:lnTo>
                  <a:lnTo>
                    <a:pt x="0" y="296"/>
                  </a:lnTo>
                  <a:cubicBezTo>
                    <a:pt x="3" y="288"/>
                    <a:pt x="8" y="279"/>
                    <a:pt x="13" y="271"/>
                  </a:cubicBezTo>
                  <a:cubicBezTo>
                    <a:pt x="18" y="262"/>
                    <a:pt x="24" y="254"/>
                    <a:pt x="30" y="245"/>
                  </a:cubicBezTo>
                  <a:cubicBezTo>
                    <a:pt x="36" y="237"/>
                    <a:pt x="44" y="228"/>
                    <a:pt x="52" y="219"/>
                  </a:cubicBezTo>
                  <a:cubicBezTo>
                    <a:pt x="60" y="210"/>
                    <a:pt x="69" y="200"/>
                    <a:pt x="79" y="190"/>
                  </a:cubicBezTo>
                  <a:cubicBezTo>
                    <a:pt x="94" y="175"/>
                    <a:pt x="106" y="163"/>
                    <a:pt x="115" y="152"/>
                  </a:cubicBezTo>
                  <a:cubicBezTo>
                    <a:pt x="124" y="142"/>
                    <a:pt x="132" y="132"/>
                    <a:pt x="137" y="124"/>
                  </a:cubicBezTo>
                  <a:cubicBezTo>
                    <a:pt x="143" y="116"/>
                    <a:pt x="146" y="108"/>
                    <a:pt x="148" y="101"/>
                  </a:cubicBezTo>
                  <a:cubicBezTo>
                    <a:pt x="150" y="94"/>
                    <a:pt x="151" y="87"/>
                    <a:pt x="151" y="79"/>
                  </a:cubicBezTo>
                  <a:cubicBezTo>
                    <a:pt x="151" y="71"/>
                    <a:pt x="150" y="63"/>
                    <a:pt x="148" y="56"/>
                  </a:cubicBezTo>
                  <a:cubicBezTo>
                    <a:pt x="146" y="49"/>
                    <a:pt x="142" y="44"/>
                    <a:pt x="138" y="39"/>
                  </a:cubicBezTo>
                  <a:cubicBezTo>
                    <a:pt x="134" y="34"/>
                    <a:pt x="128" y="30"/>
                    <a:pt x="122" y="28"/>
                  </a:cubicBezTo>
                  <a:cubicBezTo>
                    <a:pt x="115" y="25"/>
                    <a:pt x="107" y="24"/>
                    <a:pt x="99" y="24"/>
                  </a:cubicBezTo>
                  <a:cubicBezTo>
                    <a:pt x="84" y="24"/>
                    <a:pt x="72" y="28"/>
                    <a:pt x="62" y="36"/>
                  </a:cubicBezTo>
                  <a:cubicBezTo>
                    <a:pt x="52" y="44"/>
                    <a:pt x="44" y="55"/>
                    <a:pt x="38" y="71"/>
                  </a:cubicBezTo>
                  <a:lnTo>
                    <a:pt x="7" y="71"/>
                  </a:lnTo>
                  <a:lnTo>
                    <a:pt x="7" y="24"/>
                  </a:lnTo>
                  <a:cubicBezTo>
                    <a:pt x="27" y="16"/>
                    <a:pt x="46" y="10"/>
                    <a:pt x="63" y="6"/>
                  </a:cubicBezTo>
                  <a:cubicBezTo>
                    <a:pt x="80" y="2"/>
                    <a:pt x="96" y="0"/>
                    <a:pt x="109"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80" name="Freeform 174">
              <a:extLst>
                <a:ext uri="{FF2B5EF4-FFF2-40B4-BE49-F238E27FC236}">
                  <a16:creationId xmlns:a16="http://schemas.microsoft.com/office/drawing/2014/main" id="{D44D10F2-C72B-E97F-1161-7E8B725D72B1}"/>
                </a:ext>
              </a:extLst>
            </p:cNvPr>
            <p:cNvSpPr>
              <a:spLocks/>
            </p:cNvSpPr>
            <p:nvPr/>
          </p:nvSpPr>
          <p:spPr bwMode="auto">
            <a:xfrm>
              <a:off x="7150100" y="5518150"/>
              <a:ext cx="36513" cy="61912"/>
            </a:xfrm>
            <a:custGeom>
              <a:avLst/>
              <a:gdLst>
                <a:gd name="T0" fmla="*/ 36 w 97"/>
                <a:gd name="T1" fmla="*/ 0 h 166"/>
                <a:gd name="T2" fmla="*/ 93 w 97"/>
                <a:gd name="T3" fmla="*/ 0 h 166"/>
                <a:gd name="T4" fmla="*/ 97 w 97"/>
                <a:gd name="T5" fmla="*/ 45 h 166"/>
                <a:gd name="T6" fmla="*/ 90 w 97"/>
                <a:gd name="T7" fmla="*/ 87 h 166"/>
                <a:gd name="T8" fmla="*/ 65 w 97"/>
                <a:gd name="T9" fmla="*/ 124 h 166"/>
                <a:gd name="T10" fmla="*/ 18 w 97"/>
                <a:gd name="T11" fmla="*/ 166 h 166"/>
                <a:gd name="T12" fmla="*/ 0 w 97"/>
                <a:gd name="T13" fmla="*/ 146 h 166"/>
                <a:gd name="T14" fmla="*/ 24 w 97"/>
                <a:gd name="T15" fmla="*/ 117 h 166"/>
                <a:gd name="T16" fmla="*/ 35 w 97"/>
                <a:gd name="T17" fmla="*/ 89 h 166"/>
                <a:gd name="T18" fmla="*/ 38 w 97"/>
                <a:gd name="T19" fmla="*/ 49 h 166"/>
                <a:gd name="T20" fmla="*/ 36 w 97"/>
                <a:gd name="T2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66">
                  <a:moveTo>
                    <a:pt x="36" y="0"/>
                  </a:moveTo>
                  <a:lnTo>
                    <a:pt x="93" y="0"/>
                  </a:lnTo>
                  <a:cubicBezTo>
                    <a:pt x="96" y="15"/>
                    <a:pt x="97" y="30"/>
                    <a:pt x="97" y="45"/>
                  </a:cubicBezTo>
                  <a:cubicBezTo>
                    <a:pt x="97" y="60"/>
                    <a:pt x="95" y="74"/>
                    <a:pt x="90" y="87"/>
                  </a:cubicBezTo>
                  <a:cubicBezTo>
                    <a:pt x="84" y="99"/>
                    <a:pt x="76" y="112"/>
                    <a:pt x="65" y="124"/>
                  </a:cubicBezTo>
                  <a:cubicBezTo>
                    <a:pt x="53" y="137"/>
                    <a:pt x="38" y="151"/>
                    <a:pt x="18" y="166"/>
                  </a:cubicBezTo>
                  <a:lnTo>
                    <a:pt x="0" y="146"/>
                  </a:lnTo>
                  <a:cubicBezTo>
                    <a:pt x="11" y="135"/>
                    <a:pt x="19" y="126"/>
                    <a:pt x="24" y="117"/>
                  </a:cubicBezTo>
                  <a:cubicBezTo>
                    <a:pt x="29" y="109"/>
                    <a:pt x="33" y="100"/>
                    <a:pt x="35" y="89"/>
                  </a:cubicBezTo>
                  <a:cubicBezTo>
                    <a:pt x="37" y="78"/>
                    <a:pt x="38" y="65"/>
                    <a:pt x="38" y="49"/>
                  </a:cubicBezTo>
                  <a:cubicBezTo>
                    <a:pt x="38" y="32"/>
                    <a:pt x="37" y="16"/>
                    <a:pt x="36"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81" name="Freeform 175">
              <a:extLst>
                <a:ext uri="{FF2B5EF4-FFF2-40B4-BE49-F238E27FC236}">
                  <a16:creationId xmlns:a16="http://schemas.microsoft.com/office/drawing/2014/main" id="{8C8BA82B-362D-4DF9-6DB0-A34B8422C8DA}"/>
                </a:ext>
              </a:extLst>
            </p:cNvPr>
            <p:cNvSpPr>
              <a:spLocks/>
            </p:cNvSpPr>
            <p:nvPr/>
          </p:nvSpPr>
          <p:spPr bwMode="auto">
            <a:xfrm>
              <a:off x="7237413" y="5376863"/>
              <a:ext cx="165100" cy="169862"/>
            </a:xfrm>
            <a:custGeom>
              <a:avLst/>
              <a:gdLst>
                <a:gd name="T0" fmla="*/ 99 w 433"/>
                <a:gd name="T1" fmla="*/ 0 h 446"/>
                <a:gd name="T2" fmla="*/ 231 w 433"/>
                <a:gd name="T3" fmla="*/ 0 h 446"/>
                <a:gd name="T4" fmla="*/ 227 w 433"/>
                <a:gd name="T5" fmla="*/ 16 h 446"/>
                <a:gd name="T6" fmla="*/ 205 w 433"/>
                <a:gd name="T7" fmla="*/ 26 h 446"/>
                <a:gd name="T8" fmla="*/ 196 w 433"/>
                <a:gd name="T9" fmla="*/ 47 h 446"/>
                <a:gd name="T10" fmla="*/ 207 w 433"/>
                <a:gd name="T11" fmla="*/ 100 h 446"/>
                <a:gd name="T12" fmla="*/ 234 w 433"/>
                <a:gd name="T13" fmla="*/ 179 h 446"/>
                <a:gd name="T14" fmla="*/ 294 w 433"/>
                <a:gd name="T15" fmla="*/ 102 h 446"/>
                <a:gd name="T16" fmla="*/ 316 w 433"/>
                <a:gd name="T17" fmla="*/ 74 h 446"/>
                <a:gd name="T18" fmla="*/ 328 w 433"/>
                <a:gd name="T19" fmla="*/ 54 h 446"/>
                <a:gd name="T20" fmla="*/ 331 w 433"/>
                <a:gd name="T21" fmla="*/ 38 h 446"/>
                <a:gd name="T22" fmla="*/ 326 w 433"/>
                <a:gd name="T23" fmla="*/ 23 h 446"/>
                <a:gd name="T24" fmla="*/ 308 w 433"/>
                <a:gd name="T25" fmla="*/ 16 h 446"/>
                <a:gd name="T26" fmla="*/ 311 w 433"/>
                <a:gd name="T27" fmla="*/ 0 h 446"/>
                <a:gd name="T28" fmla="*/ 433 w 433"/>
                <a:gd name="T29" fmla="*/ 0 h 446"/>
                <a:gd name="T30" fmla="*/ 429 w 433"/>
                <a:gd name="T31" fmla="*/ 16 h 446"/>
                <a:gd name="T32" fmla="*/ 411 w 433"/>
                <a:gd name="T33" fmla="*/ 26 h 446"/>
                <a:gd name="T34" fmla="*/ 391 w 433"/>
                <a:gd name="T35" fmla="*/ 45 h 446"/>
                <a:gd name="T36" fmla="*/ 346 w 433"/>
                <a:gd name="T37" fmla="*/ 97 h 446"/>
                <a:gd name="T38" fmla="*/ 249 w 433"/>
                <a:gd name="T39" fmla="*/ 213 h 446"/>
                <a:gd name="T40" fmla="*/ 297 w 433"/>
                <a:gd name="T41" fmla="*/ 345 h 446"/>
                <a:gd name="T42" fmla="*/ 314 w 433"/>
                <a:gd name="T43" fmla="*/ 391 h 446"/>
                <a:gd name="T44" fmla="*/ 326 w 433"/>
                <a:gd name="T45" fmla="*/ 415 h 446"/>
                <a:gd name="T46" fmla="*/ 335 w 433"/>
                <a:gd name="T47" fmla="*/ 423 h 446"/>
                <a:gd name="T48" fmla="*/ 351 w 433"/>
                <a:gd name="T49" fmla="*/ 430 h 446"/>
                <a:gd name="T50" fmla="*/ 347 w 433"/>
                <a:gd name="T51" fmla="*/ 446 h 446"/>
                <a:gd name="T52" fmla="*/ 216 w 433"/>
                <a:gd name="T53" fmla="*/ 446 h 446"/>
                <a:gd name="T54" fmla="*/ 219 w 433"/>
                <a:gd name="T55" fmla="*/ 430 h 446"/>
                <a:gd name="T56" fmla="*/ 242 w 433"/>
                <a:gd name="T57" fmla="*/ 419 h 446"/>
                <a:gd name="T58" fmla="*/ 250 w 433"/>
                <a:gd name="T59" fmla="*/ 399 h 446"/>
                <a:gd name="T60" fmla="*/ 242 w 433"/>
                <a:gd name="T61" fmla="*/ 356 h 446"/>
                <a:gd name="T62" fmla="*/ 208 w 433"/>
                <a:gd name="T63" fmla="*/ 256 h 446"/>
                <a:gd name="T64" fmla="*/ 134 w 433"/>
                <a:gd name="T65" fmla="*/ 349 h 446"/>
                <a:gd name="T66" fmla="*/ 110 w 433"/>
                <a:gd name="T67" fmla="*/ 383 h 446"/>
                <a:gd name="T68" fmla="*/ 102 w 433"/>
                <a:gd name="T69" fmla="*/ 406 h 446"/>
                <a:gd name="T70" fmla="*/ 108 w 433"/>
                <a:gd name="T71" fmla="*/ 424 h 446"/>
                <a:gd name="T72" fmla="*/ 125 w 433"/>
                <a:gd name="T73" fmla="*/ 430 h 446"/>
                <a:gd name="T74" fmla="*/ 122 w 433"/>
                <a:gd name="T75" fmla="*/ 446 h 446"/>
                <a:gd name="T76" fmla="*/ 0 w 433"/>
                <a:gd name="T77" fmla="*/ 446 h 446"/>
                <a:gd name="T78" fmla="*/ 4 w 433"/>
                <a:gd name="T79" fmla="*/ 430 h 446"/>
                <a:gd name="T80" fmla="*/ 22 w 433"/>
                <a:gd name="T81" fmla="*/ 420 h 446"/>
                <a:gd name="T82" fmla="*/ 43 w 433"/>
                <a:gd name="T83" fmla="*/ 399 h 446"/>
                <a:gd name="T84" fmla="*/ 90 w 433"/>
                <a:gd name="T85" fmla="*/ 345 h 446"/>
                <a:gd name="T86" fmla="*/ 193 w 433"/>
                <a:gd name="T87" fmla="*/ 222 h 446"/>
                <a:gd name="T88" fmla="*/ 145 w 433"/>
                <a:gd name="T89" fmla="*/ 88 h 446"/>
                <a:gd name="T90" fmla="*/ 126 w 433"/>
                <a:gd name="T91" fmla="*/ 42 h 446"/>
                <a:gd name="T92" fmla="*/ 112 w 433"/>
                <a:gd name="T93" fmla="*/ 23 h 446"/>
                <a:gd name="T94" fmla="*/ 95 w 433"/>
                <a:gd name="T95" fmla="*/ 16 h 446"/>
                <a:gd name="T96" fmla="*/ 99 w 433"/>
                <a:gd name="T9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3" h="446">
                  <a:moveTo>
                    <a:pt x="99" y="0"/>
                  </a:moveTo>
                  <a:lnTo>
                    <a:pt x="231" y="0"/>
                  </a:lnTo>
                  <a:lnTo>
                    <a:pt x="227" y="16"/>
                  </a:lnTo>
                  <a:cubicBezTo>
                    <a:pt x="218" y="18"/>
                    <a:pt x="210" y="21"/>
                    <a:pt x="205" y="26"/>
                  </a:cubicBezTo>
                  <a:cubicBezTo>
                    <a:pt x="199" y="31"/>
                    <a:pt x="196" y="38"/>
                    <a:pt x="196" y="47"/>
                  </a:cubicBezTo>
                  <a:cubicBezTo>
                    <a:pt x="196" y="61"/>
                    <a:pt x="200" y="79"/>
                    <a:pt x="207" y="100"/>
                  </a:cubicBezTo>
                  <a:lnTo>
                    <a:pt x="234" y="179"/>
                  </a:lnTo>
                  <a:lnTo>
                    <a:pt x="294" y="102"/>
                  </a:lnTo>
                  <a:cubicBezTo>
                    <a:pt x="304" y="91"/>
                    <a:pt x="311" y="81"/>
                    <a:pt x="316" y="74"/>
                  </a:cubicBezTo>
                  <a:cubicBezTo>
                    <a:pt x="322" y="66"/>
                    <a:pt x="325" y="59"/>
                    <a:pt x="328" y="54"/>
                  </a:cubicBezTo>
                  <a:cubicBezTo>
                    <a:pt x="330" y="48"/>
                    <a:pt x="331" y="43"/>
                    <a:pt x="331" y="38"/>
                  </a:cubicBezTo>
                  <a:cubicBezTo>
                    <a:pt x="331" y="33"/>
                    <a:pt x="329" y="28"/>
                    <a:pt x="326" y="23"/>
                  </a:cubicBezTo>
                  <a:cubicBezTo>
                    <a:pt x="322" y="19"/>
                    <a:pt x="316" y="17"/>
                    <a:pt x="308" y="16"/>
                  </a:cubicBezTo>
                  <a:lnTo>
                    <a:pt x="311" y="0"/>
                  </a:lnTo>
                  <a:lnTo>
                    <a:pt x="433" y="0"/>
                  </a:lnTo>
                  <a:lnTo>
                    <a:pt x="429" y="16"/>
                  </a:lnTo>
                  <a:cubicBezTo>
                    <a:pt x="423" y="18"/>
                    <a:pt x="417" y="21"/>
                    <a:pt x="411" y="26"/>
                  </a:cubicBezTo>
                  <a:cubicBezTo>
                    <a:pt x="405" y="30"/>
                    <a:pt x="398" y="37"/>
                    <a:pt x="391" y="45"/>
                  </a:cubicBezTo>
                  <a:cubicBezTo>
                    <a:pt x="383" y="54"/>
                    <a:pt x="368" y="71"/>
                    <a:pt x="346" y="97"/>
                  </a:cubicBezTo>
                  <a:lnTo>
                    <a:pt x="249" y="213"/>
                  </a:lnTo>
                  <a:lnTo>
                    <a:pt x="297" y="345"/>
                  </a:lnTo>
                  <a:cubicBezTo>
                    <a:pt x="304" y="365"/>
                    <a:pt x="310" y="381"/>
                    <a:pt x="314" y="391"/>
                  </a:cubicBezTo>
                  <a:cubicBezTo>
                    <a:pt x="319" y="402"/>
                    <a:pt x="323" y="410"/>
                    <a:pt x="326" y="415"/>
                  </a:cubicBezTo>
                  <a:cubicBezTo>
                    <a:pt x="329" y="418"/>
                    <a:pt x="332" y="421"/>
                    <a:pt x="335" y="423"/>
                  </a:cubicBezTo>
                  <a:cubicBezTo>
                    <a:pt x="338" y="425"/>
                    <a:pt x="343" y="427"/>
                    <a:pt x="351" y="430"/>
                  </a:cubicBezTo>
                  <a:lnTo>
                    <a:pt x="347" y="446"/>
                  </a:lnTo>
                  <a:lnTo>
                    <a:pt x="216" y="446"/>
                  </a:lnTo>
                  <a:lnTo>
                    <a:pt x="219" y="430"/>
                  </a:lnTo>
                  <a:cubicBezTo>
                    <a:pt x="229" y="428"/>
                    <a:pt x="236" y="425"/>
                    <a:pt x="242" y="419"/>
                  </a:cubicBezTo>
                  <a:cubicBezTo>
                    <a:pt x="247" y="414"/>
                    <a:pt x="250" y="407"/>
                    <a:pt x="250" y="399"/>
                  </a:cubicBezTo>
                  <a:cubicBezTo>
                    <a:pt x="250" y="386"/>
                    <a:pt x="247" y="372"/>
                    <a:pt x="242" y="356"/>
                  </a:cubicBezTo>
                  <a:lnTo>
                    <a:pt x="208" y="256"/>
                  </a:lnTo>
                  <a:lnTo>
                    <a:pt x="134" y="349"/>
                  </a:lnTo>
                  <a:cubicBezTo>
                    <a:pt x="123" y="363"/>
                    <a:pt x="115" y="375"/>
                    <a:pt x="110" y="383"/>
                  </a:cubicBezTo>
                  <a:cubicBezTo>
                    <a:pt x="105" y="392"/>
                    <a:pt x="102" y="400"/>
                    <a:pt x="102" y="406"/>
                  </a:cubicBezTo>
                  <a:cubicBezTo>
                    <a:pt x="102" y="415"/>
                    <a:pt x="104" y="420"/>
                    <a:pt x="108" y="424"/>
                  </a:cubicBezTo>
                  <a:cubicBezTo>
                    <a:pt x="112" y="427"/>
                    <a:pt x="118" y="429"/>
                    <a:pt x="125" y="430"/>
                  </a:cubicBezTo>
                  <a:lnTo>
                    <a:pt x="122" y="446"/>
                  </a:lnTo>
                  <a:lnTo>
                    <a:pt x="0" y="446"/>
                  </a:lnTo>
                  <a:lnTo>
                    <a:pt x="4" y="430"/>
                  </a:lnTo>
                  <a:cubicBezTo>
                    <a:pt x="10" y="427"/>
                    <a:pt x="16" y="424"/>
                    <a:pt x="22" y="420"/>
                  </a:cubicBezTo>
                  <a:cubicBezTo>
                    <a:pt x="27" y="416"/>
                    <a:pt x="35" y="409"/>
                    <a:pt x="43" y="399"/>
                  </a:cubicBezTo>
                  <a:cubicBezTo>
                    <a:pt x="52" y="389"/>
                    <a:pt x="68" y="371"/>
                    <a:pt x="90" y="345"/>
                  </a:cubicBezTo>
                  <a:lnTo>
                    <a:pt x="193" y="222"/>
                  </a:lnTo>
                  <a:lnTo>
                    <a:pt x="145" y="88"/>
                  </a:lnTo>
                  <a:cubicBezTo>
                    <a:pt x="137" y="66"/>
                    <a:pt x="130" y="50"/>
                    <a:pt x="126" y="42"/>
                  </a:cubicBezTo>
                  <a:cubicBezTo>
                    <a:pt x="121" y="33"/>
                    <a:pt x="117" y="27"/>
                    <a:pt x="112" y="23"/>
                  </a:cubicBezTo>
                  <a:cubicBezTo>
                    <a:pt x="108" y="20"/>
                    <a:pt x="102" y="18"/>
                    <a:pt x="95" y="16"/>
                  </a:cubicBezTo>
                  <a:lnTo>
                    <a:pt x="9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82" name="Freeform 176">
              <a:extLst>
                <a:ext uri="{FF2B5EF4-FFF2-40B4-BE49-F238E27FC236}">
                  <a16:creationId xmlns:a16="http://schemas.microsoft.com/office/drawing/2014/main" id="{5DEE21C4-E117-223F-3624-19C964143701}"/>
                </a:ext>
              </a:extLst>
            </p:cNvPr>
            <p:cNvSpPr>
              <a:spLocks/>
            </p:cNvSpPr>
            <p:nvPr/>
          </p:nvSpPr>
          <p:spPr bwMode="auto">
            <a:xfrm>
              <a:off x="7408863" y="5480050"/>
              <a:ext cx="76200" cy="119062"/>
            </a:xfrm>
            <a:custGeom>
              <a:avLst/>
              <a:gdLst>
                <a:gd name="T0" fmla="*/ 104 w 201"/>
                <a:gd name="T1" fmla="*/ 0 h 313"/>
                <a:gd name="T2" fmla="*/ 140 w 201"/>
                <a:gd name="T3" fmla="*/ 4 h 313"/>
                <a:gd name="T4" fmla="*/ 168 w 201"/>
                <a:gd name="T5" fmla="*/ 16 h 313"/>
                <a:gd name="T6" fmla="*/ 187 w 201"/>
                <a:gd name="T7" fmla="*/ 37 h 313"/>
                <a:gd name="T8" fmla="*/ 194 w 201"/>
                <a:gd name="T9" fmla="*/ 65 h 313"/>
                <a:gd name="T10" fmla="*/ 190 w 201"/>
                <a:gd name="T11" fmla="*/ 92 h 313"/>
                <a:gd name="T12" fmla="*/ 176 w 201"/>
                <a:gd name="T13" fmla="*/ 113 h 313"/>
                <a:gd name="T14" fmla="*/ 155 w 201"/>
                <a:gd name="T15" fmla="*/ 131 h 313"/>
                <a:gd name="T16" fmla="*/ 125 w 201"/>
                <a:gd name="T17" fmla="*/ 146 h 313"/>
                <a:gd name="T18" fmla="*/ 125 w 201"/>
                <a:gd name="T19" fmla="*/ 148 h 313"/>
                <a:gd name="T20" fmla="*/ 154 w 201"/>
                <a:gd name="T21" fmla="*/ 158 h 313"/>
                <a:gd name="T22" fmla="*/ 179 w 201"/>
                <a:gd name="T23" fmla="*/ 174 h 313"/>
                <a:gd name="T24" fmla="*/ 195 w 201"/>
                <a:gd name="T25" fmla="*/ 196 h 313"/>
                <a:gd name="T26" fmla="*/ 201 w 201"/>
                <a:gd name="T27" fmla="*/ 224 h 313"/>
                <a:gd name="T28" fmla="*/ 194 w 201"/>
                <a:gd name="T29" fmla="*/ 259 h 313"/>
                <a:gd name="T30" fmla="*/ 172 w 201"/>
                <a:gd name="T31" fmla="*/ 287 h 313"/>
                <a:gd name="T32" fmla="*/ 137 w 201"/>
                <a:gd name="T33" fmla="*/ 306 h 313"/>
                <a:gd name="T34" fmla="*/ 88 w 201"/>
                <a:gd name="T35" fmla="*/ 313 h 313"/>
                <a:gd name="T36" fmla="*/ 43 w 201"/>
                <a:gd name="T37" fmla="*/ 308 h 313"/>
                <a:gd name="T38" fmla="*/ 0 w 201"/>
                <a:gd name="T39" fmla="*/ 297 h 313"/>
                <a:gd name="T40" fmla="*/ 0 w 201"/>
                <a:gd name="T41" fmla="*/ 245 h 313"/>
                <a:gd name="T42" fmla="*/ 30 w 201"/>
                <a:gd name="T43" fmla="*/ 245 h 313"/>
                <a:gd name="T44" fmla="*/ 39 w 201"/>
                <a:gd name="T45" fmla="*/ 266 h 313"/>
                <a:gd name="T46" fmla="*/ 52 w 201"/>
                <a:gd name="T47" fmla="*/ 279 h 313"/>
                <a:gd name="T48" fmla="*/ 68 w 201"/>
                <a:gd name="T49" fmla="*/ 287 h 313"/>
                <a:gd name="T50" fmla="*/ 89 w 201"/>
                <a:gd name="T51" fmla="*/ 289 h 313"/>
                <a:gd name="T52" fmla="*/ 135 w 201"/>
                <a:gd name="T53" fmla="*/ 275 h 313"/>
                <a:gd name="T54" fmla="*/ 151 w 201"/>
                <a:gd name="T55" fmla="*/ 230 h 313"/>
                <a:gd name="T56" fmla="*/ 130 w 201"/>
                <a:gd name="T57" fmla="*/ 182 h 313"/>
                <a:gd name="T58" fmla="*/ 68 w 201"/>
                <a:gd name="T59" fmla="*/ 166 h 313"/>
                <a:gd name="T60" fmla="*/ 47 w 201"/>
                <a:gd name="T61" fmla="*/ 166 h 313"/>
                <a:gd name="T62" fmla="*/ 47 w 201"/>
                <a:gd name="T63" fmla="*/ 143 h 313"/>
                <a:gd name="T64" fmla="*/ 91 w 201"/>
                <a:gd name="T65" fmla="*/ 136 h 313"/>
                <a:gd name="T66" fmla="*/ 121 w 201"/>
                <a:gd name="T67" fmla="*/ 121 h 313"/>
                <a:gd name="T68" fmla="*/ 139 w 201"/>
                <a:gd name="T69" fmla="*/ 99 h 313"/>
                <a:gd name="T70" fmla="*/ 145 w 201"/>
                <a:gd name="T71" fmla="*/ 73 h 313"/>
                <a:gd name="T72" fmla="*/ 132 w 201"/>
                <a:gd name="T73" fmla="*/ 37 h 313"/>
                <a:gd name="T74" fmla="*/ 92 w 201"/>
                <a:gd name="T75" fmla="*/ 24 h 313"/>
                <a:gd name="T76" fmla="*/ 56 w 201"/>
                <a:gd name="T77" fmla="*/ 35 h 313"/>
                <a:gd name="T78" fmla="*/ 33 w 201"/>
                <a:gd name="T79" fmla="*/ 71 h 313"/>
                <a:gd name="T80" fmla="*/ 3 w 201"/>
                <a:gd name="T81" fmla="*/ 71 h 313"/>
                <a:gd name="T82" fmla="*/ 3 w 201"/>
                <a:gd name="T83" fmla="*/ 24 h 313"/>
                <a:gd name="T84" fmla="*/ 56 w 201"/>
                <a:gd name="T85" fmla="*/ 6 h 313"/>
                <a:gd name="T86" fmla="*/ 104 w 201"/>
                <a:gd name="T8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1" h="313">
                  <a:moveTo>
                    <a:pt x="104" y="0"/>
                  </a:moveTo>
                  <a:cubicBezTo>
                    <a:pt x="117" y="0"/>
                    <a:pt x="128" y="1"/>
                    <a:pt x="140" y="4"/>
                  </a:cubicBezTo>
                  <a:cubicBezTo>
                    <a:pt x="151" y="7"/>
                    <a:pt x="160" y="11"/>
                    <a:pt x="168" y="16"/>
                  </a:cubicBezTo>
                  <a:cubicBezTo>
                    <a:pt x="176" y="22"/>
                    <a:pt x="183" y="29"/>
                    <a:pt x="187" y="37"/>
                  </a:cubicBezTo>
                  <a:cubicBezTo>
                    <a:pt x="192" y="45"/>
                    <a:pt x="194" y="54"/>
                    <a:pt x="194" y="65"/>
                  </a:cubicBezTo>
                  <a:cubicBezTo>
                    <a:pt x="194" y="75"/>
                    <a:pt x="193" y="84"/>
                    <a:pt x="190" y="92"/>
                  </a:cubicBezTo>
                  <a:cubicBezTo>
                    <a:pt x="187" y="100"/>
                    <a:pt x="182" y="107"/>
                    <a:pt x="176" y="113"/>
                  </a:cubicBezTo>
                  <a:cubicBezTo>
                    <a:pt x="170" y="120"/>
                    <a:pt x="163" y="126"/>
                    <a:pt x="155" y="131"/>
                  </a:cubicBezTo>
                  <a:cubicBezTo>
                    <a:pt x="146" y="136"/>
                    <a:pt x="136" y="141"/>
                    <a:pt x="125" y="146"/>
                  </a:cubicBezTo>
                  <a:lnTo>
                    <a:pt x="125" y="148"/>
                  </a:lnTo>
                  <a:cubicBezTo>
                    <a:pt x="135" y="150"/>
                    <a:pt x="145" y="153"/>
                    <a:pt x="154" y="158"/>
                  </a:cubicBezTo>
                  <a:cubicBezTo>
                    <a:pt x="164" y="162"/>
                    <a:pt x="172" y="167"/>
                    <a:pt x="179" y="174"/>
                  </a:cubicBezTo>
                  <a:cubicBezTo>
                    <a:pt x="185" y="180"/>
                    <a:pt x="191" y="187"/>
                    <a:pt x="195" y="196"/>
                  </a:cubicBezTo>
                  <a:cubicBezTo>
                    <a:pt x="199" y="204"/>
                    <a:pt x="201" y="214"/>
                    <a:pt x="201" y="224"/>
                  </a:cubicBezTo>
                  <a:cubicBezTo>
                    <a:pt x="201" y="236"/>
                    <a:pt x="198" y="248"/>
                    <a:pt x="194" y="259"/>
                  </a:cubicBezTo>
                  <a:cubicBezTo>
                    <a:pt x="189" y="270"/>
                    <a:pt x="182" y="279"/>
                    <a:pt x="172" y="287"/>
                  </a:cubicBezTo>
                  <a:cubicBezTo>
                    <a:pt x="163" y="295"/>
                    <a:pt x="151" y="301"/>
                    <a:pt x="137" y="306"/>
                  </a:cubicBezTo>
                  <a:cubicBezTo>
                    <a:pt x="123" y="310"/>
                    <a:pt x="107" y="313"/>
                    <a:pt x="88" y="313"/>
                  </a:cubicBezTo>
                  <a:cubicBezTo>
                    <a:pt x="73" y="313"/>
                    <a:pt x="58" y="311"/>
                    <a:pt x="43" y="308"/>
                  </a:cubicBezTo>
                  <a:cubicBezTo>
                    <a:pt x="28" y="305"/>
                    <a:pt x="13" y="301"/>
                    <a:pt x="0" y="297"/>
                  </a:cubicBezTo>
                  <a:lnTo>
                    <a:pt x="0" y="245"/>
                  </a:lnTo>
                  <a:lnTo>
                    <a:pt x="30" y="245"/>
                  </a:lnTo>
                  <a:cubicBezTo>
                    <a:pt x="33" y="253"/>
                    <a:pt x="36" y="260"/>
                    <a:pt x="39" y="266"/>
                  </a:cubicBezTo>
                  <a:cubicBezTo>
                    <a:pt x="43" y="271"/>
                    <a:pt x="47" y="276"/>
                    <a:pt x="52" y="279"/>
                  </a:cubicBezTo>
                  <a:cubicBezTo>
                    <a:pt x="56" y="283"/>
                    <a:pt x="62" y="286"/>
                    <a:pt x="68" y="287"/>
                  </a:cubicBezTo>
                  <a:cubicBezTo>
                    <a:pt x="74" y="289"/>
                    <a:pt x="81" y="289"/>
                    <a:pt x="89" y="289"/>
                  </a:cubicBezTo>
                  <a:cubicBezTo>
                    <a:pt x="109" y="289"/>
                    <a:pt x="125" y="285"/>
                    <a:pt x="135" y="275"/>
                  </a:cubicBezTo>
                  <a:cubicBezTo>
                    <a:pt x="146" y="265"/>
                    <a:pt x="151" y="250"/>
                    <a:pt x="151" y="230"/>
                  </a:cubicBezTo>
                  <a:cubicBezTo>
                    <a:pt x="151" y="209"/>
                    <a:pt x="144" y="193"/>
                    <a:pt x="130" y="182"/>
                  </a:cubicBezTo>
                  <a:cubicBezTo>
                    <a:pt x="116" y="172"/>
                    <a:pt x="96" y="166"/>
                    <a:pt x="68" y="166"/>
                  </a:cubicBezTo>
                  <a:lnTo>
                    <a:pt x="47" y="166"/>
                  </a:lnTo>
                  <a:lnTo>
                    <a:pt x="47" y="143"/>
                  </a:lnTo>
                  <a:cubicBezTo>
                    <a:pt x="64" y="142"/>
                    <a:pt x="79" y="140"/>
                    <a:pt x="91" y="136"/>
                  </a:cubicBezTo>
                  <a:cubicBezTo>
                    <a:pt x="103" y="132"/>
                    <a:pt x="113" y="127"/>
                    <a:pt x="121" y="121"/>
                  </a:cubicBezTo>
                  <a:cubicBezTo>
                    <a:pt x="129" y="115"/>
                    <a:pt x="135" y="108"/>
                    <a:pt x="139" y="99"/>
                  </a:cubicBezTo>
                  <a:cubicBezTo>
                    <a:pt x="143" y="91"/>
                    <a:pt x="145" y="82"/>
                    <a:pt x="145" y="73"/>
                  </a:cubicBezTo>
                  <a:cubicBezTo>
                    <a:pt x="145" y="58"/>
                    <a:pt x="141" y="46"/>
                    <a:pt x="132" y="37"/>
                  </a:cubicBezTo>
                  <a:cubicBezTo>
                    <a:pt x="122" y="28"/>
                    <a:pt x="109" y="24"/>
                    <a:pt x="92" y="24"/>
                  </a:cubicBezTo>
                  <a:cubicBezTo>
                    <a:pt x="78" y="24"/>
                    <a:pt x="66" y="28"/>
                    <a:pt x="56" y="35"/>
                  </a:cubicBezTo>
                  <a:cubicBezTo>
                    <a:pt x="46" y="43"/>
                    <a:pt x="39" y="55"/>
                    <a:pt x="33" y="71"/>
                  </a:cubicBezTo>
                  <a:lnTo>
                    <a:pt x="3" y="71"/>
                  </a:lnTo>
                  <a:lnTo>
                    <a:pt x="3" y="24"/>
                  </a:lnTo>
                  <a:cubicBezTo>
                    <a:pt x="22" y="16"/>
                    <a:pt x="40" y="10"/>
                    <a:pt x="56" y="6"/>
                  </a:cubicBezTo>
                  <a:cubicBezTo>
                    <a:pt x="73" y="2"/>
                    <a:pt x="89" y="0"/>
                    <a:pt x="10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83" name="Freeform 177">
              <a:extLst>
                <a:ext uri="{FF2B5EF4-FFF2-40B4-BE49-F238E27FC236}">
                  <a16:creationId xmlns:a16="http://schemas.microsoft.com/office/drawing/2014/main" id="{381AEAE0-E422-89D9-D285-E4C0AFEAC2EA}"/>
                </a:ext>
              </a:extLst>
            </p:cNvPr>
            <p:cNvSpPr>
              <a:spLocks/>
            </p:cNvSpPr>
            <p:nvPr/>
          </p:nvSpPr>
          <p:spPr bwMode="auto">
            <a:xfrm>
              <a:off x="2509838" y="5770563"/>
              <a:ext cx="136525" cy="146050"/>
            </a:xfrm>
            <a:custGeom>
              <a:avLst/>
              <a:gdLst>
                <a:gd name="T0" fmla="*/ 40 w 86"/>
                <a:gd name="T1" fmla="*/ 0 h 92"/>
                <a:gd name="T2" fmla="*/ 52 w 86"/>
                <a:gd name="T3" fmla="*/ 0 h 92"/>
                <a:gd name="T4" fmla="*/ 86 w 86"/>
                <a:gd name="T5" fmla="*/ 92 h 92"/>
                <a:gd name="T6" fmla="*/ 72 w 86"/>
                <a:gd name="T7" fmla="*/ 92 h 92"/>
                <a:gd name="T8" fmla="*/ 45 w 86"/>
                <a:gd name="T9" fmla="*/ 14 h 92"/>
                <a:gd name="T10" fmla="*/ 12 w 86"/>
                <a:gd name="T11" fmla="*/ 92 h 92"/>
                <a:gd name="T12" fmla="*/ 0 w 86"/>
                <a:gd name="T13" fmla="*/ 92 h 92"/>
                <a:gd name="T14" fmla="*/ 40 w 86"/>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2">
                  <a:moveTo>
                    <a:pt x="40" y="0"/>
                  </a:moveTo>
                  <a:lnTo>
                    <a:pt x="52" y="0"/>
                  </a:lnTo>
                  <a:lnTo>
                    <a:pt x="86" y="92"/>
                  </a:lnTo>
                  <a:lnTo>
                    <a:pt x="72" y="92"/>
                  </a:lnTo>
                  <a:lnTo>
                    <a:pt x="45" y="14"/>
                  </a:lnTo>
                  <a:lnTo>
                    <a:pt x="12" y="92"/>
                  </a:lnTo>
                  <a:lnTo>
                    <a:pt x="0" y="92"/>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84" name="Freeform 178">
              <a:extLst>
                <a:ext uri="{FF2B5EF4-FFF2-40B4-BE49-F238E27FC236}">
                  <a16:creationId xmlns:a16="http://schemas.microsoft.com/office/drawing/2014/main" id="{C07DE975-C228-317C-9F71-C2B0275A590A}"/>
                </a:ext>
              </a:extLst>
            </p:cNvPr>
            <p:cNvSpPr>
              <a:spLocks noEditPoints="1"/>
            </p:cNvSpPr>
            <p:nvPr/>
          </p:nvSpPr>
          <p:spPr bwMode="auto">
            <a:xfrm>
              <a:off x="2716213" y="5738813"/>
              <a:ext cx="1697038" cy="231775"/>
            </a:xfrm>
            <a:custGeom>
              <a:avLst/>
              <a:gdLst>
                <a:gd name="T0" fmla="*/ 4062 w 8914"/>
                <a:gd name="T1" fmla="*/ 794 h 1213"/>
                <a:gd name="T2" fmla="*/ 4387 w 8914"/>
                <a:gd name="T3" fmla="*/ 511 h 1213"/>
                <a:gd name="T4" fmla="*/ 7756 w 8914"/>
                <a:gd name="T5" fmla="*/ 892 h 1213"/>
                <a:gd name="T6" fmla="*/ 3338 w 8914"/>
                <a:gd name="T7" fmla="*/ 570 h 1213"/>
                <a:gd name="T8" fmla="*/ 3536 w 8914"/>
                <a:gd name="T9" fmla="*/ 351 h 1213"/>
                <a:gd name="T10" fmla="*/ 6198 w 8914"/>
                <a:gd name="T11" fmla="*/ 722 h 1213"/>
                <a:gd name="T12" fmla="*/ 1236 w 8914"/>
                <a:gd name="T13" fmla="*/ 404 h 1213"/>
                <a:gd name="T14" fmla="*/ 1442 w 8914"/>
                <a:gd name="T15" fmla="*/ 535 h 1213"/>
                <a:gd name="T16" fmla="*/ 7228 w 8914"/>
                <a:gd name="T17" fmla="*/ 818 h 1213"/>
                <a:gd name="T18" fmla="*/ 7144 w 8914"/>
                <a:gd name="T19" fmla="*/ 912 h 1213"/>
                <a:gd name="T20" fmla="*/ 7297 w 8914"/>
                <a:gd name="T21" fmla="*/ 303 h 1213"/>
                <a:gd name="T22" fmla="*/ 7578 w 8914"/>
                <a:gd name="T23" fmla="*/ 887 h 1213"/>
                <a:gd name="T24" fmla="*/ 3763 w 8914"/>
                <a:gd name="T25" fmla="*/ 519 h 1213"/>
                <a:gd name="T26" fmla="*/ 3278 w 8914"/>
                <a:gd name="T27" fmla="*/ 441 h 1213"/>
                <a:gd name="T28" fmla="*/ 2136 w 8914"/>
                <a:gd name="T29" fmla="*/ 379 h 1213"/>
                <a:gd name="T30" fmla="*/ 2147 w 8914"/>
                <a:gd name="T31" fmla="*/ 665 h 1213"/>
                <a:gd name="T32" fmla="*/ 1747 w 8914"/>
                <a:gd name="T33" fmla="*/ 766 h 1213"/>
                <a:gd name="T34" fmla="*/ 1956 w 8914"/>
                <a:gd name="T35" fmla="*/ 646 h 1213"/>
                <a:gd name="T36" fmla="*/ 8433 w 8914"/>
                <a:gd name="T37" fmla="*/ 325 h 1213"/>
                <a:gd name="T38" fmla="*/ 8797 w 8914"/>
                <a:gd name="T39" fmla="*/ 547 h 1213"/>
                <a:gd name="T40" fmla="*/ 8816 w 8914"/>
                <a:gd name="T41" fmla="*/ 915 h 1213"/>
                <a:gd name="T42" fmla="*/ 8688 w 8914"/>
                <a:gd name="T43" fmla="*/ 395 h 1213"/>
                <a:gd name="T44" fmla="*/ 8341 w 8914"/>
                <a:gd name="T45" fmla="*/ 519 h 1213"/>
                <a:gd name="T46" fmla="*/ 8368 w 8914"/>
                <a:gd name="T47" fmla="*/ 298 h 1213"/>
                <a:gd name="T48" fmla="*/ 6323 w 8914"/>
                <a:gd name="T49" fmla="*/ 856 h 1213"/>
                <a:gd name="T50" fmla="*/ 6213 w 8914"/>
                <a:gd name="T51" fmla="*/ 845 h 1213"/>
                <a:gd name="T52" fmla="*/ 5996 w 8914"/>
                <a:gd name="T53" fmla="*/ 358 h 1213"/>
                <a:gd name="T54" fmla="*/ 4799 w 8914"/>
                <a:gd name="T55" fmla="*/ 752 h 1213"/>
                <a:gd name="T56" fmla="*/ 5142 w 8914"/>
                <a:gd name="T57" fmla="*/ 308 h 1213"/>
                <a:gd name="T58" fmla="*/ 5322 w 8914"/>
                <a:gd name="T59" fmla="*/ 828 h 1213"/>
                <a:gd name="T60" fmla="*/ 4810 w 8914"/>
                <a:gd name="T61" fmla="*/ 942 h 1213"/>
                <a:gd name="T62" fmla="*/ 4685 w 8914"/>
                <a:gd name="T63" fmla="*/ 390 h 1213"/>
                <a:gd name="T64" fmla="*/ 4120 w 8914"/>
                <a:gd name="T65" fmla="*/ 396 h 1213"/>
                <a:gd name="T66" fmla="*/ 4167 w 8914"/>
                <a:gd name="T67" fmla="*/ 943 h 1213"/>
                <a:gd name="T68" fmla="*/ 4005 w 8914"/>
                <a:gd name="T69" fmla="*/ 521 h 1213"/>
                <a:gd name="T70" fmla="*/ 4032 w 8914"/>
                <a:gd name="T71" fmla="*/ 298 h 1213"/>
                <a:gd name="T72" fmla="*/ 1499 w 8914"/>
                <a:gd name="T73" fmla="*/ 856 h 1213"/>
                <a:gd name="T74" fmla="*/ 1389 w 8914"/>
                <a:gd name="T75" fmla="*/ 845 h 1213"/>
                <a:gd name="T76" fmla="*/ 1172 w 8914"/>
                <a:gd name="T77" fmla="*/ 358 h 1213"/>
                <a:gd name="T78" fmla="*/ 6744 w 8914"/>
                <a:gd name="T79" fmla="*/ 628 h 1213"/>
                <a:gd name="T80" fmla="*/ 6741 w 8914"/>
                <a:gd name="T81" fmla="*/ 943 h 1213"/>
                <a:gd name="T82" fmla="*/ 6709 w 8914"/>
                <a:gd name="T83" fmla="*/ 284 h 1213"/>
                <a:gd name="T84" fmla="*/ 2882 w 8914"/>
                <a:gd name="T85" fmla="*/ 430 h 1213"/>
                <a:gd name="T86" fmla="*/ 7250 w 8914"/>
                <a:gd name="T87" fmla="*/ 180 h 1213"/>
                <a:gd name="T88" fmla="*/ 3022 w 8914"/>
                <a:gd name="T89" fmla="*/ 414 h 1213"/>
                <a:gd name="T90" fmla="*/ 2547 w 8914"/>
                <a:gd name="T91" fmla="*/ 876 h 1213"/>
                <a:gd name="T92" fmla="*/ 2417 w 8914"/>
                <a:gd name="T93" fmla="*/ 825 h 1213"/>
                <a:gd name="T94" fmla="*/ 432 w 8914"/>
                <a:gd name="T95" fmla="*/ 42 h 1213"/>
                <a:gd name="T96" fmla="*/ 680 w 8914"/>
                <a:gd name="T97" fmla="*/ 236 h 1213"/>
                <a:gd name="T98" fmla="*/ 855 w 8914"/>
                <a:gd name="T99" fmla="*/ 86 h 1213"/>
                <a:gd name="T100" fmla="*/ 734 w 8914"/>
                <a:gd name="T101" fmla="*/ 901 h 1213"/>
                <a:gd name="T102" fmla="*/ 622 w 8914"/>
                <a:gd name="T103" fmla="*/ 496 h 1213"/>
                <a:gd name="T104" fmla="*/ 0 w 8914"/>
                <a:gd name="T105" fmla="*/ 933 h 1213"/>
                <a:gd name="T106" fmla="*/ 228 w 8914"/>
                <a:gd name="T107" fmla="*/ 131 h 1213"/>
                <a:gd name="T108" fmla="*/ 5547 w 8914"/>
                <a:gd name="T109" fmla="*/ 856 h 1213"/>
                <a:gd name="T110" fmla="*/ 5429 w 8914"/>
                <a:gd name="T111" fmla="*/ 833 h 1213"/>
                <a:gd name="T112" fmla="*/ 5510 w 8914"/>
                <a:gd name="T113" fmla="*/ 6 h 1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14" h="1213">
                  <a:moveTo>
                    <a:pt x="4307" y="375"/>
                  </a:moveTo>
                  <a:cubicBezTo>
                    <a:pt x="4285" y="375"/>
                    <a:pt x="4263" y="382"/>
                    <a:pt x="4241" y="397"/>
                  </a:cubicBezTo>
                  <a:cubicBezTo>
                    <a:pt x="4220" y="412"/>
                    <a:pt x="4196" y="436"/>
                    <a:pt x="4171" y="469"/>
                  </a:cubicBezTo>
                  <a:cubicBezTo>
                    <a:pt x="4145" y="503"/>
                    <a:pt x="4125" y="535"/>
                    <a:pt x="4111" y="567"/>
                  </a:cubicBezTo>
                  <a:cubicBezTo>
                    <a:pt x="4096" y="600"/>
                    <a:pt x="4085" y="636"/>
                    <a:pt x="4077" y="678"/>
                  </a:cubicBezTo>
                  <a:lnTo>
                    <a:pt x="4071" y="706"/>
                  </a:lnTo>
                  <a:cubicBezTo>
                    <a:pt x="4067" y="729"/>
                    <a:pt x="4064" y="746"/>
                    <a:pt x="4063" y="758"/>
                  </a:cubicBezTo>
                  <a:cubicBezTo>
                    <a:pt x="4062" y="771"/>
                    <a:pt x="4062" y="783"/>
                    <a:pt x="4062" y="794"/>
                  </a:cubicBezTo>
                  <a:cubicBezTo>
                    <a:pt x="4062" y="828"/>
                    <a:pt x="4069" y="853"/>
                    <a:pt x="4083" y="868"/>
                  </a:cubicBezTo>
                  <a:cubicBezTo>
                    <a:pt x="4098" y="884"/>
                    <a:pt x="4123" y="892"/>
                    <a:pt x="4159" y="892"/>
                  </a:cubicBezTo>
                  <a:cubicBezTo>
                    <a:pt x="4181" y="892"/>
                    <a:pt x="4201" y="887"/>
                    <a:pt x="4220" y="878"/>
                  </a:cubicBezTo>
                  <a:cubicBezTo>
                    <a:pt x="4239" y="870"/>
                    <a:pt x="4257" y="857"/>
                    <a:pt x="4273" y="841"/>
                  </a:cubicBezTo>
                  <a:cubicBezTo>
                    <a:pt x="4290" y="824"/>
                    <a:pt x="4305" y="804"/>
                    <a:pt x="4319" y="781"/>
                  </a:cubicBezTo>
                  <a:cubicBezTo>
                    <a:pt x="4332" y="757"/>
                    <a:pt x="4344" y="730"/>
                    <a:pt x="4355" y="699"/>
                  </a:cubicBezTo>
                  <a:cubicBezTo>
                    <a:pt x="4365" y="668"/>
                    <a:pt x="4374" y="636"/>
                    <a:pt x="4379" y="603"/>
                  </a:cubicBezTo>
                  <a:cubicBezTo>
                    <a:pt x="4384" y="570"/>
                    <a:pt x="4387" y="539"/>
                    <a:pt x="4387" y="511"/>
                  </a:cubicBezTo>
                  <a:cubicBezTo>
                    <a:pt x="4387" y="465"/>
                    <a:pt x="4381" y="431"/>
                    <a:pt x="4368" y="408"/>
                  </a:cubicBezTo>
                  <a:cubicBezTo>
                    <a:pt x="4355" y="386"/>
                    <a:pt x="4335" y="375"/>
                    <a:pt x="4307" y="375"/>
                  </a:cubicBezTo>
                  <a:close/>
                  <a:moveTo>
                    <a:pt x="7864" y="351"/>
                  </a:moveTo>
                  <a:cubicBezTo>
                    <a:pt x="7818" y="351"/>
                    <a:pt x="7779" y="370"/>
                    <a:pt x="7745" y="408"/>
                  </a:cubicBezTo>
                  <a:cubicBezTo>
                    <a:pt x="7712" y="445"/>
                    <a:pt x="7685" y="499"/>
                    <a:pt x="7666" y="570"/>
                  </a:cubicBezTo>
                  <a:cubicBezTo>
                    <a:pt x="7646" y="640"/>
                    <a:pt x="7637" y="701"/>
                    <a:pt x="7637" y="752"/>
                  </a:cubicBezTo>
                  <a:cubicBezTo>
                    <a:pt x="7637" y="800"/>
                    <a:pt x="7647" y="835"/>
                    <a:pt x="7666" y="858"/>
                  </a:cubicBezTo>
                  <a:cubicBezTo>
                    <a:pt x="7686" y="881"/>
                    <a:pt x="7716" y="892"/>
                    <a:pt x="7756" y="892"/>
                  </a:cubicBezTo>
                  <a:cubicBezTo>
                    <a:pt x="7799" y="892"/>
                    <a:pt x="7836" y="873"/>
                    <a:pt x="7870" y="835"/>
                  </a:cubicBezTo>
                  <a:cubicBezTo>
                    <a:pt x="7903" y="797"/>
                    <a:pt x="7929" y="743"/>
                    <a:pt x="7948" y="674"/>
                  </a:cubicBezTo>
                  <a:cubicBezTo>
                    <a:pt x="7967" y="605"/>
                    <a:pt x="7977" y="544"/>
                    <a:pt x="7977" y="492"/>
                  </a:cubicBezTo>
                  <a:cubicBezTo>
                    <a:pt x="7977" y="445"/>
                    <a:pt x="7967" y="410"/>
                    <a:pt x="7949" y="386"/>
                  </a:cubicBezTo>
                  <a:cubicBezTo>
                    <a:pt x="7931" y="363"/>
                    <a:pt x="7902" y="351"/>
                    <a:pt x="7864" y="351"/>
                  </a:cubicBezTo>
                  <a:close/>
                  <a:moveTo>
                    <a:pt x="3536" y="351"/>
                  </a:moveTo>
                  <a:cubicBezTo>
                    <a:pt x="3490" y="351"/>
                    <a:pt x="3451" y="370"/>
                    <a:pt x="3417" y="408"/>
                  </a:cubicBezTo>
                  <a:cubicBezTo>
                    <a:pt x="3384" y="445"/>
                    <a:pt x="3357" y="499"/>
                    <a:pt x="3338" y="570"/>
                  </a:cubicBezTo>
                  <a:cubicBezTo>
                    <a:pt x="3318" y="640"/>
                    <a:pt x="3309" y="701"/>
                    <a:pt x="3309" y="752"/>
                  </a:cubicBezTo>
                  <a:cubicBezTo>
                    <a:pt x="3309" y="800"/>
                    <a:pt x="3319" y="835"/>
                    <a:pt x="3338" y="858"/>
                  </a:cubicBezTo>
                  <a:cubicBezTo>
                    <a:pt x="3358" y="881"/>
                    <a:pt x="3388" y="892"/>
                    <a:pt x="3428" y="892"/>
                  </a:cubicBezTo>
                  <a:cubicBezTo>
                    <a:pt x="3471" y="892"/>
                    <a:pt x="3508" y="873"/>
                    <a:pt x="3542" y="835"/>
                  </a:cubicBezTo>
                  <a:cubicBezTo>
                    <a:pt x="3575" y="797"/>
                    <a:pt x="3601" y="743"/>
                    <a:pt x="3620" y="674"/>
                  </a:cubicBezTo>
                  <a:cubicBezTo>
                    <a:pt x="3639" y="605"/>
                    <a:pt x="3649" y="544"/>
                    <a:pt x="3649" y="492"/>
                  </a:cubicBezTo>
                  <a:cubicBezTo>
                    <a:pt x="3649" y="445"/>
                    <a:pt x="3639" y="410"/>
                    <a:pt x="3621" y="386"/>
                  </a:cubicBezTo>
                  <a:cubicBezTo>
                    <a:pt x="3603" y="363"/>
                    <a:pt x="3574" y="351"/>
                    <a:pt x="3536" y="351"/>
                  </a:cubicBezTo>
                  <a:close/>
                  <a:moveTo>
                    <a:pt x="6181" y="349"/>
                  </a:moveTo>
                  <a:cubicBezTo>
                    <a:pt x="6136" y="349"/>
                    <a:pt x="6096" y="367"/>
                    <a:pt x="6060" y="404"/>
                  </a:cubicBezTo>
                  <a:cubicBezTo>
                    <a:pt x="6025" y="440"/>
                    <a:pt x="5997" y="488"/>
                    <a:pt x="5977" y="549"/>
                  </a:cubicBezTo>
                  <a:cubicBezTo>
                    <a:pt x="5957" y="609"/>
                    <a:pt x="5947" y="670"/>
                    <a:pt x="5947" y="730"/>
                  </a:cubicBezTo>
                  <a:cubicBezTo>
                    <a:pt x="5947" y="776"/>
                    <a:pt x="5953" y="809"/>
                    <a:pt x="5965" y="832"/>
                  </a:cubicBezTo>
                  <a:cubicBezTo>
                    <a:pt x="5978" y="854"/>
                    <a:pt x="5998" y="865"/>
                    <a:pt x="6028" y="865"/>
                  </a:cubicBezTo>
                  <a:cubicBezTo>
                    <a:pt x="6056" y="865"/>
                    <a:pt x="6084" y="853"/>
                    <a:pt x="6112" y="828"/>
                  </a:cubicBezTo>
                  <a:cubicBezTo>
                    <a:pt x="6140" y="803"/>
                    <a:pt x="6168" y="768"/>
                    <a:pt x="6198" y="722"/>
                  </a:cubicBezTo>
                  <a:cubicBezTo>
                    <a:pt x="6227" y="676"/>
                    <a:pt x="6248" y="623"/>
                    <a:pt x="6260" y="563"/>
                  </a:cubicBezTo>
                  <a:lnTo>
                    <a:pt x="6266" y="535"/>
                  </a:lnTo>
                  <a:cubicBezTo>
                    <a:pt x="6270" y="518"/>
                    <a:pt x="6272" y="502"/>
                    <a:pt x="6274" y="489"/>
                  </a:cubicBezTo>
                  <a:cubicBezTo>
                    <a:pt x="6275" y="476"/>
                    <a:pt x="6275" y="462"/>
                    <a:pt x="6275" y="447"/>
                  </a:cubicBezTo>
                  <a:cubicBezTo>
                    <a:pt x="6275" y="413"/>
                    <a:pt x="6268" y="389"/>
                    <a:pt x="6254" y="373"/>
                  </a:cubicBezTo>
                  <a:cubicBezTo>
                    <a:pt x="6240" y="357"/>
                    <a:pt x="6215" y="349"/>
                    <a:pt x="6181" y="349"/>
                  </a:cubicBezTo>
                  <a:close/>
                  <a:moveTo>
                    <a:pt x="1357" y="349"/>
                  </a:moveTo>
                  <a:cubicBezTo>
                    <a:pt x="1312" y="349"/>
                    <a:pt x="1272" y="367"/>
                    <a:pt x="1236" y="404"/>
                  </a:cubicBezTo>
                  <a:cubicBezTo>
                    <a:pt x="1201" y="440"/>
                    <a:pt x="1173" y="488"/>
                    <a:pt x="1153" y="549"/>
                  </a:cubicBezTo>
                  <a:cubicBezTo>
                    <a:pt x="1133" y="609"/>
                    <a:pt x="1123" y="670"/>
                    <a:pt x="1123" y="730"/>
                  </a:cubicBezTo>
                  <a:cubicBezTo>
                    <a:pt x="1123" y="776"/>
                    <a:pt x="1129" y="809"/>
                    <a:pt x="1141" y="832"/>
                  </a:cubicBezTo>
                  <a:cubicBezTo>
                    <a:pt x="1154" y="854"/>
                    <a:pt x="1174" y="865"/>
                    <a:pt x="1204" y="865"/>
                  </a:cubicBezTo>
                  <a:cubicBezTo>
                    <a:pt x="1232" y="865"/>
                    <a:pt x="1260" y="853"/>
                    <a:pt x="1288" y="828"/>
                  </a:cubicBezTo>
                  <a:cubicBezTo>
                    <a:pt x="1316" y="803"/>
                    <a:pt x="1344" y="768"/>
                    <a:pt x="1374" y="722"/>
                  </a:cubicBezTo>
                  <a:cubicBezTo>
                    <a:pt x="1403" y="676"/>
                    <a:pt x="1424" y="623"/>
                    <a:pt x="1436" y="563"/>
                  </a:cubicBezTo>
                  <a:lnTo>
                    <a:pt x="1442" y="535"/>
                  </a:lnTo>
                  <a:cubicBezTo>
                    <a:pt x="1446" y="518"/>
                    <a:pt x="1448" y="502"/>
                    <a:pt x="1450" y="489"/>
                  </a:cubicBezTo>
                  <a:cubicBezTo>
                    <a:pt x="1451" y="476"/>
                    <a:pt x="1451" y="462"/>
                    <a:pt x="1451" y="447"/>
                  </a:cubicBezTo>
                  <a:cubicBezTo>
                    <a:pt x="1451" y="413"/>
                    <a:pt x="1444" y="389"/>
                    <a:pt x="1430" y="373"/>
                  </a:cubicBezTo>
                  <a:cubicBezTo>
                    <a:pt x="1416" y="357"/>
                    <a:pt x="1391" y="349"/>
                    <a:pt x="1357" y="349"/>
                  </a:cubicBezTo>
                  <a:close/>
                  <a:moveTo>
                    <a:pt x="7297" y="303"/>
                  </a:moveTo>
                  <a:lnTo>
                    <a:pt x="7336" y="303"/>
                  </a:lnTo>
                  <a:lnTo>
                    <a:pt x="7242" y="722"/>
                  </a:lnTo>
                  <a:cubicBezTo>
                    <a:pt x="7232" y="765"/>
                    <a:pt x="7228" y="797"/>
                    <a:pt x="7228" y="818"/>
                  </a:cubicBezTo>
                  <a:cubicBezTo>
                    <a:pt x="7228" y="836"/>
                    <a:pt x="7230" y="848"/>
                    <a:pt x="7236" y="856"/>
                  </a:cubicBezTo>
                  <a:cubicBezTo>
                    <a:pt x="7242" y="864"/>
                    <a:pt x="7251" y="868"/>
                    <a:pt x="7263" y="868"/>
                  </a:cubicBezTo>
                  <a:cubicBezTo>
                    <a:pt x="7276" y="868"/>
                    <a:pt x="7290" y="863"/>
                    <a:pt x="7305" y="852"/>
                  </a:cubicBezTo>
                  <a:cubicBezTo>
                    <a:pt x="7319" y="841"/>
                    <a:pt x="7340" y="821"/>
                    <a:pt x="7367" y="791"/>
                  </a:cubicBezTo>
                  <a:lnTo>
                    <a:pt x="7404" y="828"/>
                  </a:lnTo>
                  <a:cubicBezTo>
                    <a:pt x="7362" y="872"/>
                    <a:pt x="7327" y="903"/>
                    <a:pt x="7301" y="919"/>
                  </a:cubicBezTo>
                  <a:cubicBezTo>
                    <a:pt x="7274" y="935"/>
                    <a:pt x="7244" y="943"/>
                    <a:pt x="7211" y="943"/>
                  </a:cubicBezTo>
                  <a:cubicBezTo>
                    <a:pt x="7183" y="943"/>
                    <a:pt x="7160" y="933"/>
                    <a:pt x="7144" y="912"/>
                  </a:cubicBezTo>
                  <a:cubicBezTo>
                    <a:pt x="7127" y="891"/>
                    <a:pt x="7118" y="865"/>
                    <a:pt x="7118" y="833"/>
                  </a:cubicBezTo>
                  <a:cubicBezTo>
                    <a:pt x="7118" y="800"/>
                    <a:pt x="7124" y="758"/>
                    <a:pt x="7136" y="706"/>
                  </a:cubicBezTo>
                  <a:lnTo>
                    <a:pt x="7185" y="493"/>
                  </a:lnTo>
                  <a:cubicBezTo>
                    <a:pt x="7195" y="449"/>
                    <a:pt x="7200" y="417"/>
                    <a:pt x="7200" y="395"/>
                  </a:cubicBezTo>
                  <a:cubicBezTo>
                    <a:pt x="7200" y="376"/>
                    <a:pt x="7196" y="362"/>
                    <a:pt x="7186" y="355"/>
                  </a:cubicBezTo>
                  <a:cubicBezTo>
                    <a:pt x="7177" y="348"/>
                    <a:pt x="7159" y="344"/>
                    <a:pt x="7131" y="344"/>
                  </a:cubicBezTo>
                  <a:lnTo>
                    <a:pt x="7138" y="309"/>
                  </a:lnTo>
                  <a:lnTo>
                    <a:pt x="7297" y="303"/>
                  </a:lnTo>
                  <a:close/>
                  <a:moveTo>
                    <a:pt x="7877" y="299"/>
                  </a:moveTo>
                  <a:cubicBezTo>
                    <a:pt x="7946" y="299"/>
                    <a:pt x="7999" y="318"/>
                    <a:pt x="8036" y="356"/>
                  </a:cubicBezTo>
                  <a:cubicBezTo>
                    <a:pt x="8072" y="394"/>
                    <a:pt x="8091" y="448"/>
                    <a:pt x="8091" y="519"/>
                  </a:cubicBezTo>
                  <a:cubicBezTo>
                    <a:pt x="8091" y="569"/>
                    <a:pt x="8082" y="623"/>
                    <a:pt x="8064" y="681"/>
                  </a:cubicBezTo>
                  <a:cubicBezTo>
                    <a:pt x="8047" y="738"/>
                    <a:pt x="8023" y="787"/>
                    <a:pt x="7992" y="826"/>
                  </a:cubicBezTo>
                  <a:cubicBezTo>
                    <a:pt x="7961" y="865"/>
                    <a:pt x="7925" y="894"/>
                    <a:pt x="7882" y="914"/>
                  </a:cubicBezTo>
                  <a:cubicBezTo>
                    <a:pt x="7839" y="934"/>
                    <a:pt x="7790" y="944"/>
                    <a:pt x="7735" y="944"/>
                  </a:cubicBezTo>
                  <a:cubicBezTo>
                    <a:pt x="7668" y="944"/>
                    <a:pt x="7615" y="925"/>
                    <a:pt x="7578" y="887"/>
                  </a:cubicBezTo>
                  <a:cubicBezTo>
                    <a:pt x="7541" y="849"/>
                    <a:pt x="7522" y="795"/>
                    <a:pt x="7522" y="724"/>
                  </a:cubicBezTo>
                  <a:cubicBezTo>
                    <a:pt x="7522" y="689"/>
                    <a:pt x="7528" y="649"/>
                    <a:pt x="7538" y="603"/>
                  </a:cubicBezTo>
                  <a:cubicBezTo>
                    <a:pt x="7552" y="541"/>
                    <a:pt x="7574" y="488"/>
                    <a:pt x="7606" y="441"/>
                  </a:cubicBezTo>
                  <a:cubicBezTo>
                    <a:pt x="7638" y="395"/>
                    <a:pt x="7677" y="360"/>
                    <a:pt x="7723" y="335"/>
                  </a:cubicBezTo>
                  <a:cubicBezTo>
                    <a:pt x="7770" y="311"/>
                    <a:pt x="7821" y="299"/>
                    <a:pt x="7877" y="299"/>
                  </a:cubicBezTo>
                  <a:close/>
                  <a:moveTo>
                    <a:pt x="3549" y="299"/>
                  </a:moveTo>
                  <a:cubicBezTo>
                    <a:pt x="3618" y="299"/>
                    <a:pt x="3671" y="318"/>
                    <a:pt x="3708" y="356"/>
                  </a:cubicBezTo>
                  <a:cubicBezTo>
                    <a:pt x="3744" y="394"/>
                    <a:pt x="3763" y="448"/>
                    <a:pt x="3763" y="519"/>
                  </a:cubicBezTo>
                  <a:cubicBezTo>
                    <a:pt x="3763" y="569"/>
                    <a:pt x="3754" y="623"/>
                    <a:pt x="3736" y="681"/>
                  </a:cubicBezTo>
                  <a:cubicBezTo>
                    <a:pt x="3719" y="738"/>
                    <a:pt x="3695" y="787"/>
                    <a:pt x="3664" y="826"/>
                  </a:cubicBezTo>
                  <a:cubicBezTo>
                    <a:pt x="3633" y="865"/>
                    <a:pt x="3597" y="894"/>
                    <a:pt x="3554" y="914"/>
                  </a:cubicBezTo>
                  <a:cubicBezTo>
                    <a:pt x="3511" y="934"/>
                    <a:pt x="3462" y="944"/>
                    <a:pt x="3407" y="944"/>
                  </a:cubicBezTo>
                  <a:cubicBezTo>
                    <a:pt x="3340" y="944"/>
                    <a:pt x="3287" y="925"/>
                    <a:pt x="3250" y="887"/>
                  </a:cubicBezTo>
                  <a:cubicBezTo>
                    <a:pt x="3213" y="849"/>
                    <a:pt x="3194" y="795"/>
                    <a:pt x="3194" y="724"/>
                  </a:cubicBezTo>
                  <a:cubicBezTo>
                    <a:pt x="3194" y="689"/>
                    <a:pt x="3200" y="649"/>
                    <a:pt x="3210" y="603"/>
                  </a:cubicBezTo>
                  <a:cubicBezTo>
                    <a:pt x="3224" y="541"/>
                    <a:pt x="3246" y="488"/>
                    <a:pt x="3278" y="441"/>
                  </a:cubicBezTo>
                  <a:cubicBezTo>
                    <a:pt x="3310" y="395"/>
                    <a:pt x="3349" y="360"/>
                    <a:pt x="3395" y="335"/>
                  </a:cubicBezTo>
                  <a:cubicBezTo>
                    <a:pt x="3442" y="311"/>
                    <a:pt x="3493" y="299"/>
                    <a:pt x="3549" y="299"/>
                  </a:cubicBezTo>
                  <a:close/>
                  <a:moveTo>
                    <a:pt x="2047" y="299"/>
                  </a:moveTo>
                  <a:cubicBezTo>
                    <a:pt x="2087" y="299"/>
                    <a:pt x="2124" y="301"/>
                    <a:pt x="2157" y="306"/>
                  </a:cubicBezTo>
                  <a:cubicBezTo>
                    <a:pt x="2191" y="311"/>
                    <a:pt x="2224" y="319"/>
                    <a:pt x="2257" y="331"/>
                  </a:cubicBezTo>
                  <a:lnTo>
                    <a:pt x="2227" y="468"/>
                  </a:lnTo>
                  <a:lnTo>
                    <a:pt x="2175" y="468"/>
                  </a:lnTo>
                  <a:cubicBezTo>
                    <a:pt x="2170" y="429"/>
                    <a:pt x="2157" y="399"/>
                    <a:pt x="2136" y="379"/>
                  </a:cubicBezTo>
                  <a:cubicBezTo>
                    <a:pt x="2116" y="359"/>
                    <a:pt x="2083" y="349"/>
                    <a:pt x="2039" y="349"/>
                  </a:cubicBezTo>
                  <a:cubicBezTo>
                    <a:pt x="2005" y="349"/>
                    <a:pt x="1977" y="358"/>
                    <a:pt x="1955" y="376"/>
                  </a:cubicBezTo>
                  <a:cubicBezTo>
                    <a:pt x="1934" y="393"/>
                    <a:pt x="1923" y="417"/>
                    <a:pt x="1923" y="445"/>
                  </a:cubicBezTo>
                  <a:cubicBezTo>
                    <a:pt x="1923" y="461"/>
                    <a:pt x="1926" y="475"/>
                    <a:pt x="1932" y="487"/>
                  </a:cubicBezTo>
                  <a:cubicBezTo>
                    <a:pt x="1937" y="499"/>
                    <a:pt x="1948" y="512"/>
                    <a:pt x="1965" y="526"/>
                  </a:cubicBezTo>
                  <a:cubicBezTo>
                    <a:pt x="1981" y="541"/>
                    <a:pt x="2007" y="558"/>
                    <a:pt x="2042" y="579"/>
                  </a:cubicBezTo>
                  <a:cubicBezTo>
                    <a:pt x="2069" y="596"/>
                    <a:pt x="2091" y="611"/>
                    <a:pt x="2107" y="624"/>
                  </a:cubicBezTo>
                  <a:cubicBezTo>
                    <a:pt x="2124" y="638"/>
                    <a:pt x="2137" y="652"/>
                    <a:pt x="2147" y="665"/>
                  </a:cubicBezTo>
                  <a:cubicBezTo>
                    <a:pt x="2156" y="679"/>
                    <a:pt x="2163" y="693"/>
                    <a:pt x="2167" y="708"/>
                  </a:cubicBezTo>
                  <a:cubicBezTo>
                    <a:pt x="2172" y="723"/>
                    <a:pt x="2174" y="741"/>
                    <a:pt x="2174" y="762"/>
                  </a:cubicBezTo>
                  <a:cubicBezTo>
                    <a:pt x="2174" y="801"/>
                    <a:pt x="2164" y="834"/>
                    <a:pt x="2143" y="862"/>
                  </a:cubicBezTo>
                  <a:cubicBezTo>
                    <a:pt x="2122" y="889"/>
                    <a:pt x="2094" y="910"/>
                    <a:pt x="2059" y="924"/>
                  </a:cubicBezTo>
                  <a:cubicBezTo>
                    <a:pt x="2023" y="937"/>
                    <a:pt x="1983" y="944"/>
                    <a:pt x="1938" y="944"/>
                  </a:cubicBezTo>
                  <a:cubicBezTo>
                    <a:pt x="1902" y="944"/>
                    <a:pt x="1866" y="941"/>
                    <a:pt x="1831" y="936"/>
                  </a:cubicBezTo>
                  <a:cubicBezTo>
                    <a:pt x="1797" y="930"/>
                    <a:pt x="1758" y="921"/>
                    <a:pt x="1715" y="908"/>
                  </a:cubicBezTo>
                  <a:lnTo>
                    <a:pt x="1747" y="766"/>
                  </a:lnTo>
                  <a:lnTo>
                    <a:pt x="1798" y="766"/>
                  </a:lnTo>
                  <a:cubicBezTo>
                    <a:pt x="1799" y="807"/>
                    <a:pt x="1811" y="839"/>
                    <a:pt x="1833" y="860"/>
                  </a:cubicBezTo>
                  <a:cubicBezTo>
                    <a:pt x="1855" y="882"/>
                    <a:pt x="1889" y="892"/>
                    <a:pt x="1937" y="892"/>
                  </a:cubicBezTo>
                  <a:cubicBezTo>
                    <a:pt x="1978" y="892"/>
                    <a:pt x="2010" y="883"/>
                    <a:pt x="2033" y="864"/>
                  </a:cubicBezTo>
                  <a:cubicBezTo>
                    <a:pt x="2057" y="846"/>
                    <a:pt x="2068" y="820"/>
                    <a:pt x="2068" y="786"/>
                  </a:cubicBezTo>
                  <a:cubicBezTo>
                    <a:pt x="2068" y="766"/>
                    <a:pt x="2065" y="749"/>
                    <a:pt x="2058" y="735"/>
                  </a:cubicBezTo>
                  <a:cubicBezTo>
                    <a:pt x="2052" y="721"/>
                    <a:pt x="2041" y="708"/>
                    <a:pt x="2027" y="695"/>
                  </a:cubicBezTo>
                  <a:cubicBezTo>
                    <a:pt x="2012" y="681"/>
                    <a:pt x="1988" y="665"/>
                    <a:pt x="1956" y="646"/>
                  </a:cubicBezTo>
                  <a:cubicBezTo>
                    <a:pt x="1922" y="625"/>
                    <a:pt x="1896" y="607"/>
                    <a:pt x="1877" y="590"/>
                  </a:cubicBezTo>
                  <a:cubicBezTo>
                    <a:pt x="1858" y="574"/>
                    <a:pt x="1844" y="556"/>
                    <a:pt x="1834" y="536"/>
                  </a:cubicBezTo>
                  <a:cubicBezTo>
                    <a:pt x="1825" y="517"/>
                    <a:pt x="1820" y="495"/>
                    <a:pt x="1820" y="469"/>
                  </a:cubicBezTo>
                  <a:cubicBezTo>
                    <a:pt x="1820" y="435"/>
                    <a:pt x="1829" y="405"/>
                    <a:pt x="1847" y="379"/>
                  </a:cubicBezTo>
                  <a:cubicBezTo>
                    <a:pt x="1866" y="353"/>
                    <a:pt x="1892" y="333"/>
                    <a:pt x="1927" y="319"/>
                  </a:cubicBezTo>
                  <a:cubicBezTo>
                    <a:pt x="1961" y="306"/>
                    <a:pt x="2001" y="299"/>
                    <a:pt x="2047" y="299"/>
                  </a:cubicBezTo>
                  <a:close/>
                  <a:moveTo>
                    <a:pt x="8368" y="298"/>
                  </a:moveTo>
                  <a:cubicBezTo>
                    <a:pt x="8396" y="298"/>
                    <a:pt x="8417" y="307"/>
                    <a:pt x="8433" y="325"/>
                  </a:cubicBezTo>
                  <a:cubicBezTo>
                    <a:pt x="8449" y="343"/>
                    <a:pt x="8457" y="367"/>
                    <a:pt x="8457" y="396"/>
                  </a:cubicBezTo>
                  <a:cubicBezTo>
                    <a:pt x="8457" y="419"/>
                    <a:pt x="8452" y="444"/>
                    <a:pt x="8441" y="473"/>
                  </a:cubicBezTo>
                  <a:lnTo>
                    <a:pt x="8449" y="475"/>
                  </a:lnTo>
                  <a:cubicBezTo>
                    <a:pt x="8492" y="415"/>
                    <a:pt x="8532" y="371"/>
                    <a:pt x="8571" y="342"/>
                  </a:cubicBezTo>
                  <a:cubicBezTo>
                    <a:pt x="8609" y="313"/>
                    <a:pt x="8649" y="299"/>
                    <a:pt x="8690" y="299"/>
                  </a:cubicBezTo>
                  <a:cubicBezTo>
                    <a:pt x="8730" y="299"/>
                    <a:pt x="8761" y="310"/>
                    <a:pt x="8783" y="333"/>
                  </a:cubicBezTo>
                  <a:cubicBezTo>
                    <a:pt x="8805" y="357"/>
                    <a:pt x="8816" y="389"/>
                    <a:pt x="8816" y="430"/>
                  </a:cubicBezTo>
                  <a:cubicBezTo>
                    <a:pt x="8816" y="458"/>
                    <a:pt x="8809" y="497"/>
                    <a:pt x="8797" y="547"/>
                  </a:cubicBezTo>
                  <a:lnTo>
                    <a:pt x="8754" y="718"/>
                  </a:lnTo>
                  <a:cubicBezTo>
                    <a:pt x="8743" y="765"/>
                    <a:pt x="8737" y="799"/>
                    <a:pt x="8737" y="818"/>
                  </a:cubicBezTo>
                  <a:cubicBezTo>
                    <a:pt x="8737" y="836"/>
                    <a:pt x="8740" y="848"/>
                    <a:pt x="8745" y="856"/>
                  </a:cubicBezTo>
                  <a:cubicBezTo>
                    <a:pt x="8751" y="864"/>
                    <a:pt x="8760" y="868"/>
                    <a:pt x="8772" y="868"/>
                  </a:cubicBezTo>
                  <a:cubicBezTo>
                    <a:pt x="8785" y="868"/>
                    <a:pt x="8799" y="863"/>
                    <a:pt x="8814" y="852"/>
                  </a:cubicBezTo>
                  <a:cubicBezTo>
                    <a:pt x="8829" y="841"/>
                    <a:pt x="8849" y="821"/>
                    <a:pt x="8876" y="791"/>
                  </a:cubicBezTo>
                  <a:lnTo>
                    <a:pt x="8914" y="828"/>
                  </a:lnTo>
                  <a:cubicBezTo>
                    <a:pt x="8876" y="868"/>
                    <a:pt x="8844" y="897"/>
                    <a:pt x="8816" y="915"/>
                  </a:cubicBezTo>
                  <a:cubicBezTo>
                    <a:pt x="8788" y="934"/>
                    <a:pt x="8756" y="943"/>
                    <a:pt x="8720" y="943"/>
                  </a:cubicBezTo>
                  <a:cubicBezTo>
                    <a:pt x="8692" y="943"/>
                    <a:pt x="8670" y="933"/>
                    <a:pt x="8653" y="913"/>
                  </a:cubicBezTo>
                  <a:cubicBezTo>
                    <a:pt x="8636" y="893"/>
                    <a:pt x="8627" y="867"/>
                    <a:pt x="8627" y="835"/>
                  </a:cubicBezTo>
                  <a:cubicBezTo>
                    <a:pt x="8627" y="807"/>
                    <a:pt x="8634" y="766"/>
                    <a:pt x="8649" y="711"/>
                  </a:cubicBezTo>
                  <a:lnTo>
                    <a:pt x="8677" y="598"/>
                  </a:lnTo>
                  <a:cubicBezTo>
                    <a:pt x="8688" y="557"/>
                    <a:pt x="8695" y="527"/>
                    <a:pt x="8698" y="507"/>
                  </a:cubicBezTo>
                  <a:cubicBezTo>
                    <a:pt x="8701" y="488"/>
                    <a:pt x="8703" y="472"/>
                    <a:pt x="8703" y="460"/>
                  </a:cubicBezTo>
                  <a:cubicBezTo>
                    <a:pt x="8703" y="430"/>
                    <a:pt x="8698" y="408"/>
                    <a:pt x="8688" y="395"/>
                  </a:cubicBezTo>
                  <a:cubicBezTo>
                    <a:pt x="8678" y="382"/>
                    <a:pt x="8662" y="375"/>
                    <a:pt x="8639" y="375"/>
                  </a:cubicBezTo>
                  <a:cubicBezTo>
                    <a:pt x="8621" y="375"/>
                    <a:pt x="8601" y="382"/>
                    <a:pt x="8580" y="397"/>
                  </a:cubicBezTo>
                  <a:cubicBezTo>
                    <a:pt x="8559" y="411"/>
                    <a:pt x="8536" y="433"/>
                    <a:pt x="8513" y="463"/>
                  </a:cubicBezTo>
                  <a:cubicBezTo>
                    <a:pt x="8489" y="492"/>
                    <a:pt x="8470" y="520"/>
                    <a:pt x="8456" y="548"/>
                  </a:cubicBezTo>
                  <a:cubicBezTo>
                    <a:pt x="8441" y="576"/>
                    <a:pt x="8430" y="610"/>
                    <a:pt x="8420" y="650"/>
                  </a:cubicBezTo>
                  <a:lnTo>
                    <a:pt x="8358" y="933"/>
                  </a:lnTo>
                  <a:lnTo>
                    <a:pt x="8246" y="933"/>
                  </a:lnTo>
                  <a:lnTo>
                    <a:pt x="8341" y="519"/>
                  </a:lnTo>
                  <a:cubicBezTo>
                    <a:pt x="8350" y="477"/>
                    <a:pt x="8355" y="445"/>
                    <a:pt x="8355" y="423"/>
                  </a:cubicBezTo>
                  <a:cubicBezTo>
                    <a:pt x="8355" y="405"/>
                    <a:pt x="8352" y="392"/>
                    <a:pt x="8347" y="385"/>
                  </a:cubicBezTo>
                  <a:cubicBezTo>
                    <a:pt x="8341" y="377"/>
                    <a:pt x="8332" y="373"/>
                    <a:pt x="8320" y="373"/>
                  </a:cubicBezTo>
                  <a:cubicBezTo>
                    <a:pt x="8306" y="373"/>
                    <a:pt x="8292" y="378"/>
                    <a:pt x="8277" y="390"/>
                  </a:cubicBezTo>
                  <a:cubicBezTo>
                    <a:pt x="8262" y="401"/>
                    <a:pt x="8242" y="421"/>
                    <a:pt x="8216" y="450"/>
                  </a:cubicBezTo>
                  <a:lnTo>
                    <a:pt x="8178" y="413"/>
                  </a:lnTo>
                  <a:cubicBezTo>
                    <a:pt x="8218" y="372"/>
                    <a:pt x="8252" y="342"/>
                    <a:pt x="8278" y="324"/>
                  </a:cubicBezTo>
                  <a:cubicBezTo>
                    <a:pt x="8305" y="307"/>
                    <a:pt x="8335" y="298"/>
                    <a:pt x="8368" y="298"/>
                  </a:cubicBezTo>
                  <a:close/>
                  <a:moveTo>
                    <a:pt x="6168" y="298"/>
                  </a:moveTo>
                  <a:cubicBezTo>
                    <a:pt x="6196" y="298"/>
                    <a:pt x="6223" y="301"/>
                    <a:pt x="6247" y="307"/>
                  </a:cubicBezTo>
                  <a:cubicBezTo>
                    <a:pt x="6272" y="314"/>
                    <a:pt x="6297" y="325"/>
                    <a:pt x="6323" y="341"/>
                  </a:cubicBezTo>
                  <a:lnTo>
                    <a:pt x="6383" y="298"/>
                  </a:lnTo>
                  <a:lnTo>
                    <a:pt x="6425" y="308"/>
                  </a:lnTo>
                  <a:lnTo>
                    <a:pt x="6329" y="722"/>
                  </a:lnTo>
                  <a:cubicBezTo>
                    <a:pt x="6319" y="763"/>
                    <a:pt x="6315" y="795"/>
                    <a:pt x="6315" y="818"/>
                  </a:cubicBezTo>
                  <a:cubicBezTo>
                    <a:pt x="6315" y="836"/>
                    <a:pt x="6317" y="848"/>
                    <a:pt x="6323" y="856"/>
                  </a:cubicBezTo>
                  <a:cubicBezTo>
                    <a:pt x="6329" y="864"/>
                    <a:pt x="6338" y="868"/>
                    <a:pt x="6350" y="868"/>
                  </a:cubicBezTo>
                  <a:cubicBezTo>
                    <a:pt x="6363" y="868"/>
                    <a:pt x="6377" y="863"/>
                    <a:pt x="6392" y="852"/>
                  </a:cubicBezTo>
                  <a:cubicBezTo>
                    <a:pt x="6406" y="841"/>
                    <a:pt x="6427" y="821"/>
                    <a:pt x="6454" y="791"/>
                  </a:cubicBezTo>
                  <a:lnTo>
                    <a:pt x="6491" y="828"/>
                  </a:lnTo>
                  <a:cubicBezTo>
                    <a:pt x="6452" y="869"/>
                    <a:pt x="6419" y="899"/>
                    <a:pt x="6391" y="917"/>
                  </a:cubicBezTo>
                  <a:cubicBezTo>
                    <a:pt x="6364" y="934"/>
                    <a:pt x="6334" y="943"/>
                    <a:pt x="6302" y="943"/>
                  </a:cubicBezTo>
                  <a:cubicBezTo>
                    <a:pt x="6275" y="943"/>
                    <a:pt x="6253" y="934"/>
                    <a:pt x="6237" y="916"/>
                  </a:cubicBezTo>
                  <a:cubicBezTo>
                    <a:pt x="6221" y="898"/>
                    <a:pt x="6213" y="875"/>
                    <a:pt x="6213" y="845"/>
                  </a:cubicBezTo>
                  <a:cubicBezTo>
                    <a:pt x="6213" y="821"/>
                    <a:pt x="6218" y="796"/>
                    <a:pt x="6228" y="769"/>
                  </a:cubicBezTo>
                  <a:lnTo>
                    <a:pt x="6219" y="766"/>
                  </a:lnTo>
                  <a:cubicBezTo>
                    <a:pt x="6178" y="827"/>
                    <a:pt x="6138" y="872"/>
                    <a:pt x="6101" y="900"/>
                  </a:cubicBezTo>
                  <a:cubicBezTo>
                    <a:pt x="6063" y="928"/>
                    <a:pt x="6024" y="942"/>
                    <a:pt x="5982" y="942"/>
                  </a:cubicBezTo>
                  <a:cubicBezTo>
                    <a:pt x="5934" y="942"/>
                    <a:pt x="5897" y="924"/>
                    <a:pt x="5871" y="888"/>
                  </a:cubicBezTo>
                  <a:cubicBezTo>
                    <a:pt x="5844" y="852"/>
                    <a:pt x="5831" y="802"/>
                    <a:pt x="5831" y="736"/>
                  </a:cubicBezTo>
                  <a:cubicBezTo>
                    <a:pt x="5831" y="661"/>
                    <a:pt x="5846" y="590"/>
                    <a:pt x="5875" y="521"/>
                  </a:cubicBezTo>
                  <a:cubicBezTo>
                    <a:pt x="5905" y="452"/>
                    <a:pt x="5945" y="397"/>
                    <a:pt x="5996" y="358"/>
                  </a:cubicBezTo>
                  <a:cubicBezTo>
                    <a:pt x="6048" y="318"/>
                    <a:pt x="6105" y="298"/>
                    <a:pt x="6168" y="298"/>
                  </a:cubicBezTo>
                  <a:close/>
                  <a:moveTo>
                    <a:pt x="4781" y="298"/>
                  </a:moveTo>
                  <a:cubicBezTo>
                    <a:pt x="4809" y="298"/>
                    <a:pt x="4831" y="307"/>
                    <a:pt x="4847" y="326"/>
                  </a:cubicBezTo>
                  <a:cubicBezTo>
                    <a:pt x="4863" y="345"/>
                    <a:pt x="4871" y="370"/>
                    <a:pt x="4871" y="402"/>
                  </a:cubicBezTo>
                  <a:cubicBezTo>
                    <a:pt x="4871" y="436"/>
                    <a:pt x="4865" y="479"/>
                    <a:pt x="4851" y="530"/>
                  </a:cubicBezTo>
                  <a:lnTo>
                    <a:pt x="4823" y="643"/>
                  </a:lnTo>
                  <a:cubicBezTo>
                    <a:pt x="4815" y="672"/>
                    <a:pt x="4810" y="694"/>
                    <a:pt x="4807" y="710"/>
                  </a:cubicBezTo>
                  <a:cubicBezTo>
                    <a:pt x="4803" y="726"/>
                    <a:pt x="4801" y="740"/>
                    <a:pt x="4799" y="752"/>
                  </a:cubicBezTo>
                  <a:cubicBezTo>
                    <a:pt x="4798" y="764"/>
                    <a:pt x="4797" y="773"/>
                    <a:pt x="4797" y="781"/>
                  </a:cubicBezTo>
                  <a:cubicBezTo>
                    <a:pt x="4797" y="811"/>
                    <a:pt x="4802" y="833"/>
                    <a:pt x="4812" y="846"/>
                  </a:cubicBezTo>
                  <a:cubicBezTo>
                    <a:pt x="4822" y="859"/>
                    <a:pt x="4838" y="866"/>
                    <a:pt x="4861" y="866"/>
                  </a:cubicBezTo>
                  <a:cubicBezTo>
                    <a:pt x="4879" y="866"/>
                    <a:pt x="4899" y="859"/>
                    <a:pt x="4920" y="844"/>
                  </a:cubicBezTo>
                  <a:cubicBezTo>
                    <a:pt x="4941" y="830"/>
                    <a:pt x="4964" y="808"/>
                    <a:pt x="4987" y="778"/>
                  </a:cubicBezTo>
                  <a:cubicBezTo>
                    <a:pt x="5011" y="749"/>
                    <a:pt x="5030" y="721"/>
                    <a:pt x="5044" y="693"/>
                  </a:cubicBezTo>
                  <a:cubicBezTo>
                    <a:pt x="5059" y="665"/>
                    <a:pt x="5070" y="631"/>
                    <a:pt x="5080" y="591"/>
                  </a:cubicBezTo>
                  <a:lnTo>
                    <a:pt x="5142" y="308"/>
                  </a:lnTo>
                  <a:lnTo>
                    <a:pt x="5254" y="308"/>
                  </a:lnTo>
                  <a:lnTo>
                    <a:pt x="5159" y="722"/>
                  </a:lnTo>
                  <a:cubicBezTo>
                    <a:pt x="5150" y="764"/>
                    <a:pt x="5145" y="796"/>
                    <a:pt x="5145" y="818"/>
                  </a:cubicBezTo>
                  <a:cubicBezTo>
                    <a:pt x="5145" y="836"/>
                    <a:pt x="5148" y="848"/>
                    <a:pt x="5153" y="856"/>
                  </a:cubicBezTo>
                  <a:cubicBezTo>
                    <a:pt x="5159" y="864"/>
                    <a:pt x="5168" y="868"/>
                    <a:pt x="5180" y="868"/>
                  </a:cubicBezTo>
                  <a:cubicBezTo>
                    <a:pt x="5193" y="868"/>
                    <a:pt x="5207" y="863"/>
                    <a:pt x="5222" y="852"/>
                  </a:cubicBezTo>
                  <a:cubicBezTo>
                    <a:pt x="5237" y="841"/>
                    <a:pt x="5257" y="821"/>
                    <a:pt x="5284" y="791"/>
                  </a:cubicBezTo>
                  <a:lnTo>
                    <a:pt x="5322" y="828"/>
                  </a:lnTo>
                  <a:cubicBezTo>
                    <a:pt x="5282" y="870"/>
                    <a:pt x="5248" y="900"/>
                    <a:pt x="5220" y="917"/>
                  </a:cubicBezTo>
                  <a:cubicBezTo>
                    <a:pt x="5193" y="934"/>
                    <a:pt x="5163" y="943"/>
                    <a:pt x="5132" y="943"/>
                  </a:cubicBezTo>
                  <a:cubicBezTo>
                    <a:pt x="5105" y="943"/>
                    <a:pt x="5083" y="934"/>
                    <a:pt x="5067" y="916"/>
                  </a:cubicBezTo>
                  <a:cubicBezTo>
                    <a:pt x="5051" y="898"/>
                    <a:pt x="5043" y="875"/>
                    <a:pt x="5043" y="845"/>
                  </a:cubicBezTo>
                  <a:cubicBezTo>
                    <a:pt x="5043" y="822"/>
                    <a:pt x="5048" y="796"/>
                    <a:pt x="5059" y="768"/>
                  </a:cubicBezTo>
                  <a:lnTo>
                    <a:pt x="5051" y="766"/>
                  </a:lnTo>
                  <a:cubicBezTo>
                    <a:pt x="5008" y="826"/>
                    <a:pt x="4967" y="871"/>
                    <a:pt x="4929" y="899"/>
                  </a:cubicBezTo>
                  <a:cubicBezTo>
                    <a:pt x="4890" y="928"/>
                    <a:pt x="4851" y="942"/>
                    <a:pt x="4810" y="942"/>
                  </a:cubicBezTo>
                  <a:cubicBezTo>
                    <a:pt x="4770" y="942"/>
                    <a:pt x="4739" y="931"/>
                    <a:pt x="4717" y="908"/>
                  </a:cubicBezTo>
                  <a:cubicBezTo>
                    <a:pt x="4695" y="884"/>
                    <a:pt x="4684" y="852"/>
                    <a:pt x="4684" y="811"/>
                  </a:cubicBezTo>
                  <a:cubicBezTo>
                    <a:pt x="4684" y="783"/>
                    <a:pt x="4691" y="744"/>
                    <a:pt x="4703" y="694"/>
                  </a:cubicBezTo>
                  <a:lnTo>
                    <a:pt x="4746" y="523"/>
                  </a:lnTo>
                  <a:cubicBezTo>
                    <a:pt x="4757" y="476"/>
                    <a:pt x="4763" y="442"/>
                    <a:pt x="4763" y="423"/>
                  </a:cubicBezTo>
                  <a:cubicBezTo>
                    <a:pt x="4763" y="405"/>
                    <a:pt x="4760" y="392"/>
                    <a:pt x="4755" y="385"/>
                  </a:cubicBezTo>
                  <a:cubicBezTo>
                    <a:pt x="4749" y="377"/>
                    <a:pt x="4740" y="373"/>
                    <a:pt x="4728" y="373"/>
                  </a:cubicBezTo>
                  <a:cubicBezTo>
                    <a:pt x="4714" y="373"/>
                    <a:pt x="4700" y="378"/>
                    <a:pt x="4685" y="390"/>
                  </a:cubicBezTo>
                  <a:cubicBezTo>
                    <a:pt x="4670" y="401"/>
                    <a:pt x="4650" y="421"/>
                    <a:pt x="4624" y="450"/>
                  </a:cubicBezTo>
                  <a:lnTo>
                    <a:pt x="4586" y="413"/>
                  </a:lnTo>
                  <a:cubicBezTo>
                    <a:pt x="4623" y="376"/>
                    <a:pt x="4651" y="350"/>
                    <a:pt x="4670" y="336"/>
                  </a:cubicBezTo>
                  <a:cubicBezTo>
                    <a:pt x="4689" y="322"/>
                    <a:pt x="4707" y="313"/>
                    <a:pt x="4724" y="307"/>
                  </a:cubicBezTo>
                  <a:cubicBezTo>
                    <a:pt x="4741" y="301"/>
                    <a:pt x="4760" y="298"/>
                    <a:pt x="4781" y="298"/>
                  </a:cubicBezTo>
                  <a:close/>
                  <a:moveTo>
                    <a:pt x="4032" y="298"/>
                  </a:moveTo>
                  <a:cubicBezTo>
                    <a:pt x="4059" y="298"/>
                    <a:pt x="4081" y="307"/>
                    <a:pt x="4096" y="325"/>
                  </a:cubicBezTo>
                  <a:cubicBezTo>
                    <a:pt x="4112" y="342"/>
                    <a:pt x="4120" y="366"/>
                    <a:pt x="4120" y="396"/>
                  </a:cubicBezTo>
                  <a:cubicBezTo>
                    <a:pt x="4120" y="420"/>
                    <a:pt x="4115" y="446"/>
                    <a:pt x="4105" y="473"/>
                  </a:cubicBezTo>
                  <a:lnTo>
                    <a:pt x="4113" y="475"/>
                  </a:lnTo>
                  <a:cubicBezTo>
                    <a:pt x="4194" y="357"/>
                    <a:pt x="4274" y="299"/>
                    <a:pt x="4353" y="299"/>
                  </a:cubicBezTo>
                  <a:cubicBezTo>
                    <a:pt x="4401" y="299"/>
                    <a:pt x="4437" y="317"/>
                    <a:pt x="4464" y="353"/>
                  </a:cubicBezTo>
                  <a:cubicBezTo>
                    <a:pt x="4490" y="389"/>
                    <a:pt x="4503" y="440"/>
                    <a:pt x="4503" y="505"/>
                  </a:cubicBezTo>
                  <a:cubicBezTo>
                    <a:pt x="4503" y="577"/>
                    <a:pt x="4489" y="648"/>
                    <a:pt x="4460" y="717"/>
                  </a:cubicBezTo>
                  <a:cubicBezTo>
                    <a:pt x="4431" y="786"/>
                    <a:pt x="4391" y="841"/>
                    <a:pt x="4339" y="882"/>
                  </a:cubicBezTo>
                  <a:cubicBezTo>
                    <a:pt x="4288" y="923"/>
                    <a:pt x="4231" y="943"/>
                    <a:pt x="4167" y="943"/>
                  </a:cubicBezTo>
                  <a:cubicBezTo>
                    <a:pt x="4109" y="943"/>
                    <a:pt x="4061" y="930"/>
                    <a:pt x="4023" y="905"/>
                  </a:cubicBezTo>
                  <a:lnTo>
                    <a:pt x="3993" y="1048"/>
                  </a:lnTo>
                  <a:cubicBezTo>
                    <a:pt x="3987" y="1079"/>
                    <a:pt x="3983" y="1104"/>
                    <a:pt x="3983" y="1124"/>
                  </a:cubicBezTo>
                  <a:cubicBezTo>
                    <a:pt x="3983" y="1144"/>
                    <a:pt x="3988" y="1157"/>
                    <a:pt x="3998" y="1165"/>
                  </a:cubicBezTo>
                  <a:cubicBezTo>
                    <a:pt x="4008" y="1173"/>
                    <a:pt x="4027" y="1179"/>
                    <a:pt x="4055" y="1181"/>
                  </a:cubicBezTo>
                  <a:lnTo>
                    <a:pt x="4050" y="1213"/>
                  </a:lnTo>
                  <a:lnTo>
                    <a:pt x="3848" y="1213"/>
                  </a:lnTo>
                  <a:lnTo>
                    <a:pt x="4005" y="521"/>
                  </a:lnTo>
                  <a:cubicBezTo>
                    <a:pt x="4015" y="481"/>
                    <a:pt x="4019" y="448"/>
                    <a:pt x="4019" y="423"/>
                  </a:cubicBezTo>
                  <a:cubicBezTo>
                    <a:pt x="4019" y="405"/>
                    <a:pt x="4016" y="392"/>
                    <a:pt x="4011" y="385"/>
                  </a:cubicBezTo>
                  <a:cubicBezTo>
                    <a:pt x="4005" y="377"/>
                    <a:pt x="3996" y="373"/>
                    <a:pt x="3984" y="373"/>
                  </a:cubicBezTo>
                  <a:cubicBezTo>
                    <a:pt x="3970" y="373"/>
                    <a:pt x="3956" y="378"/>
                    <a:pt x="3941" y="390"/>
                  </a:cubicBezTo>
                  <a:cubicBezTo>
                    <a:pt x="3926" y="401"/>
                    <a:pt x="3906" y="421"/>
                    <a:pt x="3880" y="450"/>
                  </a:cubicBezTo>
                  <a:lnTo>
                    <a:pt x="3842" y="413"/>
                  </a:lnTo>
                  <a:cubicBezTo>
                    <a:pt x="3882" y="372"/>
                    <a:pt x="3915" y="343"/>
                    <a:pt x="3942" y="325"/>
                  </a:cubicBezTo>
                  <a:cubicBezTo>
                    <a:pt x="3969" y="307"/>
                    <a:pt x="3999" y="298"/>
                    <a:pt x="4032" y="298"/>
                  </a:cubicBezTo>
                  <a:close/>
                  <a:moveTo>
                    <a:pt x="1344" y="298"/>
                  </a:moveTo>
                  <a:cubicBezTo>
                    <a:pt x="1372" y="298"/>
                    <a:pt x="1399" y="301"/>
                    <a:pt x="1423" y="307"/>
                  </a:cubicBezTo>
                  <a:cubicBezTo>
                    <a:pt x="1448" y="314"/>
                    <a:pt x="1473" y="325"/>
                    <a:pt x="1499" y="341"/>
                  </a:cubicBezTo>
                  <a:lnTo>
                    <a:pt x="1559" y="298"/>
                  </a:lnTo>
                  <a:lnTo>
                    <a:pt x="1601" y="308"/>
                  </a:lnTo>
                  <a:lnTo>
                    <a:pt x="1505" y="722"/>
                  </a:lnTo>
                  <a:cubicBezTo>
                    <a:pt x="1495" y="763"/>
                    <a:pt x="1491" y="795"/>
                    <a:pt x="1491" y="818"/>
                  </a:cubicBezTo>
                  <a:cubicBezTo>
                    <a:pt x="1491" y="836"/>
                    <a:pt x="1493" y="848"/>
                    <a:pt x="1499" y="856"/>
                  </a:cubicBezTo>
                  <a:cubicBezTo>
                    <a:pt x="1505" y="864"/>
                    <a:pt x="1514" y="868"/>
                    <a:pt x="1526" y="868"/>
                  </a:cubicBezTo>
                  <a:cubicBezTo>
                    <a:pt x="1539" y="868"/>
                    <a:pt x="1553" y="863"/>
                    <a:pt x="1568" y="852"/>
                  </a:cubicBezTo>
                  <a:cubicBezTo>
                    <a:pt x="1582" y="841"/>
                    <a:pt x="1603" y="821"/>
                    <a:pt x="1630" y="791"/>
                  </a:cubicBezTo>
                  <a:lnTo>
                    <a:pt x="1667" y="828"/>
                  </a:lnTo>
                  <a:cubicBezTo>
                    <a:pt x="1628" y="869"/>
                    <a:pt x="1595" y="899"/>
                    <a:pt x="1567" y="917"/>
                  </a:cubicBezTo>
                  <a:cubicBezTo>
                    <a:pt x="1540" y="934"/>
                    <a:pt x="1510" y="943"/>
                    <a:pt x="1478" y="943"/>
                  </a:cubicBezTo>
                  <a:cubicBezTo>
                    <a:pt x="1451" y="943"/>
                    <a:pt x="1429" y="934"/>
                    <a:pt x="1413" y="916"/>
                  </a:cubicBezTo>
                  <a:cubicBezTo>
                    <a:pt x="1397" y="898"/>
                    <a:pt x="1389" y="875"/>
                    <a:pt x="1389" y="845"/>
                  </a:cubicBezTo>
                  <a:cubicBezTo>
                    <a:pt x="1389" y="821"/>
                    <a:pt x="1394" y="796"/>
                    <a:pt x="1404" y="769"/>
                  </a:cubicBezTo>
                  <a:lnTo>
                    <a:pt x="1395" y="766"/>
                  </a:lnTo>
                  <a:cubicBezTo>
                    <a:pt x="1354" y="827"/>
                    <a:pt x="1314" y="872"/>
                    <a:pt x="1277" y="900"/>
                  </a:cubicBezTo>
                  <a:cubicBezTo>
                    <a:pt x="1239" y="928"/>
                    <a:pt x="1200" y="942"/>
                    <a:pt x="1158" y="942"/>
                  </a:cubicBezTo>
                  <a:cubicBezTo>
                    <a:pt x="1110" y="942"/>
                    <a:pt x="1073" y="924"/>
                    <a:pt x="1047" y="888"/>
                  </a:cubicBezTo>
                  <a:cubicBezTo>
                    <a:pt x="1020" y="852"/>
                    <a:pt x="1007" y="802"/>
                    <a:pt x="1007" y="736"/>
                  </a:cubicBezTo>
                  <a:cubicBezTo>
                    <a:pt x="1007" y="661"/>
                    <a:pt x="1022" y="590"/>
                    <a:pt x="1051" y="521"/>
                  </a:cubicBezTo>
                  <a:cubicBezTo>
                    <a:pt x="1081" y="452"/>
                    <a:pt x="1121" y="397"/>
                    <a:pt x="1172" y="358"/>
                  </a:cubicBezTo>
                  <a:cubicBezTo>
                    <a:pt x="1224" y="318"/>
                    <a:pt x="1281" y="298"/>
                    <a:pt x="1344" y="298"/>
                  </a:cubicBezTo>
                  <a:close/>
                  <a:moveTo>
                    <a:pt x="6762" y="148"/>
                  </a:moveTo>
                  <a:lnTo>
                    <a:pt x="6852" y="148"/>
                  </a:lnTo>
                  <a:lnTo>
                    <a:pt x="6816" y="309"/>
                  </a:lnTo>
                  <a:lnTo>
                    <a:pt x="7014" y="309"/>
                  </a:lnTo>
                  <a:lnTo>
                    <a:pt x="7000" y="375"/>
                  </a:lnTo>
                  <a:lnTo>
                    <a:pt x="6802" y="375"/>
                  </a:lnTo>
                  <a:lnTo>
                    <a:pt x="6744" y="628"/>
                  </a:lnTo>
                  <a:cubicBezTo>
                    <a:pt x="6732" y="677"/>
                    <a:pt x="6725" y="712"/>
                    <a:pt x="6722" y="734"/>
                  </a:cubicBezTo>
                  <a:cubicBezTo>
                    <a:pt x="6719" y="756"/>
                    <a:pt x="6717" y="773"/>
                    <a:pt x="6717" y="786"/>
                  </a:cubicBezTo>
                  <a:cubicBezTo>
                    <a:pt x="6717" y="840"/>
                    <a:pt x="6740" y="867"/>
                    <a:pt x="6785" y="867"/>
                  </a:cubicBezTo>
                  <a:cubicBezTo>
                    <a:pt x="6804" y="867"/>
                    <a:pt x="6824" y="859"/>
                    <a:pt x="6846" y="845"/>
                  </a:cubicBezTo>
                  <a:cubicBezTo>
                    <a:pt x="6867" y="830"/>
                    <a:pt x="6893" y="805"/>
                    <a:pt x="6922" y="770"/>
                  </a:cubicBezTo>
                  <a:lnTo>
                    <a:pt x="6960" y="809"/>
                  </a:lnTo>
                  <a:cubicBezTo>
                    <a:pt x="6922" y="855"/>
                    <a:pt x="6886" y="889"/>
                    <a:pt x="6851" y="910"/>
                  </a:cubicBezTo>
                  <a:cubicBezTo>
                    <a:pt x="6816" y="932"/>
                    <a:pt x="6779" y="943"/>
                    <a:pt x="6741" y="943"/>
                  </a:cubicBezTo>
                  <a:cubicBezTo>
                    <a:pt x="6650" y="943"/>
                    <a:pt x="6605" y="897"/>
                    <a:pt x="6605" y="805"/>
                  </a:cubicBezTo>
                  <a:cubicBezTo>
                    <a:pt x="6605" y="776"/>
                    <a:pt x="6608" y="746"/>
                    <a:pt x="6616" y="713"/>
                  </a:cubicBezTo>
                  <a:lnTo>
                    <a:pt x="6693" y="375"/>
                  </a:lnTo>
                  <a:lnTo>
                    <a:pt x="6583" y="375"/>
                  </a:lnTo>
                  <a:lnTo>
                    <a:pt x="6593" y="330"/>
                  </a:lnTo>
                  <a:cubicBezTo>
                    <a:pt x="6619" y="329"/>
                    <a:pt x="6638" y="327"/>
                    <a:pt x="6651" y="324"/>
                  </a:cubicBezTo>
                  <a:cubicBezTo>
                    <a:pt x="6664" y="321"/>
                    <a:pt x="6676" y="316"/>
                    <a:pt x="6685" y="310"/>
                  </a:cubicBezTo>
                  <a:cubicBezTo>
                    <a:pt x="6693" y="304"/>
                    <a:pt x="6702" y="295"/>
                    <a:pt x="6709" y="284"/>
                  </a:cubicBezTo>
                  <a:cubicBezTo>
                    <a:pt x="6716" y="272"/>
                    <a:pt x="6724" y="258"/>
                    <a:pt x="6730" y="240"/>
                  </a:cubicBezTo>
                  <a:cubicBezTo>
                    <a:pt x="6737" y="223"/>
                    <a:pt x="6748" y="192"/>
                    <a:pt x="6762" y="148"/>
                  </a:cubicBezTo>
                  <a:close/>
                  <a:moveTo>
                    <a:pt x="2780" y="100"/>
                  </a:moveTo>
                  <a:cubicBezTo>
                    <a:pt x="2753" y="100"/>
                    <a:pt x="2725" y="100"/>
                    <a:pt x="2695" y="102"/>
                  </a:cubicBezTo>
                  <a:lnTo>
                    <a:pt x="2607" y="497"/>
                  </a:lnTo>
                  <a:lnTo>
                    <a:pt x="2674" y="497"/>
                  </a:lnTo>
                  <a:cubicBezTo>
                    <a:pt x="2727" y="497"/>
                    <a:pt x="2770" y="491"/>
                    <a:pt x="2802" y="481"/>
                  </a:cubicBezTo>
                  <a:cubicBezTo>
                    <a:pt x="2834" y="470"/>
                    <a:pt x="2861" y="453"/>
                    <a:pt x="2882" y="430"/>
                  </a:cubicBezTo>
                  <a:cubicBezTo>
                    <a:pt x="2902" y="407"/>
                    <a:pt x="2918" y="380"/>
                    <a:pt x="2930" y="349"/>
                  </a:cubicBezTo>
                  <a:cubicBezTo>
                    <a:pt x="2941" y="317"/>
                    <a:pt x="2947" y="283"/>
                    <a:pt x="2947" y="246"/>
                  </a:cubicBezTo>
                  <a:cubicBezTo>
                    <a:pt x="2947" y="195"/>
                    <a:pt x="2934" y="158"/>
                    <a:pt x="2908" y="135"/>
                  </a:cubicBezTo>
                  <a:cubicBezTo>
                    <a:pt x="2882" y="111"/>
                    <a:pt x="2840" y="100"/>
                    <a:pt x="2780" y="100"/>
                  </a:cubicBezTo>
                  <a:close/>
                  <a:moveTo>
                    <a:pt x="7280" y="53"/>
                  </a:moveTo>
                  <a:lnTo>
                    <a:pt x="7395" y="53"/>
                  </a:lnTo>
                  <a:lnTo>
                    <a:pt x="7365" y="180"/>
                  </a:lnTo>
                  <a:lnTo>
                    <a:pt x="7250" y="180"/>
                  </a:lnTo>
                  <a:lnTo>
                    <a:pt x="7280" y="53"/>
                  </a:lnTo>
                  <a:close/>
                  <a:moveTo>
                    <a:pt x="2507" y="42"/>
                  </a:moveTo>
                  <a:lnTo>
                    <a:pt x="2795" y="42"/>
                  </a:lnTo>
                  <a:cubicBezTo>
                    <a:pt x="2846" y="42"/>
                    <a:pt x="2889" y="46"/>
                    <a:pt x="2922" y="54"/>
                  </a:cubicBezTo>
                  <a:cubicBezTo>
                    <a:pt x="2955" y="62"/>
                    <a:pt x="2983" y="75"/>
                    <a:pt x="3004" y="91"/>
                  </a:cubicBezTo>
                  <a:cubicBezTo>
                    <a:pt x="3026" y="108"/>
                    <a:pt x="3042" y="129"/>
                    <a:pt x="3053" y="155"/>
                  </a:cubicBezTo>
                  <a:cubicBezTo>
                    <a:pt x="3063" y="181"/>
                    <a:pt x="3069" y="210"/>
                    <a:pt x="3069" y="244"/>
                  </a:cubicBezTo>
                  <a:cubicBezTo>
                    <a:pt x="3069" y="310"/>
                    <a:pt x="3053" y="366"/>
                    <a:pt x="3022" y="414"/>
                  </a:cubicBezTo>
                  <a:cubicBezTo>
                    <a:pt x="2991" y="462"/>
                    <a:pt x="2949" y="497"/>
                    <a:pt x="2897" y="520"/>
                  </a:cubicBezTo>
                  <a:cubicBezTo>
                    <a:pt x="2844" y="542"/>
                    <a:pt x="2780" y="554"/>
                    <a:pt x="2706" y="554"/>
                  </a:cubicBezTo>
                  <a:cubicBezTo>
                    <a:pt x="2662" y="554"/>
                    <a:pt x="2625" y="553"/>
                    <a:pt x="2596" y="551"/>
                  </a:cubicBezTo>
                  <a:lnTo>
                    <a:pt x="2554" y="743"/>
                  </a:lnTo>
                  <a:cubicBezTo>
                    <a:pt x="2550" y="761"/>
                    <a:pt x="2547" y="774"/>
                    <a:pt x="2546" y="784"/>
                  </a:cubicBezTo>
                  <a:cubicBezTo>
                    <a:pt x="2544" y="793"/>
                    <a:pt x="2543" y="804"/>
                    <a:pt x="2542" y="815"/>
                  </a:cubicBezTo>
                  <a:cubicBezTo>
                    <a:pt x="2541" y="826"/>
                    <a:pt x="2540" y="836"/>
                    <a:pt x="2540" y="845"/>
                  </a:cubicBezTo>
                  <a:cubicBezTo>
                    <a:pt x="2540" y="858"/>
                    <a:pt x="2542" y="869"/>
                    <a:pt x="2547" y="876"/>
                  </a:cubicBezTo>
                  <a:cubicBezTo>
                    <a:pt x="2551" y="884"/>
                    <a:pt x="2558" y="889"/>
                    <a:pt x="2566" y="893"/>
                  </a:cubicBezTo>
                  <a:cubicBezTo>
                    <a:pt x="2575" y="896"/>
                    <a:pt x="2590" y="899"/>
                    <a:pt x="2611" y="901"/>
                  </a:cubicBezTo>
                  <a:lnTo>
                    <a:pt x="2604" y="933"/>
                  </a:lnTo>
                  <a:lnTo>
                    <a:pt x="2336" y="933"/>
                  </a:lnTo>
                  <a:lnTo>
                    <a:pt x="2343" y="901"/>
                  </a:lnTo>
                  <a:cubicBezTo>
                    <a:pt x="2360" y="898"/>
                    <a:pt x="2372" y="894"/>
                    <a:pt x="2380" y="888"/>
                  </a:cubicBezTo>
                  <a:cubicBezTo>
                    <a:pt x="2389" y="882"/>
                    <a:pt x="2396" y="874"/>
                    <a:pt x="2401" y="863"/>
                  </a:cubicBezTo>
                  <a:cubicBezTo>
                    <a:pt x="2407" y="853"/>
                    <a:pt x="2412" y="840"/>
                    <a:pt x="2417" y="825"/>
                  </a:cubicBezTo>
                  <a:cubicBezTo>
                    <a:pt x="2422" y="810"/>
                    <a:pt x="2429" y="781"/>
                    <a:pt x="2438" y="738"/>
                  </a:cubicBezTo>
                  <a:lnTo>
                    <a:pt x="2549" y="236"/>
                  </a:lnTo>
                  <a:cubicBezTo>
                    <a:pt x="2559" y="192"/>
                    <a:pt x="2564" y="158"/>
                    <a:pt x="2564" y="133"/>
                  </a:cubicBezTo>
                  <a:cubicBezTo>
                    <a:pt x="2564" y="112"/>
                    <a:pt x="2559" y="97"/>
                    <a:pt x="2549" y="89"/>
                  </a:cubicBezTo>
                  <a:cubicBezTo>
                    <a:pt x="2539" y="80"/>
                    <a:pt x="2522" y="75"/>
                    <a:pt x="2500" y="74"/>
                  </a:cubicBezTo>
                  <a:lnTo>
                    <a:pt x="2507" y="42"/>
                  </a:lnTo>
                  <a:close/>
                  <a:moveTo>
                    <a:pt x="171" y="42"/>
                  </a:moveTo>
                  <a:lnTo>
                    <a:pt x="432" y="42"/>
                  </a:lnTo>
                  <a:lnTo>
                    <a:pt x="425" y="74"/>
                  </a:lnTo>
                  <a:cubicBezTo>
                    <a:pt x="408" y="78"/>
                    <a:pt x="396" y="82"/>
                    <a:pt x="389" y="86"/>
                  </a:cubicBezTo>
                  <a:cubicBezTo>
                    <a:pt x="382" y="90"/>
                    <a:pt x="375" y="97"/>
                    <a:pt x="370" y="105"/>
                  </a:cubicBezTo>
                  <a:cubicBezTo>
                    <a:pt x="364" y="114"/>
                    <a:pt x="358" y="128"/>
                    <a:pt x="352" y="146"/>
                  </a:cubicBezTo>
                  <a:cubicBezTo>
                    <a:pt x="346" y="165"/>
                    <a:pt x="338" y="195"/>
                    <a:pt x="329" y="237"/>
                  </a:cubicBezTo>
                  <a:lnTo>
                    <a:pt x="285" y="436"/>
                  </a:lnTo>
                  <a:lnTo>
                    <a:pt x="635" y="436"/>
                  </a:lnTo>
                  <a:lnTo>
                    <a:pt x="680" y="236"/>
                  </a:lnTo>
                  <a:cubicBezTo>
                    <a:pt x="684" y="218"/>
                    <a:pt x="687" y="199"/>
                    <a:pt x="690" y="179"/>
                  </a:cubicBezTo>
                  <a:cubicBezTo>
                    <a:pt x="693" y="159"/>
                    <a:pt x="694" y="143"/>
                    <a:pt x="694" y="131"/>
                  </a:cubicBezTo>
                  <a:cubicBezTo>
                    <a:pt x="694" y="110"/>
                    <a:pt x="689" y="96"/>
                    <a:pt x="679" y="88"/>
                  </a:cubicBezTo>
                  <a:cubicBezTo>
                    <a:pt x="668" y="80"/>
                    <a:pt x="652" y="75"/>
                    <a:pt x="630" y="74"/>
                  </a:cubicBezTo>
                  <a:lnTo>
                    <a:pt x="637" y="42"/>
                  </a:lnTo>
                  <a:lnTo>
                    <a:pt x="898" y="42"/>
                  </a:lnTo>
                  <a:lnTo>
                    <a:pt x="891" y="74"/>
                  </a:lnTo>
                  <a:cubicBezTo>
                    <a:pt x="874" y="78"/>
                    <a:pt x="863" y="82"/>
                    <a:pt x="855" y="86"/>
                  </a:cubicBezTo>
                  <a:cubicBezTo>
                    <a:pt x="848" y="90"/>
                    <a:pt x="842" y="97"/>
                    <a:pt x="836" y="105"/>
                  </a:cubicBezTo>
                  <a:cubicBezTo>
                    <a:pt x="831" y="114"/>
                    <a:pt x="825" y="128"/>
                    <a:pt x="819" y="146"/>
                  </a:cubicBezTo>
                  <a:cubicBezTo>
                    <a:pt x="813" y="165"/>
                    <a:pt x="805" y="195"/>
                    <a:pt x="796" y="237"/>
                  </a:cubicBezTo>
                  <a:lnTo>
                    <a:pt x="684" y="743"/>
                  </a:lnTo>
                  <a:cubicBezTo>
                    <a:pt x="679" y="768"/>
                    <a:pt x="675" y="789"/>
                    <a:pt x="673" y="804"/>
                  </a:cubicBezTo>
                  <a:cubicBezTo>
                    <a:pt x="671" y="819"/>
                    <a:pt x="671" y="832"/>
                    <a:pt x="671" y="845"/>
                  </a:cubicBezTo>
                  <a:cubicBezTo>
                    <a:pt x="671" y="864"/>
                    <a:pt x="675" y="878"/>
                    <a:pt x="685" y="886"/>
                  </a:cubicBezTo>
                  <a:cubicBezTo>
                    <a:pt x="695" y="894"/>
                    <a:pt x="711" y="899"/>
                    <a:pt x="734" y="901"/>
                  </a:cubicBezTo>
                  <a:lnTo>
                    <a:pt x="727" y="933"/>
                  </a:lnTo>
                  <a:lnTo>
                    <a:pt x="466" y="933"/>
                  </a:lnTo>
                  <a:lnTo>
                    <a:pt x="474" y="901"/>
                  </a:lnTo>
                  <a:cubicBezTo>
                    <a:pt x="490" y="898"/>
                    <a:pt x="502" y="894"/>
                    <a:pt x="511" y="888"/>
                  </a:cubicBezTo>
                  <a:cubicBezTo>
                    <a:pt x="519" y="882"/>
                    <a:pt x="526" y="874"/>
                    <a:pt x="532" y="863"/>
                  </a:cubicBezTo>
                  <a:cubicBezTo>
                    <a:pt x="537" y="853"/>
                    <a:pt x="542" y="840"/>
                    <a:pt x="547" y="825"/>
                  </a:cubicBezTo>
                  <a:cubicBezTo>
                    <a:pt x="552" y="810"/>
                    <a:pt x="559" y="781"/>
                    <a:pt x="569" y="738"/>
                  </a:cubicBezTo>
                  <a:lnTo>
                    <a:pt x="622" y="496"/>
                  </a:lnTo>
                  <a:lnTo>
                    <a:pt x="272" y="496"/>
                  </a:lnTo>
                  <a:lnTo>
                    <a:pt x="218" y="743"/>
                  </a:lnTo>
                  <a:cubicBezTo>
                    <a:pt x="213" y="765"/>
                    <a:pt x="210" y="782"/>
                    <a:pt x="207" y="797"/>
                  </a:cubicBezTo>
                  <a:cubicBezTo>
                    <a:pt x="205" y="811"/>
                    <a:pt x="204" y="827"/>
                    <a:pt x="204" y="845"/>
                  </a:cubicBezTo>
                  <a:cubicBezTo>
                    <a:pt x="204" y="863"/>
                    <a:pt x="208" y="877"/>
                    <a:pt x="217" y="885"/>
                  </a:cubicBezTo>
                  <a:cubicBezTo>
                    <a:pt x="226" y="893"/>
                    <a:pt x="243" y="898"/>
                    <a:pt x="268" y="901"/>
                  </a:cubicBezTo>
                  <a:lnTo>
                    <a:pt x="261" y="933"/>
                  </a:lnTo>
                  <a:lnTo>
                    <a:pt x="0" y="933"/>
                  </a:lnTo>
                  <a:lnTo>
                    <a:pt x="7" y="901"/>
                  </a:lnTo>
                  <a:cubicBezTo>
                    <a:pt x="24" y="898"/>
                    <a:pt x="36" y="894"/>
                    <a:pt x="44" y="888"/>
                  </a:cubicBezTo>
                  <a:cubicBezTo>
                    <a:pt x="53" y="882"/>
                    <a:pt x="60" y="874"/>
                    <a:pt x="65" y="863"/>
                  </a:cubicBezTo>
                  <a:cubicBezTo>
                    <a:pt x="71" y="853"/>
                    <a:pt x="76" y="840"/>
                    <a:pt x="81" y="825"/>
                  </a:cubicBezTo>
                  <a:cubicBezTo>
                    <a:pt x="86" y="810"/>
                    <a:pt x="93" y="781"/>
                    <a:pt x="102" y="738"/>
                  </a:cubicBezTo>
                  <a:lnTo>
                    <a:pt x="213" y="236"/>
                  </a:lnTo>
                  <a:cubicBezTo>
                    <a:pt x="217" y="218"/>
                    <a:pt x="221" y="199"/>
                    <a:pt x="223" y="179"/>
                  </a:cubicBezTo>
                  <a:cubicBezTo>
                    <a:pt x="226" y="159"/>
                    <a:pt x="228" y="143"/>
                    <a:pt x="228" y="131"/>
                  </a:cubicBezTo>
                  <a:cubicBezTo>
                    <a:pt x="228" y="110"/>
                    <a:pt x="222" y="96"/>
                    <a:pt x="212" y="88"/>
                  </a:cubicBezTo>
                  <a:cubicBezTo>
                    <a:pt x="202" y="80"/>
                    <a:pt x="186" y="75"/>
                    <a:pt x="164" y="74"/>
                  </a:cubicBezTo>
                  <a:lnTo>
                    <a:pt x="171" y="42"/>
                  </a:lnTo>
                  <a:close/>
                  <a:moveTo>
                    <a:pt x="5675" y="0"/>
                  </a:moveTo>
                  <a:lnTo>
                    <a:pt x="5713" y="0"/>
                  </a:lnTo>
                  <a:lnTo>
                    <a:pt x="5553" y="722"/>
                  </a:lnTo>
                  <a:cubicBezTo>
                    <a:pt x="5543" y="765"/>
                    <a:pt x="5538" y="797"/>
                    <a:pt x="5538" y="818"/>
                  </a:cubicBezTo>
                  <a:cubicBezTo>
                    <a:pt x="5538" y="836"/>
                    <a:pt x="5541" y="848"/>
                    <a:pt x="5547" y="856"/>
                  </a:cubicBezTo>
                  <a:cubicBezTo>
                    <a:pt x="5552" y="864"/>
                    <a:pt x="5561" y="868"/>
                    <a:pt x="5574" y="868"/>
                  </a:cubicBezTo>
                  <a:cubicBezTo>
                    <a:pt x="5587" y="868"/>
                    <a:pt x="5601" y="863"/>
                    <a:pt x="5615" y="852"/>
                  </a:cubicBezTo>
                  <a:cubicBezTo>
                    <a:pt x="5630" y="841"/>
                    <a:pt x="5651" y="821"/>
                    <a:pt x="5678" y="791"/>
                  </a:cubicBezTo>
                  <a:lnTo>
                    <a:pt x="5715" y="828"/>
                  </a:lnTo>
                  <a:cubicBezTo>
                    <a:pt x="5673" y="872"/>
                    <a:pt x="5638" y="902"/>
                    <a:pt x="5612" y="919"/>
                  </a:cubicBezTo>
                  <a:cubicBezTo>
                    <a:pt x="5585" y="935"/>
                    <a:pt x="5555" y="943"/>
                    <a:pt x="5522" y="943"/>
                  </a:cubicBezTo>
                  <a:cubicBezTo>
                    <a:pt x="5494" y="943"/>
                    <a:pt x="5471" y="933"/>
                    <a:pt x="5454" y="912"/>
                  </a:cubicBezTo>
                  <a:cubicBezTo>
                    <a:pt x="5437" y="891"/>
                    <a:pt x="5429" y="865"/>
                    <a:pt x="5429" y="833"/>
                  </a:cubicBezTo>
                  <a:cubicBezTo>
                    <a:pt x="5429" y="804"/>
                    <a:pt x="5435" y="762"/>
                    <a:pt x="5447" y="706"/>
                  </a:cubicBezTo>
                  <a:lnTo>
                    <a:pt x="5564" y="184"/>
                  </a:lnTo>
                  <a:cubicBezTo>
                    <a:pt x="5569" y="161"/>
                    <a:pt x="5573" y="142"/>
                    <a:pt x="5575" y="129"/>
                  </a:cubicBezTo>
                  <a:cubicBezTo>
                    <a:pt x="5577" y="115"/>
                    <a:pt x="5578" y="102"/>
                    <a:pt x="5578" y="90"/>
                  </a:cubicBezTo>
                  <a:cubicBezTo>
                    <a:pt x="5578" y="77"/>
                    <a:pt x="5576" y="68"/>
                    <a:pt x="5571" y="61"/>
                  </a:cubicBezTo>
                  <a:cubicBezTo>
                    <a:pt x="5566" y="54"/>
                    <a:pt x="5559" y="49"/>
                    <a:pt x="5550" y="46"/>
                  </a:cubicBezTo>
                  <a:cubicBezTo>
                    <a:pt x="5542" y="43"/>
                    <a:pt x="5526" y="41"/>
                    <a:pt x="5502" y="40"/>
                  </a:cubicBezTo>
                  <a:lnTo>
                    <a:pt x="5510" y="6"/>
                  </a:lnTo>
                  <a:lnTo>
                    <a:pt x="567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85" name="Freeform 179">
              <a:extLst>
                <a:ext uri="{FF2B5EF4-FFF2-40B4-BE49-F238E27FC236}">
                  <a16:creationId xmlns:a16="http://schemas.microsoft.com/office/drawing/2014/main" id="{3B471AC2-2AEB-5CF8-EFC7-F16EB4E3BCA4}"/>
                </a:ext>
              </a:extLst>
            </p:cNvPr>
            <p:cNvSpPr>
              <a:spLocks/>
            </p:cNvSpPr>
            <p:nvPr/>
          </p:nvSpPr>
          <p:spPr bwMode="auto">
            <a:xfrm>
              <a:off x="2708275" y="6013450"/>
              <a:ext cx="1712913" cy="15875"/>
            </a:xfrm>
            <a:custGeom>
              <a:avLst/>
              <a:gdLst>
                <a:gd name="T0" fmla="*/ 0 w 1079"/>
                <a:gd name="T1" fmla="*/ 0 h 10"/>
                <a:gd name="T2" fmla="*/ 540 w 1079"/>
                <a:gd name="T3" fmla="*/ 0 h 10"/>
                <a:gd name="T4" fmla="*/ 1079 w 1079"/>
                <a:gd name="T5" fmla="*/ 0 h 10"/>
                <a:gd name="T6" fmla="*/ 1079 w 1079"/>
                <a:gd name="T7" fmla="*/ 10 h 10"/>
                <a:gd name="T8" fmla="*/ 540 w 1079"/>
                <a:gd name="T9" fmla="*/ 10 h 10"/>
                <a:gd name="T10" fmla="*/ 0 w 1079"/>
                <a:gd name="T11" fmla="*/ 10 h 10"/>
                <a:gd name="T12" fmla="*/ 0 w 107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79" h="10">
                  <a:moveTo>
                    <a:pt x="0" y="0"/>
                  </a:moveTo>
                  <a:lnTo>
                    <a:pt x="540" y="0"/>
                  </a:lnTo>
                  <a:lnTo>
                    <a:pt x="1079" y="0"/>
                  </a:lnTo>
                  <a:lnTo>
                    <a:pt x="1079" y="10"/>
                  </a:lnTo>
                  <a:lnTo>
                    <a:pt x="540"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HK"/>
            </a:p>
          </p:txBody>
        </p:sp>
        <p:sp>
          <p:nvSpPr>
            <p:cNvPr id="186" name="Freeform 180">
              <a:extLst>
                <a:ext uri="{FF2B5EF4-FFF2-40B4-BE49-F238E27FC236}">
                  <a16:creationId xmlns:a16="http://schemas.microsoft.com/office/drawing/2014/main" id="{FA37510D-067D-1092-FEB6-181ADDB98B2A}"/>
                </a:ext>
              </a:extLst>
            </p:cNvPr>
            <p:cNvSpPr>
              <a:spLocks noEditPoints="1"/>
            </p:cNvSpPr>
            <p:nvPr/>
          </p:nvSpPr>
          <p:spPr bwMode="auto">
            <a:xfrm>
              <a:off x="4443413" y="5726113"/>
              <a:ext cx="1757363" cy="236537"/>
            </a:xfrm>
            <a:custGeom>
              <a:avLst/>
              <a:gdLst>
                <a:gd name="T0" fmla="*/ 8821 w 9216"/>
                <a:gd name="T1" fmla="*/ 0 h 1237"/>
                <a:gd name="T2" fmla="*/ 9114 w 9216"/>
                <a:gd name="T3" fmla="*/ 217 h 1237"/>
                <a:gd name="T4" fmla="*/ 9216 w 9216"/>
                <a:gd name="T5" fmla="*/ 619 h 1237"/>
                <a:gd name="T6" fmla="*/ 9114 w 9216"/>
                <a:gd name="T7" fmla="*/ 1021 h 1237"/>
                <a:gd name="T8" fmla="*/ 8821 w 9216"/>
                <a:gd name="T9" fmla="*/ 1237 h 1237"/>
                <a:gd name="T10" fmla="*/ 8805 w 9216"/>
                <a:gd name="T11" fmla="*/ 1187 h 1237"/>
                <a:gd name="T12" fmla="*/ 9030 w 9216"/>
                <a:gd name="T13" fmla="*/ 989 h 1237"/>
                <a:gd name="T14" fmla="*/ 9103 w 9216"/>
                <a:gd name="T15" fmla="*/ 613 h 1237"/>
                <a:gd name="T16" fmla="*/ 9030 w 9216"/>
                <a:gd name="T17" fmla="*/ 246 h 1237"/>
                <a:gd name="T18" fmla="*/ 8804 w 9216"/>
                <a:gd name="T19" fmla="*/ 50 h 1237"/>
                <a:gd name="T20" fmla="*/ 8821 w 9216"/>
                <a:gd name="T21" fmla="*/ 0 h 1237"/>
                <a:gd name="T22" fmla="*/ 395 w 9216"/>
                <a:gd name="T23" fmla="*/ 0 h 1237"/>
                <a:gd name="T24" fmla="*/ 412 w 9216"/>
                <a:gd name="T25" fmla="*/ 50 h 1237"/>
                <a:gd name="T26" fmla="*/ 186 w 9216"/>
                <a:gd name="T27" fmla="*/ 246 h 1237"/>
                <a:gd name="T28" fmla="*/ 113 w 9216"/>
                <a:gd name="T29" fmla="*/ 613 h 1237"/>
                <a:gd name="T30" fmla="*/ 186 w 9216"/>
                <a:gd name="T31" fmla="*/ 989 h 1237"/>
                <a:gd name="T32" fmla="*/ 410 w 9216"/>
                <a:gd name="T33" fmla="*/ 1187 h 1237"/>
                <a:gd name="T34" fmla="*/ 395 w 9216"/>
                <a:gd name="T35" fmla="*/ 1237 h 1237"/>
                <a:gd name="T36" fmla="*/ 102 w 9216"/>
                <a:gd name="T37" fmla="*/ 1021 h 1237"/>
                <a:gd name="T38" fmla="*/ 0 w 9216"/>
                <a:gd name="T39" fmla="*/ 619 h 1237"/>
                <a:gd name="T40" fmla="*/ 102 w 9216"/>
                <a:gd name="T41" fmla="*/ 217 h 1237"/>
                <a:gd name="T42" fmla="*/ 395 w 9216"/>
                <a:gd name="T43"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16" h="1237">
                  <a:moveTo>
                    <a:pt x="8821" y="0"/>
                  </a:moveTo>
                  <a:cubicBezTo>
                    <a:pt x="8948" y="33"/>
                    <a:pt x="9046" y="106"/>
                    <a:pt x="9114" y="217"/>
                  </a:cubicBezTo>
                  <a:cubicBezTo>
                    <a:pt x="9182" y="328"/>
                    <a:pt x="9216" y="462"/>
                    <a:pt x="9216" y="619"/>
                  </a:cubicBezTo>
                  <a:cubicBezTo>
                    <a:pt x="9216" y="777"/>
                    <a:pt x="9182" y="911"/>
                    <a:pt x="9114" y="1021"/>
                  </a:cubicBezTo>
                  <a:cubicBezTo>
                    <a:pt x="9046" y="1132"/>
                    <a:pt x="8949" y="1204"/>
                    <a:pt x="8821" y="1237"/>
                  </a:cubicBezTo>
                  <a:lnTo>
                    <a:pt x="8805" y="1187"/>
                  </a:lnTo>
                  <a:cubicBezTo>
                    <a:pt x="8906" y="1154"/>
                    <a:pt x="8981" y="1088"/>
                    <a:pt x="9030" y="989"/>
                  </a:cubicBezTo>
                  <a:cubicBezTo>
                    <a:pt x="9078" y="890"/>
                    <a:pt x="9103" y="765"/>
                    <a:pt x="9103" y="613"/>
                  </a:cubicBezTo>
                  <a:cubicBezTo>
                    <a:pt x="9103" y="466"/>
                    <a:pt x="9079" y="343"/>
                    <a:pt x="9030" y="246"/>
                  </a:cubicBezTo>
                  <a:cubicBezTo>
                    <a:pt x="8981" y="149"/>
                    <a:pt x="8906" y="84"/>
                    <a:pt x="8804" y="50"/>
                  </a:cubicBezTo>
                  <a:lnTo>
                    <a:pt x="8821" y="0"/>
                  </a:lnTo>
                  <a:close/>
                  <a:moveTo>
                    <a:pt x="395" y="0"/>
                  </a:moveTo>
                  <a:lnTo>
                    <a:pt x="412" y="50"/>
                  </a:lnTo>
                  <a:cubicBezTo>
                    <a:pt x="311" y="84"/>
                    <a:pt x="235" y="149"/>
                    <a:pt x="186" y="246"/>
                  </a:cubicBezTo>
                  <a:cubicBezTo>
                    <a:pt x="137" y="343"/>
                    <a:pt x="113" y="466"/>
                    <a:pt x="113" y="613"/>
                  </a:cubicBezTo>
                  <a:cubicBezTo>
                    <a:pt x="113" y="765"/>
                    <a:pt x="137" y="890"/>
                    <a:pt x="186" y="989"/>
                  </a:cubicBezTo>
                  <a:cubicBezTo>
                    <a:pt x="235" y="1088"/>
                    <a:pt x="310" y="1154"/>
                    <a:pt x="410" y="1187"/>
                  </a:cubicBezTo>
                  <a:lnTo>
                    <a:pt x="395" y="1237"/>
                  </a:lnTo>
                  <a:cubicBezTo>
                    <a:pt x="267" y="1204"/>
                    <a:pt x="170" y="1132"/>
                    <a:pt x="102" y="1021"/>
                  </a:cubicBezTo>
                  <a:cubicBezTo>
                    <a:pt x="34" y="911"/>
                    <a:pt x="0" y="777"/>
                    <a:pt x="0" y="619"/>
                  </a:cubicBezTo>
                  <a:cubicBezTo>
                    <a:pt x="0" y="462"/>
                    <a:pt x="34" y="328"/>
                    <a:pt x="102" y="217"/>
                  </a:cubicBezTo>
                  <a:cubicBezTo>
                    <a:pt x="170" y="106"/>
                    <a:pt x="268" y="33"/>
                    <a:pt x="39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87" name="Freeform 181">
              <a:extLst>
                <a:ext uri="{FF2B5EF4-FFF2-40B4-BE49-F238E27FC236}">
                  <a16:creationId xmlns:a16="http://schemas.microsoft.com/office/drawing/2014/main" id="{82B048F5-E254-A284-791F-8881A007687E}"/>
                </a:ext>
              </a:extLst>
            </p:cNvPr>
            <p:cNvSpPr>
              <a:spLocks noEditPoints="1"/>
            </p:cNvSpPr>
            <p:nvPr/>
          </p:nvSpPr>
          <p:spPr bwMode="auto">
            <a:xfrm>
              <a:off x="4543425" y="5738813"/>
              <a:ext cx="1198563" cy="233362"/>
            </a:xfrm>
            <a:custGeom>
              <a:avLst/>
              <a:gdLst>
                <a:gd name="T0" fmla="*/ 3239 w 6288"/>
                <a:gd name="T1" fmla="*/ 862 h 1228"/>
                <a:gd name="T2" fmla="*/ 3522 w 6288"/>
                <a:gd name="T3" fmla="*/ 390 h 1228"/>
                <a:gd name="T4" fmla="*/ 5744 w 6288"/>
                <a:gd name="T5" fmla="*/ 734 h 1228"/>
                <a:gd name="T6" fmla="*/ 6057 w 6288"/>
                <a:gd name="T7" fmla="*/ 567 h 1228"/>
                <a:gd name="T8" fmla="*/ 5978 w 6288"/>
                <a:gd name="T9" fmla="*/ 353 h 1228"/>
                <a:gd name="T10" fmla="*/ 906 w 6288"/>
                <a:gd name="T11" fmla="*/ 836 h 1228"/>
                <a:gd name="T12" fmla="*/ 1207 w 6288"/>
                <a:gd name="T13" fmla="*/ 539 h 1228"/>
                <a:gd name="T14" fmla="*/ 5406 w 6288"/>
                <a:gd name="T15" fmla="*/ 307 h 1228"/>
                <a:gd name="T16" fmla="*/ 5372 w 6288"/>
                <a:gd name="T17" fmla="*/ 872 h 1228"/>
                <a:gd name="T18" fmla="*/ 5320 w 6288"/>
                <a:gd name="T19" fmla="*/ 947 h 1228"/>
                <a:gd name="T20" fmla="*/ 5309 w 6288"/>
                <a:gd name="T21" fmla="*/ 399 h 1228"/>
                <a:gd name="T22" fmla="*/ 2134 w 6288"/>
                <a:gd name="T23" fmla="*/ 307 h 1228"/>
                <a:gd name="T24" fmla="*/ 2100 w 6288"/>
                <a:gd name="T25" fmla="*/ 872 h 1228"/>
                <a:gd name="T26" fmla="*/ 2048 w 6288"/>
                <a:gd name="T27" fmla="*/ 947 h 1228"/>
                <a:gd name="T28" fmla="*/ 2037 w 6288"/>
                <a:gd name="T29" fmla="*/ 399 h 1228"/>
                <a:gd name="T30" fmla="*/ 3450 w 6288"/>
                <a:gd name="T31" fmla="*/ 303 h 1228"/>
                <a:gd name="T32" fmla="*/ 3455 w 6288"/>
                <a:gd name="T33" fmla="*/ 918 h 1228"/>
                <a:gd name="T34" fmla="*/ 3179 w 6288"/>
                <a:gd name="T35" fmla="*/ 445 h 1228"/>
                <a:gd name="T36" fmla="*/ 6120 w 6288"/>
                <a:gd name="T37" fmla="*/ 345 h 1228"/>
                <a:gd name="T38" fmla="*/ 6120 w 6288"/>
                <a:gd name="T39" fmla="*/ 860 h 1228"/>
                <a:gd name="T40" fmla="*/ 6188 w 6288"/>
                <a:gd name="T41" fmla="*/ 921 h 1228"/>
                <a:gd name="T42" fmla="*/ 6016 w 6288"/>
                <a:gd name="T43" fmla="*/ 770 h 1228"/>
                <a:gd name="T44" fmla="*/ 5672 w 6288"/>
                <a:gd name="T45" fmla="*/ 525 h 1228"/>
                <a:gd name="T46" fmla="*/ 4662 w 6288"/>
                <a:gd name="T47" fmla="*/ 400 h 1228"/>
                <a:gd name="T48" fmla="*/ 4988 w 6288"/>
                <a:gd name="T49" fmla="*/ 337 h 1228"/>
                <a:gd name="T50" fmla="*/ 4950 w 6288"/>
                <a:gd name="T51" fmla="*/ 860 h 1228"/>
                <a:gd name="T52" fmla="*/ 5021 w 6288"/>
                <a:gd name="T53" fmla="*/ 919 h 1228"/>
                <a:gd name="T54" fmla="*/ 4882 w 6288"/>
                <a:gd name="T55" fmla="*/ 602 h 1228"/>
                <a:gd name="T56" fmla="*/ 4785 w 6288"/>
                <a:gd name="T57" fmla="*/ 401 h 1228"/>
                <a:gd name="T58" fmla="*/ 4451 w 6288"/>
                <a:gd name="T59" fmla="*/ 937 h 1228"/>
                <a:gd name="T60" fmla="*/ 4482 w 6288"/>
                <a:gd name="T61" fmla="*/ 394 h 1228"/>
                <a:gd name="T62" fmla="*/ 3941 w 6288"/>
                <a:gd name="T63" fmla="*/ 302 h 1228"/>
                <a:gd name="T64" fmla="*/ 4148 w 6288"/>
                <a:gd name="T65" fmla="*/ 343 h 1228"/>
                <a:gd name="T66" fmla="*/ 4238 w 6288"/>
                <a:gd name="T67" fmla="*/ 413 h 1228"/>
                <a:gd name="T68" fmla="*/ 4028 w 6288"/>
                <a:gd name="T69" fmla="*/ 553 h 1228"/>
                <a:gd name="T70" fmla="*/ 3925 w 6288"/>
                <a:gd name="T71" fmla="*/ 462 h 1228"/>
                <a:gd name="T72" fmla="*/ 3788 w 6288"/>
                <a:gd name="T73" fmla="*/ 454 h 1228"/>
                <a:gd name="T74" fmla="*/ 1188 w 6288"/>
                <a:gd name="T75" fmla="*/ 311 h 1228"/>
                <a:gd name="T76" fmla="*/ 1256 w 6288"/>
                <a:gd name="T77" fmla="*/ 822 h 1228"/>
                <a:gd name="T78" fmla="*/ 1432 w 6288"/>
                <a:gd name="T79" fmla="*/ 832 h 1228"/>
                <a:gd name="T80" fmla="*/ 1169 w 6288"/>
                <a:gd name="T81" fmla="*/ 773 h 1228"/>
                <a:gd name="T82" fmla="*/ 772 w 6288"/>
                <a:gd name="T83" fmla="*/ 740 h 1228"/>
                <a:gd name="T84" fmla="*/ 5504 w 6288"/>
                <a:gd name="T85" fmla="*/ 57 h 1228"/>
                <a:gd name="T86" fmla="*/ 2232 w 6288"/>
                <a:gd name="T87" fmla="*/ 57 h 1228"/>
                <a:gd name="T88" fmla="*/ 577 w 6288"/>
                <a:gd name="T89" fmla="*/ 43 h 1228"/>
                <a:gd name="T90" fmla="*/ 457 w 6288"/>
                <a:gd name="T91" fmla="*/ 94 h 1228"/>
                <a:gd name="T92" fmla="*/ 266 w 6288"/>
                <a:gd name="T93" fmla="*/ 890 h 1228"/>
                <a:gd name="T94" fmla="*/ 506 w 6288"/>
                <a:gd name="T95" fmla="*/ 913 h 1228"/>
                <a:gd name="T96" fmla="*/ 131 w 6288"/>
                <a:gd name="T97" fmla="*/ 229 h 1228"/>
                <a:gd name="T98" fmla="*/ 1654 w 6288"/>
                <a:gd name="T99" fmla="*/ 726 h 1228"/>
                <a:gd name="T100" fmla="*/ 1779 w 6288"/>
                <a:gd name="T101" fmla="*/ 795 h 1228"/>
                <a:gd name="T102" fmla="*/ 1530 w 6288"/>
                <a:gd name="T103" fmla="*/ 837 h 1228"/>
                <a:gd name="T104" fmla="*/ 1672 w 6288"/>
                <a:gd name="T105" fmla="*/ 65 h 1228"/>
                <a:gd name="T106" fmla="*/ 2902 w 6288"/>
                <a:gd name="T107" fmla="*/ 0 h 1228"/>
                <a:gd name="T108" fmla="*/ 2862 w 6288"/>
                <a:gd name="T109" fmla="*/ 51 h 1228"/>
                <a:gd name="T110" fmla="*/ 2873 w 6288"/>
                <a:gd name="T111" fmla="*/ 313 h 1228"/>
                <a:gd name="T112" fmla="*/ 2321 w 6288"/>
                <a:gd name="T113" fmla="*/ 1228 h 1228"/>
                <a:gd name="T114" fmla="*/ 2409 w 6288"/>
                <a:gd name="T115" fmla="*/ 1102 h 1228"/>
                <a:gd name="T116" fmla="*/ 2544 w 6288"/>
                <a:gd name="T117" fmla="*/ 327 h 1228"/>
                <a:gd name="T118" fmla="*/ 2902 w 6288"/>
                <a:gd name="T119" fmla="*/ 0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88" h="1228">
                  <a:moveTo>
                    <a:pt x="3437" y="355"/>
                  </a:moveTo>
                  <a:cubicBezTo>
                    <a:pt x="3391" y="355"/>
                    <a:pt x="3352" y="374"/>
                    <a:pt x="3318" y="412"/>
                  </a:cubicBezTo>
                  <a:cubicBezTo>
                    <a:pt x="3285" y="449"/>
                    <a:pt x="3258" y="503"/>
                    <a:pt x="3239" y="574"/>
                  </a:cubicBezTo>
                  <a:cubicBezTo>
                    <a:pt x="3219" y="644"/>
                    <a:pt x="3210" y="705"/>
                    <a:pt x="3210" y="756"/>
                  </a:cubicBezTo>
                  <a:cubicBezTo>
                    <a:pt x="3210" y="804"/>
                    <a:pt x="3220" y="839"/>
                    <a:pt x="3239" y="862"/>
                  </a:cubicBezTo>
                  <a:cubicBezTo>
                    <a:pt x="3259" y="885"/>
                    <a:pt x="3289" y="896"/>
                    <a:pt x="3329" y="896"/>
                  </a:cubicBezTo>
                  <a:cubicBezTo>
                    <a:pt x="3372" y="896"/>
                    <a:pt x="3409" y="877"/>
                    <a:pt x="3443" y="839"/>
                  </a:cubicBezTo>
                  <a:cubicBezTo>
                    <a:pt x="3476" y="801"/>
                    <a:pt x="3502" y="747"/>
                    <a:pt x="3521" y="678"/>
                  </a:cubicBezTo>
                  <a:cubicBezTo>
                    <a:pt x="3540" y="609"/>
                    <a:pt x="3550" y="548"/>
                    <a:pt x="3550" y="496"/>
                  </a:cubicBezTo>
                  <a:cubicBezTo>
                    <a:pt x="3550" y="449"/>
                    <a:pt x="3540" y="414"/>
                    <a:pt x="3522" y="390"/>
                  </a:cubicBezTo>
                  <a:cubicBezTo>
                    <a:pt x="3504" y="367"/>
                    <a:pt x="3475" y="355"/>
                    <a:pt x="3437" y="355"/>
                  </a:cubicBezTo>
                  <a:close/>
                  <a:moveTo>
                    <a:pt x="5978" y="353"/>
                  </a:moveTo>
                  <a:cubicBezTo>
                    <a:pt x="5933" y="353"/>
                    <a:pt x="5893" y="371"/>
                    <a:pt x="5857" y="408"/>
                  </a:cubicBezTo>
                  <a:cubicBezTo>
                    <a:pt x="5822" y="444"/>
                    <a:pt x="5794" y="492"/>
                    <a:pt x="5774" y="553"/>
                  </a:cubicBezTo>
                  <a:cubicBezTo>
                    <a:pt x="5754" y="613"/>
                    <a:pt x="5744" y="674"/>
                    <a:pt x="5744" y="734"/>
                  </a:cubicBezTo>
                  <a:cubicBezTo>
                    <a:pt x="5744" y="780"/>
                    <a:pt x="5750" y="813"/>
                    <a:pt x="5762" y="836"/>
                  </a:cubicBezTo>
                  <a:cubicBezTo>
                    <a:pt x="5775" y="858"/>
                    <a:pt x="5795" y="869"/>
                    <a:pt x="5825" y="869"/>
                  </a:cubicBezTo>
                  <a:cubicBezTo>
                    <a:pt x="5853" y="869"/>
                    <a:pt x="5881" y="857"/>
                    <a:pt x="5909" y="832"/>
                  </a:cubicBezTo>
                  <a:cubicBezTo>
                    <a:pt x="5937" y="807"/>
                    <a:pt x="5965" y="772"/>
                    <a:pt x="5995" y="726"/>
                  </a:cubicBezTo>
                  <a:cubicBezTo>
                    <a:pt x="6024" y="680"/>
                    <a:pt x="6045" y="627"/>
                    <a:pt x="6057" y="567"/>
                  </a:cubicBezTo>
                  <a:lnTo>
                    <a:pt x="6063" y="539"/>
                  </a:lnTo>
                  <a:cubicBezTo>
                    <a:pt x="6067" y="522"/>
                    <a:pt x="6069" y="506"/>
                    <a:pt x="6071" y="493"/>
                  </a:cubicBezTo>
                  <a:cubicBezTo>
                    <a:pt x="6072" y="480"/>
                    <a:pt x="6072" y="466"/>
                    <a:pt x="6072" y="451"/>
                  </a:cubicBezTo>
                  <a:cubicBezTo>
                    <a:pt x="6072" y="417"/>
                    <a:pt x="6065" y="393"/>
                    <a:pt x="6051" y="377"/>
                  </a:cubicBezTo>
                  <a:cubicBezTo>
                    <a:pt x="6037" y="361"/>
                    <a:pt x="6012" y="353"/>
                    <a:pt x="5978" y="353"/>
                  </a:cubicBezTo>
                  <a:close/>
                  <a:moveTo>
                    <a:pt x="1122" y="353"/>
                  </a:moveTo>
                  <a:cubicBezTo>
                    <a:pt x="1077" y="353"/>
                    <a:pt x="1037" y="371"/>
                    <a:pt x="1001" y="408"/>
                  </a:cubicBezTo>
                  <a:cubicBezTo>
                    <a:pt x="966" y="444"/>
                    <a:pt x="938" y="492"/>
                    <a:pt x="918" y="553"/>
                  </a:cubicBezTo>
                  <a:cubicBezTo>
                    <a:pt x="898" y="613"/>
                    <a:pt x="888" y="674"/>
                    <a:pt x="888" y="734"/>
                  </a:cubicBezTo>
                  <a:cubicBezTo>
                    <a:pt x="888" y="780"/>
                    <a:pt x="894" y="813"/>
                    <a:pt x="906" y="836"/>
                  </a:cubicBezTo>
                  <a:cubicBezTo>
                    <a:pt x="919" y="858"/>
                    <a:pt x="939" y="869"/>
                    <a:pt x="969" y="869"/>
                  </a:cubicBezTo>
                  <a:cubicBezTo>
                    <a:pt x="997" y="869"/>
                    <a:pt x="1025" y="857"/>
                    <a:pt x="1053" y="832"/>
                  </a:cubicBezTo>
                  <a:cubicBezTo>
                    <a:pt x="1081" y="807"/>
                    <a:pt x="1109" y="772"/>
                    <a:pt x="1139" y="726"/>
                  </a:cubicBezTo>
                  <a:cubicBezTo>
                    <a:pt x="1168" y="680"/>
                    <a:pt x="1189" y="627"/>
                    <a:pt x="1201" y="567"/>
                  </a:cubicBezTo>
                  <a:lnTo>
                    <a:pt x="1207" y="539"/>
                  </a:lnTo>
                  <a:cubicBezTo>
                    <a:pt x="1211" y="522"/>
                    <a:pt x="1213" y="506"/>
                    <a:pt x="1215" y="493"/>
                  </a:cubicBezTo>
                  <a:cubicBezTo>
                    <a:pt x="1216" y="480"/>
                    <a:pt x="1216" y="466"/>
                    <a:pt x="1216" y="451"/>
                  </a:cubicBezTo>
                  <a:cubicBezTo>
                    <a:pt x="1216" y="417"/>
                    <a:pt x="1209" y="393"/>
                    <a:pt x="1195" y="377"/>
                  </a:cubicBezTo>
                  <a:cubicBezTo>
                    <a:pt x="1181" y="361"/>
                    <a:pt x="1156" y="353"/>
                    <a:pt x="1122" y="353"/>
                  </a:cubicBezTo>
                  <a:close/>
                  <a:moveTo>
                    <a:pt x="5406" y="307"/>
                  </a:moveTo>
                  <a:lnTo>
                    <a:pt x="5445" y="307"/>
                  </a:lnTo>
                  <a:lnTo>
                    <a:pt x="5351" y="726"/>
                  </a:lnTo>
                  <a:cubicBezTo>
                    <a:pt x="5341" y="769"/>
                    <a:pt x="5337" y="801"/>
                    <a:pt x="5337" y="822"/>
                  </a:cubicBezTo>
                  <a:cubicBezTo>
                    <a:pt x="5337" y="840"/>
                    <a:pt x="5339" y="852"/>
                    <a:pt x="5345" y="860"/>
                  </a:cubicBezTo>
                  <a:cubicBezTo>
                    <a:pt x="5351" y="868"/>
                    <a:pt x="5360" y="872"/>
                    <a:pt x="5372" y="872"/>
                  </a:cubicBezTo>
                  <a:cubicBezTo>
                    <a:pt x="5385" y="872"/>
                    <a:pt x="5399" y="867"/>
                    <a:pt x="5414" y="856"/>
                  </a:cubicBezTo>
                  <a:cubicBezTo>
                    <a:pt x="5428" y="845"/>
                    <a:pt x="5449" y="825"/>
                    <a:pt x="5476" y="795"/>
                  </a:cubicBezTo>
                  <a:lnTo>
                    <a:pt x="5513" y="832"/>
                  </a:lnTo>
                  <a:cubicBezTo>
                    <a:pt x="5471" y="876"/>
                    <a:pt x="5436" y="907"/>
                    <a:pt x="5410" y="923"/>
                  </a:cubicBezTo>
                  <a:cubicBezTo>
                    <a:pt x="5383" y="939"/>
                    <a:pt x="5353" y="947"/>
                    <a:pt x="5320" y="947"/>
                  </a:cubicBezTo>
                  <a:cubicBezTo>
                    <a:pt x="5292" y="947"/>
                    <a:pt x="5269" y="937"/>
                    <a:pt x="5253" y="916"/>
                  </a:cubicBezTo>
                  <a:cubicBezTo>
                    <a:pt x="5236" y="895"/>
                    <a:pt x="5227" y="869"/>
                    <a:pt x="5227" y="837"/>
                  </a:cubicBezTo>
                  <a:cubicBezTo>
                    <a:pt x="5227" y="804"/>
                    <a:pt x="5233" y="762"/>
                    <a:pt x="5245" y="710"/>
                  </a:cubicBezTo>
                  <a:lnTo>
                    <a:pt x="5294" y="497"/>
                  </a:lnTo>
                  <a:cubicBezTo>
                    <a:pt x="5304" y="453"/>
                    <a:pt x="5309" y="421"/>
                    <a:pt x="5309" y="399"/>
                  </a:cubicBezTo>
                  <a:cubicBezTo>
                    <a:pt x="5309" y="380"/>
                    <a:pt x="5305" y="366"/>
                    <a:pt x="5295" y="359"/>
                  </a:cubicBezTo>
                  <a:cubicBezTo>
                    <a:pt x="5286" y="352"/>
                    <a:pt x="5268" y="348"/>
                    <a:pt x="5240" y="348"/>
                  </a:cubicBezTo>
                  <a:lnTo>
                    <a:pt x="5247" y="313"/>
                  </a:lnTo>
                  <a:lnTo>
                    <a:pt x="5406" y="307"/>
                  </a:lnTo>
                  <a:close/>
                  <a:moveTo>
                    <a:pt x="2134" y="307"/>
                  </a:moveTo>
                  <a:lnTo>
                    <a:pt x="2173" y="307"/>
                  </a:lnTo>
                  <a:lnTo>
                    <a:pt x="2079" y="726"/>
                  </a:lnTo>
                  <a:cubicBezTo>
                    <a:pt x="2069" y="769"/>
                    <a:pt x="2065" y="801"/>
                    <a:pt x="2065" y="822"/>
                  </a:cubicBezTo>
                  <a:cubicBezTo>
                    <a:pt x="2065" y="840"/>
                    <a:pt x="2067" y="852"/>
                    <a:pt x="2073" y="860"/>
                  </a:cubicBezTo>
                  <a:cubicBezTo>
                    <a:pt x="2079" y="868"/>
                    <a:pt x="2088" y="872"/>
                    <a:pt x="2100" y="872"/>
                  </a:cubicBezTo>
                  <a:cubicBezTo>
                    <a:pt x="2113" y="872"/>
                    <a:pt x="2127" y="867"/>
                    <a:pt x="2142" y="856"/>
                  </a:cubicBezTo>
                  <a:cubicBezTo>
                    <a:pt x="2156" y="845"/>
                    <a:pt x="2177" y="825"/>
                    <a:pt x="2204" y="795"/>
                  </a:cubicBezTo>
                  <a:lnTo>
                    <a:pt x="2241" y="832"/>
                  </a:lnTo>
                  <a:cubicBezTo>
                    <a:pt x="2199" y="876"/>
                    <a:pt x="2164" y="907"/>
                    <a:pt x="2138" y="923"/>
                  </a:cubicBezTo>
                  <a:cubicBezTo>
                    <a:pt x="2111" y="939"/>
                    <a:pt x="2081" y="947"/>
                    <a:pt x="2048" y="947"/>
                  </a:cubicBezTo>
                  <a:cubicBezTo>
                    <a:pt x="2020" y="947"/>
                    <a:pt x="1997" y="937"/>
                    <a:pt x="1981" y="916"/>
                  </a:cubicBezTo>
                  <a:cubicBezTo>
                    <a:pt x="1964" y="895"/>
                    <a:pt x="1955" y="869"/>
                    <a:pt x="1955" y="837"/>
                  </a:cubicBezTo>
                  <a:cubicBezTo>
                    <a:pt x="1955" y="804"/>
                    <a:pt x="1961" y="762"/>
                    <a:pt x="1973" y="710"/>
                  </a:cubicBezTo>
                  <a:lnTo>
                    <a:pt x="2022" y="497"/>
                  </a:lnTo>
                  <a:cubicBezTo>
                    <a:pt x="2032" y="453"/>
                    <a:pt x="2037" y="421"/>
                    <a:pt x="2037" y="399"/>
                  </a:cubicBezTo>
                  <a:cubicBezTo>
                    <a:pt x="2037" y="380"/>
                    <a:pt x="2033" y="366"/>
                    <a:pt x="2023" y="359"/>
                  </a:cubicBezTo>
                  <a:cubicBezTo>
                    <a:pt x="2014" y="352"/>
                    <a:pt x="1996" y="348"/>
                    <a:pt x="1968" y="348"/>
                  </a:cubicBezTo>
                  <a:lnTo>
                    <a:pt x="1975" y="313"/>
                  </a:lnTo>
                  <a:lnTo>
                    <a:pt x="2134" y="307"/>
                  </a:lnTo>
                  <a:close/>
                  <a:moveTo>
                    <a:pt x="3450" y="303"/>
                  </a:moveTo>
                  <a:cubicBezTo>
                    <a:pt x="3519" y="303"/>
                    <a:pt x="3572" y="322"/>
                    <a:pt x="3609" y="360"/>
                  </a:cubicBezTo>
                  <a:cubicBezTo>
                    <a:pt x="3645" y="398"/>
                    <a:pt x="3664" y="452"/>
                    <a:pt x="3664" y="523"/>
                  </a:cubicBezTo>
                  <a:cubicBezTo>
                    <a:pt x="3664" y="573"/>
                    <a:pt x="3655" y="627"/>
                    <a:pt x="3637" y="685"/>
                  </a:cubicBezTo>
                  <a:cubicBezTo>
                    <a:pt x="3620" y="742"/>
                    <a:pt x="3596" y="791"/>
                    <a:pt x="3565" y="830"/>
                  </a:cubicBezTo>
                  <a:cubicBezTo>
                    <a:pt x="3534" y="869"/>
                    <a:pt x="3498" y="898"/>
                    <a:pt x="3455" y="918"/>
                  </a:cubicBezTo>
                  <a:cubicBezTo>
                    <a:pt x="3412" y="938"/>
                    <a:pt x="3363" y="948"/>
                    <a:pt x="3308" y="948"/>
                  </a:cubicBezTo>
                  <a:cubicBezTo>
                    <a:pt x="3241" y="948"/>
                    <a:pt x="3188" y="929"/>
                    <a:pt x="3151" y="891"/>
                  </a:cubicBezTo>
                  <a:cubicBezTo>
                    <a:pt x="3114" y="853"/>
                    <a:pt x="3095" y="799"/>
                    <a:pt x="3095" y="728"/>
                  </a:cubicBezTo>
                  <a:cubicBezTo>
                    <a:pt x="3095" y="693"/>
                    <a:pt x="3101" y="653"/>
                    <a:pt x="3111" y="607"/>
                  </a:cubicBezTo>
                  <a:cubicBezTo>
                    <a:pt x="3125" y="545"/>
                    <a:pt x="3147" y="492"/>
                    <a:pt x="3179" y="445"/>
                  </a:cubicBezTo>
                  <a:cubicBezTo>
                    <a:pt x="3211" y="399"/>
                    <a:pt x="3250" y="364"/>
                    <a:pt x="3296" y="339"/>
                  </a:cubicBezTo>
                  <a:cubicBezTo>
                    <a:pt x="3343" y="315"/>
                    <a:pt x="3394" y="303"/>
                    <a:pt x="3450" y="303"/>
                  </a:cubicBezTo>
                  <a:close/>
                  <a:moveTo>
                    <a:pt x="5965" y="302"/>
                  </a:moveTo>
                  <a:cubicBezTo>
                    <a:pt x="5993" y="302"/>
                    <a:pt x="6020" y="305"/>
                    <a:pt x="6044" y="311"/>
                  </a:cubicBezTo>
                  <a:cubicBezTo>
                    <a:pt x="6069" y="318"/>
                    <a:pt x="6094" y="329"/>
                    <a:pt x="6120" y="345"/>
                  </a:cubicBezTo>
                  <a:lnTo>
                    <a:pt x="6180" y="302"/>
                  </a:lnTo>
                  <a:lnTo>
                    <a:pt x="6222" y="312"/>
                  </a:lnTo>
                  <a:lnTo>
                    <a:pt x="6126" y="726"/>
                  </a:lnTo>
                  <a:cubicBezTo>
                    <a:pt x="6116" y="767"/>
                    <a:pt x="6112" y="799"/>
                    <a:pt x="6112" y="822"/>
                  </a:cubicBezTo>
                  <a:cubicBezTo>
                    <a:pt x="6112" y="840"/>
                    <a:pt x="6114" y="852"/>
                    <a:pt x="6120" y="860"/>
                  </a:cubicBezTo>
                  <a:cubicBezTo>
                    <a:pt x="6126" y="868"/>
                    <a:pt x="6135" y="872"/>
                    <a:pt x="6147" y="872"/>
                  </a:cubicBezTo>
                  <a:cubicBezTo>
                    <a:pt x="6160" y="872"/>
                    <a:pt x="6174" y="867"/>
                    <a:pt x="6189" y="856"/>
                  </a:cubicBezTo>
                  <a:cubicBezTo>
                    <a:pt x="6203" y="845"/>
                    <a:pt x="6224" y="825"/>
                    <a:pt x="6251" y="795"/>
                  </a:cubicBezTo>
                  <a:lnTo>
                    <a:pt x="6288" y="832"/>
                  </a:lnTo>
                  <a:cubicBezTo>
                    <a:pt x="6249" y="873"/>
                    <a:pt x="6216" y="903"/>
                    <a:pt x="6188" y="921"/>
                  </a:cubicBezTo>
                  <a:cubicBezTo>
                    <a:pt x="6161" y="938"/>
                    <a:pt x="6131" y="947"/>
                    <a:pt x="6099" y="947"/>
                  </a:cubicBezTo>
                  <a:cubicBezTo>
                    <a:pt x="6072" y="947"/>
                    <a:pt x="6050" y="938"/>
                    <a:pt x="6034" y="920"/>
                  </a:cubicBezTo>
                  <a:cubicBezTo>
                    <a:pt x="6018" y="902"/>
                    <a:pt x="6010" y="879"/>
                    <a:pt x="6010" y="849"/>
                  </a:cubicBezTo>
                  <a:cubicBezTo>
                    <a:pt x="6010" y="825"/>
                    <a:pt x="6015" y="800"/>
                    <a:pt x="6025" y="773"/>
                  </a:cubicBezTo>
                  <a:lnTo>
                    <a:pt x="6016" y="770"/>
                  </a:lnTo>
                  <a:cubicBezTo>
                    <a:pt x="5975" y="831"/>
                    <a:pt x="5935" y="876"/>
                    <a:pt x="5898" y="904"/>
                  </a:cubicBezTo>
                  <a:cubicBezTo>
                    <a:pt x="5860" y="932"/>
                    <a:pt x="5821" y="946"/>
                    <a:pt x="5779" y="946"/>
                  </a:cubicBezTo>
                  <a:cubicBezTo>
                    <a:pt x="5731" y="946"/>
                    <a:pt x="5694" y="928"/>
                    <a:pt x="5668" y="892"/>
                  </a:cubicBezTo>
                  <a:cubicBezTo>
                    <a:pt x="5641" y="856"/>
                    <a:pt x="5628" y="806"/>
                    <a:pt x="5628" y="740"/>
                  </a:cubicBezTo>
                  <a:cubicBezTo>
                    <a:pt x="5628" y="665"/>
                    <a:pt x="5643" y="594"/>
                    <a:pt x="5672" y="525"/>
                  </a:cubicBezTo>
                  <a:cubicBezTo>
                    <a:pt x="5702" y="456"/>
                    <a:pt x="5742" y="401"/>
                    <a:pt x="5793" y="362"/>
                  </a:cubicBezTo>
                  <a:cubicBezTo>
                    <a:pt x="5845" y="322"/>
                    <a:pt x="5902" y="302"/>
                    <a:pt x="5965" y="302"/>
                  </a:cubicBezTo>
                  <a:close/>
                  <a:moveTo>
                    <a:pt x="4573" y="302"/>
                  </a:moveTo>
                  <a:cubicBezTo>
                    <a:pt x="4601" y="302"/>
                    <a:pt x="4622" y="311"/>
                    <a:pt x="4638" y="329"/>
                  </a:cubicBezTo>
                  <a:cubicBezTo>
                    <a:pt x="4654" y="347"/>
                    <a:pt x="4662" y="371"/>
                    <a:pt x="4662" y="400"/>
                  </a:cubicBezTo>
                  <a:cubicBezTo>
                    <a:pt x="4662" y="423"/>
                    <a:pt x="4657" y="448"/>
                    <a:pt x="4646" y="477"/>
                  </a:cubicBezTo>
                  <a:lnTo>
                    <a:pt x="4654" y="479"/>
                  </a:lnTo>
                  <a:cubicBezTo>
                    <a:pt x="4697" y="419"/>
                    <a:pt x="4737" y="375"/>
                    <a:pt x="4776" y="346"/>
                  </a:cubicBezTo>
                  <a:cubicBezTo>
                    <a:pt x="4814" y="317"/>
                    <a:pt x="4854" y="303"/>
                    <a:pt x="4895" y="303"/>
                  </a:cubicBezTo>
                  <a:cubicBezTo>
                    <a:pt x="4935" y="303"/>
                    <a:pt x="4966" y="314"/>
                    <a:pt x="4988" y="337"/>
                  </a:cubicBezTo>
                  <a:cubicBezTo>
                    <a:pt x="5010" y="361"/>
                    <a:pt x="5021" y="393"/>
                    <a:pt x="5021" y="434"/>
                  </a:cubicBezTo>
                  <a:cubicBezTo>
                    <a:pt x="5021" y="462"/>
                    <a:pt x="5014" y="501"/>
                    <a:pt x="5002" y="551"/>
                  </a:cubicBezTo>
                  <a:lnTo>
                    <a:pt x="4959" y="722"/>
                  </a:lnTo>
                  <a:cubicBezTo>
                    <a:pt x="4948" y="769"/>
                    <a:pt x="4942" y="803"/>
                    <a:pt x="4942" y="822"/>
                  </a:cubicBezTo>
                  <a:cubicBezTo>
                    <a:pt x="4942" y="840"/>
                    <a:pt x="4945" y="852"/>
                    <a:pt x="4950" y="860"/>
                  </a:cubicBezTo>
                  <a:cubicBezTo>
                    <a:pt x="4956" y="868"/>
                    <a:pt x="4965" y="872"/>
                    <a:pt x="4977" y="872"/>
                  </a:cubicBezTo>
                  <a:cubicBezTo>
                    <a:pt x="4990" y="872"/>
                    <a:pt x="5004" y="867"/>
                    <a:pt x="5019" y="856"/>
                  </a:cubicBezTo>
                  <a:cubicBezTo>
                    <a:pt x="5034" y="845"/>
                    <a:pt x="5054" y="825"/>
                    <a:pt x="5081" y="795"/>
                  </a:cubicBezTo>
                  <a:lnTo>
                    <a:pt x="5119" y="832"/>
                  </a:lnTo>
                  <a:cubicBezTo>
                    <a:pt x="5081" y="872"/>
                    <a:pt x="5049" y="901"/>
                    <a:pt x="5021" y="919"/>
                  </a:cubicBezTo>
                  <a:cubicBezTo>
                    <a:pt x="4993" y="938"/>
                    <a:pt x="4961" y="947"/>
                    <a:pt x="4925" y="947"/>
                  </a:cubicBezTo>
                  <a:cubicBezTo>
                    <a:pt x="4897" y="947"/>
                    <a:pt x="4875" y="937"/>
                    <a:pt x="4858" y="917"/>
                  </a:cubicBezTo>
                  <a:cubicBezTo>
                    <a:pt x="4841" y="897"/>
                    <a:pt x="4832" y="871"/>
                    <a:pt x="4832" y="839"/>
                  </a:cubicBezTo>
                  <a:cubicBezTo>
                    <a:pt x="4832" y="811"/>
                    <a:pt x="4839" y="770"/>
                    <a:pt x="4854" y="715"/>
                  </a:cubicBezTo>
                  <a:lnTo>
                    <a:pt x="4882" y="602"/>
                  </a:lnTo>
                  <a:cubicBezTo>
                    <a:pt x="4893" y="561"/>
                    <a:pt x="4900" y="531"/>
                    <a:pt x="4903" y="511"/>
                  </a:cubicBezTo>
                  <a:cubicBezTo>
                    <a:pt x="4906" y="492"/>
                    <a:pt x="4908" y="476"/>
                    <a:pt x="4908" y="464"/>
                  </a:cubicBezTo>
                  <a:cubicBezTo>
                    <a:pt x="4908" y="434"/>
                    <a:pt x="4903" y="412"/>
                    <a:pt x="4893" y="399"/>
                  </a:cubicBezTo>
                  <a:cubicBezTo>
                    <a:pt x="4883" y="386"/>
                    <a:pt x="4867" y="379"/>
                    <a:pt x="4844" y="379"/>
                  </a:cubicBezTo>
                  <a:cubicBezTo>
                    <a:pt x="4826" y="379"/>
                    <a:pt x="4806" y="386"/>
                    <a:pt x="4785" y="401"/>
                  </a:cubicBezTo>
                  <a:cubicBezTo>
                    <a:pt x="4764" y="415"/>
                    <a:pt x="4741" y="437"/>
                    <a:pt x="4718" y="467"/>
                  </a:cubicBezTo>
                  <a:cubicBezTo>
                    <a:pt x="4694" y="496"/>
                    <a:pt x="4675" y="524"/>
                    <a:pt x="4661" y="552"/>
                  </a:cubicBezTo>
                  <a:cubicBezTo>
                    <a:pt x="4646" y="580"/>
                    <a:pt x="4635" y="614"/>
                    <a:pt x="4625" y="654"/>
                  </a:cubicBezTo>
                  <a:lnTo>
                    <a:pt x="4563" y="937"/>
                  </a:lnTo>
                  <a:lnTo>
                    <a:pt x="4451" y="937"/>
                  </a:lnTo>
                  <a:lnTo>
                    <a:pt x="4546" y="523"/>
                  </a:lnTo>
                  <a:cubicBezTo>
                    <a:pt x="4555" y="481"/>
                    <a:pt x="4560" y="449"/>
                    <a:pt x="4560" y="427"/>
                  </a:cubicBezTo>
                  <a:cubicBezTo>
                    <a:pt x="4560" y="409"/>
                    <a:pt x="4557" y="396"/>
                    <a:pt x="4552" y="389"/>
                  </a:cubicBezTo>
                  <a:cubicBezTo>
                    <a:pt x="4546" y="381"/>
                    <a:pt x="4537" y="377"/>
                    <a:pt x="4525" y="377"/>
                  </a:cubicBezTo>
                  <a:cubicBezTo>
                    <a:pt x="4511" y="377"/>
                    <a:pt x="4497" y="382"/>
                    <a:pt x="4482" y="394"/>
                  </a:cubicBezTo>
                  <a:cubicBezTo>
                    <a:pt x="4467" y="405"/>
                    <a:pt x="4447" y="425"/>
                    <a:pt x="4421" y="454"/>
                  </a:cubicBezTo>
                  <a:lnTo>
                    <a:pt x="4383" y="417"/>
                  </a:lnTo>
                  <a:cubicBezTo>
                    <a:pt x="4423" y="376"/>
                    <a:pt x="4457" y="346"/>
                    <a:pt x="4483" y="328"/>
                  </a:cubicBezTo>
                  <a:cubicBezTo>
                    <a:pt x="4510" y="311"/>
                    <a:pt x="4540" y="302"/>
                    <a:pt x="4573" y="302"/>
                  </a:cubicBezTo>
                  <a:close/>
                  <a:moveTo>
                    <a:pt x="3941" y="302"/>
                  </a:moveTo>
                  <a:cubicBezTo>
                    <a:pt x="3968" y="302"/>
                    <a:pt x="3990" y="311"/>
                    <a:pt x="4005" y="329"/>
                  </a:cubicBezTo>
                  <a:cubicBezTo>
                    <a:pt x="4021" y="347"/>
                    <a:pt x="4029" y="371"/>
                    <a:pt x="4029" y="400"/>
                  </a:cubicBezTo>
                  <a:cubicBezTo>
                    <a:pt x="4029" y="422"/>
                    <a:pt x="4025" y="444"/>
                    <a:pt x="4017" y="467"/>
                  </a:cubicBezTo>
                  <a:lnTo>
                    <a:pt x="4025" y="470"/>
                  </a:lnTo>
                  <a:cubicBezTo>
                    <a:pt x="4068" y="412"/>
                    <a:pt x="4109" y="370"/>
                    <a:pt x="4148" y="343"/>
                  </a:cubicBezTo>
                  <a:cubicBezTo>
                    <a:pt x="4188" y="316"/>
                    <a:pt x="4228" y="303"/>
                    <a:pt x="4268" y="303"/>
                  </a:cubicBezTo>
                  <a:cubicBezTo>
                    <a:pt x="4300" y="303"/>
                    <a:pt x="4326" y="305"/>
                    <a:pt x="4348" y="310"/>
                  </a:cubicBezTo>
                  <a:lnTo>
                    <a:pt x="4316" y="456"/>
                  </a:lnTo>
                  <a:lnTo>
                    <a:pt x="4249" y="456"/>
                  </a:lnTo>
                  <a:cubicBezTo>
                    <a:pt x="4247" y="438"/>
                    <a:pt x="4243" y="423"/>
                    <a:pt x="4238" y="413"/>
                  </a:cubicBezTo>
                  <a:cubicBezTo>
                    <a:pt x="4233" y="403"/>
                    <a:pt x="4228" y="396"/>
                    <a:pt x="4221" y="393"/>
                  </a:cubicBezTo>
                  <a:cubicBezTo>
                    <a:pt x="4215" y="389"/>
                    <a:pt x="4206" y="387"/>
                    <a:pt x="4196" y="387"/>
                  </a:cubicBezTo>
                  <a:cubicBezTo>
                    <a:pt x="4181" y="387"/>
                    <a:pt x="4164" y="393"/>
                    <a:pt x="4145" y="407"/>
                  </a:cubicBezTo>
                  <a:cubicBezTo>
                    <a:pt x="4127" y="420"/>
                    <a:pt x="4106" y="442"/>
                    <a:pt x="4083" y="470"/>
                  </a:cubicBezTo>
                  <a:cubicBezTo>
                    <a:pt x="4060" y="499"/>
                    <a:pt x="4041" y="527"/>
                    <a:pt x="4028" y="553"/>
                  </a:cubicBezTo>
                  <a:cubicBezTo>
                    <a:pt x="4014" y="580"/>
                    <a:pt x="4003" y="613"/>
                    <a:pt x="3993" y="654"/>
                  </a:cubicBezTo>
                  <a:lnTo>
                    <a:pt x="3931" y="937"/>
                  </a:lnTo>
                  <a:lnTo>
                    <a:pt x="3819" y="937"/>
                  </a:lnTo>
                  <a:lnTo>
                    <a:pt x="3913" y="523"/>
                  </a:lnTo>
                  <a:cubicBezTo>
                    <a:pt x="3919" y="497"/>
                    <a:pt x="3923" y="477"/>
                    <a:pt x="3925" y="462"/>
                  </a:cubicBezTo>
                  <a:cubicBezTo>
                    <a:pt x="3927" y="448"/>
                    <a:pt x="3928" y="436"/>
                    <a:pt x="3928" y="427"/>
                  </a:cubicBezTo>
                  <a:cubicBezTo>
                    <a:pt x="3928" y="409"/>
                    <a:pt x="3925" y="396"/>
                    <a:pt x="3919" y="389"/>
                  </a:cubicBezTo>
                  <a:cubicBezTo>
                    <a:pt x="3913" y="381"/>
                    <a:pt x="3904" y="377"/>
                    <a:pt x="3892" y="377"/>
                  </a:cubicBezTo>
                  <a:cubicBezTo>
                    <a:pt x="3879" y="377"/>
                    <a:pt x="3865" y="382"/>
                    <a:pt x="3850" y="394"/>
                  </a:cubicBezTo>
                  <a:cubicBezTo>
                    <a:pt x="3835" y="405"/>
                    <a:pt x="3814" y="425"/>
                    <a:pt x="3788" y="454"/>
                  </a:cubicBezTo>
                  <a:lnTo>
                    <a:pt x="3751" y="417"/>
                  </a:lnTo>
                  <a:cubicBezTo>
                    <a:pt x="3791" y="376"/>
                    <a:pt x="3824" y="346"/>
                    <a:pt x="3851" y="328"/>
                  </a:cubicBezTo>
                  <a:cubicBezTo>
                    <a:pt x="3878" y="311"/>
                    <a:pt x="3908" y="302"/>
                    <a:pt x="3941" y="302"/>
                  </a:cubicBezTo>
                  <a:close/>
                  <a:moveTo>
                    <a:pt x="1109" y="302"/>
                  </a:moveTo>
                  <a:cubicBezTo>
                    <a:pt x="1137" y="302"/>
                    <a:pt x="1164" y="305"/>
                    <a:pt x="1188" y="311"/>
                  </a:cubicBezTo>
                  <a:cubicBezTo>
                    <a:pt x="1213" y="318"/>
                    <a:pt x="1238" y="329"/>
                    <a:pt x="1264" y="345"/>
                  </a:cubicBezTo>
                  <a:lnTo>
                    <a:pt x="1324" y="302"/>
                  </a:lnTo>
                  <a:lnTo>
                    <a:pt x="1366" y="312"/>
                  </a:lnTo>
                  <a:lnTo>
                    <a:pt x="1270" y="726"/>
                  </a:lnTo>
                  <a:cubicBezTo>
                    <a:pt x="1260" y="767"/>
                    <a:pt x="1256" y="799"/>
                    <a:pt x="1256" y="822"/>
                  </a:cubicBezTo>
                  <a:cubicBezTo>
                    <a:pt x="1256" y="840"/>
                    <a:pt x="1258" y="852"/>
                    <a:pt x="1264" y="860"/>
                  </a:cubicBezTo>
                  <a:cubicBezTo>
                    <a:pt x="1270" y="868"/>
                    <a:pt x="1279" y="872"/>
                    <a:pt x="1291" y="872"/>
                  </a:cubicBezTo>
                  <a:cubicBezTo>
                    <a:pt x="1304" y="872"/>
                    <a:pt x="1318" y="867"/>
                    <a:pt x="1333" y="856"/>
                  </a:cubicBezTo>
                  <a:cubicBezTo>
                    <a:pt x="1347" y="845"/>
                    <a:pt x="1368" y="825"/>
                    <a:pt x="1395" y="795"/>
                  </a:cubicBezTo>
                  <a:lnTo>
                    <a:pt x="1432" y="832"/>
                  </a:lnTo>
                  <a:cubicBezTo>
                    <a:pt x="1393" y="873"/>
                    <a:pt x="1360" y="903"/>
                    <a:pt x="1332" y="921"/>
                  </a:cubicBezTo>
                  <a:cubicBezTo>
                    <a:pt x="1305" y="938"/>
                    <a:pt x="1275" y="947"/>
                    <a:pt x="1243" y="947"/>
                  </a:cubicBezTo>
                  <a:cubicBezTo>
                    <a:pt x="1216" y="947"/>
                    <a:pt x="1194" y="938"/>
                    <a:pt x="1178" y="920"/>
                  </a:cubicBezTo>
                  <a:cubicBezTo>
                    <a:pt x="1162" y="902"/>
                    <a:pt x="1154" y="879"/>
                    <a:pt x="1154" y="849"/>
                  </a:cubicBezTo>
                  <a:cubicBezTo>
                    <a:pt x="1154" y="825"/>
                    <a:pt x="1159" y="800"/>
                    <a:pt x="1169" y="773"/>
                  </a:cubicBezTo>
                  <a:lnTo>
                    <a:pt x="1160" y="770"/>
                  </a:lnTo>
                  <a:cubicBezTo>
                    <a:pt x="1119" y="831"/>
                    <a:pt x="1079" y="876"/>
                    <a:pt x="1042" y="904"/>
                  </a:cubicBezTo>
                  <a:cubicBezTo>
                    <a:pt x="1004" y="932"/>
                    <a:pt x="965" y="946"/>
                    <a:pt x="923" y="946"/>
                  </a:cubicBezTo>
                  <a:cubicBezTo>
                    <a:pt x="875" y="946"/>
                    <a:pt x="838" y="928"/>
                    <a:pt x="812" y="892"/>
                  </a:cubicBezTo>
                  <a:cubicBezTo>
                    <a:pt x="785" y="856"/>
                    <a:pt x="772" y="806"/>
                    <a:pt x="772" y="740"/>
                  </a:cubicBezTo>
                  <a:cubicBezTo>
                    <a:pt x="772" y="665"/>
                    <a:pt x="787" y="594"/>
                    <a:pt x="816" y="525"/>
                  </a:cubicBezTo>
                  <a:cubicBezTo>
                    <a:pt x="846" y="456"/>
                    <a:pt x="886" y="401"/>
                    <a:pt x="937" y="362"/>
                  </a:cubicBezTo>
                  <a:cubicBezTo>
                    <a:pt x="989" y="322"/>
                    <a:pt x="1046" y="302"/>
                    <a:pt x="1109" y="302"/>
                  </a:cubicBezTo>
                  <a:close/>
                  <a:moveTo>
                    <a:pt x="5389" y="57"/>
                  </a:moveTo>
                  <a:lnTo>
                    <a:pt x="5504" y="57"/>
                  </a:lnTo>
                  <a:lnTo>
                    <a:pt x="5474" y="184"/>
                  </a:lnTo>
                  <a:lnTo>
                    <a:pt x="5359" y="184"/>
                  </a:lnTo>
                  <a:lnTo>
                    <a:pt x="5389" y="57"/>
                  </a:lnTo>
                  <a:close/>
                  <a:moveTo>
                    <a:pt x="2117" y="57"/>
                  </a:moveTo>
                  <a:lnTo>
                    <a:pt x="2232" y="57"/>
                  </a:lnTo>
                  <a:lnTo>
                    <a:pt x="2202" y="184"/>
                  </a:lnTo>
                  <a:lnTo>
                    <a:pt x="2087" y="184"/>
                  </a:lnTo>
                  <a:lnTo>
                    <a:pt x="2117" y="57"/>
                  </a:lnTo>
                  <a:close/>
                  <a:moveTo>
                    <a:pt x="467" y="36"/>
                  </a:moveTo>
                  <a:cubicBezTo>
                    <a:pt x="506" y="36"/>
                    <a:pt x="543" y="38"/>
                    <a:pt x="577" y="43"/>
                  </a:cubicBezTo>
                  <a:cubicBezTo>
                    <a:pt x="611" y="48"/>
                    <a:pt x="648" y="56"/>
                    <a:pt x="689" y="69"/>
                  </a:cubicBezTo>
                  <a:lnTo>
                    <a:pt x="650" y="246"/>
                  </a:lnTo>
                  <a:lnTo>
                    <a:pt x="588" y="246"/>
                  </a:lnTo>
                  <a:cubicBezTo>
                    <a:pt x="584" y="192"/>
                    <a:pt x="572" y="154"/>
                    <a:pt x="553" y="130"/>
                  </a:cubicBezTo>
                  <a:cubicBezTo>
                    <a:pt x="533" y="106"/>
                    <a:pt x="501" y="94"/>
                    <a:pt x="457" y="94"/>
                  </a:cubicBezTo>
                  <a:cubicBezTo>
                    <a:pt x="397" y="94"/>
                    <a:pt x="341" y="124"/>
                    <a:pt x="290" y="184"/>
                  </a:cubicBezTo>
                  <a:cubicBezTo>
                    <a:pt x="238" y="245"/>
                    <a:pt x="197" y="324"/>
                    <a:pt x="167" y="422"/>
                  </a:cubicBezTo>
                  <a:cubicBezTo>
                    <a:pt x="137" y="521"/>
                    <a:pt x="122" y="612"/>
                    <a:pt x="122" y="697"/>
                  </a:cubicBezTo>
                  <a:cubicBezTo>
                    <a:pt x="122" y="763"/>
                    <a:pt x="134" y="811"/>
                    <a:pt x="158" y="843"/>
                  </a:cubicBezTo>
                  <a:cubicBezTo>
                    <a:pt x="181" y="874"/>
                    <a:pt x="217" y="890"/>
                    <a:pt x="266" y="890"/>
                  </a:cubicBezTo>
                  <a:cubicBezTo>
                    <a:pt x="299" y="890"/>
                    <a:pt x="327" y="885"/>
                    <a:pt x="351" y="875"/>
                  </a:cubicBezTo>
                  <a:cubicBezTo>
                    <a:pt x="376" y="865"/>
                    <a:pt x="399" y="849"/>
                    <a:pt x="420" y="825"/>
                  </a:cubicBezTo>
                  <a:cubicBezTo>
                    <a:pt x="441" y="802"/>
                    <a:pt x="462" y="770"/>
                    <a:pt x="483" y="728"/>
                  </a:cubicBezTo>
                  <a:lnTo>
                    <a:pt x="546" y="728"/>
                  </a:lnTo>
                  <a:lnTo>
                    <a:pt x="506" y="913"/>
                  </a:lnTo>
                  <a:cubicBezTo>
                    <a:pt x="425" y="936"/>
                    <a:pt x="339" y="947"/>
                    <a:pt x="250" y="947"/>
                  </a:cubicBezTo>
                  <a:cubicBezTo>
                    <a:pt x="169" y="947"/>
                    <a:pt x="106" y="924"/>
                    <a:pt x="64" y="877"/>
                  </a:cubicBezTo>
                  <a:cubicBezTo>
                    <a:pt x="21" y="830"/>
                    <a:pt x="0" y="761"/>
                    <a:pt x="0" y="670"/>
                  </a:cubicBezTo>
                  <a:cubicBezTo>
                    <a:pt x="0" y="607"/>
                    <a:pt x="11" y="533"/>
                    <a:pt x="34" y="449"/>
                  </a:cubicBezTo>
                  <a:cubicBezTo>
                    <a:pt x="57" y="366"/>
                    <a:pt x="89" y="293"/>
                    <a:pt x="131" y="229"/>
                  </a:cubicBezTo>
                  <a:cubicBezTo>
                    <a:pt x="173" y="166"/>
                    <a:pt x="222" y="118"/>
                    <a:pt x="279" y="85"/>
                  </a:cubicBezTo>
                  <a:cubicBezTo>
                    <a:pt x="336" y="52"/>
                    <a:pt x="399" y="36"/>
                    <a:pt x="467" y="36"/>
                  </a:cubicBezTo>
                  <a:close/>
                  <a:moveTo>
                    <a:pt x="1776" y="4"/>
                  </a:moveTo>
                  <a:lnTo>
                    <a:pt x="1814" y="4"/>
                  </a:lnTo>
                  <a:lnTo>
                    <a:pt x="1654" y="726"/>
                  </a:lnTo>
                  <a:cubicBezTo>
                    <a:pt x="1644" y="769"/>
                    <a:pt x="1639" y="801"/>
                    <a:pt x="1639" y="822"/>
                  </a:cubicBezTo>
                  <a:cubicBezTo>
                    <a:pt x="1639" y="840"/>
                    <a:pt x="1642" y="852"/>
                    <a:pt x="1648" y="860"/>
                  </a:cubicBezTo>
                  <a:cubicBezTo>
                    <a:pt x="1653" y="868"/>
                    <a:pt x="1662" y="872"/>
                    <a:pt x="1675" y="872"/>
                  </a:cubicBezTo>
                  <a:cubicBezTo>
                    <a:pt x="1688" y="872"/>
                    <a:pt x="1702" y="867"/>
                    <a:pt x="1716" y="856"/>
                  </a:cubicBezTo>
                  <a:cubicBezTo>
                    <a:pt x="1731" y="845"/>
                    <a:pt x="1752" y="825"/>
                    <a:pt x="1779" y="795"/>
                  </a:cubicBezTo>
                  <a:lnTo>
                    <a:pt x="1816" y="832"/>
                  </a:lnTo>
                  <a:cubicBezTo>
                    <a:pt x="1774" y="876"/>
                    <a:pt x="1739" y="906"/>
                    <a:pt x="1713" y="923"/>
                  </a:cubicBezTo>
                  <a:cubicBezTo>
                    <a:pt x="1686" y="939"/>
                    <a:pt x="1656" y="947"/>
                    <a:pt x="1623" y="947"/>
                  </a:cubicBezTo>
                  <a:cubicBezTo>
                    <a:pt x="1595" y="947"/>
                    <a:pt x="1572" y="937"/>
                    <a:pt x="1555" y="916"/>
                  </a:cubicBezTo>
                  <a:cubicBezTo>
                    <a:pt x="1538" y="895"/>
                    <a:pt x="1530" y="869"/>
                    <a:pt x="1530" y="837"/>
                  </a:cubicBezTo>
                  <a:cubicBezTo>
                    <a:pt x="1530" y="808"/>
                    <a:pt x="1536" y="766"/>
                    <a:pt x="1548" y="710"/>
                  </a:cubicBezTo>
                  <a:lnTo>
                    <a:pt x="1665" y="188"/>
                  </a:lnTo>
                  <a:cubicBezTo>
                    <a:pt x="1670" y="165"/>
                    <a:pt x="1674" y="146"/>
                    <a:pt x="1676" y="133"/>
                  </a:cubicBezTo>
                  <a:cubicBezTo>
                    <a:pt x="1678" y="119"/>
                    <a:pt x="1679" y="106"/>
                    <a:pt x="1679" y="94"/>
                  </a:cubicBezTo>
                  <a:cubicBezTo>
                    <a:pt x="1679" y="81"/>
                    <a:pt x="1677" y="72"/>
                    <a:pt x="1672" y="65"/>
                  </a:cubicBezTo>
                  <a:cubicBezTo>
                    <a:pt x="1667" y="58"/>
                    <a:pt x="1660" y="53"/>
                    <a:pt x="1651" y="50"/>
                  </a:cubicBezTo>
                  <a:cubicBezTo>
                    <a:pt x="1643" y="47"/>
                    <a:pt x="1627" y="45"/>
                    <a:pt x="1603" y="44"/>
                  </a:cubicBezTo>
                  <a:lnTo>
                    <a:pt x="1611" y="10"/>
                  </a:lnTo>
                  <a:lnTo>
                    <a:pt x="1776" y="4"/>
                  </a:lnTo>
                  <a:close/>
                  <a:moveTo>
                    <a:pt x="2902" y="0"/>
                  </a:moveTo>
                  <a:cubicBezTo>
                    <a:pt x="2945" y="0"/>
                    <a:pt x="2982" y="3"/>
                    <a:pt x="3012" y="10"/>
                  </a:cubicBezTo>
                  <a:lnTo>
                    <a:pt x="2987" y="121"/>
                  </a:lnTo>
                  <a:lnTo>
                    <a:pt x="2930" y="121"/>
                  </a:lnTo>
                  <a:cubicBezTo>
                    <a:pt x="2924" y="96"/>
                    <a:pt x="2916" y="79"/>
                    <a:pt x="2906" y="68"/>
                  </a:cubicBezTo>
                  <a:cubicBezTo>
                    <a:pt x="2896" y="57"/>
                    <a:pt x="2882" y="51"/>
                    <a:pt x="2862" y="51"/>
                  </a:cubicBezTo>
                  <a:cubicBezTo>
                    <a:pt x="2838" y="51"/>
                    <a:pt x="2817" y="58"/>
                    <a:pt x="2800" y="72"/>
                  </a:cubicBezTo>
                  <a:cubicBezTo>
                    <a:pt x="2782" y="86"/>
                    <a:pt x="2768" y="106"/>
                    <a:pt x="2755" y="133"/>
                  </a:cubicBezTo>
                  <a:cubicBezTo>
                    <a:pt x="2743" y="160"/>
                    <a:pt x="2732" y="196"/>
                    <a:pt x="2722" y="242"/>
                  </a:cubicBezTo>
                  <a:lnTo>
                    <a:pt x="2705" y="313"/>
                  </a:lnTo>
                  <a:lnTo>
                    <a:pt x="2873" y="313"/>
                  </a:lnTo>
                  <a:lnTo>
                    <a:pt x="2859" y="379"/>
                  </a:lnTo>
                  <a:lnTo>
                    <a:pt x="2690" y="379"/>
                  </a:lnTo>
                  <a:lnTo>
                    <a:pt x="2569" y="948"/>
                  </a:lnTo>
                  <a:cubicBezTo>
                    <a:pt x="2549" y="1042"/>
                    <a:pt x="2518" y="1112"/>
                    <a:pt x="2477" y="1159"/>
                  </a:cubicBezTo>
                  <a:cubicBezTo>
                    <a:pt x="2436" y="1205"/>
                    <a:pt x="2384" y="1228"/>
                    <a:pt x="2321" y="1228"/>
                  </a:cubicBezTo>
                  <a:cubicBezTo>
                    <a:pt x="2303" y="1228"/>
                    <a:pt x="2288" y="1227"/>
                    <a:pt x="2278" y="1225"/>
                  </a:cubicBezTo>
                  <a:lnTo>
                    <a:pt x="2289" y="1168"/>
                  </a:lnTo>
                  <a:cubicBezTo>
                    <a:pt x="2293" y="1169"/>
                    <a:pt x="2304" y="1170"/>
                    <a:pt x="2320" y="1170"/>
                  </a:cubicBezTo>
                  <a:cubicBezTo>
                    <a:pt x="2339" y="1170"/>
                    <a:pt x="2356" y="1165"/>
                    <a:pt x="2370" y="1155"/>
                  </a:cubicBezTo>
                  <a:cubicBezTo>
                    <a:pt x="2384" y="1145"/>
                    <a:pt x="2397" y="1127"/>
                    <a:pt x="2409" y="1102"/>
                  </a:cubicBezTo>
                  <a:cubicBezTo>
                    <a:pt x="2421" y="1078"/>
                    <a:pt x="2432" y="1043"/>
                    <a:pt x="2442" y="999"/>
                  </a:cubicBezTo>
                  <a:lnTo>
                    <a:pt x="2582" y="379"/>
                  </a:lnTo>
                  <a:lnTo>
                    <a:pt x="2472" y="379"/>
                  </a:lnTo>
                  <a:lnTo>
                    <a:pt x="2481" y="334"/>
                  </a:lnTo>
                  <a:cubicBezTo>
                    <a:pt x="2511" y="332"/>
                    <a:pt x="2532" y="330"/>
                    <a:pt x="2544" y="327"/>
                  </a:cubicBezTo>
                  <a:cubicBezTo>
                    <a:pt x="2557" y="324"/>
                    <a:pt x="2567" y="319"/>
                    <a:pt x="2574" y="313"/>
                  </a:cubicBezTo>
                  <a:cubicBezTo>
                    <a:pt x="2582" y="307"/>
                    <a:pt x="2588" y="299"/>
                    <a:pt x="2593" y="289"/>
                  </a:cubicBezTo>
                  <a:cubicBezTo>
                    <a:pt x="2598" y="279"/>
                    <a:pt x="2604" y="261"/>
                    <a:pt x="2612" y="235"/>
                  </a:cubicBezTo>
                  <a:cubicBezTo>
                    <a:pt x="2635" y="157"/>
                    <a:pt x="2671" y="98"/>
                    <a:pt x="2719" y="59"/>
                  </a:cubicBezTo>
                  <a:cubicBezTo>
                    <a:pt x="2767" y="20"/>
                    <a:pt x="2828" y="0"/>
                    <a:pt x="290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88" name="Freeform 182">
              <a:extLst>
                <a:ext uri="{FF2B5EF4-FFF2-40B4-BE49-F238E27FC236}">
                  <a16:creationId xmlns:a16="http://schemas.microsoft.com/office/drawing/2014/main" id="{1650ED6C-3580-0F90-1069-A7F3F14E3567}"/>
                </a:ext>
              </a:extLst>
            </p:cNvPr>
            <p:cNvSpPr>
              <a:spLocks/>
            </p:cNvSpPr>
            <p:nvPr/>
          </p:nvSpPr>
          <p:spPr bwMode="auto">
            <a:xfrm>
              <a:off x="5753100" y="5888038"/>
              <a:ext cx="36513" cy="63500"/>
            </a:xfrm>
            <a:custGeom>
              <a:avLst/>
              <a:gdLst>
                <a:gd name="T0" fmla="*/ 72 w 195"/>
                <a:gd name="T1" fmla="*/ 0 h 332"/>
                <a:gd name="T2" fmla="*/ 186 w 195"/>
                <a:gd name="T3" fmla="*/ 0 h 332"/>
                <a:gd name="T4" fmla="*/ 195 w 195"/>
                <a:gd name="T5" fmla="*/ 90 h 332"/>
                <a:gd name="T6" fmla="*/ 180 w 195"/>
                <a:gd name="T7" fmla="*/ 174 h 332"/>
                <a:gd name="T8" fmla="*/ 130 w 195"/>
                <a:gd name="T9" fmla="*/ 249 h 332"/>
                <a:gd name="T10" fmla="*/ 36 w 195"/>
                <a:gd name="T11" fmla="*/ 332 h 332"/>
                <a:gd name="T12" fmla="*/ 0 w 195"/>
                <a:gd name="T13" fmla="*/ 292 h 332"/>
                <a:gd name="T14" fmla="*/ 49 w 195"/>
                <a:gd name="T15" fmla="*/ 235 h 332"/>
                <a:gd name="T16" fmla="*/ 70 w 195"/>
                <a:gd name="T17" fmla="*/ 178 h 332"/>
                <a:gd name="T18" fmla="*/ 77 w 195"/>
                <a:gd name="T19" fmla="*/ 98 h 332"/>
                <a:gd name="T20" fmla="*/ 72 w 195"/>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332">
                  <a:moveTo>
                    <a:pt x="72" y="0"/>
                  </a:moveTo>
                  <a:lnTo>
                    <a:pt x="186" y="0"/>
                  </a:lnTo>
                  <a:cubicBezTo>
                    <a:pt x="192" y="31"/>
                    <a:pt x="195" y="61"/>
                    <a:pt x="195" y="90"/>
                  </a:cubicBezTo>
                  <a:cubicBezTo>
                    <a:pt x="195" y="121"/>
                    <a:pt x="190" y="149"/>
                    <a:pt x="180" y="174"/>
                  </a:cubicBezTo>
                  <a:cubicBezTo>
                    <a:pt x="169" y="199"/>
                    <a:pt x="153" y="224"/>
                    <a:pt x="130" y="249"/>
                  </a:cubicBezTo>
                  <a:cubicBezTo>
                    <a:pt x="107" y="274"/>
                    <a:pt x="76" y="302"/>
                    <a:pt x="36" y="332"/>
                  </a:cubicBezTo>
                  <a:lnTo>
                    <a:pt x="0" y="292"/>
                  </a:lnTo>
                  <a:cubicBezTo>
                    <a:pt x="23" y="271"/>
                    <a:pt x="39" y="252"/>
                    <a:pt x="49" y="235"/>
                  </a:cubicBezTo>
                  <a:cubicBezTo>
                    <a:pt x="59" y="219"/>
                    <a:pt x="66" y="200"/>
                    <a:pt x="70" y="178"/>
                  </a:cubicBezTo>
                  <a:cubicBezTo>
                    <a:pt x="75" y="157"/>
                    <a:pt x="77" y="130"/>
                    <a:pt x="77" y="98"/>
                  </a:cubicBezTo>
                  <a:cubicBezTo>
                    <a:pt x="77" y="65"/>
                    <a:pt x="75" y="32"/>
                    <a:pt x="7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89" name="Freeform 183">
              <a:extLst>
                <a:ext uri="{FF2B5EF4-FFF2-40B4-BE49-F238E27FC236}">
                  <a16:creationId xmlns:a16="http://schemas.microsoft.com/office/drawing/2014/main" id="{6DB917D2-A643-47FE-BCE7-F493AA310EBB}"/>
                </a:ext>
              </a:extLst>
            </p:cNvPr>
            <p:cNvSpPr>
              <a:spLocks/>
            </p:cNvSpPr>
            <p:nvPr/>
          </p:nvSpPr>
          <p:spPr bwMode="auto">
            <a:xfrm>
              <a:off x="5842000" y="5746750"/>
              <a:ext cx="165100" cy="169862"/>
            </a:xfrm>
            <a:custGeom>
              <a:avLst/>
              <a:gdLst>
                <a:gd name="T0" fmla="*/ 197 w 866"/>
                <a:gd name="T1" fmla="*/ 0 h 891"/>
                <a:gd name="T2" fmla="*/ 461 w 866"/>
                <a:gd name="T3" fmla="*/ 0 h 891"/>
                <a:gd name="T4" fmla="*/ 453 w 866"/>
                <a:gd name="T5" fmla="*/ 32 h 891"/>
                <a:gd name="T6" fmla="*/ 409 w 866"/>
                <a:gd name="T7" fmla="*/ 51 h 891"/>
                <a:gd name="T8" fmla="*/ 392 w 866"/>
                <a:gd name="T9" fmla="*/ 94 h 891"/>
                <a:gd name="T10" fmla="*/ 414 w 866"/>
                <a:gd name="T11" fmla="*/ 199 h 891"/>
                <a:gd name="T12" fmla="*/ 468 w 866"/>
                <a:gd name="T13" fmla="*/ 357 h 891"/>
                <a:gd name="T14" fmla="*/ 588 w 866"/>
                <a:gd name="T15" fmla="*/ 204 h 891"/>
                <a:gd name="T16" fmla="*/ 632 w 866"/>
                <a:gd name="T17" fmla="*/ 147 h 891"/>
                <a:gd name="T18" fmla="*/ 655 w 866"/>
                <a:gd name="T19" fmla="*/ 107 h 891"/>
                <a:gd name="T20" fmla="*/ 662 w 866"/>
                <a:gd name="T21" fmla="*/ 77 h 891"/>
                <a:gd name="T22" fmla="*/ 651 w 866"/>
                <a:gd name="T23" fmla="*/ 47 h 891"/>
                <a:gd name="T24" fmla="*/ 615 w 866"/>
                <a:gd name="T25" fmla="*/ 32 h 891"/>
                <a:gd name="T26" fmla="*/ 622 w 866"/>
                <a:gd name="T27" fmla="*/ 0 h 891"/>
                <a:gd name="T28" fmla="*/ 866 w 866"/>
                <a:gd name="T29" fmla="*/ 0 h 891"/>
                <a:gd name="T30" fmla="*/ 859 w 866"/>
                <a:gd name="T31" fmla="*/ 32 h 891"/>
                <a:gd name="T32" fmla="*/ 822 w 866"/>
                <a:gd name="T33" fmla="*/ 51 h 891"/>
                <a:gd name="T34" fmla="*/ 781 w 866"/>
                <a:gd name="T35" fmla="*/ 90 h 891"/>
                <a:gd name="T36" fmla="*/ 692 w 866"/>
                <a:gd name="T37" fmla="*/ 193 h 891"/>
                <a:gd name="T38" fmla="*/ 498 w 866"/>
                <a:gd name="T39" fmla="*/ 426 h 891"/>
                <a:gd name="T40" fmla="*/ 593 w 866"/>
                <a:gd name="T41" fmla="*/ 690 h 891"/>
                <a:gd name="T42" fmla="*/ 628 w 866"/>
                <a:gd name="T43" fmla="*/ 782 h 891"/>
                <a:gd name="T44" fmla="*/ 652 w 866"/>
                <a:gd name="T45" fmla="*/ 829 h 891"/>
                <a:gd name="T46" fmla="*/ 670 w 866"/>
                <a:gd name="T47" fmla="*/ 846 h 891"/>
                <a:gd name="T48" fmla="*/ 701 w 866"/>
                <a:gd name="T49" fmla="*/ 859 h 891"/>
                <a:gd name="T50" fmla="*/ 694 w 866"/>
                <a:gd name="T51" fmla="*/ 891 h 891"/>
                <a:gd name="T52" fmla="*/ 431 w 866"/>
                <a:gd name="T53" fmla="*/ 891 h 891"/>
                <a:gd name="T54" fmla="*/ 437 w 866"/>
                <a:gd name="T55" fmla="*/ 859 h 891"/>
                <a:gd name="T56" fmla="*/ 483 w 866"/>
                <a:gd name="T57" fmla="*/ 838 h 891"/>
                <a:gd name="T58" fmla="*/ 499 w 866"/>
                <a:gd name="T59" fmla="*/ 797 h 891"/>
                <a:gd name="T60" fmla="*/ 483 w 866"/>
                <a:gd name="T61" fmla="*/ 711 h 891"/>
                <a:gd name="T62" fmla="*/ 416 w 866"/>
                <a:gd name="T63" fmla="*/ 512 h 891"/>
                <a:gd name="T64" fmla="*/ 267 w 866"/>
                <a:gd name="T65" fmla="*/ 698 h 891"/>
                <a:gd name="T66" fmla="*/ 219 w 866"/>
                <a:gd name="T67" fmla="*/ 766 h 891"/>
                <a:gd name="T68" fmla="*/ 204 w 866"/>
                <a:gd name="T69" fmla="*/ 812 h 891"/>
                <a:gd name="T70" fmla="*/ 216 w 866"/>
                <a:gd name="T71" fmla="*/ 847 h 891"/>
                <a:gd name="T72" fmla="*/ 250 w 866"/>
                <a:gd name="T73" fmla="*/ 859 h 891"/>
                <a:gd name="T74" fmla="*/ 243 w 866"/>
                <a:gd name="T75" fmla="*/ 891 h 891"/>
                <a:gd name="T76" fmla="*/ 0 w 866"/>
                <a:gd name="T77" fmla="*/ 891 h 891"/>
                <a:gd name="T78" fmla="*/ 7 w 866"/>
                <a:gd name="T79" fmla="*/ 859 h 891"/>
                <a:gd name="T80" fmla="*/ 43 w 866"/>
                <a:gd name="T81" fmla="*/ 840 h 891"/>
                <a:gd name="T82" fmla="*/ 86 w 866"/>
                <a:gd name="T83" fmla="*/ 798 h 891"/>
                <a:gd name="T84" fmla="*/ 179 w 866"/>
                <a:gd name="T85" fmla="*/ 690 h 891"/>
                <a:gd name="T86" fmla="*/ 386 w 866"/>
                <a:gd name="T87" fmla="*/ 444 h 891"/>
                <a:gd name="T88" fmla="*/ 289 w 866"/>
                <a:gd name="T89" fmla="*/ 176 h 891"/>
                <a:gd name="T90" fmla="*/ 251 w 866"/>
                <a:gd name="T91" fmla="*/ 83 h 891"/>
                <a:gd name="T92" fmla="*/ 224 w 866"/>
                <a:gd name="T93" fmla="*/ 47 h 891"/>
                <a:gd name="T94" fmla="*/ 190 w 866"/>
                <a:gd name="T95" fmla="*/ 32 h 891"/>
                <a:gd name="T96" fmla="*/ 197 w 866"/>
                <a:gd name="T97"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6" h="891">
                  <a:moveTo>
                    <a:pt x="197" y="0"/>
                  </a:moveTo>
                  <a:lnTo>
                    <a:pt x="461" y="0"/>
                  </a:lnTo>
                  <a:lnTo>
                    <a:pt x="453" y="32"/>
                  </a:lnTo>
                  <a:cubicBezTo>
                    <a:pt x="435" y="35"/>
                    <a:pt x="420" y="42"/>
                    <a:pt x="409" y="51"/>
                  </a:cubicBezTo>
                  <a:cubicBezTo>
                    <a:pt x="398" y="61"/>
                    <a:pt x="392" y="75"/>
                    <a:pt x="392" y="94"/>
                  </a:cubicBezTo>
                  <a:cubicBezTo>
                    <a:pt x="392" y="122"/>
                    <a:pt x="399" y="157"/>
                    <a:pt x="414" y="199"/>
                  </a:cubicBezTo>
                  <a:lnTo>
                    <a:pt x="468" y="357"/>
                  </a:lnTo>
                  <a:lnTo>
                    <a:pt x="588" y="204"/>
                  </a:lnTo>
                  <a:cubicBezTo>
                    <a:pt x="607" y="181"/>
                    <a:pt x="622" y="162"/>
                    <a:pt x="632" y="147"/>
                  </a:cubicBezTo>
                  <a:cubicBezTo>
                    <a:pt x="643" y="132"/>
                    <a:pt x="650" y="118"/>
                    <a:pt x="655" y="107"/>
                  </a:cubicBezTo>
                  <a:cubicBezTo>
                    <a:pt x="659" y="95"/>
                    <a:pt x="662" y="85"/>
                    <a:pt x="662" y="77"/>
                  </a:cubicBezTo>
                  <a:cubicBezTo>
                    <a:pt x="662" y="65"/>
                    <a:pt x="658" y="55"/>
                    <a:pt x="651" y="47"/>
                  </a:cubicBezTo>
                  <a:cubicBezTo>
                    <a:pt x="644" y="38"/>
                    <a:pt x="632" y="33"/>
                    <a:pt x="615" y="32"/>
                  </a:cubicBezTo>
                  <a:lnTo>
                    <a:pt x="622" y="0"/>
                  </a:lnTo>
                  <a:lnTo>
                    <a:pt x="866" y="0"/>
                  </a:lnTo>
                  <a:lnTo>
                    <a:pt x="859" y="32"/>
                  </a:lnTo>
                  <a:cubicBezTo>
                    <a:pt x="845" y="36"/>
                    <a:pt x="833" y="42"/>
                    <a:pt x="822" y="51"/>
                  </a:cubicBezTo>
                  <a:cubicBezTo>
                    <a:pt x="810" y="60"/>
                    <a:pt x="796" y="73"/>
                    <a:pt x="781" y="90"/>
                  </a:cubicBezTo>
                  <a:cubicBezTo>
                    <a:pt x="765" y="108"/>
                    <a:pt x="735" y="142"/>
                    <a:pt x="692" y="193"/>
                  </a:cubicBezTo>
                  <a:lnTo>
                    <a:pt x="498" y="426"/>
                  </a:lnTo>
                  <a:lnTo>
                    <a:pt x="593" y="690"/>
                  </a:lnTo>
                  <a:cubicBezTo>
                    <a:pt x="607" y="730"/>
                    <a:pt x="619" y="761"/>
                    <a:pt x="628" y="782"/>
                  </a:cubicBezTo>
                  <a:cubicBezTo>
                    <a:pt x="637" y="803"/>
                    <a:pt x="645" y="819"/>
                    <a:pt x="652" y="829"/>
                  </a:cubicBezTo>
                  <a:cubicBezTo>
                    <a:pt x="658" y="836"/>
                    <a:pt x="664" y="842"/>
                    <a:pt x="670" y="846"/>
                  </a:cubicBezTo>
                  <a:cubicBezTo>
                    <a:pt x="676" y="850"/>
                    <a:pt x="686" y="854"/>
                    <a:pt x="701" y="859"/>
                  </a:cubicBezTo>
                  <a:lnTo>
                    <a:pt x="694" y="891"/>
                  </a:lnTo>
                  <a:lnTo>
                    <a:pt x="431" y="891"/>
                  </a:lnTo>
                  <a:lnTo>
                    <a:pt x="437" y="859"/>
                  </a:lnTo>
                  <a:cubicBezTo>
                    <a:pt x="457" y="856"/>
                    <a:pt x="472" y="849"/>
                    <a:pt x="483" y="838"/>
                  </a:cubicBezTo>
                  <a:cubicBezTo>
                    <a:pt x="494" y="827"/>
                    <a:pt x="499" y="814"/>
                    <a:pt x="499" y="797"/>
                  </a:cubicBezTo>
                  <a:cubicBezTo>
                    <a:pt x="499" y="771"/>
                    <a:pt x="494" y="743"/>
                    <a:pt x="483" y="711"/>
                  </a:cubicBezTo>
                  <a:lnTo>
                    <a:pt x="416" y="512"/>
                  </a:lnTo>
                  <a:lnTo>
                    <a:pt x="267" y="698"/>
                  </a:lnTo>
                  <a:cubicBezTo>
                    <a:pt x="245" y="726"/>
                    <a:pt x="229" y="749"/>
                    <a:pt x="219" y="766"/>
                  </a:cubicBezTo>
                  <a:cubicBezTo>
                    <a:pt x="209" y="784"/>
                    <a:pt x="204" y="799"/>
                    <a:pt x="204" y="812"/>
                  </a:cubicBezTo>
                  <a:cubicBezTo>
                    <a:pt x="204" y="829"/>
                    <a:pt x="208" y="840"/>
                    <a:pt x="216" y="847"/>
                  </a:cubicBezTo>
                  <a:cubicBezTo>
                    <a:pt x="224" y="853"/>
                    <a:pt x="235" y="857"/>
                    <a:pt x="250" y="859"/>
                  </a:cubicBezTo>
                  <a:lnTo>
                    <a:pt x="243" y="891"/>
                  </a:lnTo>
                  <a:lnTo>
                    <a:pt x="0" y="891"/>
                  </a:lnTo>
                  <a:lnTo>
                    <a:pt x="7" y="859"/>
                  </a:lnTo>
                  <a:cubicBezTo>
                    <a:pt x="20" y="854"/>
                    <a:pt x="32" y="848"/>
                    <a:pt x="43" y="840"/>
                  </a:cubicBezTo>
                  <a:cubicBezTo>
                    <a:pt x="55" y="831"/>
                    <a:pt x="69" y="817"/>
                    <a:pt x="86" y="798"/>
                  </a:cubicBezTo>
                  <a:cubicBezTo>
                    <a:pt x="104" y="778"/>
                    <a:pt x="135" y="742"/>
                    <a:pt x="179" y="690"/>
                  </a:cubicBezTo>
                  <a:lnTo>
                    <a:pt x="386" y="444"/>
                  </a:lnTo>
                  <a:lnTo>
                    <a:pt x="289" y="176"/>
                  </a:lnTo>
                  <a:cubicBezTo>
                    <a:pt x="273" y="131"/>
                    <a:pt x="260" y="100"/>
                    <a:pt x="251" y="83"/>
                  </a:cubicBezTo>
                  <a:cubicBezTo>
                    <a:pt x="242" y="66"/>
                    <a:pt x="233" y="53"/>
                    <a:pt x="224" y="47"/>
                  </a:cubicBezTo>
                  <a:cubicBezTo>
                    <a:pt x="215" y="40"/>
                    <a:pt x="204" y="35"/>
                    <a:pt x="190" y="32"/>
                  </a:cubicBezTo>
                  <a:lnTo>
                    <a:pt x="19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90" name="Freeform 184">
              <a:extLst>
                <a:ext uri="{FF2B5EF4-FFF2-40B4-BE49-F238E27FC236}">
                  <a16:creationId xmlns:a16="http://schemas.microsoft.com/office/drawing/2014/main" id="{7691974B-71A4-03BF-2C43-548FF8173A9C}"/>
                </a:ext>
              </a:extLst>
            </p:cNvPr>
            <p:cNvSpPr>
              <a:spLocks/>
            </p:cNvSpPr>
            <p:nvPr/>
          </p:nvSpPr>
          <p:spPr bwMode="auto">
            <a:xfrm>
              <a:off x="6011863" y="5851525"/>
              <a:ext cx="76200" cy="119062"/>
            </a:xfrm>
            <a:custGeom>
              <a:avLst/>
              <a:gdLst>
                <a:gd name="T0" fmla="*/ 208 w 402"/>
                <a:gd name="T1" fmla="*/ 0 h 626"/>
                <a:gd name="T2" fmla="*/ 280 w 402"/>
                <a:gd name="T3" fmla="*/ 9 h 626"/>
                <a:gd name="T4" fmla="*/ 337 w 402"/>
                <a:gd name="T5" fmla="*/ 33 h 626"/>
                <a:gd name="T6" fmla="*/ 375 w 402"/>
                <a:gd name="T7" fmla="*/ 74 h 626"/>
                <a:gd name="T8" fmla="*/ 388 w 402"/>
                <a:gd name="T9" fmla="*/ 131 h 626"/>
                <a:gd name="T10" fmla="*/ 380 w 402"/>
                <a:gd name="T11" fmla="*/ 185 h 626"/>
                <a:gd name="T12" fmla="*/ 353 w 402"/>
                <a:gd name="T13" fmla="*/ 227 h 626"/>
                <a:gd name="T14" fmla="*/ 310 w 402"/>
                <a:gd name="T15" fmla="*/ 262 h 626"/>
                <a:gd name="T16" fmla="*/ 250 w 402"/>
                <a:gd name="T17" fmla="*/ 292 h 626"/>
                <a:gd name="T18" fmla="*/ 250 w 402"/>
                <a:gd name="T19" fmla="*/ 297 h 626"/>
                <a:gd name="T20" fmla="*/ 309 w 402"/>
                <a:gd name="T21" fmla="*/ 316 h 626"/>
                <a:gd name="T22" fmla="*/ 358 w 402"/>
                <a:gd name="T23" fmla="*/ 348 h 626"/>
                <a:gd name="T24" fmla="*/ 390 w 402"/>
                <a:gd name="T25" fmla="*/ 392 h 626"/>
                <a:gd name="T26" fmla="*/ 402 w 402"/>
                <a:gd name="T27" fmla="*/ 448 h 626"/>
                <a:gd name="T28" fmla="*/ 388 w 402"/>
                <a:gd name="T29" fmla="*/ 519 h 626"/>
                <a:gd name="T30" fmla="*/ 345 w 402"/>
                <a:gd name="T31" fmla="*/ 575 h 626"/>
                <a:gd name="T32" fmla="*/ 275 w 402"/>
                <a:gd name="T33" fmla="*/ 612 h 626"/>
                <a:gd name="T34" fmla="*/ 176 w 402"/>
                <a:gd name="T35" fmla="*/ 626 h 626"/>
                <a:gd name="T36" fmla="*/ 86 w 402"/>
                <a:gd name="T37" fmla="*/ 617 h 626"/>
                <a:gd name="T38" fmla="*/ 0 w 402"/>
                <a:gd name="T39" fmla="*/ 594 h 626"/>
                <a:gd name="T40" fmla="*/ 0 w 402"/>
                <a:gd name="T41" fmla="*/ 491 h 626"/>
                <a:gd name="T42" fmla="*/ 61 w 402"/>
                <a:gd name="T43" fmla="*/ 491 h 626"/>
                <a:gd name="T44" fmla="*/ 79 w 402"/>
                <a:gd name="T45" fmla="*/ 532 h 626"/>
                <a:gd name="T46" fmla="*/ 104 w 402"/>
                <a:gd name="T47" fmla="*/ 559 h 626"/>
                <a:gd name="T48" fmla="*/ 136 w 402"/>
                <a:gd name="T49" fmla="*/ 575 h 626"/>
                <a:gd name="T50" fmla="*/ 178 w 402"/>
                <a:gd name="T51" fmla="*/ 580 h 626"/>
                <a:gd name="T52" fmla="*/ 271 w 402"/>
                <a:gd name="T53" fmla="*/ 550 h 626"/>
                <a:gd name="T54" fmla="*/ 303 w 402"/>
                <a:gd name="T55" fmla="*/ 461 h 626"/>
                <a:gd name="T56" fmla="*/ 261 w 402"/>
                <a:gd name="T57" fmla="*/ 365 h 626"/>
                <a:gd name="T58" fmla="*/ 137 w 402"/>
                <a:gd name="T59" fmla="*/ 333 h 626"/>
                <a:gd name="T60" fmla="*/ 95 w 402"/>
                <a:gd name="T61" fmla="*/ 333 h 626"/>
                <a:gd name="T62" fmla="*/ 95 w 402"/>
                <a:gd name="T63" fmla="*/ 287 h 626"/>
                <a:gd name="T64" fmla="*/ 182 w 402"/>
                <a:gd name="T65" fmla="*/ 273 h 626"/>
                <a:gd name="T66" fmla="*/ 243 w 402"/>
                <a:gd name="T67" fmla="*/ 243 h 626"/>
                <a:gd name="T68" fmla="*/ 279 w 402"/>
                <a:gd name="T69" fmla="*/ 199 h 626"/>
                <a:gd name="T70" fmla="*/ 291 w 402"/>
                <a:gd name="T71" fmla="*/ 146 h 626"/>
                <a:gd name="T72" fmla="*/ 264 w 402"/>
                <a:gd name="T73" fmla="*/ 74 h 626"/>
                <a:gd name="T74" fmla="*/ 185 w 402"/>
                <a:gd name="T75" fmla="*/ 48 h 626"/>
                <a:gd name="T76" fmla="*/ 112 w 402"/>
                <a:gd name="T77" fmla="*/ 71 h 626"/>
                <a:gd name="T78" fmla="*/ 67 w 402"/>
                <a:gd name="T79" fmla="*/ 143 h 626"/>
                <a:gd name="T80" fmla="*/ 7 w 402"/>
                <a:gd name="T81" fmla="*/ 143 h 626"/>
                <a:gd name="T82" fmla="*/ 7 w 402"/>
                <a:gd name="T83" fmla="*/ 49 h 626"/>
                <a:gd name="T84" fmla="*/ 113 w 402"/>
                <a:gd name="T85" fmla="*/ 13 h 626"/>
                <a:gd name="T86" fmla="*/ 208 w 402"/>
                <a:gd name="T87"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2" h="626">
                  <a:moveTo>
                    <a:pt x="208" y="0"/>
                  </a:moveTo>
                  <a:cubicBezTo>
                    <a:pt x="234" y="0"/>
                    <a:pt x="257" y="3"/>
                    <a:pt x="280" y="9"/>
                  </a:cubicBezTo>
                  <a:cubicBezTo>
                    <a:pt x="302" y="14"/>
                    <a:pt x="321" y="22"/>
                    <a:pt x="337" y="33"/>
                  </a:cubicBezTo>
                  <a:cubicBezTo>
                    <a:pt x="353" y="44"/>
                    <a:pt x="366" y="58"/>
                    <a:pt x="375" y="74"/>
                  </a:cubicBezTo>
                  <a:cubicBezTo>
                    <a:pt x="384" y="90"/>
                    <a:pt x="388" y="109"/>
                    <a:pt x="388" y="131"/>
                  </a:cubicBezTo>
                  <a:cubicBezTo>
                    <a:pt x="388" y="151"/>
                    <a:pt x="386" y="169"/>
                    <a:pt x="380" y="185"/>
                  </a:cubicBezTo>
                  <a:cubicBezTo>
                    <a:pt x="374" y="200"/>
                    <a:pt x="365" y="215"/>
                    <a:pt x="353" y="227"/>
                  </a:cubicBezTo>
                  <a:cubicBezTo>
                    <a:pt x="341" y="240"/>
                    <a:pt x="327" y="252"/>
                    <a:pt x="310" y="262"/>
                  </a:cubicBezTo>
                  <a:cubicBezTo>
                    <a:pt x="292" y="272"/>
                    <a:pt x="272" y="282"/>
                    <a:pt x="250" y="292"/>
                  </a:cubicBezTo>
                  <a:lnTo>
                    <a:pt x="250" y="297"/>
                  </a:lnTo>
                  <a:cubicBezTo>
                    <a:pt x="271" y="301"/>
                    <a:pt x="291" y="307"/>
                    <a:pt x="309" y="316"/>
                  </a:cubicBezTo>
                  <a:cubicBezTo>
                    <a:pt x="328" y="324"/>
                    <a:pt x="344" y="335"/>
                    <a:pt x="358" y="348"/>
                  </a:cubicBezTo>
                  <a:cubicBezTo>
                    <a:pt x="372" y="361"/>
                    <a:pt x="382" y="375"/>
                    <a:pt x="390" y="392"/>
                  </a:cubicBezTo>
                  <a:cubicBezTo>
                    <a:pt x="398" y="409"/>
                    <a:pt x="402" y="428"/>
                    <a:pt x="402" y="448"/>
                  </a:cubicBezTo>
                  <a:cubicBezTo>
                    <a:pt x="402" y="473"/>
                    <a:pt x="397" y="497"/>
                    <a:pt x="388" y="519"/>
                  </a:cubicBezTo>
                  <a:cubicBezTo>
                    <a:pt x="378" y="541"/>
                    <a:pt x="364" y="559"/>
                    <a:pt x="345" y="575"/>
                  </a:cubicBezTo>
                  <a:cubicBezTo>
                    <a:pt x="326" y="591"/>
                    <a:pt x="302" y="603"/>
                    <a:pt x="275" y="612"/>
                  </a:cubicBezTo>
                  <a:cubicBezTo>
                    <a:pt x="247" y="621"/>
                    <a:pt x="214" y="626"/>
                    <a:pt x="176" y="626"/>
                  </a:cubicBezTo>
                  <a:cubicBezTo>
                    <a:pt x="147" y="626"/>
                    <a:pt x="117" y="623"/>
                    <a:pt x="86" y="617"/>
                  </a:cubicBezTo>
                  <a:cubicBezTo>
                    <a:pt x="56" y="611"/>
                    <a:pt x="27" y="603"/>
                    <a:pt x="0" y="594"/>
                  </a:cubicBezTo>
                  <a:lnTo>
                    <a:pt x="0" y="491"/>
                  </a:lnTo>
                  <a:lnTo>
                    <a:pt x="61" y="491"/>
                  </a:lnTo>
                  <a:cubicBezTo>
                    <a:pt x="66" y="507"/>
                    <a:pt x="72" y="520"/>
                    <a:pt x="79" y="532"/>
                  </a:cubicBezTo>
                  <a:cubicBezTo>
                    <a:pt x="86" y="543"/>
                    <a:pt x="94" y="552"/>
                    <a:pt x="104" y="559"/>
                  </a:cubicBezTo>
                  <a:cubicBezTo>
                    <a:pt x="113" y="566"/>
                    <a:pt x="124" y="572"/>
                    <a:pt x="136" y="575"/>
                  </a:cubicBezTo>
                  <a:cubicBezTo>
                    <a:pt x="148" y="578"/>
                    <a:pt x="162" y="580"/>
                    <a:pt x="178" y="580"/>
                  </a:cubicBezTo>
                  <a:cubicBezTo>
                    <a:pt x="219" y="580"/>
                    <a:pt x="250" y="570"/>
                    <a:pt x="271" y="550"/>
                  </a:cubicBezTo>
                  <a:cubicBezTo>
                    <a:pt x="292" y="531"/>
                    <a:pt x="303" y="501"/>
                    <a:pt x="303" y="461"/>
                  </a:cubicBezTo>
                  <a:cubicBezTo>
                    <a:pt x="303" y="419"/>
                    <a:pt x="289" y="387"/>
                    <a:pt x="261" y="365"/>
                  </a:cubicBezTo>
                  <a:cubicBezTo>
                    <a:pt x="233" y="344"/>
                    <a:pt x="192" y="333"/>
                    <a:pt x="137" y="333"/>
                  </a:cubicBezTo>
                  <a:lnTo>
                    <a:pt x="95" y="333"/>
                  </a:lnTo>
                  <a:lnTo>
                    <a:pt x="95" y="287"/>
                  </a:lnTo>
                  <a:cubicBezTo>
                    <a:pt x="129" y="285"/>
                    <a:pt x="158" y="281"/>
                    <a:pt x="182" y="273"/>
                  </a:cubicBezTo>
                  <a:cubicBezTo>
                    <a:pt x="206" y="265"/>
                    <a:pt x="226" y="255"/>
                    <a:pt x="243" y="243"/>
                  </a:cubicBezTo>
                  <a:cubicBezTo>
                    <a:pt x="259" y="230"/>
                    <a:pt x="271" y="216"/>
                    <a:pt x="279" y="199"/>
                  </a:cubicBezTo>
                  <a:cubicBezTo>
                    <a:pt x="287" y="183"/>
                    <a:pt x="291" y="165"/>
                    <a:pt x="291" y="146"/>
                  </a:cubicBezTo>
                  <a:cubicBezTo>
                    <a:pt x="291" y="116"/>
                    <a:pt x="282" y="92"/>
                    <a:pt x="264" y="74"/>
                  </a:cubicBezTo>
                  <a:cubicBezTo>
                    <a:pt x="245" y="56"/>
                    <a:pt x="219" y="48"/>
                    <a:pt x="185" y="48"/>
                  </a:cubicBezTo>
                  <a:cubicBezTo>
                    <a:pt x="156" y="48"/>
                    <a:pt x="132" y="56"/>
                    <a:pt x="112" y="71"/>
                  </a:cubicBezTo>
                  <a:cubicBezTo>
                    <a:pt x="93" y="87"/>
                    <a:pt x="78" y="111"/>
                    <a:pt x="67" y="143"/>
                  </a:cubicBezTo>
                  <a:lnTo>
                    <a:pt x="7" y="143"/>
                  </a:lnTo>
                  <a:lnTo>
                    <a:pt x="7" y="49"/>
                  </a:lnTo>
                  <a:cubicBezTo>
                    <a:pt x="44" y="33"/>
                    <a:pt x="80" y="21"/>
                    <a:pt x="113" y="13"/>
                  </a:cubicBezTo>
                  <a:cubicBezTo>
                    <a:pt x="146" y="5"/>
                    <a:pt x="178" y="0"/>
                    <a:pt x="20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HK"/>
            </a:p>
          </p:txBody>
        </p:sp>
        <p:sp>
          <p:nvSpPr>
            <p:cNvPr id="191" name="Rectangle 185">
              <a:extLst>
                <a:ext uri="{FF2B5EF4-FFF2-40B4-BE49-F238E27FC236}">
                  <a16:creationId xmlns:a16="http://schemas.microsoft.com/office/drawing/2014/main" id="{79EE609F-B5EB-6FF1-E4FB-6E42936CD911}"/>
                </a:ext>
              </a:extLst>
            </p:cNvPr>
            <p:cNvSpPr>
              <a:spLocks noChangeArrowheads="1"/>
            </p:cNvSpPr>
            <p:nvPr/>
          </p:nvSpPr>
          <p:spPr bwMode="auto">
            <a:xfrm>
              <a:off x="655638" y="4329113"/>
              <a:ext cx="170815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Numerical CQA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26776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787A-0937-A935-6CB2-893DCC49BC93}"/>
              </a:ext>
            </a:extLst>
          </p:cNvPr>
          <p:cNvSpPr>
            <a:spLocks noGrp="1"/>
          </p:cNvSpPr>
          <p:nvPr>
            <p:ph type="title"/>
          </p:nvPr>
        </p:nvSpPr>
        <p:spPr>
          <a:xfrm>
            <a:off x="792743" y="15961"/>
            <a:ext cx="10515600" cy="916549"/>
          </a:xfrm>
        </p:spPr>
        <p:txBody>
          <a:bodyPr/>
          <a:lstStyle/>
          <a:p>
            <a:r>
              <a:rPr lang="en-HK" dirty="0"/>
              <a:t>Number Reasoning Network</a:t>
            </a:r>
          </a:p>
        </p:txBody>
      </p:sp>
      <p:sp>
        <p:nvSpPr>
          <p:cNvPr id="6" name="Date Placeholder 5">
            <a:extLst>
              <a:ext uri="{FF2B5EF4-FFF2-40B4-BE49-F238E27FC236}">
                <a16:creationId xmlns:a16="http://schemas.microsoft.com/office/drawing/2014/main" id="{37B1BA88-A460-AAC2-2E8D-0A594CDACA5E}"/>
              </a:ext>
            </a:extLst>
          </p:cNvPr>
          <p:cNvSpPr>
            <a:spLocks noGrp="1"/>
          </p:cNvSpPr>
          <p:nvPr>
            <p:ph type="dt" sz="half" idx="10"/>
          </p:nvPr>
        </p:nvSpPr>
        <p:spPr/>
        <p:txBody>
          <a:bodyPr/>
          <a:lstStyle/>
          <a:p>
            <a:fld id="{6E60FA93-CC81-431F-8C0B-502E01016139}" type="datetime1">
              <a:rPr lang="en-HK" smtClean="0"/>
              <a:t>12/5/2024</a:t>
            </a:fld>
            <a:endParaRPr lang="en-HK"/>
          </a:p>
        </p:txBody>
      </p:sp>
      <p:sp>
        <p:nvSpPr>
          <p:cNvPr id="35" name="Footer Placeholder 34">
            <a:extLst>
              <a:ext uri="{FF2B5EF4-FFF2-40B4-BE49-F238E27FC236}">
                <a16:creationId xmlns:a16="http://schemas.microsoft.com/office/drawing/2014/main" id="{BB3B6AA0-85E3-9572-C86B-8EA61F0F458B}"/>
              </a:ext>
            </a:extLst>
          </p:cNvPr>
          <p:cNvSpPr>
            <a:spLocks noGrp="1"/>
          </p:cNvSpPr>
          <p:nvPr>
            <p:ph type="ftr" sz="quarter" idx="11"/>
          </p:nvPr>
        </p:nvSpPr>
        <p:spPr/>
        <p:txBody>
          <a:bodyPr/>
          <a:lstStyle/>
          <a:p>
            <a:r>
              <a:rPr lang="en-HK"/>
              <a:t>Jiaxin Bai, KnowComp, HKUST</a:t>
            </a:r>
          </a:p>
        </p:txBody>
      </p:sp>
      <p:sp>
        <p:nvSpPr>
          <p:cNvPr id="78" name="Slide Number Placeholder 77">
            <a:extLst>
              <a:ext uri="{FF2B5EF4-FFF2-40B4-BE49-F238E27FC236}">
                <a16:creationId xmlns:a16="http://schemas.microsoft.com/office/drawing/2014/main" id="{15692225-0053-7225-D342-7CA1E8A68048}"/>
              </a:ext>
            </a:extLst>
          </p:cNvPr>
          <p:cNvSpPr>
            <a:spLocks noGrp="1"/>
          </p:cNvSpPr>
          <p:nvPr>
            <p:ph type="sldNum" sz="quarter" idx="12"/>
          </p:nvPr>
        </p:nvSpPr>
        <p:spPr/>
        <p:txBody>
          <a:bodyPr/>
          <a:lstStyle/>
          <a:p>
            <a:fld id="{40FF0A25-54B3-41CC-992D-8587B52939C2}" type="slidenum">
              <a:rPr lang="en-HK" smtClean="0"/>
              <a:t>5</a:t>
            </a:fld>
            <a:endParaRPr lang="en-HK"/>
          </a:p>
        </p:txBody>
      </p:sp>
      <p:sp>
        <p:nvSpPr>
          <p:cNvPr id="9" name="Rounded Rectangle 97">
            <a:extLst>
              <a:ext uri="{FF2B5EF4-FFF2-40B4-BE49-F238E27FC236}">
                <a16:creationId xmlns:a16="http://schemas.microsoft.com/office/drawing/2014/main" id="{CF314B8B-DD1D-5EB2-8ADE-B297FBB8B616}"/>
              </a:ext>
            </a:extLst>
          </p:cNvPr>
          <p:cNvSpPr/>
          <p:nvPr/>
        </p:nvSpPr>
        <p:spPr>
          <a:xfrm>
            <a:off x="9726836" y="3595963"/>
            <a:ext cx="424934" cy="1813160"/>
          </a:xfrm>
          <a:prstGeom prst="roundRect">
            <a:avLst>
              <a:gd name="adj" fmla="val 9408"/>
            </a:avLst>
          </a:prstGeom>
          <a:solidFill>
            <a:schemeClr val="lt1">
              <a:alpha val="0"/>
            </a:schemeClr>
          </a:solidFill>
          <a:ln w="1905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p:sp>
        <p:nvSpPr>
          <p:cNvPr id="11" name="Rounded Rectangle 61">
            <a:extLst>
              <a:ext uri="{FF2B5EF4-FFF2-40B4-BE49-F238E27FC236}">
                <a16:creationId xmlns:a16="http://schemas.microsoft.com/office/drawing/2014/main" id="{D60349B5-C664-FA19-43DE-73643D20448E}"/>
              </a:ext>
            </a:extLst>
          </p:cNvPr>
          <p:cNvSpPr/>
          <p:nvPr/>
        </p:nvSpPr>
        <p:spPr>
          <a:xfrm>
            <a:off x="3254303" y="3584067"/>
            <a:ext cx="818687" cy="1900097"/>
          </a:xfrm>
          <a:prstGeom prst="roundRect">
            <a:avLst>
              <a:gd name="adj" fmla="val 9408"/>
            </a:avLst>
          </a:prstGeom>
          <a:solidFill>
            <a:schemeClr val="lt1">
              <a:alpha val="0"/>
            </a:schemeClr>
          </a:solidFill>
          <a:ln w="1905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FC0EAE-68A3-B185-7A3D-2623B37B5D5A}"/>
                  </a:ext>
                </a:extLst>
              </p:cNvPr>
              <p:cNvSpPr txBox="1"/>
              <p:nvPr/>
            </p:nvSpPr>
            <p:spPr>
              <a:xfrm>
                <a:off x="166173" y="2714493"/>
                <a:ext cx="16742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𝐽𝑎𝑝𝑎𝑛</m:t>
                      </m:r>
                    </m:oMath>
                  </m:oMathPara>
                </a14:m>
                <a:endParaRPr lang="en-US" sz="1600" dirty="0">
                  <a:solidFill>
                    <a:schemeClr val="tx1"/>
                  </a:solidFill>
                </a:endParaRPr>
              </a:p>
            </p:txBody>
          </p:sp>
        </mc:Choice>
        <mc:Fallback xmlns="">
          <p:sp>
            <p:nvSpPr>
              <p:cNvPr id="12" name="TextBox 11">
                <a:extLst>
                  <a:ext uri="{FF2B5EF4-FFF2-40B4-BE49-F238E27FC236}">
                    <a16:creationId xmlns:a16="http://schemas.microsoft.com/office/drawing/2014/main" id="{20FC0EAE-68A3-B185-7A3D-2623B37B5D5A}"/>
                  </a:ext>
                </a:extLst>
              </p:cNvPr>
              <p:cNvSpPr txBox="1">
                <a:spLocks noRot="1" noChangeAspect="1" noMove="1" noResize="1" noEditPoints="1" noAdjustHandles="1" noChangeArrowheads="1" noChangeShapeType="1" noTextEdit="1"/>
              </p:cNvSpPr>
              <p:nvPr/>
            </p:nvSpPr>
            <p:spPr>
              <a:xfrm>
                <a:off x="166173" y="2714493"/>
                <a:ext cx="1674236" cy="369332"/>
              </a:xfrm>
              <a:prstGeom prst="rect">
                <a:avLst/>
              </a:prstGeom>
              <a:blipFill>
                <a:blip r:embed="rId3"/>
                <a:stretch>
                  <a:fillRect b="-11475"/>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C586D6A-BF92-3122-7956-0ACF388E2E2C}"/>
                  </a:ext>
                </a:extLst>
              </p:cNvPr>
              <p:cNvSpPr txBox="1"/>
              <p:nvPr/>
            </p:nvSpPr>
            <p:spPr>
              <a:xfrm>
                <a:off x="838200" y="1785883"/>
                <a:ext cx="10988298" cy="29007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r>
                  <a:rPr lang="en-US" altLang="zh-CN" i="1" dirty="0">
                    <a:latin typeface="Cambria Math" panose="02040503050406030204" pitchFamily="18" charset="0"/>
                    <a:ea typeface="Cambria Math" panose="02040503050406030204" pitchFamily="18" charset="0"/>
                  </a:rPr>
                  <a:t>q</a:t>
                </a:r>
                <a14:m>
                  <m:oMath xmlns:m="http://schemas.openxmlformats.org/officeDocument/2006/math">
                    <m:r>
                      <a:rPr lang="en-US" altLang="zh-CN" b="0" i="1" smtClean="0">
                        <a:latin typeface="Cambria Math" panose="02040503050406030204" pitchFamily="18" charset="0"/>
                      </a:rPr>
                      <m:t> </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𝑉</m:t>
                        </m:r>
                      </m:e>
                      <m:sub>
                        <m:r>
                          <a:rPr lang="en-US" altLang="zh-CN">
                            <a:latin typeface="Cambria Math" panose="02040503050406030204" pitchFamily="18" charset="0"/>
                          </a:rPr>
                          <m:t>?</m:t>
                        </m:r>
                      </m:sub>
                    </m:sSub>
                    <m:r>
                      <a:rPr lang="en-US" altLang="zh-CN">
                        <a:latin typeface="Cambria Math" panose="02040503050406030204" pitchFamily="18" charset="0"/>
                      </a:rPr>
                      <m:t> .  ∃</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a:latin typeface="Cambria Math" panose="02040503050406030204" pitchFamily="18" charset="0"/>
                              </a:rPr>
                              <m:t>𝑉</m:t>
                            </m:r>
                          </m:e>
                          <m:sub>
                            <m:r>
                              <a:rPr lang="en-US" altLang="zh-CN">
                                <a:latin typeface="Cambria Math" panose="02040503050406030204" pitchFamily="18" charset="0"/>
                              </a:rPr>
                              <m:t>1</m:t>
                            </m:r>
                          </m:sub>
                        </m:sSub>
                        <m:r>
                          <a:rPr lang="en-US" altLang="zh-CN" b="0" i="0" smtClean="0">
                            <a:latin typeface="Cambria Math" panose="02040503050406030204" pitchFamily="18" charset="0"/>
                          </a:rPr>
                          <m:t>, </m:t>
                        </m:r>
                        <m:r>
                          <a:rPr lang="en-US" altLang="zh-CN">
                            <a:latin typeface="Cambria Math" panose="02040503050406030204" pitchFamily="18" charset="0"/>
                          </a:rPr>
                          <m:t>𝑋</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𝑋</m:t>
                        </m:r>
                      </m:e>
                      <m:sub>
                        <m:r>
                          <a:rPr lang="en-US" altLang="zh-CN">
                            <a:latin typeface="Cambria Math" panose="02040503050406030204" pitchFamily="18" charset="0"/>
                          </a:rPr>
                          <m:t>2</m:t>
                        </m:r>
                      </m:sub>
                    </m:sSub>
                    <m:r>
                      <a:rPr lang="en-US" altLang="zh-CN">
                        <a:latin typeface="Cambria Math" panose="02040503050406030204" pitchFamily="18" charset="0"/>
                      </a:rPr>
                      <m:t>:</m:t>
                    </m:r>
                    <m:bar>
                      <m:barPr>
                        <m:ctrlPr>
                          <a:rPr lang="en-US" altLang="zh-CN" i="1" smtClean="0">
                            <a:latin typeface="Cambria Math" panose="02040503050406030204" pitchFamily="18" charset="0"/>
                          </a:rPr>
                        </m:ctrlPr>
                      </m:barPr>
                      <m:e>
                        <m:r>
                          <m:rPr>
                            <m:nor/>
                          </m:rPr>
                          <a:rPr lang="en-US" altLang="zh-CN" i="1">
                            <a:latin typeface="Cambria Math" panose="02040503050406030204" pitchFamily="18" charset="0"/>
                          </a:rPr>
                          <m:t>HasLatitude</m:t>
                        </m:r>
                      </m:e>
                    </m:ba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𝑉</m:t>
                            </m:r>
                          </m:e>
                          <m:sub>
                            <m:r>
                              <a:rPr lang="en-US" altLang="zh-CN">
                                <a:solidFill>
                                  <a:schemeClr val="tx1"/>
                                </a:solidFill>
                                <a:latin typeface="Cambria Math" panose="02040503050406030204" pitchFamily="18" charset="0"/>
                              </a:rPr>
                              <m:t>?</m:t>
                            </m:r>
                          </m:sub>
                        </m:sSub>
                        <m:r>
                          <a:rPr lang="en-US" altLang="zh-CN">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𝑋</m:t>
                            </m:r>
                          </m:e>
                          <m:sub>
                            <m:r>
                              <a:rPr lang="en-US" altLang="zh-CN" b="0" i="0" smtClean="0">
                                <a:solidFill>
                                  <a:schemeClr val="tx1"/>
                                </a:solidFill>
                                <a:latin typeface="Cambria Math" panose="02040503050406030204" pitchFamily="18" charset="0"/>
                              </a:rPr>
                              <m:t>2</m:t>
                            </m:r>
                          </m:sub>
                        </m:sSub>
                      </m:e>
                    </m:d>
                    <m:r>
                      <a:rPr lang="en-US" altLang="zh-CN" b="0" i="0" smtClean="0">
                        <a:solidFill>
                          <a:schemeClr val="tx1"/>
                        </a:solidFill>
                        <a:latin typeface="Cambria Math" panose="02040503050406030204" pitchFamily="18" charset="0"/>
                      </a:rPr>
                      <m:t> </m:t>
                    </m:r>
                    <m:r>
                      <a:rPr lang="en-US" altLang="zh-CN">
                        <a:solidFill>
                          <a:schemeClr val="tx1"/>
                        </a:solidFill>
                        <a:latin typeface="Cambria Math" panose="02040503050406030204" pitchFamily="18" charset="0"/>
                      </a:rPr>
                      <m:t>∧</m:t>
                    </m:r>
                    <m:bar>
                      <m:barPr>
                        <m:ctrlPr>
                          <a:rPr lang="en-US" altLang="zh-CN" i="1" smtClean="0">
                            <a:solidFill>
                              <a:schemeClr val="tx1"/>
                            </a:solidFill>
                            <a:latin typeface="Cambria Math" panose="02040503050406030204" pitchFamily="18" charset="0"/>
                          </a:rPr>
                        </m:ctrlPr>
                      </m:barPr>
                      <m:e>
                        <m:r>
                          <a:rPr lang="en-US" altLang="zh-CN" i="1">
                            <a:latin typeface="Cambria Math" panose="02040503050406030204" pitchFamily="18" charset="0"/>
                          </a:rPr>
                          <m:t>𝐺𝑟𝑒𝑎𝑡𝑒𝑟𝑇h</m:t>
                        </m:r>
                        <m:r>
                          <a:rPr lang="en-US" altLang="zh-CN">
                            <a:latin typeface="Cambria Math" panose="02040503050406030204" pitchFamily="18" charset="0"/>
                          </a:rPr>
                          <m:t>𝑎𝑛</m:t>
                        </m:r>
                      </m:e>
                    </m:ba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𝑋</m:t>
                            </m:r>
                          </m:e>
                          <m:sub>
                            <m:r>
                              <a:rPr lang="en-US" altLang="zh-CN" b="0" i="0" smtClean="0">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𝑋</m:t>
                            </m:r>
                          </m:e>
                          <m:sub>
                            <m:r>
                              <a:rPr lang="en-US" altLang="zh-CN" b="0" i="0" smtClean="0">
                                <a:solidFill>
                                  <a:schemeClr val="tx1"/>
                                </a:solidFill>
                                <a:latin typeface="Cambria Math" panose="02040503050406030204" pitchFamily="18" charset="0"/>
                              </a:rPr>
                              <m:t>1</m:t>
                            </m:r>
                          </m:sub>
                        </m:sSub>
                      </m:e>
                    </m:d>
                    <m:r>
                      <a:rPr lang="en-US" altLang="zh-CN">
                        <a:solidFill>
                          <a:schemeClr val="tx1"/>
                        </a:solidFill>
                        <a:latin typeface="Cambria Math" panose="02040503050406030204" pitchFamily="18" charset="0"/>
                      </a:rPr>
                      <m:t>∧</m:t>
                    </m:r>
                    <m:bar>
                      <m:barPr>
                        <m:ctrlPr>
                          <a:rPr lang="en-US" altLang="zh-CN" i="1" smtClean="0">
                            <a:solidFill>
                              <a:schemeClr val="tx1"/>
                            </a:solidFill>
                            <a:latin typeface="Cambria Math" panose="02040503050406030204" pitchFamily="18" charset="0"/>
                          </a:rPr>
                        </m:ctrlPr>
                      </m:barPr>
                      <m:e>
                        <m:r>
                          <a:rPr lang="en-US" altLang="zh-CN" i="1">
                            <a:latin typeface="Cambria Math" panose="02040503050406030204" pitchFamily="18" charset="0"/>
                          </a:rPr>
                          <m:t>𝐻𝑎𝑠𝐿𝑎𝑡𝑖𝑡𝑢𝑑𝑒</m:t>
                        </m:r>
                      </m:e>
                    </m:ba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𝑉</m:t>
                            </m:r>
                          </m:e>
                          <m:sub>
                            <m:r>
                              <a:rPr lang="en-US" altLang="zh-CN" b="0" i="0" smtClean="0">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𝑋</m:t>
                            </m:r>
                          </m:e>
                          <m:sub>
                            <m:r>
                              <a:rPr lang="en-US" altLang="zh-CN" b="0" i="0" smtClean="0">
                                <a:solidFill>
                                  <a:schemeClr val="tx1"/>
                                </a:solidFill>
                                <a:latin typeface="Cambria Math" panose="02040503050406030204" pitchFamily="18" charset="0"/>
                              </a:rPr>
                              <m:t>1</m:t>
                            </m:r>
                          </m:sub>
                        </m:sSub>
                      </m:e>
                    </m:d>
                    <m:r>
                      <a:rPr lang="en-US" altLang="zh-CN">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𝐿𝑜𝑐𝑎𝑡𝑒𝑑𝐼𝑛</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𝑉</m:t>
                            </m:r>
                          </m:e>
                          <m:sub>
                            <m:r>
                              <a:rPr lang="en-US" altLang="zh-CN" b="0" i="0" smtClean="0">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𝐽𝑎𝑝𝑎𝑛</m:t>
                        </m:r>
                      </m:e>
                    </m:d>
                  </m:oMath>
                </a14:m>
                <a:endParaRPr lang="en-US" dirty="0">
                  <a:solidFill>
                    <a:schemeClr val="tx1"/>
                  </a:solidFill>
                </a:endParaRPr>
              </a:p>
            </p:txBody>
          </p:sp>
        </mc:Choice>
        <mc:Fallback xmlns="">
          <p:sp>
            <p:nvSpPr>
              <p:cNvPr id="13" name="TextBox 12">
                <a:extLst>
                  <a:ext uri="{FF2B5EF4-FFF2-40B4-BE49-F238E27FC236}">
                    <a16:creationId xmlns:a16="http://schemas.microsoft.com/office/drawing/2014/main" id="{EC586D6A-BF92-3122-7956-0ACF388E2E2C}"/>
                  </a:ext>
                </a:extLst>
              </p:cNvPr>
              <p:cNvSpPr txBox="1">
                <a:spLocks noRot="1" noChangeAspect="1" noMove="1" noResize="1" noEditPoints="1" noAdjustHandles="1" noChangeArrowheads="1" noChangeShapeType="1" noTextEdit="1"/>
              </p:cNvSpPr>
              <p:nvPr/>
            </p:nvSpPr>
            <p:spPr>
              <a:xfrm>
                <a:off x="838200" y="1785883"/>
                <a:ext cx="10988298" cy="290079"/>
              </a:xfrm>
              <a:prstGeom prst="rect">
                <a:avLst/>
              </a:prstGeom>
              <a:blipFill>
                <a:blip r:embed="rId4"/>
                <a:stretch>
                  <a:fillRect l="-1275" t="-26000" b="-36000"/>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6B1B44-151C-38EC-11E6-587C9EE6C6FA}"/>
                  </a:ext>
                </a:extLst>
              </p:cNvPr>
              <p:cNvSpPr txBox="1"/>
              <p:nvPr/>
            </p:nvSpPr>
            <p:spPr>
              <a:xfrm>
                <a:off x="2118109" y="2520273"/>
                <a:ext cx="1008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rPr>
                        <m:t>𝐻𝑎𝑠𝐶𝑖𝑡𝑦</m:t>
                      </m:r>
                    </m:oMath>
                  </m:oMathPara>
                </a14:m>
                <a:endParaRPr lang="en-US" dirty="0">
                  <a:solidFill>
                    <a:schemeClr val="tx1"/>
                  </a:solidFill>
                </a:endParaRPr>
              </a:p>
            </p:txBody>
          </p:sp>
        </mc:Choice>
        <mc:Fallback xmlns="">
          <p:sp>
            <p:nvSpPr>
              <p:cNvPr id="14" name="TextBox 13">
                <a:extLst>
                  <a:ext uri="{FF2B5EF4-FFF2-40B4-BE49-F238E27FC236}">
                    <a16:creationId xmlns:a16="http://schemas.microsoft.com/office/drawing/2014/main" id="{F76B1B44-151C-38EC-11E6-587C9EE6C6FA}"/>
                  </a:ext>
                </a:extLst>
              </p:cNvPr>
              <p:cNvSpPr txBox="1">
                <a:spLocks noRot="1" noChangeAspect="1" noMove="1" noResize="1" noEditPoints="1" noAdjustHandles="1" noChangeArrowheads="1" noChangeShapeType="1" noTextEdit="1"/>
              </p:cNvSpPr>
              <p:nvPr/>
            </p:nvSpPr>
            <p:spPr>
              <a:xfrm>
                <a:off x="2118109" y="2520273"/>
                <a:ext cx="1008400" cy="369332"/>
              </a:xfrm>
              <a:prstGeom prst="rect">
                <a:avLst/>
              </a:prstGeom>
              <a:blipFill>
                <a:blip r:embed="rId6"/>
                <a:stretch>
                  <a:fillRect l="-1807" r="-2410" b="-13115"/>
                </a:stretch>
              </a:blipFill>
            </p:spPr>
            <p:txBody>
              <a:bodyPr/>
              <a:lstStyle/>
              <a:p>
                <a:r>
                  <a:rPr lang="en-HK">
                    <a:noFill/>
                  </a:rPr>
                  <a:t> </a:t>
                </a:r>
              </a:p>
            </p:txBody>
          </p:sp>
        </mc:Fallback>
      </mc:AlternateContent>
      <p:cxnSp>
        <p:nvCxnSpPr>
          <p:cNvPr id="15" name="Straight Arrow Connector 14">
            <a:extLst>
              <a:ext uri="{FF2B5EF4-FFF2-40B4-BE49-F238E27FC236}">
                <a16:creationId xmlns:a16="http://schemas.microsoft.com/office/drawing/2014/main" id="{2E30FA41-9F75-7B71-F88E-11E6AD18E3EB}"/>
              </a:ext>
            </a:extLst>
          </p:cNvPr>
          <p:cNvCxnSpPr>
            <a:cxnSpLocks/>
            <a:stCxn id="68" idx="6"/>
            <a:endCxn id="67" idx="2"/>
          </p:cNvCxnSpPr>
          <p:nvPr/>
        </p:nvCxnSpPr>
        <p:spPr>
          <a:xfrm flipV="1">
            <a:off x="1831113" y="2911080"/>
            <a:ext cx="1671284" cy="126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119D3C7-EEA7-C948-8147-B6AA890E2B5B}"/>
              </a:ext>
            </a:extLst>
          </p:cNvPr>
          <p:cNvCxnSpPr>
            <a:cxnSpLocks/>
            <a:stCxn id="49" idx="6"/>
            <a:endCxn id="43" idx="2"/>
          </p:cNvCxnSpPr>
          <p:nvPr/>
        </p:nvCxnSpPr>
        <p:spPr>
          <a:xfrm flipV="1">
            <a:off x="5653560" y="2899160"/>
            <a:ext cx="1760177" cy="11214"/>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941EE04-3970-BA2E-9186-8A3D09FD9A9E}"/>
              </a:ext>
            </a:extLst>
          </p:cNvPr>
          <p:cNvSpPr txBox="1"/>
          <p:nvPr/>
        </p:nvSpPr>
        <p:spPr>
          <a:xfrm>
            <a:off x="792743" y="1146145"/>
            <a:ext cx="7851418"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ea typeface="Cambria Math" panose="02040503050406030204" pitchFamily="18" charset="0"/>
                <a:cs typeface="Times New Roman" panose="02020603050405020304" pitchFamily="18" charset="0"/>
              </a:rPr>
              <a:t>Find the cities that have a </a:t>
            </a:r>
            <a:r>
              <a:rPr lang="en-US" altLang="zh-CN" sz="2000" u="sng" dirty="0">
                <a:ea typeface="Cambria Math" panose="02040503050406030204" pitchFamily="18" charset="0"/>
                <a:cs typeface="Times New Roman" panose="02020603050405020304" pitchFamily="18" charset="0"/>
              </a:rPr>
              <a:t>higher latitudes than</a:t>
            </a:r>
            <a:r>
              <a:rPr lang="en-US" altLang="zh-CN" sz="2000" dirty="0">
                <a:ea typeface="Cambria Math" panose="02040503050406030204" pitchFamily="18" charset="0"/>
                <a:cs typeface="Times New Roman" panose="02020603050405020304" pitchFamily="18" charset="0"/>
              </a:rPr>
              <a:t> Japanese cities.</a:t>
            </a:r>
          </a:p>
        </p:txBody>
      </p:sp>
      <p:cxnSp>
        <p:nvCxnSpPr>
          <p:cNvPr id="18" name="Straight Arrow Connector 17">
            <a:extLst>
              <a:ext uri="{FF2B5EF4-FFF2-40B4-BE49-F238E27FC236}">
                <a16:creationId xmlns:a16="http://schemas.microsoft.com/office/drawing/2014/main" id="{6766E639-3CCB-295D-ACBC-174185619A4C}"/>
              </a:ext>
            </a:extLst>
          </p:cNvPr>
          <p:cNvCxnSpPr>
            <a:cxnSpLocks/>
            <a:stCxn id="67" idx="6"/>
            <a:endCxn id="49" idx="2"/>
          </p:cNvCxnSpPr>
          <p:nvPr/>
        </p:nvCxnSpPr>
        <p:spPr>
          <a:xfrm flipV="1">
            <a:off x="3738470" y="2910374"/>
            <a:ext cx="1679017" cy="70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1F4DD2A-3A95-EED3-7BCA-A68273C356D2}"/>
                  </a:ext>
                </a:extLst>
              </p:cNvPr>
              <p:cNvSpPr txBox="1"/>
              <p:nvPr/>
            </p:nvSpPr>
            <p:spPr>
              <a:xfrm>
                <a:off x="3664487" y="2489500"/>
                <a:ext cx="17933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u="sng" smtClean="0">
                          <a:solidFill>
                            <a:schemeClr val="tx1"/>
                          </a:solidFill>
                          <a:latin typeface="Cambria Math" panose="02040503050406030204" pitchFamily="18" charset="0"/>
                          <a:ea typeface="Cambria Math" panose="02040503050406030204" pitchFamily="18" charset="0"/>
                        </a:rPr>
                        <m:t>𝐻𝑎𝑠𝐿𝑎𝑡𝑖𝑡𝑢𝑑𝑒</m:t>
                      </m:r>
                    </m:oMath>
                  </m:oMathPara>
                </a14:m>
                <a:endParaRPr lang="zh-CN" altLang="en-US" u="sng" dirty="0">
                  <a:solidFill>
                    <a:schemeClr val="tx1"/>
                  </a:solidFill>
                </a:endParaRPr>
              </a:p>
            </p:txBody>
          </p:sp>
        </mc:Choice>
        <mc:Fallback xmlns="">
          <p:sp>
            <p:nvSpPr>
              <p:cNvPr id="19" name="TextBox 18">
                <a:extLst>
                  <a:ext uri="{FF2B5EF4-FFF2-40B4-BE49-F238E27FC236}">
                    <a16:creationId xmlns:a16="http://schemas.microsoft.com/office/drawing/2014/main" id="{61F4DD2A-3A95-EED3-7BCA-A68273C356D2}"/>
                  </a:ext>
                </a:extLst>
              </p:cNvPr>
              <p:cNvSpPr txBox="1">
                <a:spLocks noRot="1" noChangeAspect="1" noMove="1" noResize="1" noEditPoints="1" noAdjustHandles="1" noChangeArrowheads="1" noChangeShapeType="1" noTextEdit="1"/>
              </p:cNvSpPr>
              <p:nvPr/>
            </p:nvSpPr>
            <p:spPr>
              <a:xfrm>
                <a:off x="3664487" y="2489500"/>
                <a:ext cx="1793306" cy="369332"/>
              </a:xfrm>
              <a:prstGeom prst="rect">
                <a:avLst/>
              </a:prstGeom>
              <a:blipFill>
                <a:blip r:embed="rId7"/>
                <a:stretch>
                  <a:fillRect/>
                </a:stretch>
              </a:blipFill>
            </p:spPr>
            <p:txBody>
              <a:bodyPr/>
              <a:lstStyle/>
              <a:p>
                <a:r>
                  <a:rPr lang="en-HK">
                    <a:noFill/>
                  </a:rPr>
                  <a:t> </a:t>
                </a:r>
              </a:p>
            </p:txBody>
          </p:sp>
        </mc:Fallback>
      </mc:AlternateContent>
      <p:cxnSp>
        <p:nvCxnSpPr>
          <p:cNvPr id="20" name="Straight Arrow Connector 19">
            <a:extLst>
              <a:ext uri="{FF2B5EF4-FFF2-40B4-BE49-F238E27FC236}">
                <a16:creationId xmlns:a16="http://schemas.microsoft.com/office/drawing/2014/main" id="{C9055981-2A8C-73A4-5D62-9106C6027DC0}"/>
              </a:ext>
            </a:extLst>
          </p:cNvPr>
          <p:cNvCxnSpPr>
            <a:cxnSpLocks/>
            <a:stCxn id="43" idx="6"/>
            <a:endCxn id="45" idx="2"/>
          </p:cNvCxnSpPr>
          <p:nvPr/>
        </p:nvCxnSpPr>
        <p:spPr>
          <a:xfrm>
            <a:off x="7649810" y="2899160"/>
            <a:ext cx="2171457" cy="12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70536A4-8737-DC17-A3D9-2CE60FD7DCC3}"/>
                  </a:ext>
                </a:extLst>
              </p:cNvPr>
              <p:cNvSpPr txBox="1"/>
              <p:nvPr/>
            </p:nvSpPr>
            <p:spPr>
              <a:xfrm>
                <a:off x="5758602" y="2472930"/>
                <a:ext cx="103791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u="sng" smtClean="0">
                          <a:solidFill>
                            <a:schemeClr val="tx1"/>
                          </a:solidFill>
                          <a:latin typeface="Cambria Math" panose="02040503050406030204" pitchFamily="18" charset="0"/>
                        </a:rPr>
                        <m:t>𝐺𝑟𝑒𝑎𝑡𝑒𝑟𝑇h𝑎𝑛</m:t>
                      </m:r>
                    </m:oMath>
                  </m:oMathPara>
                </a14:m>
                <a:endParaRPr lang="zh-CN" altLang="en-US" u="sng" dirty="0">
                  <a:solidFill>
                    <a:schemeClr val="tx1"/>
                  </a:solidFill>
                </a:endParaRPr>
              </a:p>
            </p:txBody>
          </p:sp>
        </mc:Choice>
        <mc:Fallback xmlns="">
          <p:sp>
            <p:nvSpPr>
              <p:cNvPr id="21" name="TextBox 20">
                <a:extLst>
                  <a:ext uri="{FF2B5EF4-FFF2-40B4-BE49-F238E27FC236}">
                    <a16:creationId xmlns:a16="http://schemas.microsoft.com/office/drawing/2014/main" id="{470536A4-8737-DC17-A3D9-2CE60FD7DCC3}"/>
                  </a:ext>
                </a:extLst>
              </p:cNvPr>
              <p:cNvSpPr txBox="1">
                <a:spLocks noRot="1" noChangeAspect="1" noMove="1" noResize="1" noEditPoints="1" noAdjustHandles="1" noChangeArrowheads="1" noChangeShapeType="1" noTextEdit="1"/>
              </p:cNvSpPr>
              <p:nvPr/>
            </p:nvSpPr>
            <p:spPr>
              <a:xfrm>
                <a:off x="5758602" y="2472930"/>
                <a:ext cx="1037913" cy="369332"/>
              </a:xfrm>
              <a:prstGeom prst="rect">
                <a:avLst/>
              </a:prstGeom>
              <a:blipFill>
                <a:blip r:embed="rId8"/>
                <a:stretch>
                  <a:fillRect r="-45294"/>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B020379-F23F-F3DA-E8F2-E8A5E11A4C68}"/>
                  </a:ext>
                </a:extLst>
              </p:cNvPr>
              <p:cNvSpPr txBox="1"/>
              <p:nvPr/>
            </p:nvSpPr>
            <p:spPr>
              <a:xfrm>
                <a:off x="7985611" y="2461252"/>
                <a:ext cx="1793306" cy="369332"/>
              </a:xfrm>
              <a:prstGeom prst="rect">
                <a:avLst/>
              </a:prstGeom>
              <a:noFill/>
            </p:spPr>
            <p:txBody>
              <a:bodyPr wrap="square">
                <a:spAutoFit/>
              </a:bodyPr>
              <a:lstStyle/>
              <a:p>
                <a14:m>
                  <m:oMath xmlns:m="http://schemas.openxmlformats.org/officeDocument/2006/math">
                    <m:r>
                      <a:rPr lang="en-US" altLang="zh-CN" b="0" i="1" u="sng" smtClean="0">
                        <a:solidFill>
                          <a:schemeClr val="tx1"/>
                        </a:solidFill>
                        <a:latin typeface="Cambria Math" panose="02040503050406030204" pitchFamily="18" charset="0"/>
                        <a:ea typeface="Cambria Math" panose="02040503050406030204" pitchFamily="18" charset="0"/>
                      </a:rPr>
                      <m:t>𝐻𝑎𝑠𝐿𝑎𝑡𝑖𝑡𝑖𝑑𝑒</m:t>
                    </m:r>
                  </m:oMath>
                </a14:m>
                <a:r>
                  <a:rPr lang="en-US" altLang="zh-CN" u="sng" baseline="30000" dirty="0">
                    <a:solidFill>
                      <a:schemeClr val="tx1"/>
                    </a:solidFill>
                  </a:rPr>
                  <a:t>-1</a:t>
                </a:r>
                <a:endParaRPr lang="zh-CN" altLang="en-US" u="sng" dirty="0">
                  <a:solidFill>
                    <a:schemeClr val="tx1"/>
                  </a:solidFill>
                </a:endParaRPr>
              </a:p>
            </p:txBody>
          </p:sp>
        </mc:Choice>
        <mc:Fallback xmlns="">
          <p:sp>
            <p:nvSpPr>
              <p:cNvPr id="22" name="TextBox 21">
                <a:extLst>
                  <a:ext uri="{FF2B5EF4-FFF2-40B4-BE49-F238E27FC236}">
                    <a16:creationId xmlns:a16="http://schemas.microsoft.com/office/drawing/2014/main" id="{8B020379-F23F-F3DA-E8F2-E8A5E11A4C68}"/>
                  </a:ext>
                </a:extLst>
              </p:cNvPr>
              <p:cNvSpPr txBox="1">
                <a:spLocks noRot="1" noChangeAspect="1" noMove="1" noResize="1" noEditPoints="1" noAdjustHandles="1" noChangeArrowheads="1" noChangeShapeType="1" noTextEdit="1"/>
              </p:cNvSpPr>
              <p:nvPr/>
            </p:nvSpPr>
            <p:spPr>
              <a:xfrm>
                <a:off x="7985611" y="2461252"/>
                <a:ext cx="1793306" cy="369332"/>
              </a:xfrm>
              <a:prstGeom prst="rect">
                <a:avLst/>
              </a:prstGeom>
              <a:blipFill>
                <a:blip r:embed="rId9"/>
                <a:stretch>
                  <a:fillRect/>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D7A4BF5-FE40-9762-B065-2796CE618CAF}"/>
                  </a:ext>
                </a:extLst>
              </p:cNvPr>
              <p:cNvSpPr txBox="1"/>
              <p:nvPr/>
            </p:nvSpPr>
            <p:spPr>
              <a:xfrm>
                <a:off x="979116" y="4807803"/>
                <a:ext cx="16742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rPr>
                        <m:t>𝐽𝑎𝑝𝑎𝑛</m:t>
                      </m:r>
                    </m:oMath>
                  </m:oMathPara>
                </a14:m>
                <a:endParaRPr lang="en-US" sz="1600" dirty="0">
                  <a:solidFill>
                    <a:schemeClr val="tx1"/>
                  </a:solidFill>
                </a:endParaRPr>
              </a:p>
            </p:txBody>
          </p:sp>
        </mc:Choice>
        <mc:Fallback xmlns="">
          <p:sp>
            <p:nvSpPr>
              <p:cNvPr id="23" name="TextBox 22">
                <a:extLst>
                  <a:ext uri="{FF2B5EF4-FFF2-40B4-BE49-F238E27FC236}">
                    <a16:creationId xmlns:a16="http://schemas.microsoft.com/office/drawing/2014/main" id="{3D7A4BF5-FE40-9762-B065-2796CE618CAF}"/>
                  </a:ext>
                </a:extLst>
              </p:cNvPr>
              <p:cNvSpPr txBox="1">
                <a:spLocks noRot="1" noChangeAspect="1" noMove="1" noResize="1" noEditPoints="1" noAdjustHandles="1" noChangeArrowheads="1" noChangeShapeType="1" noTextEdit="1"/>
              </p:cNvSpPr>
              <p:nvPr/>
            </p:nvSpPr>
            <p:spPr>
              <a:xfrm>
                <a:off x="979116" y="4807803"/>
                <a:ext cx="1674236" cy="369332"/>
              </a:xfrm>
              <a:prstGeom prst="rect">
                <a:avLst/>
              </a:prstGeom>
              <a:blipFill>
                <a:blip r:embed="rId10"/>
                <a:stretch>
                  <a:fillRect b="-13333"/>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9694435-1139-DFB4-32DC-69AAA1DCC53C}"/>
                  </a:ext>
                </a:extLst>
              </p:cNvPr>
              <p:cNvSpPr txBox="1"/>
              <p:nvPr/>
            </p:nvSpPr>
            <p:spPr>
              <a:xfrm>
                <a:off x="3202648" y="3990880"/>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𝑇𝑜𝑘𝑦𝑜</m:t>
                      </m:r>
                    </m:oMath>
                  </m:oMathPara>
                </a14:m>
                <a:endParaRPr lang="en-US" dirty="0">
                  <a:solidFill>
                    <a:schemeClr val="tx1"/>
                  </a:solidFill>
                </a:endParaRPr>
              </a:p>
            </p:txBody>
          </p:sp>
        </mc:Choice>
        <mc:Fallback xmlns="">
          <p:sp>
            <p:nvSpPr>
              <p:cNvPr id="24" name="TextBox 23">
                <a:extLst>
                  <a:ext uri="{FF2B5EF4-FFF2-40B4-BE49-F238E27FC236}">
                    <a16:creationId xmlns:a16="http://schemas.microsoft.com/office/drawing/2014/main" id="{E9694435-1139-DFB4-32DC-69AAA1DCC53C}"/>
                  </a:ext>
                </a:extLst>
              </p:cNvPr>
              <p:cNvSpPr txBox="1">
                <a:spLocks noRot="1" noChangeAspect="1" noMove="1" noResize="1" noEditPoints="1" noAdjustHandles="1" noChangeArrowheads="1" noChangeShapeType="1" noTextEdit="1"/>
              </p:cNvSpPr>
              <p:nvPr/>
            </p:nvSpPr>
            <p:spPr>
              <a:xfrm>
                <a:off x="3202648" y="3990880"/>
                <a:ext cx="898254" cy="369332"/>
              </a:xfrm>
              <a:prstGeom prst="rect">
                <a:avLst/>
              </a:prstGeom>
              <a:blipFill>
                <a:blip r:embed="rId11"/>
                <a:stretch>
                  <a:fillRect b="-13333"/>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A17483F-54EA-3FFF-DB18-1144FB408FD0}"/>
                  </a:ext>
                </a:extLst>
              </p:cNvPr>
              <p:cNvSpPr txBox="1"/>
              <p:nvPr/>
            </p:nvSpPr>
            <p:spPr>
              <a:xfrm>
                <a:off x="3202648" y="4451449"/>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𝐾𝑦𝑜𝑡𝑜</m:t>
                      </m:r>
                    </m:oMath>
                  </m:oMathPara>
                </a14:m>
                <a:endParaRPr lang="en-US" dirty="0">
                  <a:solidFill>
                    <a:schemeClr val="tx1"/>
                  </a:solidFill>
                </a:endParaRPr>
              </a:p>
            </p:txBody>
          </p:sp>
        </mc:Choice>
        <mc:Fallback xmlns="">
          <p:sp>
            <p:nvSpPr>
              <p:cNvPr id="25" name="TextBox 24">
                <a:extLst>
                  <a:ext uri="{FF2B5EF4-FFF2-40B4-BE49-F238E27FC236}">
                    <a16:creationId xmlns:a16="http://schemas.microsoft.com/office/drawing/2014/main" id="{6A17483F-54EA-3FFF-DB18-1144FB408FD0}"/>
                  </a:ext>
                </a:extLst>
              </p:cNvPr>
              <p:cNvSpPr txBox="1">
                <a:spLocks noRot="1" noChangeAspect="1" noMove="1" noResize="1" noEditPoints="1" noAdjustHandles="1" noChangeArrowheads="1" noChangeShapeType="1" noTextEdit="1"/>
              </p:cNvSpPr>
              <p:nvPr/>
            </p:nvSpPr>
            <p:spPr>
              <a:xfrm>
                <a:off x="3202648" y="4451449"/>
                <a:ext cx="898254" cy="369332"/>
              </a:xfrm>
              <a:prstGeom prst="rect">
                <a:avLst/>
              </a:prstGeom>
              <a:blipFill>
                <a:blip r:embed="rId12"/>
                <a:stretch>
                  <a:fillRect b="-11475"/>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EA0B45-81E7-238A-C210-27B1F5F8F015}"/>
                  </a:ext>
                </a:extLst>
              </p:cNvPr>
              <p:cNvSpPr txBox="1"/>
              <p:nvPr/>
            </p:nvSpPr>
            <p:spPr>
              <a:xfrm>
                <a:off x="3202648" y="4953257"/>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𝑂𝑠𝑎𝑘𝑎</m:t>
                      </m:r>
                    </m:oMath>
                  </m:oMathPara>
                </a14:m>
                <a:endParaRPr lang="en-US" dirty="0">
                  <a:solidFill>
                    <a:schemeClr val="tx1"/>
                  </a:solidFill>
                </a:endParaRPr>
              </a:p>
            </p:txBody>
          </p:sp>
        </mc:Choice>
        <mc:Fallback xmlns="">
          <p:sp>
            <p:nvSpPr>
              <p:cNvPr id="26" name="TextBox 25">
                <a:extLst>
                  <a:ext uri="{FF2B5EF4-FFF2-40B4-BE49-F238E27FC236}">
                    <a16:creationId xmlns:a16="http://schemas.microsoft.com/office/drawing/2014/main" id="{C9EA0B45-81E7-238A-C210-27B1F5F8F015}"/>
                  </a:ext>
                </a:extLst>
              </p:cNvPr>
              <p:cNvSpPr txBox="1">
                <a:spLocks noRot="1" noChangeAspect="1" noMove="1" noResize="1" noEditPoints="1" noAdjustHandles="1" noChangeArrowheads="1" noChangeShapeType="1" noTextEdit="1"/>
              </p:cNvSpPr>
              <p:nvPr/>
            </p:nvSpPr>
            <p:spPr>
              <a:xfrm>
                <a:off x="3202648" y="4953257"/>
                <a:ext cx="898254" cy="369332"/>
              </a:xfrm>
              <a:prstGeom prst="rect">
                <a:avLst/>
              </a:prstGeom>
              <a:blipFill>
                <a:blip r:embed="rId13"/>
                <a:stretch>
                  <a:fillRect/>
                </a:stretch>
              </a:blipFill>
            </p:spPr>
            <p:txBody>
              <a:bodyPr/>
              <a:lstStyle/>
              <a:p>
                <a:r>
                  <a:rPr lang="en-HK">
                    <a:noFill/>
                  </a:rPr>
                  <a:t> </a:t>
                </a:r>
              </a:p>
            </p:txBody>
          </p:sp>
        </mc:Fallback>
      </mc:AlternateContent>
      <p:cxnSp>
        <p:nvCxnSpPr>
          <p:cNvPr id="30" name="Straight Arrow Connector 29">
            <a:extLst>
              <a:ext uri="{FF2B5EF4-FFF2-40B4-BE49-F238E27FC236}">
                <a16:creationId xmlns:a16="http://schemas.microsoft.com/office/drawing/2014/main" id="{BE1245E0-3AAB-E64E-2778-7F4CDB1ECFC1}"/>
              </a:ext>
            </a:extLst>
          </p:cNvPr>
          <p:cNvCxnSpPr>
            <a:cxnSpLocks/>
          </p:cNvCxnSpPr>
          <p:nvPr/>
        </p:nvCxnSpPr>
        <p:spPr>
          <a:xfrm flipV="1">
            <a:off x="6115064" y="4287685"/>
            <a:ext cx="1049377" cy="459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4DAE87AA-98AD-2905-92AD-D75E37DF27F2}"/>
              </a:ext>
            </a:extLst>
          </p:cNvPr>
          <p:cNvCxnSpPr>
            <a:cxnSpLocks/>
          </p:cNvCxnSpPr>
          <p:nvPr/>
        </p:nvCxnSpPr>
        <p:spPr>
          <a:xfrm flipV="1">
            <a:off x="4253574" y="4485175"/>
            <a:ext cx="951132" cy="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49C5E92-C2D4-4C98-73C5-CFB9C234F71F}"/>
              </a:ext>
            </a:extLst>
          </p:cNvPr>
          <p:cNvCxnSpPr>
            <a:cxnSpLocks/>
            <a:stCxn id="72" idx="5"/>
          </p:cNvCxnSpPr>
          <p:nvPr/>
        </p:nvCxnSpPr>
        <p:spPr>
          <a:xfrm>
            <a:off x="1840409" y="4534116"/>
            <a:ext cx="1217584" cy="5955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3DE94E8-4E52-912E-4B3B-70C066734F1C}"/>
              </a:ext>
            </a:extLst>
          </p:cNvPr>
          <p:cNvCxnSpPr>
            <a:cxnSpLocks/>
            <a:stCxn id="72" idx="6"/>
          </p:cNvCxnSpPr>
          <p:nvPr/>
        </p:nvCxnSpPr>
        <p:spPr>
          <a:xfrm>
            <a:off x="1874981" y="4455451"/>
            <a:ext cx="11615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47A2A46-3CD2-5FF6-34B2-EBCCD6AD92A9}"/>
              </a:ext>
            </a:extLst>
          </p:cNvPr>
          <p:cNvCxnSpPr>
            <a:cxnSpLocks/>
            <a:stCxn id="72" idx="7"/>
          </p:cNvCxnSpPr>
          <p:nvPr/>
        </p:nvCxnSpPr>
        <p:spPr>
          <a:xfrm flipV="1">
            <a:off x="1840409" y="3946599"/>
            <a:ext cx="1196100" cy="4301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E3F4600F-004E-7C38-1BE4-47365BA38198}"/>
              </a:ext>
            </a:extLst>
          </p:cNvPr>
          <p:cNvSpPr/>
          <p:nvPr/>
        </p:nvSpPr>
        <p:spPr>
          <a:xfrm>
            <a:off x="1816234" y="5668226"/>
            <a:ext cx="1973365"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(1) Relational </a:t>
            </a:r>
          </a:p>
          <a:p>
            <a:r>
              <a:rPr lang="en-US" sz="2000" dirty="0">
                <a:ea typeface="Cambria Math" panose="02040503050406030204" pitchFamily="18" charset="0"/>
                <a:cs typeface="Times New Roman" panose="02020603050405020304" pitchFamily="18" charset="0"/>
              </a:rPr>
              <a:t>Projection</a:t>
            </a:r>
          </a:p>
        </p:txBody>
      </p:sp>
      <p:sp>
        <p:nvSpPr>
          <p:cNvPr id="40" name="Rectangle 39">
            <a:extLst>
              <a:ext uri="{FF2B5EF4-FFF2-40B4-BE49-F238E27FC236}">
                <a16:creationId xmlns:a16="http://schemas.microsoft.com/office/drawing/2014/main" id="{3D1E83C5-8EAB-0A7B-FE45-4384352511E2}"/>
              </a:ext>
            </a:extLst>
          </p:cNvPr>
          <p:cNvSpPr/>
          <p:nvPr/>
        </p:nvSpPr>
        <p:spPr>
          <a:xfrm>
            <a:off x="3870507" y="5668226"/>
            <a:ext cx="2135251"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(2) Attribute </a:t>
            </a:r>
          </a:p>
          <a:p>
            <a:r>
              <a:rPr lang="en-US" sz="2000" dirty="0">
                <a:ea typeface="Cambria Math" panose="02040503050406030204" pitchFamily="18" charset="0"/>
                <a:cs typeface="Times New Roman" panose="02020603050405020304" pitchFamily="18" charset="0"/>
              </a:rPr>
              <a:t>Projection</a:t>
            </a:r>
          </a:p>
        </p:txBody>
      </p:sp>
      <p:sp>
        <p:nvSpPr>
          <p:cNvPr id="41" name="Rectangle 40">
            <a:extLst>
              <a:ext uri="{FF2B5EF4-FFF2-40B4-BE49-F238E27FC236}">
                <a16:creationId xmlns:a16="http://schemas.microsoft.com/office/drawing/2014/main" id="{8E54B17C-53F0-6A72-6B49-E6D250EFC800}"/>
              </a:ext>
            </a:extLst>
          </p:cNvPr>
          <p:cNvSpPr/>
          <p:nvPr/>
        </p:nvSpPr>
        <p:spPr>
          <a:xfrm>
            <a:off x="5978457" y="5668226"/>
            <a:ext cx="2303655"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(3) Numerical </a:t>
            </a:r>
          </a:p>
          <a:p>
            <a:r>
              <a:rPr lang="en-US" sz="2000" dirty="0">
                <a:ea typeface="Cambria Math" panose="02040503050406030204" pitchFamily="18" charset="0"/>
                <a:cs typeface="Times New Roman" panose="02020603050405020304" pitchFamily="18" charset="0"/>
              </a:rPr>
              <a:t>Projection</a:t>
            </a:r>
          </a:p>
        </p:txBody>
      </p:sp>
      <p:sp>
        <p:nvSpPr>
          <p:cNvPr id="42" name="Rectangle 41">
            <a:extLst>
              <a:ext uri="{FF2B5EF4-FFF2-40B4-BE49-F238E27FC236}">
                <a16:creationId xmlns:a16="http://schemas.microsoft.com/office/drawing/2014/main" id="{1EECF735-E043-7BBC-350A-8DD2F082B2E8}"/>
              </a:ext>
            </a:extLst>
          </p:cNvPr>
          <p:cNvSpPr/>
          <p:nvPr/>
        </p:nvSpPr>
        <p:spPr>
          <a:xfrm>
            <a:off x="8137653" y="5668381"/>
            <a:ext cx="2568974"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(4) Reverse</a:t>
            </a:r>
          </a:p>
          <a:p>
            <a:r>
              <a:rPr lang="en-US" sz="2000" dirty="0">
                <a:ea typeface="Cambria Math" panose="02040503050406030204" pitchFamily="18" charset="0"/>
                <a:cs typeface="Times New Roman" panose="02020603050405020304" pitchFamily="18" charset="0"/>
              </a:rPr>
              <a:t>Attribute Projection</a:t>
            </a:r>
          </a:p>
        </p:txBody>
      </p:sp>
      <p:sp>
        <p:nvSpPr>
          <p:cNvPr id="43" name="Google Shape;111;p18">
            <a:extLst>
              <a:ext uri="{FF2B5EF4-FFF2-40B4-BE49-F238E27FC236}">
                <a16:creationId xmlns:a16="http://schemas.microsoft.com/office/drawing/2014/main" id="{9FD33668-9A86-75B4-05B2-3BC20160C068}"/>
              </a:ext>
            </a:extLst>
          </p:cNvPr>
          <p:cNvSpPr/>
          <p:nvPr/>
        </p:nvSpPr>
        <p:spPr>
          <a:xfrm>
            <a:off x="7413737" y="2795824"/>
            <a:ext cx="236073" cy="206671"/>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45" name="Google Shape;110;p18">
            <a:extLst>
              <a:ext uri="{FF2B5EF4-FFF2-40B4-BE49-F238E27FC236}">
                <a16:creationId xmlns:a16="http://schemas.microsoft.com/office/drawing/2014/main" id="{74CED4F1-406F-0B18-9830-AE1BF84965ED}"/>
              </a:ext>
            </a:extLst>
          </p:cNvPr>
          <p:cNvSpPr/>
          <p:nvPr/>
        </p:nvSpPr>
        <p:spPr>
          <a:xfrm>
            <a:off x="9821267" y="2789115"/>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46" name="Google Shape;110;p18">
            <a:extLst>
              <a:ext uri="{FF2B5EF4-FFF2-40B4-BE49-F238E27FC236}">
                <a16:creationId xmlns:a16="http://schemas.microsoft.com/office/drawing/2014/main" id="{44CB4A01-D69C-9B41-2E16-4968775E5647}"/>
              </a:ext>
            </a:extLst>
          </p:cNvPr>
          <p:cNvSpPr/>
          <p:nvPr/>
        </p:nvSpPr>
        <p:spPr>
          <a:xfrm>
            <a:off x="9848170" y="3762744"/>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47" name="Google Shape;110;p18">
            <a:extLst>
              <a:ext uri="{FF2B5EF4-FFF2-40B4-BE49-F238E27FC236}">
                <a16:creationId xmlns:a16="http://schemas.microsoft.com/office/drawing/2014/main" id="{E214EBC4-C926-B85C-7670-BCB3C28E67B8}"/>
              </a:ext>
            </a:extLst>
          </p:cNvPr>
          <p:cNvSpPr/>
          <p:nvPr/>
        </p:nvSpPr>
        <p:spPr>
          <a:xfrm>
            <a:off x="9848170" y="4262677"/>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48" name="Google Shape;110;p18">
            <a:extLst>
              <a:ext uri="{FF2B5EF4-FFF2-40B4-BE49-F238E27FC236}">
                <a16:creationId xmlns:a16="http://schemas.microsoft.com/office/drawing/2014/main" id="{1B939566-9635-52B3-4F2D-437FDE34E58A}"/>
              </a:ext>
            </a:extLst>
          </p:cNvPr>
          <p:cNvSpPr/>
          <p:nvPr/>
        </p:nvSpPr>
        <p:spPr>
          <a:xfrm>
            <a:off x="9849582" y="4769802"/>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49" name="Google Shape;111;p18">
            <a:extLst>
              <a:ext uri="{FF2B5EF4-FFF2-40B4-BE49-F238E27FC236}">
                <a16:creationId xmlns:a16="http://schemas.microsoft.com/office/drawing/2014/main" id="{F1F3582E-2EC3-D96C-11EF-57615951F805}"/>
              </a:ext>
            </a:extLst>
          </p:cNvPr>
          <p:cNvSpPr/>
          <p:nvPr/>
        </p:nvSpPr>
        <p:spPr>
          <a:xfrm>
            <a:off x="5417487" y="2807038"/>
            <a:ext cx="236073" cy="206671"/>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cxnSp>
        <p:nvCxnSpPr>
          <p:cNvPr id="53" name="Straight Arrow Connector 52">
            <a:extLst>
              <a:ext uri="{FF2B5EF4-FFF2-40B4-BE49-F238E27FC236}">
                <a16:creationId xmlns:a16="http://schemas.microsoft.com/office/drawing/2014/main" id="{98B897E0-2C53-7F44-51E5-8A9B5F457856}"/>
              </a:ext>
            </a:extLst>
          </p:cNvPr>
          <p:cNvCxnSpPr>
            <a:cxnSpLocks/>
          </p:cNvCxnSpPr>
          <p:nvPr/>
        </p:nvCxnSpPr>
        <p:spPr>
          <a:xfrm>
            <a:off x="4254201" y="3954969"/>
            <a:ext cx="9582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D2E67C9F-F6B4-9F0D-CA70-579295CD3B94}"/>
              </a:ext>
            </a:extLst>
          </p:cNvPr>
          <p:cNvCxnSpPr>
            <a:cxnSpLocks/>
          </p:cNvCxnSpPr>
          <p:nvPr/>
        </p:nvCxnSpPr>
        <p:spPr>
          <a:xfrm>
            <a:off x="4257591" y="5034844"/>
            <a:ext cx="9217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23DE3E42-98DA-181D-1D5F-3B7A2A57A824}"/>
              </a:ext>
            </a:extLst>
          </p:cNvPr>
          <p:cNvGrpSpPr/>
          <p:nvPr/>
        </p:nvGrpSpPr>
        <p:grpSpPr>
          <a:xfrm>
            <a:off x="5445147" y="3672407"/>
            <a:ext cx="635782" cy="1729831"/>
            <a:chOff x="5445147" y="3672407"/>
            <a:chExt cx="635782" cy="1729831"/>
          </a:xfrm>
        </p:grpSpPr>
        <p:pic>
          <p:nvPicPr>
            <p:cNvPr id="8" name="Picture 6" descr="Re:Focus: The Left-Siders">
              <a:extLst>
                <a:ext uri="{FF2B5EF4-FFF2-40B4-BE49-F238E27FC236}">
                  <a16:creationId xmlns:a16="http://schemas.microsoft.com/office/drawing/2014/main" id="{7EB2C906-C76C-413E-26F7-25B51BA0C138}"/>
                </a:ext>
              </a:extLst>
            </p:cNvPr>
            <p:cNvPicPr>
              <a:picLocks noChangeArrowheads="1"/>
            </p:cNvPicPr>
            <p:nvPr/>
          </p:nvPicPr>
          <p:blipFill rotWithShape="1">
            <a:blip r:embed="rId14" cstate="print">
              <a:extLst>
                <a:ext uri="{28A0092B-C50C-407E-A947-70E740481C1C}">
                  <a14:useLocalDpi xmlns:a14="http://schemas.microsoft.com/office/drawing/2010/main" val="0"/>
                </a:ext>
              </a:extLst>
            </a:blip>
            <a:srcRect l="6541" t="558" r="11464" b="5257"/>
            <a:stretch/>
          </p:blipFill>
          <p:spPr bwMode="auto">
            <a:xfrm rot="5400000">
              <a:off x="5307115" y="4497858"/>
              <a:ext cx="1084544" cy="463084"/>
            </a:xfrm>
            <a:prstGeom prst="rect">
              <a:avLst/>
            </a:prstGeom>
            <a:noFill/>
            <a:ln w="19050" cap="rnd">
              <a:noFill/>
              <a:prstDash val="sysDash"/>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C6312-AA1D-4434-A333-77B90D0AB007}"/>
                </a:ext>
              </a:extLst>
            </p:cNvPr>
            <p:cNvSpPr txBox="1"/>
            <p:nvPr/>
          </p:nvSpPr>
          <p:spPr>
            <a:xfrm rot="-2760000">
              <a:off x="5346411" y="3792825"/>
              <a:ext cx="509202" cy="307777"/>
            </a:xfrm>
            <a:prstGeom prst="rect">
              <a:avLst/>
            </a:prstGeom>
            <a:noFill/>
          </p:spPr>
          <p:txBody>
            <a:bodyPr wrap="square" rtlCol="0">
              <a:spAutoFit/>
            </a:bodyPr>
            <a:lstStyle/>
            <a:p>
              <a:r>
                <a:rPr lang="en-US" sz="1400" dirty="0"/>
                <a:t>50</a:t>
              </a:r>
              <a:r>
                <a:rPr lang="en-US" altLang="zh-CN" sz="1400" dirty="0"/>
                <a:t>°</a:t>
              </a:r>
              <a:endParaRPr lang="en-US" sz="1400" dirty="0"/>
            </a:p>
          </p:txBody>
        </p:sp>
        <p:sp>
          <p:nvSpPr>
            <p:cNvPr id="27" name="TextBox 26">
              <a:extLst>
                <a:ext uri="{FF2B5EF4-FFF2-40B4-BE49-F238E27FC236}">
                  <a16:creationId xmlns:a16="http://schemas.microsoft.com/office/drawing/2014/main" id="{18B0518A-3E49-F5BE-F837-17D1A6E80651}"/>
                </a:ext>
              </a:extLst>
            </p:cNvPr>
            <p:cNvSpPr txBox="1"/>
            <p:nvPr/>
          </p:nvSpPr>
          <p:spPr>
            <a:xfrm rot="-2760000">
              <a:off x="5347280" y="4510108"/>
              <a:ext cx="503512" cy="307777"/>
            </a:xfrm>
            <a:prstGeom prst="rect">
              <a:avLst/>
            </a:prstGeom>
            <a:noFill/>
          </p:spPr>
          <p:txBody>
            <a:bodyPr wrap="square" rtlCol="0">
              <a:spAutoFit/>
            </a:bodyPr>
            <a:lstStyle/>
            <a:p>
              <a:r>
                <a:rPr lang="en-US" sz="1400" dirty="0"/>
                <a:t>30</a:t>
              </a:r>
              <a:r>
                <a:rPr lang="en-US" altLang="zh-CN" sz="1400" dirty="0"/>
                <a:t>°</a:t>
              </a:r>
              <a:endParaRPr lang="en-US" sz="1400" dirty="0"/>
            </a:p>
          </p:txBody>
        </p:sp>
        <p:sp>
          <p:nvSpPr>
            <p:cNvPr id="28" name="TextBox 27">
              <a:extLst>
                <a:ext uri="{FF2B5EF4-FFF2-40B4-BE49-F238E27FC236}">
                  <a16:creationId xmlns:a16="http://schemas.microsoft.com/office/drawing/2014/main" id="{4451075F-46E5-9328-FA98-B24E48D9B509}"/>
                </a:ext>
              </a:extLst>
            </p:cNvPr>
            <p:cNvSpPr txBox="1"/>
            <p:nvPr/>
          </p:nvSpPr>
          <p:spPr>
            <a:xfrm rot="-2760000">
              <a:off x="5346460" y="4152676"/>
              <a:ext cx="508878" cy="307777"/>
            </a:xfrm>
            <a:prstGeom prst="rect">
              <a:avLst/>
            </a:prstGeom>
            <a:noFill/>
          </p:spPr>
          <p:txBody>
            <a:bodyPr wrap="square" rtlCol="0">
              <a:spAutoFit/>
            </a:bodyPr>
            <a:lstStyle/>
            <a:p>
              <a:r>
                <a:rPr lang="en-US" sz="1400" dirty="0"/>
                <a:t>40</a:t>
              </a:r>
              <a:r>
                <a:rPr lang="en-US" altLang="zh-CN" sz="1400" dirty="0"/>
                <a:t>°</a:t>
              </a:r>
              <a:endParaRPr lang="en-US" sz="1400" dirty="0"/>
            </a:p>
          </p:txBody>
        </p:sp>
        <p:sp>
          <p:nvSpPr>
            <p:cNvPr id="29" name="TextBox 28">
              <a:extLst>
                <a:ext uri="{FF2B5EF4-FFF2-40B4-BE49-F238E27FC236}">
                  <a16:creationId xmlns:a16="http://schemas.microsoft.com/office/drawing/2014/main" id="{6CB42BC1-A74B-58E5-0D04-964C2A25D4E1}"/>
                </a:ext>
              </a:extLst>
            </p:cNvPr>
            <p:cNvSpPr txBox="1"/>
            <p:nvPr/>
          </p:nvSpPr>
          <p:spPr>
            <a:xfrm rot="-2760000">
              <a:off x="5320763" y="4823851"/>
              <a:ext cx="560894" cy="307777"/>
            </a:xfrm>
            <a:prstGeom prst="rect">
              <a:avLst/>
            </a:prstGeom>
            <a:noFill/>
          </p:spPr>
          <p:txBody>
            <a:bodyPr wrap="square" rtlCol="0">
              <a:spAutoFit/>
            </a:bodyPr>
            <a:lstStyle/>
            <a:p>
              <a:r>
                <a:rPr lang="en-US" sz="1400" dirty="0"/>
                <a:t>20</a:t>
              </a:r>
              <a:r>
                <a:rPr lang="en-US" altLang="zh-CN" sz="1400" dirty="0"/>
                <a:t>°</a:t>
              </a:r>
              <a:endParaRPr lang="en-US" sz="1400" dirty="0"/>
            </a:p>
          </p:txBody>
        </p:sp>
        <p:sp>
          <p:nvSpPr>
            <p:cNvPr id="44" name="Google Shape;111;p18">
              <a:extLst>
                <a:ext uri="{FF2B5EF4-FFF2-40B4-BE49-F238E27FC236}">
                  <a16:creationId xmlns:a16="http://schemas.microsoft.com/office/drawing/2014/main" id="{B9F2E48B-A570-37AE-165A-F773F4D1B1AE}"/>
                </a:ext>
              </a:extLst>
            </p:cNvPr>
            <p:cNvSpPr/>
            <p:nvPr/>
          </p:nvSpPr>
          <p:spPr>
            <a:xfrm>
              <a:off x="5658006" y="5016712"/>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50" name="Straight Arrow Connector 49">
              <a:extLst>
                <a:ext uri="{FF2B5EF4-FFF2-40B4-BE49-F238E27FC236}">
                  <a16:creationId xmlns:a16="http://schemas.microsoft.com/office/drawing/2014/main" id="{4680AD95-A8BA-9EB2-5934-4B9EDA035380}"/>
                </a:ext>
              </a:extLst>
            </p:cNvPr>
            <p:cNvCxnSpPr>
              <a:cxnSpLocks/>
            </p:cNvCxnSpPr>
            <p:nvPr/>
          </p:nvCxnSpPr>
          <p:spPr>
            <a:xfrm flipH="1" flipV="1">
              <a:off x="5651813" y="3672407"/>
              <a:ext cx="0" cy="1729831"/>
            </a:xfrm>
            <a:prstGeom prst="straightConnector1">
              <a:avLst/>
            </a:prstGeom>
            <a:ln w="19050" cmpd="thickThin">
              <a:tailEnd type="triangle"/>
            </a:ln>
          </p:spPr>
          <p:style>
            <a:lnRef idx="1">
              <a:schemeClr val="dk1"/>
            </a:lnRef>
            <a:fillRef idx="0">
              <a:schemeClr val="dk1"/>
            </a:fillRef>
            <a:effectRef idx="0">
              <a:schemeClr val="dk1"/>
            </a:effectRef>
            <a:fontRef idx="minor">
              <a:schemeClr val="tx1"/>
            </a:fontRef>
          </p:style>
        </p:cxnSp>
        <p:sp>
          <p:nvSpPr>
            <p:cNvPr id="51" name="Google Shape;111;p18">
              <a:extLst>
                <a:ext uri="{FF2B5EF4-FFF2-40B4-BE49-F238E27FC236}">
                  <a16:creationId xmlns:a16="http://schemas.microsoft.com/office/drawing/2014/main" id="{EDF91E1F-EB42-0ED1-4920-63EA27ACB3B8}"/>
                </a:ext>
              </a:extLst>
            </p:cNvPr>
            <p:cNvSpPr/>
            <p:nvPr/>
          </p:nvSpPr>
          <p:spPr>
            <a:xfrm>
              <a:off x="5658394" y="4686001"/>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52" name="Google Shape;111;p18">
              <a:extLst>
                <a:ext uri="{FF2B5EF4-FFF2-40B4-BE49-F238E27FC236}">
                  <a16:creationId xmlns:a16="http://schemas.microsoft.com/office/drawing/2014/main" id="{7817BD8A-65ED-846C-1560-41866F5419A7}"/>
                </a:ext>
              </a:extLst>
            </p:cNvPr>
            <p:cNvSpPr/>
            <p:nvPr/>
          </p:nvSpPr>
          <p:spPr>
            <a:xfrm>
              <a:off x="5655842" y="4347325"/>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63" name="Google Shape;111;p18">
              <a:extLst>
                <a:ext uri="{FF2B5EF4-FFF2-40B4-BE49-F238E27FC236}">
                  <a16:creationId xmlns:a16="http://schemas.microsoft.com/office/drawing/2014/main" id="{8C230B38-C986-8C80-3BD3-7CBD3130B8CD}"/>
                </a:ext>
              </a:extLst>
            </p:cNvPr>
            <p:cNvSpPr/>
            <p:nvPr/>
          </p:nvSpPr>
          <p:spPr>
            <a:xfrm>
              <a:off x="5660535" y="4502543"/>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64" name="Google Shape;111;p18">
              <a:extLst>
                <a:ext uri="{FF2B5EF4-FFF2-40B4-BE49-F238E27FC236}">
                  <a16:creationId xmlns:a16="http://schemas.microsoft.com/office/drawing/2014/main" id="{62F8A334-59C6-10F3-BD1F-64FC85551C25}"/>
                </a:ext>
              </a:extLst>
            </p:cNvPr>
            <p:cNvSpPr/>
            <p:nvPr/>
          </p:nvSpPr>
          <p:spPr>
            <a:xfrm>
              <a:off x="5661564" y="4846869"/>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grpSp>
      <p:grpSp>
        <p:nvGrpSpPr>
          <p:cNvPr id="4" name="Group 3">
            <a:extLst>
              <a:ext uri="{FF2B5EF4-FFF2-40B4-BE49-F238E27FC236}">
                <a16:creationId xmlns:a16="http://schemas.microsoft.com/office/drawing/2014/main" id="{EC0E53BF-8457-F1D8-CD00-071C5CC05789}"/>
              </a:ext>
            </a:extLst>
          </p:cNvPr>
          <p:cNvGrpSpPr/>
          <p:nvPr/>
        </p:nvGrpSpPr>
        <p:grpSpPr>
          <a:xfrm>
            <a:off x="7311702" y="3692015"/>
            <a:ext cx="673908" cy="1729831"/>
            <a:chOff x="7311702" y="3692015"/>
            <a:chExt cx="673908" cy="1729831"/>
          </a:xfrm>
        </p:grpSpPr>
        <p:pic>
          <p:nvPicPr>
            <p:cNvPr id="7" name="Picture 6" descr="Re:Focus: The Left-Siders">
              <a:extLst>
                <a:ext uri="{FF2B5EF4-FFF2-40B4-BE49-F238E27FC236}">
                  <a16:creationId xmlns:a16="http://schemas.microsoft.com/office/drawing/2014/main" id="{B155C820-60C1-5DFB-F5BE-9BAD135BA4EF}"/>
                </a:ext>
              </a:extLst>
            </p:cNvPr>
            <p:cNvPicPr>
              <a:picLocks noChangeArrowheads="1"/>
            </p:cNvPicPr>
            <p:nvPr/>
          </p:nvPicPr>
          <p:blipFill rotWithShape="1">
            <a:blip r:embed="rId14" cstate="print">
              <a:extLst>
                <a:ext uri="{28A0092B-C50C-407E-A947-70E740481C1C}">
                  <a14:useLocalDpi xmlns:a14="http://schemas.microsoft.com/office/drawing/2010/main" val="0"/>
                </a:ext>
              </a:extLst>
            </a:blip>
            <a:srcRect l="6541" t="558" r="11464" b="5257"/>
            <a:stretch/>
          </p:blipFill>
          <p:spPr bwMode="auto">
            <a:xfrm rot="5400000">
              <a:off x="7211796" y="4059219"/>
              <a:ext cx="1084544" cy="463084"/>
            </a:xfrm>
            <a:prstGeom prst="rect">
              <a:avLst/>
            </a:prstGeom>
            <a:noFill/>
            <a:ln w="19050" cap="rnd">
              <a:noFill/>
              <a:prstDash val="sysDash"/>
            </a:ln>
            <a:extLst>
              <a:ext uri="{909E8E84-426E-40DD-AFC4-6F175D3DCCD1}">
                <a14:hiddenFill xmlns:a14="http://schemas.microsoft.com/office/drawing/2010/main">
                  <a:solidFill>
                    <a:srgbClr val="FFFFFF"/>
                  </a:solidFill>
                </a14:hiddenFill>
              </a:ext>
            </a:extLst>
          </p:spPr>
        </p:pic>
        <p:sp>
          <p:nvSpPr>
            <p:cNvPr id="55" name="Google Shape;111;p18">
              <a:extLst>
                <a:ext uri="{FF2B5EF4-FFF2-40B4-BE49-F238E27FC236}">
                  <a16:creationId xmlns:a16="http://schemas.microsoft.com/office/drawing/2014/main" id="{C0AEE067-DF9C-D13C-AEED-7FF7FC990454}"/>
                </a:ext>
              </a:extLst>
            </p:cNvPr>
            <p:cNvSpPr/>
            <p:nvPr/>
          </p:nvSpPr>
          <p:spPr>
            <a:xfrm>
              <a:off x="7568526" y="4413915"/>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56" name="Straight Arrow Connector 55">
              <a:extLst>
                <a:ext uri="{FF2B5EF4-FFF2-40B4-BE49-F238E27FC236}">
                  <a16:creationId xmlns:a16="http://schemas.microsoft.com/office/drawing/2014/main" id="{264E46AC-6F9F-F1B6-43D7-24EAD9C8A515}"/>
                </a:ext>
              </a:extLst>
            </p:cNvPr>
            <p:cNvCxnSpPr>
              <a:cxnSpLocks/>
            </p:cNvCxnSpPr>
            <p:nvPr/>
          </p:nvCxnSpPr>
          <p:spPr>
            <a:xfrm flipH="1" flipV="1">
              <a:off x="7557335" y="3692015"/>
              <a:ext cx="0" cy="1729831"/>
            </a:xfrm>
            <a:prstGeom prst="straightConnector1">
              <a:avLst/>
            </a:prstGeom>
            <a:ln w="19050" cmpd="thickThin">
              <a:tailEnd type="triangle"/>
            </a:ln>
          </p:spPr>
          <p:style>
            <a:lnRef idx="1">
              <a:schemeClr val="dk1"/>
            </a:lnRef>
            <a:fillRef idx="0">
              <a:schemeClr val="dk1"/>
            </a:fillRef>
            <a:effectRef idx="0">
              <a:schemeClr val="dk1"/>
            </a:effectRef>
            <a:fontRef idx="minor">
              <a:schemeClr val="tx1"/>
            </a:fontRef>
          </p:style>
        </p:cxnSp>
        <p:sp>
          <p:nvSpPr>
            <p:cNvPr id="57" name="Google Shape;111;p18">
              <a:extLst>
                <a:ext uri="{FF2B5EF4-FFF2-40B4-BE49-F238E27FC236}">
                  <a16:creationId xmlns:a16="http://schemas.microsoft.com/office/drawing/2014/main" id="{672B91AF-705B-9AB2-E00E-7939A223AC86}"/>
                </a:ext>
              </a:extLst>
            </p:cNvPr>
            <p:cNvSpPr/>
            <p:nvPr/>
          </p:nvSpPr>
          <p:spPr>
            <a:xfrm>
              <a:off x="7560138" y="4221243"/>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58" name="Google Shape;111;p18">
              <a:extLst>
                <a:ext uri="{FF2B5EF4-FFF2-40B4-BE49-F238E27FC236}">
                  <a16:creationId xmlns:a16="http://schemas.microsoft.com/office/drawing/2014/main" id="{CF9D8978-827A-D8AC-F6C4-B7CE7DEB31A0}"/>
                </a:ext>
              </a:extLst>
            </p:cNvPr>
            <p:cNvSpPr/>
            <p:nvPr/>
          </p:nvSpPr>
          <p:spPr>
            <a:xfrm>
              <a:off x="7563466" y="4041485"/>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59" name="TextBox 58">
              <a:extLst>
                <a:ext uri="{FF2B5EF4-FFF2-40B4-BE49-F238E27FC236}">
                  <a16:creationId xmlns:a16="http://schemas.microsoft.com/office/drawing/2014/main" id="{19CECEC0-AABA-8792-9C37-F888B7845516}"/>
                </a:ext>
              </a:extLst>
            </p:cNvPr>
            <p:cNvSpPr txBox="1"/>
            <p:nvPr/>
          </p:nvSpPr>
          <p:spPr>
            <a:xfrm rot="-2760000">
              <a:off x="7236308" y="3801443"/>
              <a:ext cx="462154" cy="307777"/>
            </a:xfrm>
            <a:prstGeom prst="rect">
              <a:avLst/>
            </a:prstGeom>
            <a:noFill/>
          </p:spPr>
          <p:txBody>
            <a:bodyPr wrap="square" rtlCol="0">
              <a:spAutoFit/>
            </a:bodyPr>
            <a:lstStyle/>
            <a:p>
              <a:r>
                <a:rPr lang="en-US" sz="1400" dirty="0"/>
                <a:t>50</a:t>
              </a:r>
              <a:r>
                <a:rPr lang="en-US" altLang="zh-CN" sz="1400" dirty="0"/>
                <a:t>°</a:t>
              </a:r>
              <a:endParaRPr lang="en-US" sz="1400" dirty="0"/>
            </a:p>
          </p:txBody>
        </p:sp>
        <p:sp>
          <p:nvSpPr>
            <p:cNvPr id="60" name="TextBox 59">
              <a:extLst>
                <a:ext uri="{FF2B5EF4-FFF2-40B4-BE49-F238E27FC236}">
                  <a16:creationId xmlns:a16="http://schemas.microsoft.com/office/drawing/2014/main" id="{60FBA50B-57B7-6FC1-1AD0-815FC81E8AA4}"/>
                </a:ext>
              </a:extLst>
            </p:cNvPr>
            <p:cNvSpPr txBox="1"/>
            <p:nvPr/>
          </p:nvSpPr>
          <p:spPr>
            <a:xfrm rot="-2760000">
              <a:off x="7237096" y="4518538"/>
              <a:ext cx="456989" cy="307777"/>
            </a:xfrm>
            <a:prstGeom prst="rect">
              <a:avLst/>
            </a:prstGeom>
            <a:noFill/>
          </p:spPr>
          <p:txBody>
            <a:bodyPr wrap="square" rtlCol="0">
              <a:spAutoFit/>
            </a:bodyPr>
            <a:lstStyle/>
            <a:p>
              <a:r>
                <a:rPr lang="en-US" sz="1400" dirty="0"/>
                <a:t>30</a:t>
              </a:r>
              <a:r>
                <a:rPr lang="en-US" altLang="zh-CN" sz="1400" dirty="0"/>
                <a:t>°</a:t>
              </a:r>
              <a:endParaRPr lang="en-US" sz="1400" dirty="0"/>
            </a:p>
          </p:txBody>
        </p:sp>
        <p:sp>
          <p:nvSpPr>
            <p:cNvPr id="61" name="TextBox 60">
              <a:extLst>
                <a:ext uri="{FF2B5EF4-FFF2-40B4-BE49-F238E27FC236}">
                  <a16:creationId xmlns:a16="http://schemas.microsoft.com/office/drawing/2014/main" id="{83DA1D29-6F77-0A3E-25EF-1DE6F60B6C65}"/>
                </a:ext>
              </a:extLst>
            </p:cNvPr>
            <p:cNvSpPr txBox="1"/>
            <p:nvPr/>
          </p:nvSpPr>
          <p:spPr>
            <a:xfrm rot="-2760000">
              <a:off x="7236353" y="4161284"/>
              <a:ext cx="461860" cy="307777"/>
            </a:xfrm>
            <a:prstGeom prst="rect">
              <a:avLst/>
            </a:prstGeom>
            <a:noFill/>
          </p:spPr>
          <p:txBody>
            <a:bodyPr wrap="square" rtlCol="0">
              <a:spAutoFit/>
            </a:bodyPr>
            <a:lstStyle/>
            <a:p>
              <a:r>
                <a:rPr lang="en-US" sz="1400" dirty="0"/>
                <a:t>40</a:t>
              </a:r>
              <a:r>
                <a:rPr lang="en-US" altLang="zh-CN" sz="1400" dirty="0"/>
                <a:t>°</a:t>
              </a:r>
              <a:endParaRPr lang="en-US" sz="1400" dirty="0"/>
            </a:p>
          </p:txBody>
        </p:sp>
        <p:sp>
          <p:nvSpPr>
            <p:cNvPr id="62" name="TextBox 61">
              <a:extLst>
                <a:ext uri="{FF2B5EF4-FFF2-40B4-BE49-F238E27FC236}">
                  <a16:creationId xmlns:a16="http://schemas.microsoft.com/office/drawing/2014/main" id="{1019204B-69C1-7226-6672-77863F583BE7}"/>
                </a:ext>
              </a:extLst>
            </p:cNvPr>
            <p:cNvSpPr txBox="1"/>
            <p:nvPr/>
          </p:nvSpPr>
          <p:spPr>
            <a:xfrm rot="-2760000">
              <a:off x="7253334" y="4834187"/>
              <a:ext cx="509070" cy="307777"/>
            </a:xfrm>
            <a:prstGeom prst="rect">
              <a:avLst/>
            </a:prstGeom>
            <a:noFill/>
          </p:spPr>
          <p:txBody>
            <a:bodyPr wrap="square" rtlCol="0">
              <a:spAutoFit/>
            </a:bodyPr>
            <a:lstStyle/>
            <a:p>
              <a:r>
                <a:rPr lang="en-US" sz="1400" dirty="0"/>
                <a:t>20</a:t>
              </a:r>
              <a:r>
                <a:rPr lang="en-US" altLang="zh-CN" sz="1400" dirty="0"/>
                <a:t>°</a:t>
              </a:r>
              <a:endParaRPr lang="en-US" sz="1400" dirty="0"/>
            </a:p>
          </p:txBody>
        </p:sp>
        <p:sp>
          <p:nvSpPr>
            <p:cNvPr id="65" name="Google Shape;111;p18">
              <a:extLst>
                <a:ext uri="{FF2B5EF4-FFF2-40B4-BE49-F238E27FC236}">
                  <a16:creationId xmlns:a16="http://schemas.microsoft.com/office/drawing/2014/main" id="{FD68B8BE-0E0F-22D1-441C-3442405C54D7}"/>
                </a:ext>
              </a:extLst>
            </p:cNvPr>
            <p:cNvSpPr/>
            <p:nvPr/>
          </p:nvSpPr>
          <p:spPr>
            <a:xfrm>
              <a:off x="7557290" y="3907017"/>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66" name="Google Shape;111;p18">
              <a:extLst>
                <a:ext uri="{FF2B5EF4-FFF2-40B4-BE49-F238E27FC236}">
                  <a16:creationId xmlns:a16="http://schemas.microsoft.com/office/drawing/2014/main" id="{24C9E14F-C0B5-573E-A303-34DE8D2D0B82}"/>
                </a:ext>
              </a:extLst>
            </p:cNvPr>
            <p:cNvSpPr/>
            <p:nvPr/>
          </p:nvSpPr>
          <p:spPr>
            <a:xfrm>
              <a:off x="7566877" y="4595983"/>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grpSp>
      <p:sp>
        <p:nvSpPr>
          <p:cNvPr id="67" name="Google Shape;110;p18">
            <a:extLst>
              <a:ext uri="{FF2B5EF4-FFF2-40B4-BE49-F238E27FC236}">
                <a16:creationId xmlns:a16="http://schemas.microsoft.com/office/drawing/2014/main" id="{9267C375-DDE9-FE69-6D2B-2D5932DAAF44}"/>
              </a:ext>
            </a:extLst>
          </p:cNvPr>
          <p:cNvSpPr/>
          <p:nvPr/>
        </p:nvSpPr>
        <p:spPr>
          <a:xfrm>
            <a:off x="3502397" y="2799831"/>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68" name="Google Shape;110;p18">
            <a:extLst>
              <a:ext uri="{FF2B5EF4-FFF2-40B4-BE49-F238E27FC236}">
                <a16:creationId xmlns:a16="http://schemas.microsoft.com/office/drawing/2014/main" id="{98F92517-2552-533C-E74A-56CC1C012242}"/>
              </a:ext>
            </a:extLst>
          </p:cNvPr>
          <p:cNvSpPr/>
          <p:nvPr/>
        </p:nvSpPr>
        <p:spPr>
          <a:xfrm>
            <a:off x="1595040" y="2812435"/>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69" name="Google Shape;110;p18">
            <a:extLst>
              <a:ext uri="{FF2B5EF4-FFF2-40B4-BE49-F238E27FC236}">
                <a16:creationId xmlns:a16="http://schemas.microsoft.com/office/drawing/2014/main" id="{375B89BB-A764-2D6B-CF33-40EBD44D9A79}"/>
              </a:ext>
            </a:extLst>
          </p:cNvPr>
          <p:cNvSpPr/>
          <p:nvPr/>
        </p:nvSpPr>
        <p:spPr>
          <a:xfrm>
            <a:off x="3494237" y="3798524"/>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70" name="Google Shape;110;p18">
            <a:extLst>
              <a:ext uri="{FF2B5EF4-FFF2-40B4-BE49-F238E27FC236}">
                <a16:creationId xmlns:a16="http://schemas.microsoft.com/office/drawing/2014/main" id="{567D1997-CE31-025B-45EC-A53D1CF8D6DB}"/>
              </a:ext>
            </a:extLst>
          </p:cNvPr>
          <p:cNvSpPr/>
          <p:nvPr/>
        </p:nvSpPr>
        <p:spPr>
          <a:xfrm>
            <a:off x="3502397" y="4315172"/>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71" name="Google Shape;110;p18">
            <a:extLst>
              <a:ext uri="{FF2B5EF4-FFF2-40B4-BE49-F238E27FC236}">
                <a16:creationId xmlns:a16="http://schemas.microsoft.com/office/drawing/2014/main" id="{1652A4C3-6EB2-63F8-23F3-85101C0F1671}"/>
              </a:ext>
            </a:extLst>
          </p:cNvPr>
          <p:cNvSpPr/>
          <p:nvPr/>
        </p:nvSpPr>
        <p:spPr>
          <a:xfrm>
            <a:off x="3504001" y="4766666"/>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72" name="Google Shape;110;p18">
            <a:extLst>
              <a:ext uri="{FF2B5EF4-FFF2-40B4-BE49-F238E27FC236}">
                <a16:creationId xmlns:a16="http://schemas.microsoft.com/office/drawing/2014/main" id="{02799907-C267-EABA-0121-DBF2BB3B6CB4}"/>
              </a:ext>
            </a:extLst>
          </p:cNvPr>
          <p:cNvSpPr/>
          <p:nvPr/>
        </p:nvSpPr>
        <p:spPr>
          <a:xfrm>
            <a:off x="1638908" y="4344202"/>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73" name="Straight Arrow Connector 72">
            <a:extLst>
              <a:ext uri="{FF2B5EF4-FFF2-40B4-BE49-F238E27FC236}">
                <a16:creationId xmlns:a16="http://schemas.microsoft.com/office/drawing/2014/main" id="{3D5D8FB9-3A9F-DB6F-66EF-7809153A559C}"/>
              </a:ext>
            </a:extLst>
          </p:cNvPr>
          <p:cNvCxnSpPr>
            <a:cxnSpLocks/>
          </p:cNvCxnSpPr>
          <p:nvPr/>
        </p:nvCxnSpPr>
        <p:spPr>
          <a:xfrm>
            <a:off x="8137653" y="4431535"/>
            <a:ext cx="1231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32933F89-355C-56D8-0734-E406C8897FCE}"/>
              </a:ext>
            </a:extLst>
          </p:cNvPr>
          <p:cNvCxnSpPr>
            <a:cxnSpLocks/>
          </p:cNvCxnSpPr>
          <p:nvPr/>
        </p:nvCxnSpPr>
        <p:spPr>
          <a:xfrm flipV="1">
            <a:off x="8138280" y="3890484"/>
            <a:ext cx="1266031" cy="2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F6CFBF1-466E-AC10-0265-BFF01B437423}"/>
              </a:ext>
            </a:extLst>
          </p:cNvPr>
          <p:cNvCxnSpPr>
            <a:cxnSpLocks/>
          </p:cNvCxnSpPr>
          <p:nvPr/>
        </p:nvCxnSpPr>
        <p:spPr>
          <a:xfrm>
            <a:off x="8141670" y="4972586"/>
            <a:ext cx="1227294" cy="5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CFEAE971-4E05-B38F-7344-C5021C5559C0}"/>
                  </a:ext>
                </a:extLst>
              </p:cNvPr>
              <p:cNvSpPr txBox="1"/>
              <p:nvPr/>
            </p:nvSpPr>
            <p:spPr>
              <a:xfrm>
                <a:off x="10073891" y="2714493"/>
                <a:ext cx="16742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𝑇𝑎𝑟𝑔𝑒𝑡</m:t>
                      </m:r>
                    </m:oMath>
                  </m:oMathPara>
                </a14:m>
                <a:endParaRPr lang="en-US" sz="1600" i="1" dirty="0">
                  <a:solidFill>
                    <a:schemeClr val="tx1"/>
                  </a:solidFill>
                </a:endParaRPr>
              </a:p>
            </p:txBody>
          </p:sp>
        </mc:Choice>
        <mc:Fallback xmlns="">
          <p:sp>
            <p:nvSpPr>
              <p:cNvPr id="76" name="TextBox 75">
                <a:extLst>
                  <a:ext uri="{FF2B5EF4-FFF2-40B4-BE49-F238E27FC236}">
                    <a16:creationId xmlns:a16="http://schemas.microsoft.com/office/drawing/2014/main" id="{CFEAE971-4E05-B38F-7344-C5021C5559C0}"/>
                  </a:ext>
                </a:extLst>
              </p:cNvPr>
              <p:cNvSpPr txBox="1">
                <a:spLocks noRot="1" noChangeAspect="1" noMove="1" noResize="1" noEditPoints="1" noAdjustHandles="1" noChangeArrowheads="1" noChangeShapeType="1" noTextEdit="1"/>
              </p:cNvSpPr>
              <p:nvPr/>
            </p:nvSpPr>
            <p:spPr>
              <a:xfrm>
                <a:off x="10073891" y="2714493"/>
                <a:ext cx="1674236" cy="369332"/>
              </a:xfrm>
              <a:prstGeom prst="rect">
                <a:avLst/>
              </a:prstGeom>
              <a:blipFill>
                <a:blip r:embed="rId15"/>
                <a:stretch>
                  <a:fillRect b="-11475"/>
                </a:stretch>
              </a:blipFill>
            </p:spPr>
            <p:txBody>
              <a:bodyPr/>
              <a:lstStyle/>
              <a:p>
                <a:r>
                  <a:rPr lang="en-HK">
                    <a:noFill/>
                  </a:rPr>
                  <a:t> </a:t>
                </a:r>
              </a:p>
            </p:txBody>
          </p:sp>
        </mc:Fallback>
      </mc:AlternateContent>
      <p:sp>
        <p:nvSpPr>
          <p:cNvPr id="5" name="TextBox 4">
            <a:extLst>
              <a:ext uri="{FF2B5EF4-FFF2-40B4-BE49-F238E27FC236}">
                <a16:creationId xmlns:a16="http://schemas.microsoft.com/office/drawing/2014/main" id="{4868248C-2AE4-73F3-7233-C6C85BDF41AF}"/>
              </a:ext>
            </a:extLst>
          </p:cNvPr>
          <p:cNvSpPr txBox="1"/>
          <p:nvPr/>
        </p:nvSpPr>
        <p:spPr>
          <a:xfrm>
            <a:off x="0" y="6607414"/>
            <a:ext cx="8823702" cy="246221"/>
          </a:xfrm>
          <a:prstGeom prst="rect">
            <a:avLst/>
          </a:prstGeom>
          <a:noFill/>
        </p:spPr>
        <p:txBody>
          <a:bodyPr wrap="square">
            <a:spAutoFit/>
          </a:bodyPr>
          <a:lstStyle/>
          <a:p>
            <a:r>
              <a:rPr lang="en-HK" sz="1000" dirty="0">
                <a:solidFill>
                  <a:srgbClr val="222222"/>
                </a:solidFill>
                <a:latin typeface="Arial" panose="020B0604020202020204" pitchFamily="34" charset="0"/>
              </a:rPr>
              <a:t>Jiaxin Bai, Chen Luo, Zheng Li, Qingyu Yin, Bing Yin, Yangqiu Song: Knowledge Graph Reasoning over Entities and Numerical Values. KDD 2023: 57-68</a:t>
            </a:r>
            <a:endParaRPr lang="en-US" sz="1000" dirty="0"/>
          </a:p>
        </p:txBody>
      </p:sp>
    </p:spTree>
    <p:extLst>
      <p:ext uri="{BB962C8B-B14F-4D97-AF65-F5344CB8AC3E}">
        <p14:creationId xmlns:p14="http://schemas.microsoft.com/office/powerpoint/2010/main" val="90831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3" grpId="0" animBg="1"/>
      <p:bldP spid="14" grpId="0"/>
      <p:bldP spid="17" grpId="0" animBg="1"/>
      <p:bldP spid="19" grpId="0"/>
      <p:bldP spid="21" grpId="0"/>
      <p:bldP spid="22" grpId="0"/>
      <p:bldP spid="23" grpId="0"/>
      <p:bldP spid="24" grpId="0"/>
      <p:bldP spid="25" grpId="0"/>
      <p:bldP spid="26" grpId="0"/>
      <p:bldP spid="39" grpId="0"/>
      <p:bldP spid="40" grpId="0"/>
      <p:bldP spid="41" grpId="0"/>
      <p:bldP spid="42" grpId="0"/>
      <p:bldP spid="43" grpId="0" animBg="1"/>
      <p:bldP spid="45" grpId="0" animBg="1"/>
      <p:bldP spid="46" grpId="0" animBg="1"/>
      <p:bldP spid="47" grpId="0" animBg="1"/>
      <p:bldP spid="48" grpId="0" animBg="1"/>
      <p:bldP spid="49" grpId="0" animBg="1"/>
      <p:bldP spid="67" grpId="0" animBg="1"/>
      <p:bldP spid="68" grpId="0" animBg="1"/>
      <p:bldP spid="69" grpId="0" animBg="1"/>
      <p:bldP spid="70" grpId="0" animBg="1"/>
      <p:bldP spid="71" grpId="0" animBg="1"/>
      <p:bldP spid="72" grpId="0" animBg="1"/>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787A-0937-A935-6CB2-893DCC49BC93}"/>
              </a:ext>
            </a:extLst>
          </p:cNvPr>
          <p:cNvSpPr>
            <a:spLocks noGrp="1"/>
          </p:cNvSpPr>
          <p:nvPr>
            <p:ph type="title"/>
          </p:nvPr>
        </p:nvSpPr>
        <p:spPr>
          <a:xfrm>
            <a:off x="812679" y="15267"/>
            <a:ext cx="10515600" cy="1207199"/>
          </a:xfrm>
        </p:spPr>
        <p:txBody>
          <a:bodyPr/>
          <a:lstStyle/>
          <a:p>
            <a:r>
              <a:rPr lang="en-HK" dirty="0">
                <a:cs typeface="Calibri" panose="020F0502020204030204" pitchFamily="34" charset="0"/>
              </a:rPr>
              <a:t>Number Reasoning Network</a:t>
            </a:r>
          </a:p>
        </p:txBody>
      </p:sp>
      <p:sp>
        <p:nvSpPr>
          <p:cNvPr id="3" name="Date Placeholder 2">
            <a:extLst>
              <a:ext uri="{FF2B5EF4-FFF2-40B4-BE49-F238E27FC236}">
                <a16:creationId xmlns:a16="http://schemas.microsoft.com/office/drawing/2014/main" id="{DFAC7DFB-07FF-9B97-A559-68ED88F297C9}"/>
              </a:ext>
            </a:extLst>
          </p:cNvPr>
          <p:cNvSpPr>
            <a:spLocks noGrp="1"/>
          </p:cNvSpPr>
          <p:nvPr>
            <p:ph type="dt" sz="half" idx="10"/>
          </p:nvPr>
        </p:nvSpPr>
        <p:spPr/>
        <p:txBody>
          <a:bodyPr/>
          <a:lstStyle/>
          <a:p>
            <a:fld id="{15C838C0-64AE-467A-ACD7-9824A94AF0B0}" type="datetime1">
              <a:rPr lang="en-HK" smtClean="0"/>
              <a:t>12/5/2024</a:t>
            </a:fld>
            <a:endParaRPr lang="en-HK"/>
          </a:p>
        </p:txBody>
      </p:sp>
      <p:sp>
        <p:nvSpPr>
          <p:cNvPr id="14" name="Footer Placeholder 13">
            <a:extLst>
              <a:ext uri="{FF2B5EF4-FFF2-40B4-BE49-F238E27FC236}">
                <a16:creationId xmlns:a16="http://schemas.microsoft.com/office/drawing/2014/main" id="{CF10DDF7-E669-92E1-9CE2-40A57FEAE391}"/>
              </a:ext>
            </a:extLst>
          </p:cNvPr>
          <p:cNvSpPr>
            <a:spLocks noGrp="1"/>
          </p:cNvSpPr>
          <p:nvPr>
            <p:ph type="ftr" sz="quarter" idx="11"/>
          </p:nvPr>
        </p:nvSpPr>
        <p:spPr/>
        <p:txBody>
          <a:bodyPr/>
          <a:lstStyle/>
          <a:p>
            <a:r>
              <a:rPr lang="en-HK"/>
              <a:t>Jiaxin Bai, KnowComp, HKUST</a:t>
            </a:r>
          </a:p>
        </p:txBody>
      </p:sp>
      <p:sp>
        <p:nvSpPr>
          <p:cNvPr id="78" name="Slide Number Placeholder 77">
            <a:extLst>
              <a:ext uri="{FF2B5EF4-FFF2-40B4-BE49-F238E27FC236}">
                <a16:creationId xmlns:a16="http://schemas.microsoft.com/office/drawing/2014/main" id="{15692225-0053-7225-D342-7CA1E8A68048}"/>
              </a:ext>
            </a:extLst>
          </p:cNvPr>
          <p:cNvSpPr>
            <a:spLocks noGrp="1"/>
          </p:cNvSpPr>
          <p:nvPr>
            <p:ph type="sldNum" sz="quarter" idx="12"/>
          </p:nvPr>
        </p:nvSpPr>
        <p:spPr/>
        <p:txBody>
          <a:bodyPr/>
          <a:lstStyle/>
          <a:p>
            <a:fld id="{40FF0A25-54B3-41CC-992D-8587B52939C2}" type="slidenum">
              <a:rPr lang="en-HK" smtClean="0"/>
              <a:t>6</a:t>
            </a:fld>
            <a:endParaRPr lang="en-HK"/>
          </a:p>
        </p:txBody>
      </p:sp>
      <p:sp>
        <p:nvSpPr>
          <p:cNvPr id="39" name="Rectangle 38">
            <a:extLst>
              <a:ext uri="{FF2B5EF4-FFF2-40B4-BE49-F238E27FC236}">
                <a16:creationId xmlns:a16="http://schemas.microsoft.com/office/drawing/2014/main" id="{E3F4600F-004E-7C38-1BE4-47365BA38198}"/>
              </a:ext>
            </a:extLst>
          </p:cNvPr>
          <p:cNvSpPr/>
          <p:nvPr/>
        </p:nvSpPr>
        <p:spPr>
          <a:xfrm>
            <a:off x="597725" y="1311330"/>
            <a:ext cx="5149180" cy="769441"/>
          </a:xfrm>
          <a:prstGeom prst="rect">
            <a:avLst/>
          </a:prstGeom>
        </p:spPr>
        <p:txBody>
          <a:bodyPr wrap="square">
            <a:spAutoFit/>
          </a:bodyPr>
          <a:lstStyle/>
          <a:p>
            <a:pPr marL="457200" indent="-457200">
              <a:buAutoNum type="arabicParenBoth"/>
            </a:pPr>
            <a:r>
              <a:rPr lang="en-US" sz="2400" dirty="0">
                <a:ea typeface="Cambria Math" panose="02040503050406030204" pitchFamily="18" charset="0"/>
                <a:cs typeface="Times New Roman" panose="02020603050405020304" pitchFamily="18" charset="0"/>
              </a:rPr>
              <a:t>Relational Projection </a:t>
            </a:r>
            <a:r>
              <a:rPr lang="en-HK" sz="2400" dirty="0">
                <a:ea typeface="Cambria Math" panose="02040503050406030204" pitchFamily="18" charset="0"/>
                <a:cs typeface="Times New Roman" panose="02020603050405020304" pitchFamily="18" charset="0"/>
              </a:rPr>
              <a:t>(</a:t>
            </a:r>
            <a:r>
              <a:rPr lang="en-HK" sz="2400" dirty="0" err="1">
                <a:ea typeface="Cambria Math" panose="02040503050406030204" pitchFamily="18" charset="0"/>
                <a:cs typeface="Times New Roman" panose="02020603050405020304" pitchFamily="18" charset="0"/>
              </a:rPr>
              <a:t>rp</a:t>
            </a:r>
            <a:r>
              <a:rPr lang="en-HK" sz="2400" dirty="0">
                <a:ea typeface="Cambria Math" panose="02040503050406030204" pitchFamily="18" charset="0"/>
                <a:cs typeface="Times New Roman" panose="02020603050405020304" pitchFamily="18" charset="0"/>
              </a:rPr>
              <a:t>)</a:t>
            </a:r>
            <a:r>
              <a:rPr lang="en-US" sz="2400" dirty="0">
                <a:ea typeface="Cambria Math" panose="02040503050406030204" pitchFamily="18" charset="0"/>
                <a:cs typeface="Times New Roman" panose="02020603050405020304" pitchFamily="18" charset="0"/>
              </a:rPr>
              <a:t>:</a:t>
            </a:r>
            <a:endParaRPr lang="en-US" sz="2000" dirty="0">
              <a:ea typeface="Cambria Math" panose="02040503050406030204" pitchFamily="18" charset="0"/>
              <a:cs typeface="Times New Roman" panose="02020603050405020304" pitchFamily="18" charset="0"/>
            </a:endParaRPr>
          </a:p>
          <a:p>
            <a:r>
              <a:rPr lang="en-US" sz="2000" dirty="0">
                <a:ea typeface="Cambria Math" panose="02040503050406030204" pitchFamily="18" charset="0"/>
                <a:cs typeface="Times New Roman" panose="02020603050405020304" pitchFamily="18" charset="0"/>
              </a:rPr>
              <a:t>Query Embedding </a:t>
            </a:r>
            <a:r>
              <a:rPr lang="en-US" sz="2000" dirty="0">
                <a:ea typeface="Cambria Math" panose="02040503050406030204" pitchFamily="18" charset="0"/>
                <a:cs typeface="Times New Roman" panose="02020603050405020304" pitchFamily="18" charset="0"/>
                <a:sym typeface="Wingdings" panose="05000000000000000000" pitchFamily="2" charset="2"/>
              </a:rPr>
              <a:t> Entity Set</a:t>
            </a:r>
            <a:endParaRPr lang="en-US" sz="2000" dirty="0">
              <a:ea typeface="Cambria Math" panose="020405030504060302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3D1E83C5-8EAB-0A7B-FE45-4384352511E2}"/>
              </a:ext>
            </a:extLst>
          </p:cNvPr>
          <p:cNvSpPr/>
          <p:nvPr/>
        </p:nvSpPr>
        <p:spPr>
          <a:xfrm>
            <a:off x="6096000" y="1308813"/>
            <a:ext cx="6243305" cy="769441"/>
          </a:xfrm>
          <a:prstGeom prst="rect">
            <a:avLst/>
          </a:prstGeom>
        </p:spPr>
        <p:txBody>
          <a:bodyPr wrap="square">
            <a:spAutoFit/>
          </a:bodyPr>
          <a:lstStyle/>
          <a:p>
            <a:r>
              <a:rPr lang="en-US" sz="2400" dirty="0">
                <a:ea typeface="Cambria Math" panose="02040503050406030204" pitchFamily="18" charset="0"/>
                <a:cs typeface="Times New Roman" panose="02020603050405020304" pitchFamily="18" charset="0"/>
              </a:rPr>
              <a:t>(2) Attribute Projection (ap):</a:t>
            </a:r>
          </a:p>
          <a:p>
            <a:r>
              <a:rPr lang="en-US" sz="2000" dirty="0">
                <a:ea typeface="Cambria Math" panose="02040503050406030204" pitchFamily="18" charset="0"/>
                <a:cs typeface="Times New Roman" panose="02020603050405020304" pitchFamily="18" charset="0"/>
              </a:rPr>
              <a:t>Query Embedding </a:t>
            </a:r>
            <a:r>
              <a:rPr lang="en-US" sz="2000" dirty="0">
                <a:ea typeface="Cambria Math" panose="02040503050406030204" pitchFamily="18" charset="0"/>
                <a:cs typeface="Times New Roman" panose="02020603050405020304" pitchFamily="18" charset="0"/>
                <a:sym typeface="Wingdings" panose="05000000000000000000" pitchFamily="2" charset="2"/>
              </a:rPr>
              <a:t> Value Distribution</a:t>
            </a:r>
            <a:r>
              <a:rPr lang="en-US" sz="2000" dirty="0">
                <a:ea typeface="Cambria Math" panose="02040503050406030204" pitchFamily="18" charset="0"/>
                <a:cs typeface="Times New Roman" panose="02020603050405020304" pitchFamily="18" charset="0"/>
              </a:rPr>
              <a:t> </a:t>
            </a:r>
          </a:p>
        </p:txBody>
      </p:sp>
      <p:sp>
        <p:nvSpPr>
          <p:cNvPr id="41" name="Rectangle 40">
            <a:extLst>
              <a:ext uri="{FF2B5EF4-FFF2-40B4-BE49-F238E27FC236}">
                <a16:creationId xmlns:a16="http://schemas.microsoft.com/office/drawing/2014/main" id="{8E54B17C-53F0-6A72-6B49-E6D250EFC800}"/>
              </a:ext>
            </a:extLst>
          </p:cNvPr>
          <p:cNvSpPr/>
          <p:nvPr/>
        </p:nvSpPr>
        <p:spPr>
          <a:xfrm>
            <a:off x="597725" y="2491657"/>
            <a:ext cx="5149180" cy="1138773"/>
          </a:xfrm>
          <a:prstGeom prst="rect">
            <a:avLst/>
          </a:prstGeom>
        </p:spPr>
        <p:txBody>
          <a:bodyPr wrap="square">
            <a:spAutoFit/>
          </a:bodyPr>
          <a:lstStyle/>
          <a:p>
            <a:r>
              <a:rPr lang="en-US" sz="2400" dirty="0">
                <a:ea typeface="Cambria Math" panose="02040503050406030204" pitchFamily="18" charset="0"/>
                <a:cs typeface="Times New Roman" panose="02020603050405020304" pitchFamily="18" charset="0"/>
              </a:rPr>
              <a:t>(3) Numerical Projection (np):</a:t>
            </a:r>
          </a:p>
          <a:p>
            <a:r>
              <a:rPr lang="en-US" sz="2000" dirty="0">
                <a:ea typeface="Cambria Math" panose="02040503050406030204" pitchFamily="18" charset="0"/>
                <a:cs typeface="Times New Roman" panose="02020603050405020304" pitchFamily="18" charset="0"/>
                <a:sym typeface="Wingdings" panose="05000000000000000000" pitchFamily="2" charset="2"/>
              </a:rPr>
              <a:t>Value Distribution</a:t>
            </a:r>
            <a:r>
              <a:rPr lang="en-US" sz="2000" dirty="0">
                <a:ea typeface="Cambria Math" panose="02040503050406030204" pitchFamily="18" charset="0"/>
                <a:cs typeface="Times New Roman" panose="02020603050405020304" pitchFamily="18" charset="0"/>
              </a:rPr>
              <a:t> </a:t>
            </a:r>
            <a:r>
              <a:rPr lang="en-US" sz="2000" dirty="0">
                <a:ea typeface="Cambria Math" panose="02040503050406030204" pitchFamily="18" charset="0"/>
                <a:cs typeface="Times New Roman" panose="02020603050405020304" pitchFamily="18" charset="0"/>
                <a:sym typeface="Wingdings" panose="05000000000000000000" pitchFamily="2" charset="2"/>
              </a:rPr>
              <a:t></a:t>
            </a:r>
            <a:r>
              <a:rPr lang="en-US" sz="2000" dirty="0">
                <a:ea typeface="Cambria Math" panose="02040503050406030204" pitchFamily="18" charset="0"/>
                <a:cs typeface="Times New Roman" panose="02020603050405020304" pitchFamily="18" charset="0"/>
              </a:rPr>
              <a:t> </a:t>
            </a:r>
            <a:r>
              <a:rPr lang="en-US" sz="2000" dirty="0">
                <a:ea typeface="Cambria Math" panose="02040503050406030204" pitchFamily="18" charset="0"/>
                <a:cs typeface="Times New Roman" panose="02020603050405020304" pitchFamily="18" charset="0"/>
                <a:sym typeface="Wingdings" panose="05000000000000000000" pitchFamily="2" charset="2"/>
              </a:rPr>
              <a:t>Value Distribution</a:t>
            </a:r>
            <a:r>
              <a:rPr lang="en-US" sz="2000" dirty="0">
                <a:ea typeface="Cambria Math" panose="02040503050406030204" pitchFamily="18" charset="0"/>
                <a:cs typeface="Times New Roman" panose="02020603050405020304" pitchFamily="18" charset="0"/>
              </a:rPr>
              <a:t> </a:t>
            </a:r>
          </a:p>
          <a:p>
            <a:endParaRPr lang="en-US" sz="2400" dirty="0">
              <a:ea typeface="Cambria Math" panose="020405030504060302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1EECF735-E043-7BBC-350A-8DD2F082B2E8}"/>
              </a:ext>
            </a:extLst>
          </p:cNvPr>
          <p:cNvSpPr/>
          <p:nvPr/>
        </p:nvSpPr>
        <p:spPr>
          <a:xfrm>
            <a:off x="6096000" y="2489741"/>
            <a:ext cx="5447247" cy="1138773"/>
          </a:xfrm>
          <a:prstGeom prst="rect">
            <a:avLst/>
          </a:prstGeom>
        </p:spPr>
        <p:txBody>
          <a:bodyPr wrap="square">
            <a:spAutoFit/>
          </a:bodyPr>
          <a:lstStyle/>
          <a:p>
            <a:r>
              <a:rPr lang="en-US" sz="2400" dirty="0">
                <a:ea typeface="Cambria Math" panose="02040503050406030204" pitchFamily="18" charset="0"/>
                <a:cs typeface="Times New Roman" panose="02020603050405020304" pitchFamily="18" charset="0"/>
              </a:rPr>
              <a:t>(4) Reverse Attribute Projection (rap):</a:t>
            </a:r>
          </a:p>
          <a:p>
            <a:r>
              <a:rPr lang="en-US" sz="2000" dirty="0">
                <a:ea typeface="Cambria Math" panose="02040503050406030204" pitchFamily="18" charset="0"/>
                <a:cs typeface="Times New Roman" panose="02020603050405020304" pitchFamily="18" charset="0"/>
                <a:sym typeface="Wingdings" panose="05000000000000000000" pitchFamily="2" charset="2"/>
              </a:rPr>
              <a:t>Value Distribution</a:t>
            </a:r>
            <a:r>
              <a:rPr lang="en-US" sz="2000" dirty="0">
                <a:ea typeface="Cambria Math" panose="02040503050406030204" pitchFamily="18" charset="0"/>
                <a:cs typeface="Times New Roman" panose="02020603050405020304" pitchFamily="18" charset="0"/>
              </a:rPr>
              <a:t> </a:t>
            </a:r>
            <a:r>
              <a:rPr lang="en-US" sz="2000" dirty="0">
                <a:ea typeface="Cambria Math" panose="02040503050406030204" pitchFamily="18" charset="0"/>
                <a:cs typeface="Times New Roman" panose="02020603050405020304" pitchFamily="18" charset="0"/>
                <a:sym typeface="Wingdings" panose="05000000000000000000" pitchFamily="2" charset="2"/>
              </a:rPr>
              <a:t></a:t>
            </a:r>
            <a:r>
              <a:rPr lang="en-US" sz="2000" dirty="0">
                <a:ea typeface="Cambria Math" panose="02040503050406030204" pitchFamily="18" charset="0"/>
                <a:cs typeface="Times New Roman" panose="02020603050405020304" pitchFamily="18" charset="0"/>
              </a:rPr>
              <a:t> Query Embedding </a:t>
            </a:r>
          </a:p>
          <a:p>
            <a:endParaRPr lang="en-US" sz="2400" dirty="0">
              <a:ea typeface="Cambria Math" panose="020405030504060302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CF80BA8-9CC3-E7B7-4CFA-89550452FB5B}"/>
              </a:ext>
            </a:extLst>
          </p:cNvPr>
          <p:cNvSpPr/>
          <p:nvPr/>
        </p:nvSpPr>
        <p:spPr>
          <a:xfrm>
            <a:off x="1114553" y="3731244"/>
            <a:ext cx="2788179" cy="21107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 name="Rectangle 4">
            <a:extLst>
              <a:ext uri="{FF2B5EF4-FFF2-40B4-BE49-F238E27FC236}">
                <a16:creationId xmlns:a16="http://schemas.microsoft.com/office/drawing/2014/main" id="{E300D0EE-EE9C-E15E-F60A-9A25C626C352}"/>
              </a:ext>
            </a:extLst>
          </p:cNvPr>
          <p:cNvSpPr/>
          <p:nvPr/>
        </p:nvSpPr>
        <p:spPr>
          <a:xfrm>
            <a:off x="2770624" y="3735163"/>
            <a:ext cx="3106283" cy="21107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Rectangle 5">
            <a:extLst>
              <a:ext uri="{FF2B5EF4-FFF2-40B4-BE49-F238E27FC236}">
                <a16:creationId xmlns:a16="http://schemas.microsoft.com/office/drawing/2014/main" id="{B5B4CE48-036D-AB1A-13E0-7F12B471A7F7}"/>
              </a:ext>
            </a:extLst>
          </p:cNvPr>
          <p:cNvSpPr/>
          <p:nvPr/>
        </p:nvSpPr>
        <p:spPr>
          <a:xfrm>
            <a:off x="4689520" y="3753896"/>
            <a:ext cx="3106283" cy="20959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Rectangle 6">
            <a:extLst>
              <a:ext uri="{FF2B5EF4-FFF2-40B4-BE49-F238E27FC236}">
                <a16:creationId xmlns:a16="http://schemas.microsoft.com/office/drawing/2014/main" id="{AE1EDBE3-6152-655D-BF94-0FA1C03A354C}"/>
              </a:ext>
            </a:extLst>
          </p:cNvPr>
          <p:cNvSpPr/>
          <p:nvPr/>
        </p:nvSpPr>
        <p:spPr>
          <a:xfrm>
            <a:off x="6722384" y="3755756"/>
            <a:ext cx="3274111" cy="20862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 name="Group 7">
            <a:extLst>
              <a:ext uri="{FF2B5EF4-FFF2-40B4-BE49-F238E27FC236}">
                <a16:creationId xmlns:a16="http://schemas.microsoft.com/office/drawing/2014/main" id="{186F3E11-4C9D-DFD4-E946-F7F4E51FCC3E}"/>
              </a:ext>
            </a:extLst>
          </p:cNvPr>
          <p:cNvGrpSpPr/>
          <p:nvPr/>
        </p:nvGrpSpPr>
        <p:grpSpPr>
          <a:xfrm>
            <a:off x="1279910" y="3889085"/>
            <a:ext cx="9632180" cy="2594551"/>
            <a:chOff x="1638909" y="3482428"/>
            <a:chExt cx="9632180" cy="2594551"/>
          </a:xfrm>
        </p:grpSpPr>
        <p:pic>
          <p:nvPicPr>
            <p:cNvPr id="9" name="Picture 8" descr="Re:Focus: The Left-Siders">
              <a:extLst>
                <a:ext uri="{FF2B5EF4-FFF2-40B4-BE49-F238E27FC236}">
                  <a16:creationId xmlns:a16="http://schemas.microsoft.com/office/drawing/2014/main" id="{59752679-47A4-4973-DF6D-B105F7D49F02}"/>
                </a:ext>
              </a:extLst>
            </p:cNvPr>
            <p:cNvPicPr>
              <a:picLocks noChangeArrowheads="1"/>
            </p:cNvPicPr>
            <p:nvPr/>
          </p:nvPicPr>
          <p:blipFill rotWithShape="1">
            <a:blip r:embed="rId3" cstate="print">
              <a:extLst>
                <a:ext uri="{28A0092B-C50C-407E-A947-70E740481C1C}">
                  <a14:useLocalDpi xmlns:a14="http://schemas.microsoft.com/office/drawing/2010/main" val="0"/>
                </a:ext>
              </a:extLst>
            </a:blip>
            <a:srcRect l="6541" t="558" r="11464" b="5257"/>
            <a:stretch/>
          </p:blipFill>
          <p:spPr bwMode="auto">
            <a:xfrm rot="5400000">
              <a:off x="7211797" y="3957580"/>
              <a:ext cx="1084544" cy="463084"/>
            </a:xfrm>
            <a:prstGeom prst="rect">
              <a:avLst/>
            </a:prstGeom>
            <a:noFill/>
            <a:ln w="19050" cap="rnd">
              <a:noFill/>
              <a:prstDash val="sysDash"/>
            </a:ln>
            <a:extLst>
              <a:ext uri="{909E8E84-426E-40DD-AFC4-6F175D3DCCD1}">
                <a14:hiddenFill xmlns:a14="http://schemas.microsoft.com/office/drawing/2010/main">
                  <a:solidFill>
                    <a:srgbClr val="FFFFFF"/>
                  </a:solidFill>
                </a14:hiddenFill>
              </a:ext>
            </a:extLst>
          </p:spPr>
        </p:pic>
        <p:pic>
          <p:nvPicPr>
            <p:cNvPr id="10" name="Picture 6" descr="Re:Focus: The Left-Siders">
              <a:extLst>
                <a:ext uri="{FF2B5EF4-FFF2-40B4-BE49-F238E27FC236}">
                  <a16:creationId xmlns:a16="http://schemas.microsoft.com/office/drawing/2014/main" id="{54EA952B-EBA1-38FA-627D-6D8251316496}"/>
                </a:ext>
              </a:extLst>
            </p:cNvPr>
            <p:cNvPicPr>
              <a:picLocks noChangeArrowheads="1"/>
            </p:cNvPicPr>
            <p:nvPr/>
          </p:nvPicPr>
          <p:blipFill rotWithShape="1">
            <a:blip r:embed="rId3" cstate="print">
              <a:extLst>
                <a:ext uri="{28A0092B-C50C-407E-A947-70E740481C1C}">
                  <a14:useLocalDpi xmlns:a14="http://schemas.microsoft.com/office/drawing/2010/main" val="0"/>
                </a:ext>
              </a:extLst>
            </a:blip>
            <a:srcRect l="6541" t="558" r="11464" b="5257"/>
            <a:stretch/>
          </p:blipFill>
          <p:spPr bwMode="auto">
            <a:xfrm rot="5400000">
              <a:off x="5307116" y="4396219"/>
              <a:ext cx="1084544" cy="463084"/>
            </a:xfrm>
            <a:prstGeom prst="rect">
              <a:avLst/>
            </a:prstGeom>
            <a:noFill/>
            <a:ln w="19050" cap="rnd">
              <a:noFill/>
              <a:prstDash val="sysDash"/>
            </a:ln>
            <a:extLst>
              <a:ext uri="{909E8E84-426E-40DD-AFC4-6F175D3DCCD1}">
                <a14:hiddenFill xmlns:a14="http://schemas.microsoft.com/office/drawing/2010/main">
                  <a:solidFill>
                    <a:srgbClr val="FFFFFF"/>
                  </a:solidFill>
                </a14:hiddenFill>
              </a:ext>
            </a:extLst>
          </p:spPr>
        </p:pic>
        <p:sp>
          <p:nvSpPr>
            <p:cNvPr id="11" name="Rounded Rectangle 97">
              <a:extLst>
                <a:ext uri="{FF2B5EF4-FFF2-40B4-BE49-F238E27FC236}">
                  <a16:creationId xmlns:a16="http://schemas.microsoft.com/office/drawing/2014/main" id="{99B967E0-9706-105E-961A-1C247D9A72F6}"/>
                </a:ext>
              </a:extLst>
            </p:cNvPr>
            <p:cNvSpPr/>
            <p:nvPr/>
          </p:nvSpPr>
          <p:spPr>
            <a:xfrm>
              <a:off x="9750600" y="3494324"/>
              <a:ext cx="424934" cy="1813160"/>
            </a:xfrm>
            <a:prstGeom prst="roundRect">
              <a:avLst>
                <a:gd name="adj" fmla="val 9408"/>
              </a:avLst>
            </a:prstGeom>
            <a:solidFill>
              <a:schemeClr val="lt1">
                <a:alpha val="0"/>
              </a:schemeClr>
            </a:solidFill>
            <a:ln w="1905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a:solidFill>
                  <a:schemeClr val="tx1"/>
                </a:solidFill>
              </a:endParaRPr>
            </a:p>
          </p:txBody>
        </p:sp>
        <p:sp>
          <p:nvSpPr>
            <p:cNvPr id="12" name="TextBox 11">
              <a:extLst>
                <a:ext uri="{FF2B5EF4-FFF2-40B4-BE49-F238E27FC236}">
                  <a16:creationId xmlns:a16="http://schemas.microsoft.com/office/drawing/2014/main" id="{C0505508-9042-D334-B815-6A79FA75D37F}"/>
                </a:ext>
              </a:extLst>
            </p:cNvPr>
            <p:cNvSpPr txBox="1"/>
            <p:nvPr/>
          </p:nvSpPr>
          <p:spPr>
            <a:xfrm rot="-2760000">
              <a:off x="5346412" y="3691186"/>
              <a:ext cx="509202" cy="307777"/>
            </a:xfrm>
            <a:prstGeom prst="rect">
              <a:avLst/>
            </a:prstGeom>
            <a:noFill/>
          </p:spPr>
          <p:txBody>
            <a:bodyPr wrap="square" rtlCol="0">
              <a:spAutoFit/>
            </a:bodyPr>
            <a:lstStyle/>
            <a:p>
              <a:r>
                <a:rPr lang="en-US" sz="1400" dirty="0"/>
                <a:t>50</a:t>
              </a:r>
              <a:r>
                <a:rPr lang="en-US" altLang="zh-CN" sz="1400" dirty="0"/>
                <a:t>°</a:t>
              </a:r>
              <a:endParaRPr lang="en-US" sz="1400" dirty="0"/>
            </a:p>
          </p:txBody>
        </p:sp>
        <p:sp>
          <p:nvSpPr>
            <p:cNvPr id="13" name="Rounded Rectangle 61">
              <a:extLst>
                <a:ext uri="{FF2B5EF4-FFF2-40B4-BE49-F238E27FC236}">
                  <a16:creationId xmlns:a16="http://schemas.microsoft.com/office/drawing/2014/main" id="{5988676E-DE68-E7BB-0A6D-0362072C2D7D}"/>
                </a:ext>
              </a:extLst>
            </p:cNvPr>
            <p:cNvSpPr/>
            <p:nvPr/>
          </p:nvSpPr>
          <p:spPr>
            <a:xfrm>
              <a:off x="3254304" y="3482428"/>
              <a:ext cx="818687" cy="1900097"/>
            </a:xfrm>
            <a:prstGeom prst="roundRect">
              <a:avLst>
                <a:gd name="adj" fmla="val 9408"/>
              </a:avLst>
            </a:prstGeom>
            <a:solidFill>
              <a:schemeClr val="lt1">
                <a:alpha val="0"/>
              </a:schemeClr>
            </a:solidFill>
            <a:ln w="1905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61925DA-7FA1-72E4-797D-1015CFE18F66}"/>
                    </a:ext>
                  </a:extLst>
                </p:cNvPr>
                <p:cNvSpPr txBox="1"/>
                <p:nvPr/>
              </p:nvSpPr>
              <p:spPr>
                <a:xfrm>
                  <a:off x="3202649" y="3889241"/>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𝑇𝑜𝑘𝑦𝑜</m:t>
                        </m:r>
                      </m:oMath>
                    </m:oMathPara>
                  </a14:m>
                  <a:endParaRPr lang="en-US" dirty="0">
                    <a:solidFill>
                      <a:schemeClr val="tx1"/>
                    </a:solidFill>
                  </a:endParaRPr>
                </a:p>
              </p:txBody>
            </p:sp>
          </mc:Choice>
          <mc:Fallback xmlns="">
            <p:sp>
              <p:nvSpPr>
                <p:cNvPr id="70" name="TextBox 69">
                  <a:extLst>
                    <a:ext uri="{FF2B5EF4-FFF2-40B4-BE49-F238E27FC236}">
                      <a16:creationId xmlns:a16="http://schemas.microsoft.com/office/drawing/2014/main" id="{58B7DC9D-9A92-6872-6415-737EB7A3A5D5}"/>
                    </a:ext>
                  </a:extLst>
                </p:cNvPr>
                <p:cNvSpPr txBox="1">
                  <a:spLocks noRot="1" noChangeAspect="1" noMove="1" noResize="1" noEditPoints="1" noAdjustHandles="1" noChangeArrowheads="1" noChangeShapeType="1" noTextEdit="1"/>
                </p:cNvSpPr>
                <p:nvPr/>
              </p:nvSpPr>
              <p:spPr>
                <a:xfrm>
                  <a:off x="3202649" y="3889241"/>
                  <a:ext cx="898254" cy="369332"/>
                </a:xfrm>
                <a:prstGeom prst="rect">
                  <a:avLst/>
                </a:prstGeom>
                <a:blipFill>
                  <a:blip r:embed="rId5"/>
                  <a:stretch>
                    <a:fillRect b="-13333"/>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C73DCA70-A24E-89EE-857C-B9CFF8176663}"/>
                    </a:ext>
                  </a:extLst>
                </p:cNvPr>
                <p:cNvSpPr txBox="1"/>
                <p:nvPr/>
              </p:nvSpPr>
              <p:spPr>
                <a:xfrm>
                  <a:off x="3202649" y="4349810"/>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𝐾𝑦𝑜𝑡𝑜</m:t>
                        </m:r>
                      </m:oMath>
                    </m:oMathPara>
                  </a14:m>
                  <a:endParaRPr lang="en-US" dirty="0">
                    <a:solidFill>
                      <a:schemeClr val="tx1"/>
                    </a:solidFill>
                  </a:endParaRPr>
                </a:p>
              </p:txBody>
            </p:sp>
          </mc:Choice>
          <mc:Fallback xmlns="">
            <p:sp>
              <p:nvSpPr>
                <p:cNvPr id="71" name="TextBox 70">
                  <a:extLst>
                    <a:ext uri="{FF2B5EF4-FFF2-40B4-BE49-F238E27FC236}">
                      <a16:creationId xmlns:a16="http://schemas.microsoft.com/office/drawing/2014/main" id="{E0E0D0B9-20D9-46B1-163E-75CD7AB200E9}"/>
                    </a:ext>
                  </a:extLst>
                </p:cNvPr>
                <p:cNvSpPr txBox="1">
                  <a:spLocks noRot="1" noChangeAspect="1" noMove="1" noResize="1" noEditPoints="1" noAdjustHandles="1" noChangeArrowheads="1" noChangeShapeType="1" noTextEdit="1"/>
                </p:cNvSpPr>
                <p:nvPr/>
              </p:nvSpPr>
              <p:spPr>
                <a:xfrm>
                  <a:off x="3202649" y="4349810"/>
                  <a:ext cx="898254" cy="369332"/>
                </a:xfrm>
                <a:prstGeom prst="rect">
                  <a:avLst/>
                </a:prstGeom>
                <a:blipFill>
                  <a:blip r:embed="rId6"/>
                  <a:stretch>
                    <a:fillRect b="-11475"/>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CFCE2AF7-E889-5694-73AE-36EA614ECA65}"/>
                    </a:ext>
                  </a:extLst>
                </p:cNvPr>
                <p:cNvSpPr txBox="1"/>
                <p:nvPr/>
              </p:nvSpPr>
              <p:spPr>
                <a:xfrm>
                  <a:off x="3202649" y="4851618"/>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𝑂𝑠𝑎𝑘𝑎</m:t>
                        </m:r>
                      </m:oMath>
                    </m:oMathPara>
                  </a14:m>
                  <a:endParaRPr lang="en-US" dirty="0">
                    <a:solidFill>
                      <a:schemeClr val="tx1"/>
                    </a:solidFill>
                  </a:endParaRPr>
                </a:p>
              </p:txBody>
            </p:sp>
          </mc:Choice>
          <mc:Fallback xmlns="">
            <p:sp>
              <p:nvSpPr>
                <p:cNvPr id="72" name="TextBox 71">
                  <a:extLst>
                    <a:ext uri="{FF2B5EF4-FFF2-40B4-BE49-F238E27FC236}">
                      <a16:creationId xmlns:a16="http://schemas.microsoft.com/office/drawing/2014/main" id="{75D02861-9B9B-666E-B489-D0FE87220584}"/>
                    </a:ext>
                  </a:extLst>
                </p:cNvPr>
                <p:cNvSpPr txBox="1">
                  <a:spLocks noRot="1" noChangeAspect="1" noMove="1" noResize="1" noEditPoints="1" noAdjustHandles="1" noChangeArrowheads="1" noChangeShapeType="1" noTextEdit="1"/>
                </p:cNvSpPr>
                <p:nvPr/>
              </p:nvSpPr>
              <p:spPr>
                <a:xfrm>
                  <a:off x="3202649" y="4851618"/>
                  <a:ext cx="898254" cy="369332"/>
                </a:xfrm>
                <a:prstGeom prst="rect">
                  <a:avLst/>
                </a:prstGeom>
                <a:blipFill>
                  <a:blip r:embed="rId7"/>
                  <a:stretch>
                    <a:fillRect/>
                  </a:stretch>
                </a:blipFill>
              </p:spPr>
              <p:txBody>
                <a:bodyPr/>
                <a:lstStyle/>
                <a:p>
                  <a:r>
                    <a:rPr lang="en-HK">
                      <a:noFill/>
                    </a:rPr>
                    <a:t> </a:t>
                  </a:r>
                </a:p>
              </p:txBody>
            </p:sp>
          </mc:Fallback>
        </mc:AlternateContent>
        <p:sp>
          <p:nvSpPr>
            <p:cNvPr id="70" name="TextBox 69">
              <a:extLst>
                <a:ext uri="{FF2B5EF4-FFF2-40B4-BE49-F238E27FC236}">
                  <a16:creationId xmlns:a16="http://schemas.microsoft.com/office/drawing/2014/main" id="{7F5ECDE0-DE24-F330-6E2A-F93DB00226F0}"/>
                </a:ext>
              </a:extLst>
            </p:cNvPr>
            <p:cNvSpPr txBox="1"/>
            <p:nvPr/>
          </p:nvSpPr>
          <p:spPr>
            <a:xfrm rot="-2760000">
              <a:off x="5347281" y="4408469"/>
              <a:ext cx="503512" cy="307777"/>
            </a:xfrm>
            <a:prstGeom prst="rect">
              <a:avLst/>
            </a:prstGeom>
            <a:noFill/>
          </p:spPr>
          <p:txBody>
            <a:bodyPr wrap="square" rtlCol="0">
              <a:spAutoFit/>
            </a:bodyPr>
            <a:lstStyle/>
            <a:p>
              <a:r>
                <a:rPr lang="en-US" sz="1400" dirty="0"/>
                <a:t>30</a:t>
              </a:r>
              <a:r>
                <a:rPr lang="en-US" altLang="zh-CN" sz="1400" dirty="0"/>
                <a:t>°</a:t>
              </a:r>
              <a:endParaRPr lang="en-US" sz="1400" dirty="0"/>
            </a:p>
          </p:txBody>
        </p:sp>
        <p:sp>
          <p:nvSpPr>
            <p:cNvPr id="71" name="TextBox 70">
              <a:extLst>
                <a:ext uri="{FF2B5EF4-FFF2-40B4-BE49-F238E27FC236}">
                  <a16:creationId xmlns:a16="http://schemas.microsoft.com/office/drawing/2014/main" id="{5383D257-EB43-51B3-285F-692B21050A4E}"/>
                </a:ext>
              </a:extLst>
            </p:cNvPr>
            <p:cNvSpPr txBox="1"/>
            <p:nvPr/>
          </p:nvSpPr>
          <p:spPr>
            <a:xfrm rot="-2760000">
              <a:off x="5346461" y="4051037"/>
              <a:ext cx="508878" cy="307777"/>
            </a:xfrm>
            <a:prstGeom prst="rect">
              <a:avLst/>
            </a:prstGeom>
            <a:noFill/>
          </p:spPr>
          <p:txBody>
            <a:bodyPr wrap="square" rtlCol="0">
              <a:spAutoFit/>
            </a:bodyPr>
            <a:lstStyle/>
            <a:p>
              <a:r>
                <a:rPr lang="en-US" sz="1400" dirty="0"/>
                <a:t>40</a:t>
              </a:r>
              <a:r>
                <a:rPr lang="en-US" altLang="zh-CN" sz="1400" dirty="0"/>
                <a:t>°</a:t>
              </a:r>
              <a:endParaRPr lang="en-US" sz="1400" dirty="0"/>
            </a:p>
          </p:txBody>
        </p:sp>
        <p:sp>
          <p:nvSpPr>
            <p:cNvPr id="72" name="TextBox 71">
              <a:extLst>
                <a:ext uri="{FF2B5EF4-FFF2-40B4-BE49-F238E27FC236}">
                  <a16:creationId xmlns:a16="http://schemas.microsoft.com/office/drawing/2014/main" id="{D32C631C-4D0B-8CE2-8E96-54023611D3DF}"/>
                </a:ext>
              </a:extLst>
            </p:cNvPr>
            <p:cNvSpPr txBox="1"/>
            <p:nvPr/>
          </p:nvSpPr>
          <p:spPr>
            <a:xfrm rot="-2760000">
              <a:off x="5320764" y="4722212"/>
              <a:ext cx="560894" cy="307777"/>
            </a:xfrm>
            <a:prstGeom prst="rect">
              <a:avLst/>
            </a:prstGeom>
            <a:noFill/>
          </p:spPr>
          <p:txBody>
            <a:bodyPr wrap="square" rtlCol="0">
              <a:spAutoFit/>
            </a:bodyPr>
            <a:lstStyle/>
            <a:p>
              <a:r>
                <a:rPr lang="en-US" sz="1400" dirty="0"/>
                <a:t>20</a:t>
              </a:r>
              <a:r>
                <a:rPr lang="en-US" altLang="zh-CN" sz="1400" dirty="0"/>
                <a:t>°</a:t>
              </a:r>
              <a:endParaRPr lang="en-US" sz="1400" dirty="0"/>
            </a:p>
          </p:txBody>
        </p:sp>
        <p:cxnSp>
          <p:nvCxnSpPr>
            <p:cNvPr id="73" name="Straight Arrow Connector 72">
              <a:extLst>
                <a:ext uri="{FF2B5EF4-FFF2-40B4-BE49-F238E27FC236}">
                  <a16:creationId xmlns:a16="http://schemas.microsoft.com/office/drawing/2014/main" id="{9403D511-DBC3-5BFD-1C13-01B2DD2D69E3}"/>
                </a:ext>
              </a:extLst>
            </p:cNvPr>
            <p:cNvCxnSpPr>
              <a:cxnSpLocks/>
            </p:cNvCxnSpPr>
            <p:nvPr/>
          </p:nvCxnSpPr>
          <p:spPr>
            <a:xfrm flipV="1">
              <a:off x="6115065" y="4186046"/>
              <a:ext cx="1049377" cy="459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9C560982-5406-1F73-DEAE-5F1129E69CD8}"/>
                </a:ext>
              </a:extLst>
            </p:cNvPr>
            <p:cNvCxnSpPr>
              <a:cxnSpLocks/>
            </p:cNvCxnSpPr>
            <p:nvPr/>
          </p:nvCxnSpPr>
          <p:spPr>
            <a:xfrm flipV="1">
              <a:off x="4253575" y="4383536"/>
              <a:ext cx="951132" cy="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1D08605E-4EC9-DB70-23F2-32D15150B862}"/>
                </a:ext>
              </a:extLst>
            </p:cNvPr>
            <p:cNvCxnSpPr>
              <a:cxnSpLocks/>
              <a:stCxn id="103" idx="5"/>
            </p:cNvCxnSpPr>
            <p:nvPr/>
          </p:nvCxnSpPr>
          <p:spPr>
            <a:xfrm>
              <a:off x="1840410" y="4432477"/>
              <a:ext cx="1217584" cy="5955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43EDA566-E2F3-17E8-E1CE-8F51FE65FFF6}"/>
                </a:ext>
              </a:extLst>
            </p:cNvPr>
            <p:cNvCxnSpPr>
              <a:cxnSpLocks/>
              <a:stCxn id="103" idx="6"/>
            </p:cNvCxnSpPr>
            <p:nvPr/>
          </p:nvCxnSpPr>
          <p:spPr>
            <a:xfrm>
              <a:off x="1874982" y="4353812"/>
              <a:ext cx="11615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73E00FCE-4A68-1FBE-8130-F2A4E115ADD4}"/>
                </a:ext>
              </a:extLst>
            </p:cNvPr>
            <p:cNvCxnSpPr>
              <a:cxnSpLocks/>
              <a:stCxn id="103" idx="7"/>
            </p:cNvCxnSpPr>
            <p:nvPr/>
          </p:nvCxnSpPr>
          <p:spPr>
            <a:xfrm flipV="1">
              <a:off x="1840410" y="3844960"/>
              <a:ext cx="1196100" cy="4301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9" name="Google Shape;111;p18">
              <a:extLst>
                <a:ext uri="{FF2B5EF4-FFF2-40B4-BE49-F238E27FC236}">
                  <a16:creationId xmlns:a16="http://schemas.microsoft.com/office/drawing/2014/main" id="{340B08D4-0F54-A199-6EED-8A0B3822718A}"/>
                </a:ext>
              </a:extLst>
            </p:cNvPr>
            <p:cNvSpPr/>
            <p:nvPr/>
          </p:nvSpPr>
          <p:spPr>
            <a:xfrm>
              <a:off x="5658007" y="4915073"/>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80" name="Google Shape;110;p18">
              <a:extLst>
                <a:ext uri="{FF2B5EF4-FFF2-40B4-BE49-F238E27FC236}">
                  <a16:creationId xmlns:a16="http://schemas.microsoft.com/office/drawing/2014/main" id="{57D4EFEE-F862-75B8-B959-E92E11E98E51}"/>
                </a:ext>
              </a:extLst>
            </p:cNvPr>
            <p:cNvSpPr/>
            <p:nvPr/>
          </p:nvSpPr>
          <p:spPr>
            <a:xfrm>
              <a:off x="9848171" y="3661105"/>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81" name="Google Shape;110;p18">
              <a:extLst>
                <a:ext uri="{FF2B5EF4-FFF2-40B4-BE49-F238E27FC236}">
                  <a16:creationId xmlns:a16="http://schemas.microsoft.com/office/drawing/2014/main" id="{0684A87E-BE81-71B4-425D-F985BA517E00}"/>
                </a:ext>
              </a:extLst>
            </p:cNvPr>
            <p:cNvSpPr/>
            <p:nvPr/>
          </p:nvSpPr>
          <p:spPr>
            <a:xfrm>
              <a:off x="9848171" y="4161038"/>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82" name="Google Shape;110;p18">
              <a:extLst>
                <a:ext uri="{FF2B5EF4-FFF2-40B4-BE49-F238E27FC236}">
                  <a16:creationId xmlns:a16="http://schemas.microsoft.com/office/drawing/2014/main" id="{8BE049FF-B092-9CA5-E06B-86AAB15AC971}"/>
                </a:ext>
              </a:extLst>
            </p:cNvPr>
            <p:cNvSpPr/>
            <p:nvPr/>
          </p:nvSpPr>
          <p:spPr>
            <a:xfrm>
              <a:off x="9849583" y="4668163"/>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83" name="Straight Arrow Connector 82">
              <a:extLst>
                <a:ext uri="{FF2B5EF4-FFF2-40B4-BE49-F238E27FC236}">
                  <a16:creationId xmlns:a16="http://schemas.microsoft.com/office/drawing/2014/main" id="{4542A2D2-9FCC-0F87-B53C-DCFEDD178595}"/>
                </a:ext>
              </a:extLst>
            </p:cNvPr>
            <p:cNvCxnSpPr>
              <a:cxnSpLocks/>
            </p:cNvCxnSpPr>
            <p:nvPr/>
          </p:nvCxnSpPr>
          <p:spPr>
            <a:xfrm flipH="1" flipV="1">
              <a:off x="5651814" y="3570768"/>
              <a:ext cx="0" cy="1729831"/>
            </a:xfrm>
            <a:prstGeom prst="straightConnector1">
              <a:avLst/>
            </a:prstGeom>
            <a:ln w="19050" cmpd="thickThin">
              <a:tailEnd type="triangle"/>
            </a:ln>
          </p:spPr>
          <p:style>
            <a:lnRef idx="1">
              <a:schemeClr val="dk1"/>
            </a:lnRef>
            <a:fillRef idx="0">
              <a:schemeClr val="dk1"/>
            </a:fillRef>
            <a:effectRef idx="0">
              <a:schemeClr val="dk1"/>
            </a:effectRef>
            <a:fontRef idx="minor">
              <a:schemeClr val="tx1"/>
            </a:fontRef>
          </p:style>
        </p:cxnSp>
        <p:sp>
          <p:nvSpPr>
            <p:cNvPr id="84" name="Google Shape;111;p18">
              <a:extLst>
                <a:ext uri="{FF2B5EF4-FFF2-40B4-BE49-F238E27FC236}">
                  <a16:creationId xmlns:a16="http://schemas.microsoft.com/office/drawing/2014/main" id="{B6FD19FE-E68F-E45B-FC9D-4D518FD89FDC}"/>
                </a:ext>
              </a:extLst>
            </p:cNvPr>
            <p:cNvSpPr/>
            <p:nvPr/>
          </p:nvSpPr>
          <p:spPr>
            <a:xfrm>
              <a:off x="5658395" y="4584362"/>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85" name="Google Shape;111;p18">
              <a:extLst>
                <a:ext uri="{FF2B5EF4-FFF2-40B4-BE49-F238E27FC236}">
                  <a16:creationId xmlns:a16="http://schemas.microsoft.com/office/drawing/2014/main" id="{7967F677-FC54-1946-8D8F-89C69EC26A15}"/>
                </a:ext>
              </a:extLst>
            </p:cNvPr>
            <p:cNvSpPr/>
            <p:nvPr/>
          </p:nvSpPr>
          <p:spPr>
            <a:xfrm>
              <a:off x="5655843" y="4245686"/>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86" name="Straight Arrow Connector 85">
              <a:extLst>
                <a:ext uri="{FF2B5EF4-FFF2-40B4-BE49-F238E27FC236}">
                  <a16:creationId xmlns:a16="http://schemas.microsoft.com/office/drawing/2014/main" id="{A0099A5A-C8EB-DAF6-5B5B-CDC9A37E4E27}"/>
                </a:ext>
              </a:extLst>
            </p:cNvPr>
            <p:cNvCxnSpPr>
              <a:cxnSpLocks/>
            </p:cNvCxnSpPr>
            <p:nvPr/>
          </p:nvCxnSpPr>
          <p:spPr>
            <a:xfrm>
              <a:off x="4254202" y="3853330"/>
              <a:ext cx="9582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E42E932A-E3CB-3614-8B07-EBEAD7839973}"/>
                </a:ext>
              </a:extLst>
            </p:cNvPr>
            <p:cNvCxnSpPr>
              <a:cxnSpLocks/>
            </p:cNvCxnSpPr>
            <p:nvPr/>
          </p:nvCxnSpPr>
          <p:spPr>
            <a:xfrm>
              <a:off x="4257592" y="4933205"/>
              <a:ext cx="9217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Google Shape;111;p18">
              <a:extLst>
                <a:ext uri="{FF2B5EF4-FFF2-40B4-BE49-F238E27FC236}">
                  <a16:creationId xmlns:a16="http://schemas.microsoft.com/office/drawing/2014/main" id="{C972D69A-3905-591B-704B-05CCD00F79C8}"/>
                </a:ext>
              </a:extLst>
            </p:cNvPr>
            <p:cNvSpPr/>
            <p:nvPr/>
          </p:nvSpPr>
          <p:spPr>
            <a:xfrm>
              <a:off x="7568527" y="4312276"/>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89" name="Straight Arrow Connector 88">
              <a:extLst>
                <a:ext uri="{FF2B5EF4-FFF2-40B4-BE49-F238E27FC236}">
                  <a16:creationId xmlns:a16="http://schemas.microsoft.com/office/drawing/2014/main" id="{FEC6C118-D90D-404D-59D1-1B8034AA5290}"/>
                </a:ext>
              </a:extLst>
            </p:cNvPr>
            <p:cNvCxnSpPr>
              <a:cxnSpLocks/>
            </p:cNvCxnSpPr>
            <p:nvPr/>
          </p:nvCxnSpPr>
          <p:spPr>
            <a:xfrm flipH="1" flipV="1">
              <a:off x="7557336" y="3590376"/>
              <a:ext cx="0" cy="1729831"/>
            </a:xfrm>
            <a:prstGeom prst="straightConnector1">
              <a:avLst/>
            </a:prstGeom>
            <a:ln w="19050" cmpd="thickThin">
              <a:tailEnd type="triangle"/>
            </a:ln>
          </p:spPr>
          <p:style>
            <a:lnRef idx="1">
              <a:schemeClr val="dk1"/>
            </a:lnRef>
            <a:fillRef idx="0">
              <a:schemeClr val="dk1"/>
            </a:fillRef>
            <a:effectRef idx="0">
              <a:schemeClr val="dk1"/>
            </a:effectRef>
            <a:fontRef idx="minor">
              <a:schemeClr val="tx1"/>
            </a:fontRef>
          </p:style>
        </p:cxnSp>
        <p:sp>
          <p:nvSpPr>
            <p:cNvPr id="90" name="Google Shape;111;p18">
              <a:extLst>
                <a:ext uri="{FF2B5EF4-FFF2-40B4-BE49-F238E27FC236}">
                  <a16:creationId xmlns:a16="http://schemas.microsoft.com/office/drawing/2014/main" id="{BA755C71-0A70-541F-F30E-888DB76B807D}"/>
                </a:ext>
              </a:extLst>
            </p:cNvPr>
            <p:cNvSpPr/>
            <p:nvPr/>
          </p:nvSpPr>
          <p:spPr>
            <a:xfrm>
              <a:off x="7560139" y="4119604"/>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91" name="Google Shape;111;p18">
              <a:extLst>
                <a:ext uri="{FF2B5EF4-FFF2-40B4-BE49-F238E27FC236}">
                  <a16:creationId xmlns:a16="http://schemas.microsoft.com/office/drawing/2014/main" id="{343FF498-F702-9427-3B8D-2D331B1DA080}"/>
                </a:ext>
              </a:extLst>
            </p:cNvPr>
            <p:cNvSpPr/>
            <p:nvPr/>
          </p:nvSpPr>
          <p:spPr>
            <a:xfrm>
              <a:off x="7563467" y="3939846"/>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92" name="TextBox 91">
              <a:extLst>
                <a:ext uri="{FF2B5EF4-FFF2-40B4-BE49-F238E27FC236}">
                  <a16:creationId xmlns:a16="http://schemas.microsoft.com/office/drawing/2014/main" id="{34B65B39-666F-B1FE-D73B-0C2E60CC9F6E}"/>
                </a:ext>
              </a:extLst>
            </p:cNvPr>
            <p:cNvSpPr txBox="1"/>
            <p:nvPr/>
          </p:nvSpPr>
          <p:spPr>
            <a:xfrm rot="-2760000">
              <a:off x="7236309" y="3699804"/>
              <a:ext cx="462154" cy="307777"/>
            </a:xfrm>
            <a:prstGeom prst="rect">
              <a:avLst/>
            </a:prstGeom>
            <a:noFill/>
          </p:spPr>
          <p:txBody>
            <a:bodyPr wrap="square" rtlCol="0">
              <a:spAutoFit/>
            </a:bodyPr>
            <a:lstStyle/>
            <a:p>
              <a:r>
                <a:rPr lang="en-US" sz="1400" dirty="0"/>
                <a:t>50</a:t>
              </a:r>
              <a:r>
                <a:rPr lang="en-US" altLang="zh-CN" sz="1400" dirty="0"/>
                <a:t>°</a:t>
              </a:r>
              <a:endParaRPr lang="en-US" sz="1400" dirty="0"/>
            </a:p>
          </p:txBody>
        </p:sp>
        <p:sp>
          <p:nvSpPr>
            <p:cNvPr id="93" name="TextBox 92">
              <a:extLst>
                <a:ext uri="{FF2B5EF4-FFF2-40B4-BE49-F238E27FC236}">
                  <a16:creationId xmlns:a16="http://schemas.microsoft.com/office/drawing/2014/main" id="{83DAC5CE-AF27-D1D5-9254-D261BE74E2AD}"/>
                </a:ext>
              </a:extLst>
            </p:cNvPr>
            <p:cNvSpPr txBox="1"/>
            <p:nvPr/>
          </p:nvSpPr>
          <p:spPr>
            <a:xfrm rot="-2760000">
              <a:off x="7237097" y="4416899"/>
              <a:ext cx="456989" cy="307777"/>
            </a:xfrm>
            <a:prstGeom prst="rect">
              <a:avLst/>
            </a:prstGeom>
            <a:noFill/>
          </p:spPr>
          <p:txBody>
            <a:bodyPr wrap="square" rtlCol="0">
              <a:spAutoFit/>
            </a:bodyPr>
            <a:lstStyle/>
            <a:p>
              <a:r>
                <a:rPr lang="en-US" sz="1400" dirty="0"/>
                <a:t>30</a:t>
              </a:r>
              <a:r>
                <a:rPr lang="en-US" altLang="zh-CN" sz="1400" dirty="0"/>
                <a:t>°</a:t>
              </a:r>
              <a:endParaRPr lang="en-US" sz="1400" dirty="0"/>
            </a:p>
          </p:txBody>
        </p:sp>
        <p:sp>
          <p:nvSpPr>
            <p:cNvPr id="94" name="TextBox 93">
              <a:extLst>
                <a:ext uri="{FF2B5EF4-FFF2-40B4-BE49-F238E27FC236}">
                  <a16:creationId xmlns:a16="http://schemas.microsoft.com/office/drawing/2014/main" id="{5FB286D3-FE39-52BA-D810-AD50711D8BCA}"/>
                </a:ext>
              </a:extLst>
            </p:cNvPr>
            <p:cNvSpPr txBox="1"/>
            <p:nvPr/>
          </p:nvSpPr>
          <p:spPr>
            <a:xfrm rot="-2760000">
              <a:off x="7236354" y="4059645"/>
              <a:ext cx="461860" cy="307777"/>
            </a:xfrm>
            <a:prstGeom prst="rect">
              <a:avLst/>
            </a:prstGeom>
            <a:noFill/>
          </p:spPr>
          <p:txBody>
            <a:bodyPr wrap="square" rtlCol="0">
              <a:spAutoFit/>
            </a:bodyPr>
            <a:lstStyle/>
            <a:p>
              <a:r>
                <a:rPr lang="en-US" sz="1400" dirty="0"/>
                <a:t>40</a:t>
              </a:r>
              <a:r>
                <a:rPr lang="en-US" altLang="zh-CN" sz="1400" dirty="0"/>
                <a:t>°</a:t>
              </a:r>
              <a:endParaRPr lang="en-US" sz="1400" dirty="0"/>
            </a:p>
          </p:txBody>
        </p:sp>
        <p:sp>
          <p:nvSpPr>
            <p:cNvPr id="95" name="TextBox 94">
              <a:extLst>
                <a:ext uri="{FF2B5EF4-FFF2-40B4-BE49-F238E27FC236}">
                  <a16:creationId xmlns:a16="http://schemas.microsoft.com/office/drawing/2014/main" id="{69954901-51DA-D247-B828-E6869F3D1001}"/>
                </a:ext>
              </a:extLst>
            </p:cNvPr>
            <p:cNvSpPr txBox="1"/>
            <p:nvPr/>
          </p:nvSpPr>
          <p:spPr>
            <a:xfrm rot="-2760000">
              <a:off x="7253335" y="4732548"/>
              <a:ext cx="509070" cy="307777"/>
            </a:xfrm>
            <a:prstGeom prst="rect">
              <a:avLst/>
            </a:prstGeom>
            <a:noFill/>
          </p:spPr>
          <p:txBody>
            <a:bodyPr wrap="square" rtlCol="0">
              <a:spAutoFit/>
            </a:bodyPr>
            <a:lstStyle/>
            <a:p>
              <a:r>
                <a:rPr lang="en-US" sz="1400" dirty="0"/>
                <a:t>20</a:t>
              </a:r>
              <a:r>
                <a:rPr lang="en-US" altLang="zh-CN" sz="1400" dirty="0"/>
                <a:t>°</a:t>
              </a:r>
              <a:endParaRPr lang="en-US" sz="1400" dirty="0"/>
            </a:p>
          </p:txBody>
        </p:sp>
        <p:sp>
          <p:nvSpPr>
            <p:cNvPr id="96" name="Google Shape;111;p18">
              <a:extLst>
                <a:ext uri="{FF2B5EF4-FFF2-40B4-BE49-F238E27FC236}">
                  <a16:creationId xmlns:a16="http://schemas.microsoft.com/office/drawing/2014/main" id="{70D47C04-E9C4-8B95-6DA2-9EBE2A81D916}"/>
                </a:ext>
              </a:extLst>
            </p:cNvPr>
            <p:cNvSpPr/>
            <p:nvPr/>
          </p:nvSpPr>
          <p:spPr>
            <a:xfrm>
              <a:off x="5660536" y="4400904"/>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97" name="Google Shape;111;p18">
              <a:extLst>
                <a:ext uri="{FF2B5EF4-FFF2-40B4-BE49-F238E27FC236}">
                  <a16:creationId xmlns:a16="http://schemas.microsoft.com/office/drawing/2014/main" id="{2ED98C96-34EE-7873-9B43-7A8016F18794}"/>
                </a:ext>
              </a:extLst>
            </p:cNvPr>
            <p:cNvSpPr/>
            <p:nvPr/>
          </p:nvSpPr>
          <p:spPr>
            <a:xfrm>
              <a:off x="5661565" y="4745230"/>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98" name="Google Shape;111;p18">
              <a:extLst>
                <a:ext uri="{FF2B5EF4-FFF2-40B4-BE49-F238E27FC236}">
                  <a16:creationId xmlns:a16="http://schemas.microsoft.com/office/drawing/2014/main" id="{0923B263-BD06-B949-990A-0050C9852F8D}"/>
                </a:ext>
              </a:extLst>
            </p:cNvPr>
            <p:cNvSpPr/>
            <p:nvPr/>
          </p:nvSpPr>
          <p:spPr>
            <a:xfrm>
              <a:off x="7557291" y="3805378"/>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99" name="Google Shape;111;p18">
              <a:extLst>
                <a:ext uri="{FF2B5EF4-FFF2-40B4-BE49-F238E27FC236}">
                  <a16:creationId xmlns:a16="http://schemas.microsoft.com/office/drawing/2014/main" id="{DFFEF83E-A3E1-90C8-8678-71C004CF59D8}"/>
                </a:ext>
              </a:extLst>
            </p:cNvPr>
            <p:cNvSpPr/>
            <p:nvPr/>
          </p:nvSpPr>
          <p:spPr>
            <a:xfrm>
              <a:off x="7566878" y="4494344"/>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00" name="Google Shape;110;p18">
              <a:extLst>
                <a:ext uri="{FF2B5EF4-FFF2-40B4-BE49-F238E27FC236}">
                  <a16:creationId xmlns:a16="http://schemas.microsoft.com/office/drawing/2014/main" id="{C8FCEA4A-F567-3137-9ADE-57687A880C55}"/>
                </a:ext>
              </a:extLst>
            </p:cNvPr>
            <p:cNvSpPr/>
            <p:nvPr/>
          </p:nvSpPr>
          <p:spPr>
            <a:xfrm>
              <a:off x="3494238" y="3696885"/>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101" name="Google Shape;110;p18">
              <a:extLst>
                <a:ext uri="{FF2B5EF4-FFF2-40B4-BE49-F238E27FC236}">
                  <a16:creationId xmlns:a16="http://schemas.microsoft.com/office/drawing/2014/main" id="{1FCEEB06-2312-27F0-12BA-A34AB57229FE}"/>
                </a:ext>
              </a:extLst>
            </p:cNvPr>
            <p:cNvSpPr/>
            <p:nvPr/>
          </p:nvSpPr>
          <p:spPr>
            <a:xfrm>
              <a:off x="3502781" y="4161487"/>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02" name="Google Shape;110;p18">
              <a:extLst>
                <a:ext uri="{FF2B5EF4-FFF2-40B4-BE49-F238E27FC236}">
                  <a16:creationId xmlns:a16="http://schemas.microsoft.com/office/drawing/2014/main" id="{B3073548-8DF8-0271-AB7B-F8698DA2A0B3}"/>
                </a:ext>
              </a:extLst>
            </p:cNvPr>
            <p:cNvSpPr/>
            <p:nvPr/>
          </p:nvSpPr>
          <p:spPr>
            <a:xfrm>
              <a:off x="3504002" y="4665027"/>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03" name="Google Shape;110;p18">
              <a:extLst>
                <a:ext uri="{FF2B5EF4-FFF2-40B4-BE49-F238E27FC236}">
                  <a16:creationId xmlns:a16="http://schemas.microsoft.com/office/drawing/2014/main" id="{C65BF92E-7EB7-82FC-E009-FCC599EC416A}"/>
                </a:ext>
              </a:extLst>
            </p:cNvPr>
            <p:cNvSpPr/>
            <p:nvPr/>
          </p:nvSpPr>
          <p:spPr>
            <a:xfrm>
              <a:off x="1638909" y="4242563"/>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104" name="Straight Arrow Connector 103">
              <a:extLst>
                <a:ext uri="{FF2B5EF4-FFF2-40B4-BE49-F238E27FC236}">
                  <a16:creationId xmlns:a16="http://schemas.microsoft.com/office/drawing/2014/main" id="{91C53216-895B-6FF9-C844-D73706F50B99}"/>
                </a:ext>
              </a:extLst>
            </p:cNvPr>
            <p:cNvCxnSpPr>
              <a:cxnSpLocks/>
            </p:cNvCxnSpPr>
            <p:nvPr/>
          </p:nvCxnSpPr>
          <p:spPr>
            <a:xfrm>
              <a:off x="8137654" y="4329896"/>
              <a:ext cx="1231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A4E2B79F-9134-976B-33B1-33391B775FFF}"/>
                </a:ext>
              </a:extLst>
            </p:cNvPr>
            <p:cNvCxnSpPr>
              <a:cxnSpLocks/>
            </p:cNvCxnSpPr>
            <p:nvPr/>
          </p:nvCxnSpPr>
          <p:spPr>
            <a:xfrm flipV="1">
              <a:off x="8138281" y="3788845"/>
              <a:ext cx="1266031" cy="2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AA52404B-0C47-F746-1ABF-0D0C9EEE7DC1}"/>
                </a:ext>
              </a:extLst>
            </p:cNvPr>
            <p:cNvCxnSpPr>
              <a:cxnSpLocks/>
            </p:cNvCxnSpPr>
            <p:nvPr/>
          </p:nvCxnSpPr>
          <p:spPr>
            <a:xfrm>
              <a:off x="8141671" y="4870947"/>
              <a:ext cx="1227294" cy="5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Rectangle 106">
              <a:extLst>
                <a:ext uri="{FF2B5EF4-FFF2-40B4-BE49-F238E27FC236}">
                  <a16:creationId xmlns:a16="http://schemas.microsoft.com/office/drawing/2014/main" id="{235615E7-427F-DD2F-4DEE-9A25B7BF62D3}"/>
                </a:ext>
              </a:extLst>
            </p:cNvPr>
            <p:cNvSpPr/>
            <p:nvPr/>
          </p:nvSpPr>
          <p:spPr>
            <a:xfrm>
              <a:off x="1922029" y="5365365"/>
              <a:ext cx="1973365"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(1) Relational </a:t>
              </a:r>
            </a:p>
            <a:p>
              <a:r>
                <a:rPr lang="en-US" sz="2000" dirty="0">
                  <a:ea typeface="Cambria Math" panose="02040503050406030204" pitchFamily="18" charset="0"/>
                  <a:cs typeface="Times New Roman" panose="02020603050405020304" pitchFamily="18" charset="0"/>
                </a:rPr>
                <a:t>Projection</a:t>
              </a:r>
            </a:p>
          </p:txBody>
        </p:sp>
        <p:sp>
          <p:nvSpPr>
            <p:cNvPr id="108" name="Rectangle 107">
              <a:extLst>
                <a:ext uri="{FF2B5EF4-FFF2-40B4-BE49-F238E27FC236}">
                  <a16:creationId xmlns:a16="http://schemas.microsoft.com/office/drawing/2014/main" id="{28F40CD5-4327-9E38-B8D6-685285D1C305}"/>
                </a:ext>
              </a:extLst>
            </p:cNvPr>
            <p:cNvSpPr/>
            <p:nvPr/>
          </p:nvSpPr>
          <p:spPr>
            <a:xfrm>
              <a:off x="3978195" y="5367233"/>
              <a:ext cx="2135251"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(2) Attribute </a:t>
              </a:r>
            </a:p>
            <a:p>
              <a:r>
                <a:rPr lang="en-US" sz="2000" dirty="0">
                  <a:ea typeface="Cambria Math" panose="02040503050406030204" pitchFamily="18" charset="0"/>
                  <a:cs typeface="Times New Roman" panose="02020603050405020304" pitchFamily="18" charset="0"/>
                </a:rPr>
                <a:t>Projection</a:t>
              </a:r>
            </a:p>
          </p:txBody>
        </p:sp>
        <p:sp>
          <p:nvSpPr>
            <p:cNvPr id="109" name="Rectangle 108">
              <a:extLst>
                <a:ext uri="{FF2B5EF4-FFF2-40B4-BE49-F238E27FC236}">
                  <a16:creationId xmlns:a16="http://schemas.microsoft.com/office/drawing/2014/main" id="{411C199E-9BEA-9071-C1CC-46843D8DD1EB}"/>
                </a:ext>
              </a:extLst>
            </p:cNvPr>
            <p:cNvSpPr/>
            <p:nvPr/>
          </p:nvSpPr>
          <p:spPr>
            <a:xfrm>
              <a:off x="5916588" y="5367233"/>
              <a:ext cx="2303655"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(3) Numerical </a:t>
              </a:r>
            </a:p>
            <a:p>
              <a:r>
                <a:rPr lang="en-US" sz="2000" dirty="0">
                  <a:ea typeface="Cambria Math" panose="02040503050406030204" pitchFamily="18" charset="0"/>
                  <a:cs typeface="Times New Roman" panose="02020603050405020304" pitchFamily="18" charset="0"/>
                </a:rPr>
                <a:t>Projection</a:t>
              </a:r>
            </a:p>
          </p:txBody>
        </p:sp>
        <p:sp>
          <p:nvSpPr>
            <p:cNvPr id="110" name="Rectangle 109">
              <a:extLst>
                <a:ext uri="{FF2B5EF4-FFF2-40B4-BE49-F238E27FC236}">
                  <a16:creationId xmlns:a16="http://schemas.microsoft.com/office/drawing/2014/main" id="{5966CFED-AEE1-7599-5EF6-1ABB9925DEF4}"/>
                </a:ext>
              </a:extLst>
            </p:cNvPr>
            <p:cNvSpPr/>
            <p:nvPr/>
          </p:nvSpPr>
          <p:spPr>
            <a:xfrm>
              <a:off x="8051839" y="5369093"/>
              <a:ext cx="3219250"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(4) Reverse</a:t>
              </a:r>
            </a:p>
            <a:p>
              <a:r>
                <a:rPr lang="en-US" sz="2000" dirty="0">
                  <a:ea typeface="Cambria Math" panose="02040503050406030204" pitchFamily="18" charset="0"/>
                  <a:cs typeface="Times New Roman" panose="02020603050405020304" pitchFamily="18" charset="0"/>
                </a:rPr>
                <a:t>Attribute Projection</a:t>
              </a:r>
            </a:p>
          </p:txBody>
        </p:sp>
      </p:grpSp>
    </p:spTree>
    <p:extLst>
      <p:ext uri="{BB962C8B-B14F-4D97-AF65-F5344CB8AC3E}">
        <p14:creationId xmlns:p14="http://schemas.microsoft.com/office/powerpoint/2010/main" val="11278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 grpId="0" animBg="1"/>
      <p:bldP spid="4" grpId="1" animBg="1"/>
      <p:bldP spid="5" grpId="0" animBg="1"/>
      <p:bldP spid="5" grpId="1" animBg="1"/>
      <p:bldP spid="6" grpId="0" animBg="1"/>
      <p:bldP spid="6" grpId="1"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3F4600F-004E-7C38-1BE4-47365BA38198}"/>
              </a:ext>
            </a:extLst>
          </p:cNvPr>
          <p:cNvSpPr/>
          <p:nvPr/>
        </p:nvSpPr>
        <p:spPr>
          <a:xfrm>
            <a:off x="441258" y="1189602"/>
            <a:ext cx="4557232" cy="1508105"/>
          </a:xfrm>
          <a:prstGeom prst="rect">
            <a:avLst/>
          </a:prstGeom>
        </p:spPr>
        <p:txBody>
          <a:bodyPr wrap="square">
            <a:spAutoFit/>
          </a:bodyPr>
          <a:lstStyle/>
          <a:p>
            <a:r>
              <a:rPr lang="en-HK" sz="2400" dirty="0">
                <a:ea typeface="Cambria Math" panose="02040503050406030204" pitchFamily="18" charset="0"/>
                <a:cs typeface="Times New Roman" panose="02020603050405020304" pitchFamily="18" charset="0"/>
              </a:rPr>
              <a:t>(1) </a:t>
            </a:r>
            <a:r>
              <a:rPr lang="en-US" sz="2400" dirty="0">
                <a:ea typeface="Cambria Math" panose="02040503050406030204" pitchFamily="18" charset="0"/>
                <a:cs typeface="Times New Roman" panose="02020603050405020304" pitchFamily="18" charset="0"/>
              </a:rPr>
              <a:t>Relational Projection:</a:t>
            </a:r>
            <a:endParaRPr lang="en-US" sz="2000" dirty="0">
              <a:ea typeface="Cambria Math" panose="02040503050406030204" pitchFamily="18" charset="0"/>
              <a:cs typeface="Times New Roman" panose="02020603050405020304" pitchFamily="18" charset="0"/>
            </a:endParaRPr>
          </a:p>
          <a:p>
            <a:r>
              <a:rPr lang="en-US" sz="2400" dirty="0">
                <a:ea typeface="Cambria Math" panose="02040503050406030204" pitchFamily="18" charset="0"/>
                <a:cs typeface="Times New Roman" panose="02020603050405020304" pitchFamily="18" charset="0"/>
              </a:rPr>
              <a:t>Adopted from the backbones:</a:t>
            </a:r>
          </a:p>
          <a:p>
            <a:r>
              <a:rPr lang="en-US" sz="2400" dirty="0">
                <a:ea typeface="Cambria Math" panose="02040503050406030204" pitchFamily="18" charset="0"/>
                <a:cs typeface="Times New Roman" panose="02020603050405020304" pitchFamily="18" charset="0"/>
              </a:rPr>
              <a:t>GQE, Query2Box, Query2Particles.</a:t>
            </a:r>
          </a:p>
          <a:p>
            <a:r>
              <a:rPr lang="en-US" sz="2000" dirty="0">
                <a:latin typeface="Comic Sans MS" panose="030F0702030302020204" pitchFamily="66" charset="0"/>
                <a:ea typeface="Cambria Math" panose="02040503050406030204" pitchFamily="18" charset="0"/>
                <a:cs typeface="Times New Roman" panose="02020603050405020304" pitchFamily="18" charset="0"/>
              </a:rPr>
              <a:t> </a:t>
            </a:r>
          </a:p>
        </p:txBody>
      </p:sp>
      <p:sp>
        <p:nvSpPr>
          <p:cNvPr id="40" name="Rectangle 39">
            <a:extLst>
              <a:ext uri="{FF2B5EF4-FFF2-40B4-BE49-F238E27FC236}">
                <a16:creationId xmlns:a16="http://schemas.microsoft.com/office/drawing/2014/main" id="{3D1E83C5-8EAB-0A7B-FE45-4384352511E2}"/>
              </a:ext>
            </a:extLst>
          </p:cNvPr>
          <p:cNvSpPr/>
          <p:nvPr/>
        </p:nvSpPr>
        <p:spPr>
          <a:xfrm>
            <a:off x="5303002" y="1189602"/>
            <a:ext cx="6888998" cy="738664"/>
          </a:xfrm>
          <a:prstGeom prst="rect">
            <a:avLst/>
          </a:prstGeom>
        </p:spPr>
        <p:txBody>
          <a:bodyPr wrap="square">
            <a:spAutoFit/>
          </a:bodyPr>
          <a:lstStyle/>
          <a:p>
            <a:r>
              <a:rPr lang="en-US" sz="2400" dirty="0">
                <a:ea typeface="Cambria Math" panose="02040503050406030204" pitchFamily="18" charset="0"/>
                <a:cs typeface="Times New Roman" panose="02020603050405020304" pitchFamily="18" charset="0"/>
              </a:rPr>
              <a:t>(2) (3) (4) Other Projections: Gated Transitions</a:t>
            </a:r>
          </a:p>
          <a:p>
            <a:endParaRPr lang="en-US" dirty="0">
              <a:latin typeface="Comic Sans MS" panose="030F0702030302020204" pitchFamily="66" charset="0"/>
              <a:ea typeface="Cambria Math" panose="020405030504060302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9A87CFE-6A45-BF49-FE1E-8C8FE5368857}"/>
              </a:ext>
            </a:extLst>
          </p:cNvPr>
          <p:cNvSpPr>
            <a:spLocks noGrp="1"/>
          </p:cNvSpPr>
          <p:nvPr>
            <p:ph type="dt" sz="half" idx="10"/>
          </p:nvPr>
        </p:nvSpPr>
        <p:spPr/>
        <p:txBody>
          <a:bodyPr/>
          <a:lstStyle/>
          <a:p>
            <a:fld id="{93FF860D-AB4D-49CA-951C-D19382459AE7}" type="datetime1">
              <a:rPr lang="en-HK" smtClean="0"/>
              <a:t>12/5/2024</a:t>
            </a:fld>
            <a:endParaRPr lang="en-HK"/>
          </a:p>
        </p:txBody>
      </p:sp>
      <p:sp>
        <p:nvSpPr>
          <p:cNvPr id="59" name="Footer Placeholder 58">
            <a:extLst>
              <a:ext uri="{FF2B5EF4-FFF2-40B4-BE49-F238E27FC236}">
                <a16:creationId xmlns:a16="http://schemas.microsoft.com/office/drawing/2014/main" id="{1A34CAF6-E55D-6CAB-FA74-577FC86A35FD}"/>
              </a:ext>
            </a:extLst>
          </p:cNvPr>
          <p:cNvSpPr>
            <a:spLocks noGrp="1"/>
          </p:cNvSpPr>
          <p:nvPr>
            <p:ph type="ftr" sz="quarter" idx="11"/>
          </p:nvPr>
        </p:nvSpPr>
        <p:spPr/>
        <p:txBody>
          <a:bodyPr/>
          <a:lstStyle/>
          <a:p>
            <a:r>
              <a:rPr lang="en-HK"/>
              <a:t>Jiaxin Bai, KnowComp, HKUST</a:t>
            </a:r>
          </a:p>
        </p:txBody>
      </p:sp>
      <p:sp>
        <p:nvSpPr>
          <p:cNvPr id="78" name="Slide Number Placeholder 77">
            <a:extLst>
              <a:ext uri="{FF2B5EF4-FFF2-40B4-BE49-F238E27FC236}">
                <a16:creationId xmlns:a16="http://schemas.microsoft.com/office/drawing/2014/main" id="{15692225-0053-7225-D342-7CA1E8A68048}"/>
              </a:ext>
            </a:extLst>
          </p:cNvPr>
          <p:cNvSpPr>
            <a:spLocks noGrp="1"/>
          </p:cNvSpPr>
          <p:nvPr>
            <p:ph type="sldNum" sz="quarter" idx="12"/>
          </p:nvPr>
        </p:nvSpPr>
        <p:spPr/>
        <p:txBody>
          <a:bodyPr/>
          <a:lstStyle/>
          <a:p>
            <a:fld id="{40FF0A25-54B3-41CC-992D-8587B52939C2}" type="slidenum">
              <a:rPr lang="en-HK" smtClean="0"/>
              <a:t>7</a:t>
            </a:fld>
            <a:endParaRPr lang="en-HK"/>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A22DE2-1CBB-A424-2DA0-411677B5C7AE}"/>
                  </a:ext>
                </a:extLst>
              </p:cNvPr>
              <p:cNvSpPr txBox="1"/>
              <p:nvPr/>
            </p:nvSpPr>
            <p:spPr>
              <a:xfrm>
                <a:off x="5630609" y="1722382"/>
                <a:ext cx="4396880" cy="196573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HK" sz="2000" i="1" smtClean="0">
                              <a:solidFill>
                                <a:srgbClr val="00B0F0"/>
                              </a:solidFill>
                              <a:latin typeface="Cambria Math" panose="02040503050406030204" pitchFamily="18" charset="0"/>
                            </a:rPr>
                          </m:ctrlPr>
                        </m:sSubPr>
                        <m:e>
                          <m:r>
                            <a:rPr lang="en-HK" sz="2000" b="0" i="1" smtClean="0">
                              <a:solidFill>
                                <a:srgbClr val="00B0F0"/>
                              </a:solidFill>
                              <a:latin typeface="Cambria Math" panose="02040503050406030204" pitchFamily="18" charset="0"/>
                            </a:rPr>
                            <m:t>𝑝</m:t>
                          </m:r>
                        </m:e>
                        <m:sub>
                          <m:r>
                            <a:rPr lang="en-HK" sz="2000" b="0" i="1" smtClean="0">
                              <a:solidFill>
                                <a:srgbClr val="00B0F0"/>
                              </a:solidFill>
                              <a:latin typeface="Cambria Math" panose="02040503050406030204" pitchFamily="18" charset="0"/>
                            </a:rPr>
                            <m:t>𝑖</m:t>
                          </m:r>
                        </m:sub>
                      </m:sSub>
                      <m:r>
                        <a:rPr lang="en-HK" sz="2000" b="0" i="1" smtClean="0">
                          <a:solidFill>
                            <a:srgbClr val="00B0F0"/>
                          </a:solidFill>
                          <a:latin typeface="Cambria Math" panose="02040503050406030204" pitchFamily="18" charset="0"/>
                        </a:rPr>
                        <m:t>= </m:t>
                      </m:r>
                      <m:sSubSup>
                        <m:sSubSupPr>
                          <m:ctrlPr>
                            <a:rPr lang="en-HK" sz="2000" b="0" i="1" smtClean="0">
                              <a:solidFill>
                                <a:srgbClr val="00B0F0"/>
                              </a:solidFill>
                              <a:latin typeface="Cambria Math" panose="02040503050406030204" pitchFamily="18" charset="0"/>
                            </a:rPr>
                          </m:ctrlPr>
                        </m:sSubSupPr>
                        <m:e>
                          <m:r>
                            <a:rPr lang="en-HK" sz="2000" b="0" i="1" smtClean="0">
                              <a:solidFill>
                                <a:srgbClr val="00B0F0"/>
                              </a:solidFill>
                              <a:latin typeface="Cambria Math" panose="02040503050406030204" pitchFamily="18" charset="0"/>
                            </a:rPr>
                            <m:t>𝑊</m:t>
                          </m:r>
                        </m:e>
                        <m:sub>
                          <m:r>
                            <a:rPr lang="en-HK" sz="2000" b="0" i="1" smtClean="0">
                              <a:solidFill>
                                <a:srgbClr val="00B0F0"/>
                              </a:solidFill>
                              <a:latin typeface="Cambria Math" panose="02040503050406030204" pitchFamily="18" charset="0"/>
                            </a:rPr>
                            <m:t>𝑝</m:t>
                          </m:r>
                        </m:sub>
                        <m:sup>
                          <m:r>
                            <a:rPr lang="en-HK" sz="2000" b="0" i="1" smtClean="0">
                              <a:solidFill>
                                <a:srgbClr val="00B0F0"/>
                              </a:solidFill>
                              <a:latin typeface="Cambria Math" panose="02040503050406030204" pitchFamily="18" charset="0"/>
                            </a:rPr>
                            <m:t>𝑝</m:t>
                          </m:r>
                        </m:sup>
                      </m:sSubSup>
                      <m:sSup>
                        <m:sSupPr>
                          <m:ctrlPr>
                            <a:rPr lang="en-HK" sz="2000" b="0" i="1" smtClean="0">
                              <a:solidFill>
                                <a:srgbClr val="00B0F0"/>
                              </a:solidFill>
                              <a:latin typeface="Cambria Math" panose="02040503050406030204" pitchFamily="18" charset="0"/>
                            </a:rPr>
                          </m:ctrlPr>
                        </m:sSupPr>
                        <m:e>
                          <m:r>
                            <a:rPr lang="en-HK" sz="2000" b="0" i="1" smtClean="0">
                              <a:solidFill>
                                <a:srgbClr val="00B0F0"/>
                              </a:solidFill>
                              <a:latin typeface="Cambria Math" panose="02040503050406030204" pitchFamily="18" charset="0"/>
                            </a:rPr>
                            <m:t>𝑞</m:t>
                          </m:r>
                        </m:e>
                        <m:sup>
                          <m:r>
                            <a:rPr lang="en-HK" sz="2000" b="0" i="1" smtClean="0">
                              <a:solidFill>
                                <a:srgbClr val="00B0F0"/>
                              </a:solidFill>
                              <a:latin typeface="Cambria Math" panose="02040503050406030204" pitchFamily="18" charset="0"/>
                            </a:rPr>
                            <m:t>𝑖</m:t>
                          </m:r>
                        </m:sup>
                      </m:sSup>
                      <m:r>
                        <a:rPr lang="en-HK" sz="2000" b="0" i="1" smtClean="0">
                          <a:solidFill>
                            <a:srgbClr val="00B0F0"/>
                          </a:solidFill>
                          <a:latin typeface="Cambria Math" panose="02040503050406030204" pitchFamily="18" charset="0"/>
                        </a:rPr>
                        <m:t>+ </m:t>
                      </m:r>
                      <m:sSubSup>
                        <m:sSubSupPr>
                          <m:ctrlPr>
                            <a:rPr lang="en-HK" sz="2000" b="0" i="1" smtClean="0">
                              <a:solidFill>
                                <a:srgbClr val="00B0F0"/>
                              </a:solidFill>
                              <a:latin typeface="Cambria Math" panose="02040503050406030204" pitchFamily="18" charset="0"/>
                            </a:rPr>
                          </m:ctrlPr>
                        </m:sSubSupPr>
                        <m:e>
                          <m:r>
                            <a:rPr lang="en-HK" sz="2000" b="0" i="1" smtClean="0">
                              <a:solidFill>
                                <a:srgbClr val="00B0F0"/>
                              </a:solidFill>
                              <a:latin typeface="Cambria Math" panose="02040503050406030204" pitchFamily="18" charset="0"/>
                            </a:rPr>
                            <m:t>𝑏</m:t>
                          </m:r>
                        </m:e>
                        <m:sub>
                          <m:r>
                            <a:rPr lang="en-HK" sz="2000" b="0" i="1" smtClean="0">
                              <a:solidFill>
                                <a:srgbClr val="00B0F0"/>
                              </a:solidFill>
                              <a:latin typeface="Cambria Math" panose="02040503050406030204" pitchFamily="18" charset="0"/>
                            </a:rPr>
                            <m:t>𝑝</m:t>
                          </m:r>
                        </m:sub>
                        <m:sup>
                          <m:r>
                            <a:rPr lang="en-HK" sz="2000" b="0" i="1" smtClean="0">
                              <a:solidFill>
                                <a:srgbClr val="00B0F0"/>
                              </a:solidFill>
                              <a:latin typeface="Cambria Math" panose="02040503050406030204" pitchFamily="18" charset="0"/>
                            </a:rPr>
                            <m:t>𝑝</m:t>
                          </m:r>
                        </m:sup>
                      </m:sSubSup>
                    </m:oMath>
                  </m:oMathPara>
                </a14:m>
                <a:endParaRPr lang="en-HK" sz="2000" b="0" dirty="0"/>
              </a:p>
              <a:p>
                <a:pPr/>
                <a14:m>
                  <m:oMathPara xmlns:m="http://schemas.openxmlformats.org/officeDocument/2006/math">
                    <m:oMathParaPr>
                      <m:jc m:val="left"/>
                    </m:oMathParaPr>
                    <m:oMath xmlns:m="http://schemas.openxmlformats.org/officeDocument/2006/math">
                      <m:sSub>
                        <m:sSubPr>
                          <m:ctrlPr>
                            <a:rPr lang="en-HK" sz="2000" i="1" smtClean="0">
                              <a:latin typeface="Cambria Math" panose="02040503050406030204" pitchFamily="18" charset="0"/>
                            </a:rPr>
                          </m:ctrlPr>
                        </m:sSubPr>
                        <m:e>
                          <m:r>
                            <a:rPr lang="en-HK" sz="2000" b="0" i="1" smtClean="0">
                              <a:latin typeface="Cambria Math" panose="02040503050406030204" pitchFamily="18" charset="0"/>
                            </a:rPr>
                            <m:t>𝑧</m:t>
                          </m:r>
                        </m:e>
                        <m:sub>
                          <m:r>
                            <a:rPr lang="en-HK" sz="2000" b="0" i="1" smtClean="0">
                              <a:latin typeface="Cambria Math" panose="02040503050406030204" pitchFamily="18" charset="0"/>
                            </a:rPr>
                            <m:t>𝑖</m:t>
                          </m:r>
                        </m:sub>
                      </m:sSub>
                      <m:r>
                        <a:rPr lang="en-HK" sz="2000" b="0" i="1" smtClean="0">
                          <a:latin typeface="Cambria Math" panose="02040503050406030204" pitchFamily="18" charset="0"/>
                        </a:rPr>
                        <m:t>= </m:t>
                      </m:r>
                      <m:sSub>
                        <m:sSubPr>
                          <m:ctrlPr>
                            <a:rPr lang="en-HK" sz="2000" b="0" i="1" smtClean="0">
                              <a:latin typeface="Cambria Math" panose="02040503050406030204" pitchFamily="18" charset="0"/>
                            </a:rPr>
                          </m:ctrlPr>
                        </m:sSubPr>
                        <m:e>
                          <m:sSubSup>
                            <m:sSubSupPr>
                              <m:ctrlPr>
                                <a:rPr lang="en-HK" sz="2000" i="1">
                                  <a:latin typeface="Cambria Math" panose="02040503050406030204" pitchFamily="18" charset="0"/>
                                </a:rPr>
                              </m:ctrlPr>
                            </m:sSubSupPr>
                            <m:e>
                              <m:r>
                                <a:rPr lang="en-HK" sz="2000" i="1">
                                  <a:latin typeface="Cambria Math" panose="02040503050406030204" pitchFamily="18" charset="0"/>
                                  <a:ea typeface="Cambria Math" panose="02040503050406030204" pitchFamily="18" charset="0"/>
                                </a:rPr>
                                <m:t>𝜎</m:t>
                              </m:r>
                              <m:r>
                                <a:rPr lang="en-HK" sz="2000" i="1">
                                  <a:latin typeface="Cambria Math" panose="02040503050406030204" pitchFamily="18" charset="0"/>
                                  <a:ea typeface="Cambria Math" panose="02040503050406030204" pitchFamily="18" charset="0"/>
                                </a:rPr>
                                <m:t> (</m:t>
                              </m:r>
                              <m:r>
                                <a:rPr lang="en-HK" sz="2000" i="1">
                                  <a:latin typeface="Cambria Math" panose="02040503050406030204" pitchFamily="18" charset="0"/>
                                </a:rPr>
                                <m:t>𝑊</m:t>
                              </m:r>
                            </m:e>
                            <m:sub>
                              <m:r>
                                <a:rPr lang="en-HK" sz="2000" i="1">
                                  <a:latin typeface="Cambria Math" panose="02040503050406030204" pitchFamily="18" charset="0"/>
                                </a:rPr>
                                <m:t>𝑧</m:t>
                              </m:r>
                            </m:sub>
                            <m:sup>
                              <m:r>
                                <a:rPr lang="en-HK" sz="2000" i="1">
                                  <a:latin typeface="Cambria Math" panose="02040503050406030204" pitchFamily="18" charset="0"/>
                                </a:rPr>
                                <m:t>𝑝</m:t>
                              </m:r>
                            </m:sup>
                          </m:sSubSup>
                          <m:r>
                            <a:rPr lang="en-HK" sz="2000" b="0" i="1" smtClean="0">
                              <a:latin typeface="Cambria Math" panose="02040503050406030204" pitchFamily="18" charset="0"/>
                            </a:rPr>
                            <m:t>𝑒</m:t>
                          </m:r>
                        </m:e>
                        <m:sub>
                          <m:r>
                            <a:rPr lang="en-HK" sz="2000" b="0" i="1" smtClean="0">
                              <a:latin typeface="Cambria Math" panose="02040503050406030204" pitchFamily="18" charset="0"/>
                            </a:rPr>
                            <m:t>𝑎</m:t>
                          </m:r>
                        </m:sub>
                      </m:sSub>
                      <m:r>
                        <a:rPr lang="en-HK" sz="2000" b="0" i="1" smtClean="0">
                          <a:latin typeface="Cambria Math" panose="02040503050406030204" pitchFamily="18" charset="0"/>
                        </a:rPr>
                        <m:t>+</m:t>
                      </m:r>
                      <m:sSubSup>
                        <m:sSubSupPr>
                          <m:ctrlPr>
                            <a:rPr lang="en-HK" sz="2000" b="0" i="1" smtClean="0">
                              <a:latin typeface="Cambria Math" panose="02040503050406030204" pitchFamily="18" charset="0"/>
                            </a:rPr>
                          </m:ctrlPr>
                        </m:sSubSupPr>
                        <m:e>
                          <m:r>
                            <a:rPr lang="en-HK" sz="2000" b="0" i="1" smtClean="0">
                              <a:latin typeface="Cambria Math" panose="02040503050406030204" pitchFamily="18" charset="0"/>
                            </a:rPr>
                            <m:t>𝑈</m:t>
                          </m:r>
                        </m:e>
                        <m:sub>
                          <m:r>
                            <a:rPr lang="en-HK" sz="2000" b="0" i="1" smtClean="0">
                              <a:latin typeface="Cambria Math" panose="02040503050406030204" pitchFamily="18" charset="0"/>
                            </a:rPr>
                            <m:t>𝑧</m:t>
                          </m:r>
                        </m:sub>
                        <m:sup>
                          <m:r>
                            <a:rPr lang="en-HK" sz="2000" b="0" i="1" smtClean="0">
                              <a:latin typeface="Cambria Math" panose="02040503050406030204" pitchFamily="18" charset="0"/>
                            </a:rPr>
                            <m:t>𝑝</m:t>
                          </m:r>
                        </m:sup>
                      </m:sSubSup>
                      <m:sSub>
                        <m:sSubPr>
                          <m:ctrlPr>
                            <a:rPr lang="en-HK" sz="2000" b="0" i="1" smtClean="0">
                              <a:latin typeface="Cambria Math" panose="02040503050406030204" pitchFamily="18" charset="0"/>
                            </a:rPr>
                          </m:ctrlPr>
                        </m:sSubPr>
                        <m:e>
                          <m:r>
                            <a:rPr lang="en-HK" sz="2000" b="0" i="1" smtClean="0">
                              <a:latin typeface="Cambria Math" panose="02040503050406030204" pitchFamily="18" charset="0"/>
                            </a:rPr>
                            <m:t>𝑝</m:t>
                          </m:r>
                        </m:e>
                        <m:sub>
                          <m:r>
                            <a:rPr lang="en-HK" sz="2000" b="0" i="1" smtClean="0">
                              <a:latin typeface="Cambria Math" panose="02040503050406030204" pitchFamily="18" charset="0"/>
                            </a:rPr>
                            <m:t>𝑖</m:t>
                          </m:r>
                        </m:sub>
                      </m:sSub>
                      <m:r>
                        <a:rPr lang="en-HK" sz="2000" b="0" i="1" smtClean="0">
                          <a:latin typeface="Cambria Math" panose="02040503050406030204" pitchFamily="18" charset="0"/>
                        </a:rPr>
                        <m:t> + </m:t>
                      </m:r>
                      <m:sSubSup>
                        <m:sSubSupPr>
                          <m:ctrlPr>
                            <a:rPr lang="en-HK" sz="2000" b="0" i="1" smtClean="0">
                              <a:latin typeface="Cambria Math" panose="02040503050406030204" pitchFamily="18" charset="0"/>
                            </a:rPr>
                          </m:ctrlPr>
                        </m:sSubSupPr>
                        <m:e>
                          <m:r>
                            <a:rPr lang="en-HK" sz="2000" b="0" i="1" smtClean="0">
                              <a:latin typeface="Cambria Math" panose="02040503050406030204" pitchFamily="18" charset="0"/>
                            </a:rPr>
                            <m:t>𝑏</m:t>
                          </m:r>
                        </m:e>
                        <m:sub>
                          <m:r>
                            <a:rPr lang="en-HK" sz="2000" b="0" i="1" smtClean="0">
                              <a:latin typeface="Cambria Math" panose="02040503050406030204" pitchFamily="18" charset="0"/>
                            </a:rPr>
                            <m:t>𝑧</m:t>
                          </m:r>
                        </m:sub>
                        <m:sup>
                          <m:r>
                            <a:rPr lang="en-HK" sz="2000" b="0" i="1" smtClean="0">
                              <a:latin typeface="Cambria Math" panose="02040503050406030204" pitchFamily="18" charset="0"/>
                            </a:rPr>
                            <m:t>𝑝</m:t>
                          </m:r>
                        </m:sup>
                      </m:sSubSup>
                      <m:r>
                        <a:rPr lang="en-HK" sz="2000" b="0" i="1" smtClean="0">
                          <a:latin typeface="Cambria Math" panose="02040503050406030204" pitchFamily="18" charset="0"/>
                        </a:rPr>
                        <m:t>)</m:t>
                      </m:r>
                    </m:oMath>
                  </m:oMathPara>
                </a14:m>
                <a:endParaRPr lang="en-HK" sz="2000" b="0" dirty="0"/>
              </a:p>
              <a:p>
                <a:pPr/>
                <a14:m>
                  <m:oMathPara xmlns:m="http://schemas.openxmlformats.org/officeDocument/2006/math">
                    <m:oMathParaPr>
                      <m:jc m:val="left"/>
                    </m:oMathParaPr>
                    <m:oMath xmlns:m="http://schemas.openxmlformats.org/officeDocument/2006/math">
                      <m:sSub>
                        <m:sSubPr>
                          <m:ctrlPr>
                            <a:rPr lang="en-HK" sz="2000" i="1" smtClean="0">
                              <a:latin typeface="Cambria Math" panose="02040503050406030204" pitchFamily="18" charset="0"/>
                            </a:rPr>
                          </m:ctrlPr>
                        </m:sSubPr>
                        <m:e>
                          <m:r>
                            <a:rPr lang="en-HK" sz="2000" b="0" i="1" smtClean="0">
                              <a:latin typeface="Cambria Math" panose="02040503050406030204" pitchFamily="18" charset="0"/>
                            </a:rPr>
                            <m:t>𝑟</m:t>
                          </m:r>
                        </m:e>
                        <m:sub>
                          <m:r>
                            <a:rPr lang="en-HK" sz="2000" b="0" i="1" smtClean="0">
                              <a:latin typeface="Cambria Math" panose="02040503050406030204" pitchFamily="18" charset="0"/>
                            </a:rPr>
                            <m:t>𝑖</m:t>
                          </m:r>
                        </m:sub>
                      </m:sSub>
                      <m:r>
                        <a:rPr lang="en-HK" sz="2000" b="0" i="1" smtClean="0">
                          <a:latin typeface="Cambria Math" panose="02040503050406030204" pitchFamily="18" charset="0"/>
                        </a:rPr>
                        <m:t>= </m:t>
                      </m:r>
                      <m:sSub>
                        <m:sSubPr>
                          <m:ctrlPr>
                            <a:rPr lang="en-HK" sz="2000" b="0" i="1" smtClean="0">
                              <a:latin typeface="Cambria Math" panose="02040503050406030204" pitchFamily="18" charset="0"/>
                            </a:rPr>
                          </m:ctrlPr>
                        </m:sSubPr>
                        <m:e>
                          <m:sSubSup>
                            <m:sSubSupPr>
                              <m:ctrlPr>
                                <a:rPr lang="en-HK" sz="2000" i="1">
                                  <a:latin typeface="Cambria Math" panose="02040503050406030204" pitchFamily="18" charset="0"/>
                                </a:rPr>
                              </m:ctrlPr>
                            </m:sSubSupPr>
                            <m:e>
                              <m:r>
                                <a:rPr lang="en-HK" sz="2000" i="1">
                                  <a:latin typeface="Cambria Math" panose="02040503050406030204" pitchFamily="18" charset="0"/>
                                  <a:ea typeface="Cambria Math" panose="02040503050406030204" pitchFamily="18" charset="0"/>
                                </a:rPr>
                                <m:t>𝜎</m:t>
                              </m:r>
                              <m:r>
                                <a:rPr lang="en-HK" sz="2000" i="1">
                                  <a:latin typeface="Cambria Math" panose="02040503050406030204" pitchFamily="18" charset="0"/>
                                  <a:ea typeface="Cambria Math" panose="02040503050406030204" pitchFamily="18" charset="0"/>
                                </a:rPr>
                                <m:t> (</m:t>
                              </m:r>
                              <m:r>
                                <a:rPr lang="en-HK" sz="2000" i="1">
                                  <a:latin typeface="Cambria Math" panose="02040503050406030204" pitchFamily="18" charset="0"/>
                                </a:rPr>
                                <m:t>𝑊</m:t>
                              </m:r>
                            </m:e>
                            <m:sub>
                              <m:r>
                                <a:rPr lang="en-HK" sz="2000" b="0" i="1" smtClean="0">
                                  <a:latin typeface="Cambria Math" panose="02040503050406030204" pitchFamily="18" charset="0"/>
                                </a:rPr>
                                <m:t>𝑟</m:t>
                              </m:r>
                            </m:sub>
                            <m:sup>
                              <m:r>
                                <a:rPr lang="en-HK" sz="2000" i="1">
                                  <a:latin typeface="Cambria Math" panose="02040503050406030204" pitchFamily="18" charset="0"/>
                                </a:rPr>
                                <m:t>𝑝</m:t>
                              </m:r>
                            </m:sup>
                          </m:sSubSup>
                          <m:r>
                            <a:rPr lang="en-HK" sz="2000" b="0" i="1" smtClean="0">
                              <a:latin typeface="Cambria Math" panose="02040503050406030204" pitchFamily="18" charset="0"/>
                            </a:rPr>
                            <m:t>𝑒</m:t>
                          </m:r>
                        </m:e>
                        <m:sub>
                          <m:r>
                            <a:rPr lang="en-HK" sz="2000" b="0" i="1" smtClean="0">
                              <a:latin typeface="Cambria Math" panose="02040503050406030204" pitchFamily="18" charset="0"/>
                            </a:rPr>
                            <m:t>𝑎</m:t>
                          </m:r>
                        </m:sub>
                      </m:sSub>
                      <m:r>
                        <a:rPr lang="en-HK" sz="2000" b="0" i="1" smtClean="0">
                          <a:latin typeface="Cambria Math" panose="02040503050406030204" pitchFamily="18" charset="0"/>
                        </a:rPr>
                        <m:t>+</m:t>
                      </m:r>
                      <m:sSubSup>
                        <m:sSubSupPr>
                          <m:ctrlPr>
                            <a:rPr lang="en-HK" sz="2000" b="0" i="1" smtClean="0">
                              <a:latin typeface="Cambria Math" panose="02040503050406030204" pitchFamily="18" charset="0"/>
                            </a:rPr>
                          </m:ctrlPr>
                        </m:sSubSupPr>
                        <m:e>
                          <m:r>
                            <a:rPr lang="en-HK" sz="2000" b="0" i="1" smtClean="0">
                              <a:latin typeface="Cambria Math" panose="02040503050406030204" pitchFamily="18" charset="0"/>
                            </a:rPr>
                            <m:t>𝑈</m:t>
                          </m:r>
                        </m:e>
                        <m:sub>
                          <m:r>
                            <a:rPr lang="en-HK" sz="2000" b="0" i="1" smtClean="0">
                              <a:latin typeface="Cambria Math" panose="02040503050406030204" pitchFamily="18" charset="0"/>
                            </a:rPr>
                            <m:t>𝑟</m:t>
                          </m:r>
                        </m:sub>
                        <m:sup>
                          <m:r>
                            <a:rPr lang="en-HK" sz="2000" b="0" i="1" smtClean="0">
                              <a:latin typeface="Cambria Math" panose="02040503050406030204" pitchFamily="18" charset="0"/>
                            </a:rPr>
                            <m:t>𝑝</m:t>
                          </m:r>
                        </m:sup>
                      </m:sSubSup>
                      <m:sSub>
                        <m:sSubPr>
                          <m:ctrlPr>
                            <a:rPr lang="en-HK" sz="2000" b="0" i="1" smtClean="0">
                              <a:latin typeface="Cambria Math" panose="02040503050406030204" pitchFamily="18" charset="0"/>
                            </a:rPr>
                          </m:ctrlPr>
                        </m:sSubPr>
                        <m:e>
                          <m:r>
                            <a:rPr lang="en-HK" sz="2000" b="0" i="1" smtClean="0">
                              <a:latin typeface="Cambria Math" panose="02040503050406030204" pitchFamily="18" charset="0"/>
                            </a:rPr>
                            <m:t>𝑝</m:t>
                          </m:r>
                        </m:e>
                        <m:sub>
                          <m:r>
                            <a:rPr lang="en-HK" sz="2000" b="0" i="1" smtClean="0">
                              <a:latin typeface="Cambria Math" panose="02040503050406030204" pitchFamily="18" charset="0"/>
                            </a:rPr>
                            <m:t>𝑖</m:t>
                          </m:r>
                        </m:sub>
                      </m:sSub>
                      <m:r>
                        <a:rPr lang="en-HK" sz="2000" b="0" i="1" smtClean="0">
                          <a:latin typeface="Cambria Math" panose="02040503050406030204" pitchFamily="18" charset="0"/>
                        </a:rPr>
                        <m:t> + </m:t>
                      </m:r>
                      <m:sSubSup>
                        <m:sSubSupPr>
                          <m:ctrlPr>
                            <a:rPr lang="en-HK" sz="2000" b="0" i="1" smtClean="0">
                              <a:latin typeface="Cambria Math" panose="02040503050406030204" pitchFamily="18" charset="0"/>
                            </a:rPr>
                          </m:ctrlPr>
                        </m:sSubSupPr>
                        <m:e>
                          <m:r>
                            <a:rPr lang="en-HK" sz="2000" b="0" i="1" smtClean="0">
                              <a:latin typeface="Cambria Math" panose="02040503050406030204" pitchFamily="18" charset="0"/>
                            </a:rPr>
                            <m:t>𝑏</m:t>
                          </m:r>
                        </m:e>
                        <m:sub>
                          <m:r>
                            <a:rPr lang="en-HK" sz="2000" b="0" i="1" smtClean="0">
                              <a:latin typeface="Cambria Math" panose="02040503050406030204" pitchFamily="18" charset="0"/>
                            </a:rPr>
                            <m:t>𝑟</m:t>
                          </m:r>
                        </m:sub>
                        <m:sup>
                          <m:r>
                            <a:rPr lang="en-HK" sz="2000" b="0" i="1" smtClean="0">
                              <a:latin typeface="Cambria Math" panose="02040503050406030204" pitchFamily="18" charset="0"/>
                            </a:rPr>
                            <m:t>𝑝</m:t>
                          </m:r>
                        </m:sup>
                      </m:sSubSup>
                      <m:r>
                        <a:rPr lang="en-HK" sz="2000" b="0" i="1" smtClean="0">
                          <a:latin typeface="Cambria Math" panose="02040503050406030204" pitchFamily="18" charset="0"/>
                        </a:rPr>
                        <m:t>)</m:t>
                      </m:r>
                    </m:oMath>
                  </m:oMathPara>
                </a14:m>
                <a:endParaRPr lang="en-HK" sz="2000" b="0" dirty="0"/>
              </a:p>
              <a:p>
                <a:pPr/>
                <a14:m>
                  <m:oMathPara xmlns:m="http://schemas.openxmlformats.org/officeDocument/2006/math">
                    <m:oMathParaPr>
                      <m:jc m:val="left"/>
                    </m:oMathParaPr>
                    <m:oMath xmlns:m="http://schemas.openxmlformats.org/officeDocument/2006/math">
                      <m:sSub>
                        <m:sSubPr>
                          <m:ctrlPr>
                            <a:rPr lang="en-HK" sz="2000" i="1" smtClean="0">
                              <a:solidFill>
                                <a:schemeClr val="accent6"/>
                              </a:solidFill>
                              <a:latin typeface="Cambria Math" panose="02040503050406030204" pitchFamily="18" charset="0"/>
                            </a:rPr>
                          </m:ctrlPr>
                        </m:sSubPr>
                        <m:e>
                          <m:r>
                            <a:rPr lang="en-HK" sz="2000" b="0" i="1" smtClean="0">
                              <a:solidFill>
                                <a:schemeClr val="accent6"/>
                              </a:solidFill>
                              <a:latin typeface="Cambria Math" panose="02040503050406030204" pitchFamily="18" charset="0"/>
                            </a:rPr>
                            <m:t>𝑡</m:t>
                          </m:r>
                        </m:e>
                        <m:sub>
                          <m:r>
                            <a:rPr lang="en-HK" sz="2000" b="0" i="1" smtClean="0">
                              <a:solidFill>
                                <a:schemeClr val="accent6"/>
                              </a:solidFill>
                              <a:latin typeface="Cambria Math" panose="02040503050406030204" pitchFamily="18" charset="0"/>
                            </a:rPr>
                            <m:t>𝑖</m:t>
                          </m:r>
                        </m:sub>
                      </m:sSub>
                      <m:r>
                        <a:rPr lang="en-HK" sz="2000" b="0" i="1" smtClean="0">
                          <a:solidFill>
                            <a:schemeClr val="accent6"/>
                          </a:solidFill>
                          <a:latin typeface="Cambria Math" panose="02040503050406030204" pitchFamily="18" charset="0"/>
                        </a:rPr>
                        <m:t>= </m:t>
                      </m:r>
                      <m:sSub>
                        <m:sSubPr>
                          <m:ctrlPr>
                            <a:rPr lang="en-HK" sz="2000" b="0" i="1" smtClean="0">
                              <a:solidFill>
                                <a:schemeClr val="accent6"/>
                              </a:solidFill>
                              <a:latin typeface="Cambria Math" panose="02040503050406030204" pitchFamily="18" charset="0"/>
                            </a:rPr>
                          </m:ctrlPr>
                        </m:sSubPr>
                        <m:e>
                          <m:sSubSup>
                            <m:sSubSupPr>
                              <m:ctrlPr>
                                <a:rPr lang="en-HK" sz="2000" i="1">
                                  <a:solidFill>
                                    <a:schemeClr val="accent6"/>
                                  </a:solidFill>
                                  <a:latin typeface="Cambria Math" panose="02040503050406030204" pitchFamily="18" charset="0"/>
                                </a:rPr>
                              </m:ctrlPr>
                            </m:sSubSupPr>
                            <m:e>
                              <m:r>
                                <a:rPr lang="en-HK" sz="2000" i="1" smtClean="0">
                                  <a:solidFill>
                                    <a:schemeClr val="accent6"/>
                                  </a:solidFill>
                                  <a:latin typeface="Cambria Math" panose="02040503050406030204" pitchFamily="18" charset="0"/>
                                  <a:ea typeface="Cambria Math" panose="02040503050406030204" pitchFamily="18" charset="0"/>
                                </a:rPr>
                                <m:t>𝜑</m:t>
                              </m:r>
                              <m:r>
                                <a:rPr lang="en-HK" sz="2000" i="1">
                                  <a:solidFill>
                                    <a:schemeClr val="accent6"/>
                                  </a:solidFill>
                                  <a:latin typeface="Cambria Math" panose="02040503050406030204" pitchFamily="18" charset="0"/>
                                  <a:ea typeface="Cambria Math" panose="02040503050406030204" pitchFamily="18" charset="0"/>
                                </a:rPr>
                                <m:t> (</m:t>
                              </m:r>
                              <m:r>
                                <a:rPr lang="en-HK" sz="2000" i="1">
                                  <a:solidFill>
                                    <a:schemeClr val="accent6"/>
                                  </a:solidFill>
                                  <a:latin typeface="Cambria Math" panose="02040503050406030204" pitchFamily="18" charset="0"/>
                                </a:rPr>
                                <m:t>𝑊</m:t>
                              </m:r>
                            </m:e>
                            <m:sub>
                              <m:r>
                                <a:rPr lang="en-HK" sz="2000" b="0" i="1" smtClean="0">
                                  <a:solidFill>
                                    <a:schemeClr val="accent6"/>
                                  </a:solidFill>
                                  <a:latin typeface="Cambria Math" panose="02040503050406030204" pitchFamily="18" charset="0"/>
                                </a:rPr>
                                <m:t>h</m:t>
                              </m:r>
                            </m:sub>
                            <m:sup>
                              <m:r>
                                <a:rPr lang="en-HK" sz="2000" i="1">
                                  <a:solidFill>
                                    <a:schemeClr val="accent6"/>
                                  </a:solidFill>
                                  <a:latin typeface="Cambria Math" panose="02040503050406030204" pitchFamily="18" charset="0"/>
                                </a:rPr>
                                <m:t>𝑝</m:t>
                              </m:r>
                            </m:sup>
                          </m:sSubSup>
                          <m:r>
                            <a:rPr lang="en-HK" sz="2000" b="0" i="1" smtClean="0">
                              <a:solidFill>
                                <a:schemeClr val="accent6"/>
                              </a:solidFill>
                              <a:latin typeface="Cambria Math" panose="02040503050406030204" pitchFamily="18" charset="0"/>
                            </a:rPr>
                            <m:t>𝑒</m:t>
                          </m:r>
                        </m:e>
                        <m:sub>
                          <m:r>
                            <a:rPr lang="en-HK" sz="2000" b="0" i="1" smtClean="0">
                              <a:solidFill>
                                <a:schemeClr val="accent6"/>
                              </a:solidFill>
                              <a:latin typeface="Cambria Math" panose="02040503050406030204" pitchFamily="18" charset="0"/>
                            </a:rPr>
                            <m:t>𝑎</m:t>
                          </m:r>
                        </m:sub>
                      </m:sSub>
                      <m:r>
                        <a:rPr lang="en-HK" sz="2000" b="0" i="1" smtClean="0">
                          <a:solidFill>
                            <a:schemeClr val="accent6"/>
                          </a:solidFill>
                          <a:latin typeface="Cambria Math" panose="02040503050406030204" pitchFamily="18" charset="0"/>
                        </a:rPr>
                        <m:t>+</m:t>
                      </m:r>
                      <m:sSubSup>
                        <m:sSubSupPr>
                          <m:ctrlPr>
                            <a:rPr lang="en-HK" sz="2000" b="0" i="1" smtClean="0">
                              <a:solidFill>
                                <a:schemeClr val="accent6"/>
                              </a:solidFill>
                              <a:latin typeface="Cambria Math" panose="02040503050406030204" pitchFamily="18" charset="0"/>
                            </a:rPr>
                          </m:ctrlPr>
                        </m:sSubSupPr>
                        <m:e>
                          <m:r>
                            <a:rPr lang="en-HK" sz="2000" b="0" i="1" smtClean="0">
                              <a:solidFill>
                                <a:schemeClr val="accent6"/>
                              </a:solidFill>
                              <a:latin typeface="Cambria Math" panose="02040503050406030204" pitchFamily="18" charset="0"/>
                            </a:rPr>
                            <m:t>𝑈</m:t>
                          </m:r>
                        </m:e>
                        <m:sub>
                          <m:r>
                            <a:rPr lang="en-HK" sz="2000" b="0" i="1" smtClean="0">
                              <a:solidFill>
                                <a:schemeClr val="accent6"/>
                              </a:solidFill>
                              <a:latin typeface="Cambria Math" panose="02040503050406030204" pitchFamily="18" charset="0"/>
                            </a:rPr>
                            <m:t>h</m:t>
                          </m:r>
                        </m:sub>
                        <m:sup>
                          <m:r>
                            <a:rPr lang="en-HK" sz="2000" b="0" i="1" smtClean="0">
                              <a:solidFill>
                                <a:schemeClr val="accent6"/>
                              </a:solidFill>
                              <a:latin typeface="Cambria Math" panose="02040503050406030204" pitchFamily="18" charset="0"/>
                            </a:rPr>
                            <m:t>𝑝</m:t>
                          </m:r>
                        </m:sup>
                      </m:sSubSup>
                      <m:sSub>
                        <m:sSubPr>
                          <m:ctrlPr>
                            <a:rPr lang="en-HK" sz="2000" i="1">
                              <a:solidFill>
                                <a:schemeClr val="accent6"/>
                              </a:solidFill>
                              <a:latin typeface="Cambria Math" panose="02040503050406030204" pitchFamily="18" charset="0"/>
                            </a:rPr>
                          </m:ctrlPr>
                        </m:sSubPr>
                        <m:e>
                          <m:r>
                            <a:rPr lang="en-HK" sz="2000" b="0" i="1" smtClean="0">
                              <a:solidFill>
                                <a:schemeClr val="accent6"/>
                              </a:solidFill>
                              <a:latin typeface="Cambria Math" panose="02040503050406030204" pitchFamily="18" charset="0"/>
                            </a:rPr>
                            <m:t>(</m:t>
                          </m:r>
                          <m:r>
                            <a:rPr lang="en-HK" sz="2000" i="1">
                              <a:solidFill>
                                <a:schemeClr val="accent6"/>
                              </a:solidFill>
                              <a:latin typeface="Cambria Math" panose="02040503050406030204" pitchFamily="18" charset="0"/>
                            </a:rPr>
                            <m:t>𝑟</m:t>
                          </m:r>
                        </m:e>
                        <m:sub>
                          <m:r>
                            <a:rPr lang="en-HK" sz="2000" i="1">
                              <a:solidFill>
                                <a:schemeClr val="accent6"/>
                              </a:solidFill>
                              <a:latin typeface="Cambria Math" panose="02040503050406030204" pitchFamily="18" charset="0"/>
                            </a:rPr>
                            <m:t>𝑖</m:t>
                          </m:r>
                        </m:sub>
                      </m:sSub>
                      <m:r>
                        <a:rPr lang="en-HK" sz="2000" b="0" i="1" smtClean="0">
                          <a:solidFill>
                            <a:schemeClr val="accent6"/>
                          </a:solidFill>
                          <a:latin typeface="Cambria Math" panose="02040503050406030204" pitchFamily="18" charset="0"/>
                        </a:rPr>
                        <m:t> </m:t>
                      </m:r>
                      <m:r>
                        <a:rPr lang="en-HK" sz="2000" b="0" i="1" smtClean="0">
                          <a:solidFill>
                            <a:schemeClr val="accent6"/>
                          </a:solidFill>
                          <a:latin typeface="Cambria Math" panose="02040503050406030204" pitchFamily="18" charset="0"/>
                          <a:ea typeface="Cambria Math" panose="02040503050406030204" pitchFamily="18" charset="0"/>
                        </a:rPr>
                        <m:t>⨀</m:t>
                      </m:r>
                      <m:r>
                        <a:rPr lang="en-HK" sz="2000" b="0" i="1" smtClean="0">
                          <a:solidFill>
                            <a:schemeClr val="accent6"/>
                          </a:solidFill>
                          <a:latin typeface="Cambria Math" panose="02040503050406030204" pitchFamily="18" charset="0"/>
                        </a:rPr>
                        <m:t> </m:t>
                      </m:r>
                      <m:sSub>
                        <m:sSubPr>
                          <m:ctrlPr>
                            <a:rPr lang="en-HK" sz="2000" b="0" i="1" smtClean="0">
                              <a:solidFill>
                                <a:schemeClr val="accent6"/>
                              </a:solidFill>
                              <a:latin typeface="Cambria Math" panose="02040503050406030204" pitchFamily="18" charset="0"/>
                            </a:rPr>
                          </m:ctrlPr>
                        </m:sSubPr>
                        <m:e>
                          <m:r>
                            <a:rPr lang="en-HK" sz="2000" b="0" i="1" smtClean="0">
                              <a:solidFill>
                                <a:schemeClr val="accent6"/>
                              </a:solidFill>
                              <a:latin typeface="Cambria Math" panose="02040503050406030204" pitchFamily="18" charset="0"/>
                            </a:rPr>
                            <m:t>𝑝</m:t>
                          </m:r>
                        </m:e>
                        <m:sub>
                          <m:r>
                            <a:rPr lang="en-HK" sz="2000" b="0" i="1" smtClean="0">
                              <a:solidFill>
                                <a:schemeClr val="accent6"/>
                              </a:solidFill>
                              <a:latin typeface="Cambria Math" panose="02040503050406030204" pitchFamily="18" charset="0"/>
                            </a:rPr>
                            <m:t>𝑖</m:t>
                          </m:r>
                        </m:sub>
                      </m:sSub>
                      <m:r>
                        <a:rPr lang="en-HK" sz="2000" b="0" i="1" smtClean="0">
                          <a:solidFill>
                            <a:schemeClr val="accent6"/>
                          </a:solidFill>
                          <a:latin typeface="Cambria Math" panose="02040503050406030204" pitchFamily="18" charset="0"/>
                        </a:rPr>
                        <m:t>) + </m:t>
                      </m:r>
                      <m:sSubSup>
                        <m:sSubSupPr>
                          <m:ctrlPr>
                            <a:rPr lang="en-HK" sz="2000" b="0" i="1" smtClean="0">
                              <a:solidFill>
                                <a:schemeClr val="accent6"/>
                              </a:solidFill>
                              <a:latin typeface="Cambria Math" panose="02040503050406030204" pitchFamily="18" charset="0"/>
                            </a:rPr>
                          </m:ctrlPr>
                        </m:sSubSupPr>
                        <m:e>
                          <m:r>
                            <a:rPr lang="en-HK" sz="2000" b="0" i="1" smtClean="0">
                              <a:solidFill>
                                <a:schemeClr val="accent6"/>
                              </a:solidFill>
                              <a:latin typeface="Cambria Math" panose="02040503050406030204" pitchFamily="18" charset="0"/>
                            </a:rPr>
                            <m:t>𝑏</m:t>
                          </m:r>
                        </m:e>
                        <m:sub>
                          <m:r>
                            <a:rPr lang="en-HK" sz="2000" b="0" i="1" smtClean="0">
                              <a:solidFill>
                                <a:schemeClr val="accent6"/>
                              </a:solidFill>
                              <a:latin typeface="Cambria Math" panose="02040503050406030204" pitchFamily="18" charset="0"/>
                            </a:rPr>
                            <m:t>h</m:t>
                          </m:r>
                        </m:sub>
                        <m:sup>
                          <m:r>
                            <a:rPr lang="en-HK" sz="2000" b="0" i="1" smtClean="0">
                              <a:solidFill>
                                <a:schemeClr val="accent6"/>
                              </a:solidFill>
                              <a:latin typeface="Cambria Math" panose="02040503050406030204" pitchFamily="18" charset="0"/>
                            </a:rPr>
                            <m:t>𝑝</m:t>
                          </m:r>
                        </m:sup>
                      </m:sSubSup>
                      <m:r>
                        <a:rPr lang="en-HK" sz="2000" b="0" i="1" smtClean="0">
                          <a:solidFill>
                            <a:schemeClr val="accent6"/>
                          </a:solidFill>
                          <a:latin typeface="Cambria Math" panose="02040503050406030204" pitchFamily="18" charset="0"/>
                        </a:rPr>
                        <m:t>)</m:t>
                      </m:r>
                    </m:oMath>
                  </m:oMathPara>
                </a14:m>
                <a:endParaRPr lang="en-HK" sz="2000" b="0" dirty="0"/>
              </a:p>
              <a:p>
                <a14:m>
                  <m:oMath xmlns:m="http://schemas.openxmlformats.org/officeDocument/2006/math">
                    <m:sSub>
                      <m:sSubPr>
                        <m:ctrlPr>
                          <a:rPr lang="en-HK" sz="2000" b="0" i="1" smtClean="0">
                            <a:latin typeface="Cambria Math" panose="02040503050406030204" pitchFamily="18" charset="0"/>
                            <a:ea typeface="Cambria Math" panose="02040503050406030204" pitchFamily="18" charset="0"/>
                          </a:rPr>
                        </m:ctrlPr>
                      </m:sSubPr>
                      <m:e>
                        <m:r>
                          <a:rPr lang="en-HK" sz="2000" b="0" i="1" smtClean="0">
                            <a:latin typeface="Cambria Math" panose="02040503050406030204" pitchFamily="18" charset="0"/>
                            <a:ea typeface="Cambria Math" panose="02040503050406030204" pitchFamily="18" charset="0"/>
                          </a:rPr>
                          <m:t>𝜃</m:t>
                        </m:r>
                      </m:e>
                      <m:sub>
                        <m:r>
                          <a:rPr lang="en-HK" sz="2000" b="0" i="1" smtClean="0">
                            <a:latin typeface="Cambria Math" panose="02040503050406030204" pitchFamily="18" charset="0"/>
                            <a:ea typeface="Cambria Math" panose="02040503050406030204" pitchFamily="18" charset="0"/>
                          </a:rPr>
                          <m:t>𝑖</m:t>
                        </m:r>
                        <m:r>
                          <a:rPr lang="en-HK" sz="2000" b="0" i="1" smtClean="0">
                            <a:latin typeface="Cambria Math" panose="02040503050406030204" pitchFamily="18" charset="0"/>
                            <a:ea typeface="Cambria Math" panose="02040503050406030204" pitchFamily="18" charset="0"/>
                          </a:rPr>
                          <m:t>+1</m:t>
                        </m:r>
                      </m:sub>
                    </m:sSub>
                    <m:r>
                      <a:rPr lang="en-HK" sz="2000" b="0" i="1" smtClean="0">
                        <a:solidFill>
                          <a:schemeClr val="tx1"/>
                        </a:solidFill>
                        <a:latin typeface="Cambria Math" panose="02040503050406030204" pitchFamily="18" charset="0"/>
                        <a:ea typeface="Cambria Math" panose="02040503050406030204" pitchFamily="18" charset="0"/>
                      </a:rPr>
                      <m:t>=</m:t>
                    </m:r>
                    <m:r>
                      <a:rPr lang="en-HK" sz="2000" b="0" i="1" smtClean="0">
                        <a:solidFill>
                          <a:srgbClr val="FF0000"/>
                        </a:solidFill>
                        <a:latin typeface="Cambria Math" panose="02040503050406030204" pitchFamily="18" charset="0"/>
                        <a:ea typeface="Cambria Math" panose="02040503050406030204" pitchFamily="18" charset="0"/>
                      </a:rPr>
                      <m:t>(1−</m:t>
                    </m:r>
                    <m:sSub>
                      <m:sSubPr>
                        <m:ctrlPr>
                          <a:rPr lang="en-HK" sz="2000" i="1">
                            <a:solidFill>
                              <a:srgbClr val="FF0000"/>
                            </a:solidFill>
                            <a:latin typeface="Cambria Math" panose="02040503050406030204" pitchFamily="18" charset="0"/>
                            <a:ea typeface="Cambria Math" panose="02040503050406030204" pitchFamily="18" charset="0"/>
                          </a:rPr>
                        </m:ctrlPr>
                      </m:sSubPr>
                      <m:e>
                        <m:r>
                          <a:rPr lang="en-HK" sz="2000" b="0" i="1" smtClean="0">
                            <a:solidFill>
                              <a:srgbClr val="FF0000"/>
                            </a:solidFill>
                            <a:latin typeface="Cambria Math" panose="02040503050406030204" pitchFamily="18" charset="0"/>
                            <a:ea typeface="Cambria Math" panose="02040503050406030204" pitchFamily="18" charset="0"/>
                          </a:rPr>
                          <m:t>𝑧</m:t>
                        </m:r>
                      </m:e>
                      <m:sub>
                        <m:r>
                          <a:rPr lang="en-HK" sz="2000" i="1">
                            <a:solidFill>
                              <a:srgbClr val="FF0000"/>
                            </a:solidFill>
                            <a:latin typeface="Cambria Math" panose="02040503050406030204" pitchFamily="18" charset="0"/>
                            <a:ea typeface="Cambria Math" panose="02040503050406030204" pitchFamily="18" charset="0"/>
                          </a:rPr>
                          <m:t>𝑖</m:t>
                        </m:r>
                      </m:sub>
                    </m:sSub>
                    <m:r>
                      <a:rPr lang="en-HK" sz="2000" b="0" i="1" smtClean="0">
                        <a:solidFill>
                          <a:srgbClr val="FF0000"/>
                        </a:solidFill>
                        <a:latin typeface="Cambria Math" panose="02040503050406030204" pitchFamily="18" charset="0"/>
                        <a:ea typeface="Cambria Math" panose="02040503050406030204" pitchFamily="18" charset="0"/>
                      </a:rPr>
                      <m:t>)</m:t>
                    </m:r>
                  </m:oMath>
                </a14:m>
                <a:r>
                  <a:rPr lang="en-HK" sz="2000" dirty="0">
                    <a:solidFill>
                      <a:srgbClr val="FF0000"/>
                    </a:solidFill>
                    <a:ea typeface="Cambria Math" panose="02040503050406030204" pitchFamily="18" charset="0"/>
                  </a:rPr>
                  <a:t> </a:t>
                </a:r>
                <a14:m>
                  <m:oMath xmlns:m="http://schemas.openxmlformats.org/officeDocument/2006/math">
                    <m:r>
                      <a:rPr lang="en-HK" sz="2000" i="1">
                        <a:latin typeface="Cambria Math" panose="02040503050406030204" pitchFamily="18" charset="0"/>
                        <a:ea typeface="Cambria Math" panose="02040503050406030204" pitchFamily="18" charset="0"/>
                      </a:rPr>
                      <m:t>⨀</m:t>
                    </m:r>
                  </m:oMath>
                </a14:m>
                <a:r>
                  <a:rPr lang="en-HK" sz="2000" b="0" dirty="0"/>
                  <a:t> </a:t>
                </a:r>
                <a14:m>
                  <m:oMath xmlns:m="http://schemas.openxmlformats.org/officeDocument/2006/math">
                    <m:sSub>
                      <m:sSubPr>
                        <m:ctrlPr>
                          <a:rPr lang="en-HK" sz="2000" i="1" smtClean="0">
                            <a:solidFill>
                              <a:srgbClr val="00B0F0"/>
                            </a:solidFill>
                            <a:latin typeface="Cambria Math" panose="02040503050406030204" pitchFamily="18" charset="0"/>
                          </a:rPr>
                        </m:ctrlPr>
                      </m:sSubPr>
                      <m:e>
                        <m:r>
                          <a:rPr lang="en-HK" sz="2000" i="1">
                            <a:solidFill>
                              <a:srgbClr val="00B0F0"/>
                            </a:solidFill>
                            <a:latin typeface="Cambria Math" panose="02040503050406030204" pitchFamily="18" charset="0"/>
                          </a:rPr>
                          <m:t>𝑝</m:t>
                        </m:r>
                      </m:e>
                      <m:sub>
                        <m:r>
                          <a:rPr lang="en-HK" sz="2000" i="1">
                            <a:solidFill>
                              <a:srgbClr val="00B0F0"/>
                            </a:solidFill>
                            <a:latin typeface="Cambria Math" panose="02040503050406030204" pitchFamily="18" charset="0"/>
                          </a:rPr>
                          <m:t>𝑖</m:t>
                        </m:r>
                      </m:sub>
                    </m:sSub>
                  </m:oMath>
                </a14:m>
                <a:r>
                  <a:rPr lang="en-HK" sz="2000" b="0" dirty="0"/>
                  <a:t> + </a:t>
                </a:r>
                <a14:m>
                  <m:oMath xmlns:m="http://schemas.openxmlformats.org/officeDocument/2006/math">
                    <m:sSub>
                      <m:sSubPr>
                        <m:ctrlPr>
                          <a:rPr lang="en-HK" sz="2000" i="1" smtClean="0">
                            <a:solidFill>
                              <a:srgbClr val="FF0000"/>
                            </a:solidFill>
                            <a:latin typeface="Cambria Math" panose="02040503050406030204" pitchFamily="18" charset="0"/>
                          </a:rPr>
                        </m:ctrlPr>
                      </m:sSubPr>
                      <m:e>
                        <m:r>
                          <a:rPr lang="en-HK" sz="2000" b="0" i="1" smtClean="0">
                            <a:solidFill>
                              <a:srgbClr val="FF0000"/>
                            </a:solidFill>
                            <a:latin typeface="Cambria Math" panose="02040503050406030204" pitchFamily="18" charset="0"/>
                          </a:rPr>
                          <m:t>𝑧</m:t>
                        </m:r>
                      </m:e>
                      <m:sub>
                        <m:r>
                          <a:rPr lang="en-HK" sz="2000" i="1">
                            <a:solidFill>
                              <a:srgbClr val="FF0000"/>
                            </a:solidFill>
                            <a:latin typeface="Cambria Math" panose="02040503050406030204" pitchFamily="18" charset="0"/>
                          </a:rPr>
                          <m:t>𝑖</m:t>
                        </m:r>
                      </m:sub>
                    </m:sSub>
                    <m:r>
                      <a:rPr lang="en-HK" sz="2000" b="0" i="1" smtClean="0">
                        <a:solidFill>
                          <a:srgbClr val="FF0000"/>
                        </a:solidFill>
                        <a:latin typeface="Cambria Math" panose="02040503050406030204" pitchFamily="18" charset="0"/>
                      </a:rPr>
                      <m:t> </m:t>
                    </m:r>
                    <m:r>
                      <a:rPr lang="en-HK" sz="2000" i="1">
                        <a:latin typeface="Cambria Math" panose="02040503050406030204" pitchFamily="18" charset="0"/>
                        <a:ea typeface="Cambria Math" panose="02040503050406030204" pitchFamily="18" charset="0"/>
                      </a:rPr>
                      <m:t>⨀</m:t>
                    </m:r>
                  </m:oMath>
                </a14:m>
                <a:r>
                  <a:rPr lang="en-HK" sz="2000" b="0" dirty="0"/>
                  <a:t> </a:t>
                </a:r>
                <a14:m>
                  <m:oMath xmlns:m="http://schemas.openxmlformats.org/officeDocument/2006/math">
                    <m:sSub>
                      <m:sSubPr>
                        <m:ctrlPr>
                          <a:rPr lang="en-HK" sz="2000" i="1" smtClean="0">
                            <a:solidFill>
                              <a:schemeClr val="accent6"/>
                            </a:solidFill>
                            <a:latin typeface="Cambria Math" panose="02040503050406030204" pitchFamily="18" charset="0"/>
                          </a:rPr>
                        </m:ctrlPr>
                      </m:sSubPr>
                      <m:e>
                        <m:r>
                          <a:rPr lang="en-HK" sz="2000" i="1">
                            <a:solidFill>
                              <a:schemeClr val="accent6"/>
                            </a:solidFill>
                            <a:latin typeface="Cambria Math" panose="02040503050406030204" pitchFamily="18" charset="0"/>
                          </a:rPr>
                          <m:t>𝑡</m:t>
                        </m:r>
                      </m:e>
                      <m:sub>
                        <m:r>
                          <a:rPr lang="en-HK" sz="2000" i="1">
                            <a:solidFill>
                              <a:schemeClr val="accent6"/>
                            </a:solidFill>
                            <a:latin typeface="Cambria Math" panose="02040503050406030204" pitchFamily="18" charset="0"/>
                          </a:rPr>
                          <m:t>𝑖</m:t>
                        </m:r>
                      </m:sub>
                    </m:sSub>
                  </m:oMath>
                </a14:m>
                <a:endParaRPr lang="en-HK" sz="2000" b="0" dirty="0"/>
              </a:p>
              <a:p>
                <a:pPr algn="ctr"/>
                <a:endParaRPr lang="en-HK" sz="2000" dirty="0"/>
              </a:p>
            </p:txBody>
          </p:sp>
        </mc:Choice>
        <mc:Fallback xmlns="">
          <p:sp>
            <p:nvSpPr>
              <p:cNvPr id="7" name="TextBox 6">
                <a:extLst>
                  <a:ext uri="{FF2B5EF4-FFF2-40B4-BE49-F238E27FC236}">
                    <a16:creationId xmlns:a16="http://schemas.microsoft.com/office/drawing/2014/main" id="{6DA22DE2-1CBB-A424-2DA0-411677B5C7AE}"/>
                  </a:ext>
                </a:extLst>
              </p:cNvPr>
              <p:cNvSpPr txBox="1">
                <a:spLocks noRot="1" noChangeAspect="1" noMove="1" noResize="1" noEditPoints="1" noAdjustHandles="1" noChangeArrowheads="1" noChangeShapeType="1" noTextEdit="1"/>
              </p:cNvSpPr>
              <p:nvPr/>
            </p:nvSpPr>
            <p:spPr>
              <a:xfrm>
                <a:off x="5630609" y="1722382"/>
                <a:ext cx="4396880" cy="1965731"/>
              </a:xfrm>
              <a:prstGeom prst="rect">
                <a:avLst/>
              </a:prstGeom>
              <a:blipFill>
                <a:blip r:embed="rId3"/>
                <a:stretch>
                  <a:fillRect l="-2080"/>
                </a:stretch>
              </a:blipFill>
            </p:spPr>
            <p:txBody>
              <a:bodyPr/>
              <a:lstStyle/>
              <a:p>
                <a:r>
                  <a:rPr lang="en-HK">
                    <a:noFill/>
                  </a:rPr>
                  <a:t> </a:t>
                </a:r>
              </a:p>
            </p:txBody>
          </p:sp>
        </mc:Fallback>
      </mc:AlternateContent>
      <p:sp>
        <p:nvSpPr>
          <p:cNvPr id="12" name="Title 1">
            <a:extLst>
              <a:ext uri="{FF2B5EF4-FFF2-40B4-BE49-F238E27FC236}">
                <a16:creationId xmlns:a16="http://schemas.microsoft.com/office/drawing/2014/main" id="{EBF991CC-D0B1-B946-E60B-DEF7A7797B52}"/>
              </a:ext>
            </a:extLst>
          </p:cNvPr>
          <p:cNvSpPr txBox="1">
            <a:spLocks/>
          </p:cNvSpPr>
          <p:nvPr/>
        </p:nvSpPr>
        <p:spPr>
          <a:xfrm>
            <a:off x="812679" y="15267"/>
            <a:ext cx="10515600" cy="12071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HK" dirty="0">
                <a:cs typeface="Calibri" panose="020F0502020204030204" pitchFamily="34" charset="0"/>
              </a:rPr>
              <a:t>Number Reasoning Network</a:t>
            </a:r>
          </a:p>
        </p:txBody>
      </p:sp>
      <p:sp>
        <p:nvSpPr>
          <p:cNvPr id="3" name="TextBox 2">
            <a:extLst>
              <a:ext uri="{FF2B5EF4-FFF2-40B4-BE49-F238E27FC236}">
                <a16:creationId xmlns:a16="http://schemas.microsoft.com/office/drawing/2014/main" id="{3CA1D2F1-B7FF-46BC-1497-F108D7EFF479}"/>
              </a:ext>
            </a:extLst>
          </p:cNvPr>
          <p:cNvSpPr txBox="1"/>
          <p:nvPr/>
        </p:nvSpPr>
        <p:spPr>
          <a:xfrm>
            <a:off x="8046590" y="1667876"/>
            <a:ext cx="1777538"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HK" dirty="0">
                <a:solidFill>
                  <a:srgbClr val="00B0F0"/>
                </a:solidFill>
              </a:rPr>
              <a:t>Linear projection</a:t>
            </a:r>
          </a:p>
        </p:txBody>
      </p:sp>
      <p:sp>
        <p:nvSpPr>
          <p:cNvPr id="4" name="TextBox 3">
            <a:extLst>
              <a:ext uri="{FF2B5EF4-FFF2-40B4-BE49-F238E27FC236}">
                <a16:creationId xmlns:a16="http://schemas.microsoft.com/office/drawing/2014/main" id="{C9DEFBE2-BFD0-3F56-6165-DAA382035184}"/>
              </a:ext>
            </a:extLst>
          </p:cNvPr>
          <p:cNvSpPr txBox="1"/>
          <p:nvPr/>
        </p:nvSpPr>
        <p:spPr>
          <a:xfrm>
            <a:off x="9824128" y="2689954"/>
            <a:ext cx="598241"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HK" dirty="0">
                <a:solidFill>
                  <a:schemeClr val="accent6"/>
                </a:solidFill>
              </a:rPr>
              <a:t>MLP</a:t>
            </a:r>
          </a:p>
        </p:txBody>
      </p:sp>
      <p:sp>
        <p:nvSpPr>
          <p:cNvPr id="5" name="TextBox 4">
            <a:extLst>
              <a:ext uri="{FF2B5EF4-FFF2-40B4-BE49-F238E27FC236}">
                <a16:creationId xmlns:a16="http://schemas.microsoft.com/office/drawing/2014/main" id="{5E988BDD-9BAC-1E53-B343-EB12945E3554}"/>
              </a:ext>
            </a:extLst>
          </p:cNvPr>
          <p:cNvSpPr txBox="1"/>
          <p:nvPr/>
        </p:nvSpPr>
        <p:spPr>
          <a:xfrm>
            <a:off x="9139848" y="3164920"/>
            <a:ext cx="1526572"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HK" dirty="0">
                <a:solidFill>
                  <a:srgbClr val="FF0000"/>
                </a:solidFill>
              </a:rPr>
              <a:t>Gate selection</a:t>
            </a:r>
          </a:p>
        </p:txBody>
      </p:sp>
      <p:grpSp>
        <p:nvGrpSpPr>
          <p:cNvPr id="6" name="Group 5">
            <a:extLst>
              <a:ext uri="{FF2B5EF4-FFF2-40B4-BE49-F238E27FC236}">
                <a16:creationId xmlns:a16="http://schemas.microsoft.com/office/drawing/2014/main" id="{232C1B93-12F9-3F20-9154-B415B4C752D2}"/>
              </a:ext>
            </a:extLst>
          </p:cNvPr>
          <p:cNvGrpSpPr/>
          <p:nvPr/>
        </p:nvGrpSpPr>
        <p:grpSpPr>
          <a:xfrm>
            <a:off x="1279910" y="3889085"/>
            <a:ext cx="9632180" cy="2594551"/>
            <a:chOff x="1638909" y="3482428"/>
            <a:chExt cx="9632180" cy="2594551"/>
          </a:xfrm>
        </p:grpSpPr>
        <p:pic>
          <p:nvPicPr>
            <p:cNvPr id="8" name="Picture 7" descr="Re:Focus: The Left-Siders">
              <a:extLst>
                <a:ext uri="{FF2B5EF4-FFF2-40B4-BE49-F238E27FC236}">
                  <a16:creationId xmlns:a16="http://schemas.microsoft.com/office/drawing/2014/main" id="{6DB46A03-870C-1514-DCB9-A706B4CEEC40}"/>
                </a:ext>
              </a:extLst>
            </p:cNvPr>
            <p:cNvPicPr>
              <a:picLocks noChangeArrowheads="1"/>
            </p:cNvPicPr>
            <p:nvPr/>
          </p:nvPicPr>
          <p:blipFill rotWithShape="1">
            <a:blip r:embed="rId4" cstate="print">
              <a:extLst>
                <a:ext uri="{28A0092B-C50C-407E-A947-70E740481C1C}">
                  <a14:useLocalDpi xmlns:a14="http://schemas.microsoft.com/office/drawing/2010/main" val="0"/>
                </a:ext>
              </a:extLst>
            </a:blip>
            <a:srcRect l="6541" t="558" r="11464" b="5257"/>
            <a:stretch/>
          </p:blipFill>
          <p:spPr bwMode="auto">
            <a:xfrm rot="5400000">
              <a:off x="7211797" y="3957580"/>
              <a:ext cx="1084544" cy="463084"/>
            </a:xfrm>
            <a:prstGeom prst="rect">
              <a:avLst/>
            </a:prstGeom>
            <a:noFill/>
            <a:ln w="19050" cap="rnd">
              <a:noFill/>
              <a:prstDash val="sysDash"/>
            </a:ln>
            <a:extLst>
              <a:ext uri="{909E8E84-426E-40DD-AFC4-6F175D3DCCD1}">
                <a14:hiddenFill xmlns:a14="http://schemas.microsoft.com/office/drawing/2010/main">
                  <a:solidFill>
                    <a:srgbClr val="FFFFFF"/>
                  </a:solidFill>
                </a14:hiddenFill>
              </a:ext>
            </a:extLst>
          </p:spPr>
        </p:pic>
        <p:pic>
          <p:nvPicPr>
            <p:cNvPr id="9" name="Picture 6" descr="Re:Focus: The Left-Siders">
              <a:extLst>
                <a:ext uri="{FF2B5EF4-FFF2-40B4-BE49-F238E27FC236}">
                  <a16:creationId xmlns:a16="http://schemas.microsoft.com/office/drawing/2014/main" id="{E8CBB5E8-9D12-AB98-2E1B-B3736C879129}"/>
                </a:ext>
              </a:extLst>
            </p:cNvPr>
            <p:cNvPicPr>
              <a:picLocks noChangeArrowheads="1"/>
            </p:cNvPicPr>
            <p:nvPr/>
          </p:nvPicPr>
          <p:blipFill rotWithShape="1">
            <a:blip r:embed="rId4" cstate="print">
              <a:extLst>
                <a:ext uri="{28A0092B-C50C-407E-A947-70E740481C1C}">
                  <a14:useLocalDpi xmlns:a14="http://schemas.microsoft.com/office/drawing/2010/main" val="0"/>
                </a:ext>
              </a:extLst>
            </a:blip>
            <a:srcRect l="6541" t="558" r="11464" b="5257"/>
            <a:stretch/>
          </p:blipFill>
          <p:spPr bwMode="auto">
            <a:xfrm rot="5400000">
              <a:off x="5307116" y="4396219"/>
              <a:ext cx="1084544" cy="463084"/>
            </a:xfrm>
            <a:prstGeom prst="rect">
              <a:avLst/>
            </a:prstGeom>
            <a:noFill/>
            <a:ln w="19050" cap="rnd">
              <a:noFill/>
              <a:prstDash val="sysDash"/>
            </a:ln>
            <a:extLst>
              <a:ext uri="{909E8E84-426E-40DD-AFC4-6F175D3DCCD1}">
                <a14:hiddenFill xmlns:a14="http://schemas.microsoft.com/office/drawing/2010/main">
                  <a:solidFill>
                    <a:srgbClr val="FFFFFF"/>
                  </a:solidFill>
                </a14:hiddenFill>
              </a:ext>
            </a:extLst>
          </p:spPr>
        </p:pic>
        <p:sp>
          <p:nvSpPr>
            <p:cNvPr id="10" name="Rounded Rectangle 97">
              <a:extLst>
                <a:ext uri="{FF2B5EF4-FFF2-40B4-BE49-F238E27FC236}">
                  <a16:creationId xmlns:a16="http://schemas.microsoft.com/office/drawing/2014/main" id="{C21D23E9-DB99-6C53-1F0F-08E8567D890E}"/>
                </a:ext>
              </a:extLst>
            </p:cNvPr>
            <p:cNvSpPr/>
            <p:nvPr/>
          </p:nvSpPr>
          <p:spPr>
            <a:xfrm>
              <a:off x="9750600" y="3494324"/>
              <a:ext cx="424934" cy="1813160"/>
            </a:xfrm>
            <a:prstGeom prst="roundRect">
              <a:avLst>
                <a:gd name="adj" fmla="val 9408"/>
              </a:avLst>
            </a:prstGeom>
            <a:solidFill>
              <a:schemeClr val="lt1">
                <a:alpha val="0"/>
              </a:schemeClr>
            </a:solidFill>
            <a:ln w="1905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a:solidFill>
                  <a:schemeClr val="tx1"/>
                </a:solidFill>
              </a:endParaRPr>
            </a:p>
          </p:txBody>
        </p:sp>
        <p:sp>
          <p:nvSpPr>
            <p:cNvPr id="11" name="TextBox 10">
              <a:extLst>
                <a:ext uri="{FF2B5EF4-FFF2-40B4-BE49-F238E27FC236}">
                  <a16:creationId xmlns:a16="http://schemas.microsoft.com/office/drawing/2014/main" id="{8AABA435-1CDE-B866-46E0-5B77BE4BA9A0}"/>
                </a:ext>
              </a:extLst>
            </p:cNvPr>
            <p:cNvSpPr txBox="1"/>
            <p:nvPr/>
          </p:nvSpPr>
          <p:spPr>
            <a:xfrm rot="-2760000">
              <a:off x="5346412" y="3691186"/>
              <a:ext cx="509202" cy="307777"/>
            </a:xfrm>
            <a:prstGeom prst="rect">
              <a:avLst/>
            </a:prstGeom>
            <a:noFill/>
          </p:spPr>
          <p:txBody>
            <a:bodyPr wrap="square" rtlCol="0">
              <a:spAutoFit/>
            </a:bodyPr>
            <a:lstStyle/>
            <a:p>
              <a:r>
                <a:rPr lang="en-US" sz="1400" dirty="0"/>
                <a:t>50</a:t>
              </a:r>
              <a:r>
                <a:rPr lang="en-US" altLang="zh-CN" sz="1400" dirty="0"/>
                <a:t>°</a:t>
              </a:r>
              <a:endParaRPr lang="en-US" sz="1400" dirty="0"/>
            </a:p>
          </p:txBody>
        </p:sp>
        <p:sp>
          <p:nvSpPr>
            <p:cNvPr id="13" name="Rounded Rectangle 61">
              <a:extLst>
                <a:ext uri="{FF2B5EF4-FFF2-40B4-BE49-F238E27FC236}">
                  <a16:creationId xmlns:a16="http://schemas.microsoft.com/office/drawing/2014/main" id="{2DA01CAE-EF8B-9755-B3A5-406455B73428}"/>
                </a:ext>
              </a:extLst>
            </p:cNvPr>
            <p:cNvSpPr/>
            <p:nvPr/>
          </p:nvSpPr>
          <p:spPr>
            <a:xfrm>
              <a:off x="3254304" y="3482428"/>
              <a:ext cx="818687" cy="1900097"/>
            </a:xfrm>
            <a:prstGeom prst="roundRect">
              <a:avLst>
                <a:gd name="adj" fmla="val 9408"/>
              </a:avLst>
            </a:prstGeom>
            <a:solidFill>
              <a:schemeClr val="lt1">
                <a:alpha val="0"/>
              </a:schemeClr>
            </a:solidFill>
            <a:ln w="1905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FA52E0-8E1E-4C5B-2A9E-25261ADA5825}"/>
                    </a:ext>
                  </a:extLst>
                </p:cNvPr>
                <p:cNvSpPr txBox="1"/>
                <p:nvPr/>
              </p:nvSpPr>
              <p:spPr>
                <a:xfrm>
                  <a:off x="3202649" y="3889241"/>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𝑇𝑜𝑘𝑦𝑜</m:t>
                        </m:r>
                      </m:oMath>
                    </m:oMathPara>
                  </a14:m>
                  <a:endParaRPr lang="en-US" dirty="0">
                    <a:solidFill>
                      <a:schemeClr val="tx1"/>
                    </a:solidFill>
                  </a:endParaRPr>
                </a:p>
              </p:txBody>
            </p:sp>
          </mc:Choice>
          <mc:Fallback xmlns="">
            <p:sp>
              <p:nvSpPr>
                <p:cNvPr id="70" name="TextBox 69">
                  <a:extLst>
                    <a:ext uri="{FF2B5EF4-FFF2-40B4-BE49-F238E27FC236}">
                      <a16:creationId xmlns:a16="http://schemas.microsoft.com/office/drawing/2014/main" id="{58B7DC9D-9A92-6872-6415-737EB7A3A5D5}"/>
                    </a:ext>
                  </a:extLst>
                </p:cNvPr>
                <p:cNvSpPr txBox="1">
                  <a:spLocks noRot="1" noChangeAspect="1" noMove="1" noResize="1" noEditPoints="1" noAdjustHandles="1" noChangeArrowheads="1" noChangeShapeType="1" noTextEdit="1"/>
                </p:cNvSpPr>
                <p:nvPr/>
              </p:nvSpPr>
              <p:spPr>
                <a:xfrm>
                  <a:off x="3202649" y="3889241"/>
                  <a:ext cx="898254" cy="369332"/>
                </a:xfrm>
                <a:prstGeom prst="rect">
                  <a:avLst/>
                </a:prstGeom>
                <a:blipFill>
                  <a:blip r:embed="rId5"/>
                  <a:stretch>
                    <a:fillRect b="-13333"/>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0B598A8-C0E1-B2C6-A28B-7DB14B704E53}"/>
                    </a:ext>
                  </a:extLst>
                </p:cNvPr>
                <p:cNvSpPr txBox="1"/>
                <p:nvPr/>
              </p:nvSpPr>
              <p:spPr>
                <a:xfrm>
                  <a:off x="3202649" y="4349810"/>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𝐾𝑦𝑜𝑡𝑜</m:t>
                        </m:r>
                      </m:oMath>
                    </m:oMathPara>
                  </a14:m>
                  <a:endParaRPr lang="en-US" dirty="0">
                    <a:solidFill>
                      <a:schemeClr val="tx1"/>
                    </a:solidFill>
                  </a:endParaRPr>
                </a:p>
              </p:txBody>
            </p:sp>
          </mc:Choice>
          <mc:Fallback xmlns="">
            <p:sp>
              <p:nvSpPr>
                <p:cNvPr id="71" name="TextBox 70">
                  <a:extLst>
                    <a:ext uri="{FF2B5EF4-FFF2-40B4-BE49-F238E27FC236}">
                      <a16:creationId xmlns:a16="http://schemas.microsoft.com/office/drawing/2014/main" id="{E0E0D0B9-20D9-46B1-163E-75CD7AB200E9}"/>
                    </a:ext>
                  </a:extLst>
                </p:cNvPr>
                <p:cNvSpPr txBox="1">
                  <a:spLocks noRot="1" noChangeAspect="1" noMove="1" noResize="1" noEditPoints="1" noAdjustHandles="1" noChangeArrowheads="1" noChangeShapeType="1" noTextEdit="1"/>
                </p:cNvSpPr>
                <p:nvPr/>
              </p:nvSpPr>
              <p:spPr>
                <a:xfrm>
                  <a:off x="3202649" y="4349810"/>
                  <a:ext cx="898254" cy="369332"/>
                </a:xfrm>
                <a:prstGeom prst="rect">
                  <a:avLst/>
                </a:prstGeom>
                <a:blipFill>
                  <a:blip r:embed="rId6"/>
                  <a:stretch>
                    <a:fillRect b="-11475"/>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9FAC53E-2AF3-A889-DCDB-919E66579D23}"/>
                    </a:ext>
                  </a:extLst>
                </p:cNvPr>
                <p:cNvSpPr txBox="1"/>
                <p:nvPr/>
              </p:nvSpPr>
              <p:spPr>
                <a:xfrm>
                  <a:off x="3202649" y="4851618"/>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𝑂𝑠𝑎𝑘𝑎</m:t>
                        </m:r>
                      </m:oMath>
                    </m:oMathPara>
                  </a14:m>
                  <a:endParaRPr lang="en-US" dirty="0">
                    <a:solidFill>
                      <a:schemeClr val="tx1"/>
                    </a:solidFill>
                  </a:endParaRPr>
                </a:p>
              </p:txBody>
            </p:sp>
          </mc:Choice>
          <mc:Fallback xmlns="">
            <p:sp>
              <p:nvSpPr>
                <p:cNvPr id="72" name="TextBox 71">
                  <a:extLst>
                    <a:ext uri="{FF2B5EF4-FFF2-40B4-BE49-F238E27FC236}">
                      <a16:creationId xmlns:a16="http://schemas.microsoft.com/office/drawing/2014/main" id="{75D02861-9B9B-666E-B489-D0FE87220584}"/>
                    </a:ext>
                  </a:extLst>
                </p:cNvPr>
                <p:cNvSpPr txBox="1">
                  <a:spLocks noRot="1" noChangeAspect="1" noMove="1" noResize="1" noEditPoints="1" noAdjustHandles="1" noChangeArrowheads="1" noChangeShapeType="1" noTextEdit="1"/>
                </p:cNvSpPr>
                <p:nvPr/>
              </p:nvSpPr>
              <p:spPr>
                <a:xfrm>
                  <a:off x="3202649" y="4851618"/>
                  <a:ext cx="898254" cy="369332"/>
                </a:xfrm>
                <a:prstGeom prst="rect">
                  <a:avLst/>
                </a:prstGeom>
                <a:blipFill>
                  <a:blip r:embed="rId7"/>
                  <a:stretch>
                    <a:fillRect/>
                  </a:stretch>
                </a:blipFill>
              </p:spPr>
              <p:txBody>
                <a:bodyPr/>
                <a:lstStyle/>
                <a:p>
                  <a:r>
                    <a:rPr lang="en-HK">
                      <a:noFill/>
                    </a:rPr>
                    <a:t> </a:t>
                  </a:r>
                </a:p>
              </p:txBody>
            </p:sp>
          </mc:Fallback>
        </mc:AlternateContent>
        <p:sp>
          <p:nvSpPr>
            <p:cNvPr id="17" name="TextBox 16">
              <a:extLst>
                <a:ext uri="{FF2B5EF4-FFF2-40B4-BE49-F238E27FC236}">
                  <a16:creationId xmlns:a16="http://schemas.microsoft.com/office/drawing/2014/main" id="{F33A1CF1-0B83-C7CB-8B57-77C4D7E96DB6}"/>
                </a:ext>
              </a:extLst>
            </p:cNvPr>
            <p:cNvSpPr txBox="1"/>
            <p:nvPr/>
          </p:nvSpPr>
          <p:spPr>
            <a:xfrm rot="-2760000">
              <a:off x="5347281" y="4408469"/>
              <a:ext cx="503512" cy="307777"/>
            </a:xfrm>
            <a:prstGeom prst="rect">
              <a:avLst/>
            </a:prstGeom>
            <a:noFill/>
          </p:spPr>
          <p:txBody>
            <a:bodyPr wrap="square" rtlCol="0">
              <a:spAutoFit/>
            </a:bodyPr>
            <a:lstStyle/>
            <a:p>
              <a:r>
                <a:rPr lang="en-US" sz="1400" dirty="0"/>
                <a:t>30</a:t>
              </a:r>
              <a:r>
                <a:rPr lang="en-US" altLang="zh-CN" sz="1400" dirty="0"/>
                <a:t>°</a:t>
              </a:r>
              <a:endParaRPr lang="en-US" sz="1400" dirty="0"/>
            </a:p>
          </p:txBody>
        </p:sp>
        <p:sp>
          <p:nvSpPr>
            <p:cNvPr id="18" name="TextBox 17">
              <a:extLst>
                <a:ext uri="{FF2B5EF4-FFF2-40B4-BE49-F238E27FC236}">
                  <a16:creationId xmlns:a16="http://schemas.microsoft.com/office/drawing/2014/main" id="{C78AE603-7E01-1FE1-AE9B-42355F9F5AD6}"/>
                </a:ext>
              </a:extLst>
            </p:cNvPr>
            <p:cNvSpPr txBox="1"/>
            <p:nvPr/>
          </p:nvSpPr>
          <p:spPr>
            <a:xfrm rot="-2760000">
              <a:off x="5346461" y="4051037"/>
              <a:ext cx="508878" cy="307777"/>
            </a:xfrm>
            <a:prstGeom prst="rect">
              <a:avLst/>
            </a:prstGeom>
            <a:noFill/>
          </p:spPr>
          <p:txBody>
            <a:bodyPr wrap="square" rtlCol="0">
              <a:spAutoFit/>
            </a:bodyPr>
            <a:lstStyle/>
            <a:p>
              <a:r>
                <a:rPr lang="en-US" sz="1400" dirty="0"/>
                <a:t>40</a:t>
              </a:r>
              <a:r>
                <a:rPr lang="en-US" altLang="zh-CN" sz="1400" dirty="0"/>
                <a:t>°</a:t>
              </a:r>
              <a:endParaRPr lang="en-US" sz="1400" dirty="0"/>
            </a:p>
          </p:txBody>
        </p:sp>
        <p:sp>
          <p:nvSpPr>
            <p:cNvPr id="19" name="TextBox 18">
              <a:extLst>
                <a:ext uri="{FF2B5EF4-FFF2-40B4-BE49-F238E27FC236}">
                  <a16:creationId xmlns:a16="http://schemas.microsoft.com/office/drawing/2014/main" id="{089F4CC4-70A3-0AE9-A106-8B35E2A45CF4}"/>
                </a:ext>
              </a:extLst>
            </p:cNvPr>
            <p:cNvSpPr txBox="1"/>
            <p:nvPr/>
          </p:nvSpPr>
          <p:spPr>
            <a:xfrm rot="-2760000">
              <a:off x="5320764" y="4722212"/>
              <a:ext cx="560894" cy="307777"/>
            </a:xfrm>
            <a:prstGeom prst="rect">
              <a:avLst/>
            </a:prstGeom>
            <a:noFill/>
          </p:spPr>
          <p:txBody>
            <a:bodyPr wrap="square" rtlCol="0">
              <a:spAutoFit/>
            </a:bodyPr>
            <a:lstStyle/>
            <a:p>
              <a:r>
                <a:rPr lang="en-US" sz="1400" dirty="0"/>
                <a:t>20</a:t>
              </a:r>
              <a:r>
                <a:rPr lang="en-US" altLang="zh-CN" sz="1400" dirty="0"/>
                <a:t>°</a:t>
              </a:r>
              <a:endParaRPr lang="en-US" sz="1400" dirty="0"/>
            </a:p>
          </p:txBody>
        </p:sp>
        <p:cxnSp>
          <p:nvCxnSpPr>
            <p:cNvPr id="20" name="Straight Arrow Connector 19">
              <a:extLst>
                <a:ext uri="{FF2B5EF4-FFF2-40B4-BE49-F238E27FC236}">
                  <a16:creationId xmlns:a16="http://schemas.microsoft.com/office/drawing/2014/main" id="{C976F3FB-83B5-9D8D-DBA6-ABB324FCD26C}"/>
                </a:ext>
              </a:extLst>
            </p:cNvPr>
            <p:cNvCxnSpPr>
              <a:cxnSpLocks/>
            </p:cNvCxnSpPr>
            <p:nvPr/>
          </p:nvCxnSpPr>
          <p:spPr>
            <a:xfrm flipV="1">
              <a:off x="6115065" y="4186046"/>
              <a:ext cx="1049377" cy="459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B8AA7EF-3792-6CEF-B4BA-D7263D64C681}"/>
                </a:ext>
              </a:extLst>
            </p:cNvPr>
            <p:cNvCxnSpPr>
              <a:cxnSpLocks/>
            </p:cNvCxnSpPr>
            <p:nvPr/>
          </p:nvCxnSpPr>
          <p:spPr>
            <a:xfrm flipV="1">
              <a:off x="4253575" y="4383536"/>
              <a:ext cx="951132" cy="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E2172F3-2110-2147-6DDE-962598457918}"/>
                </a:ext>
              </a:extLst>
            </p:cNvPr>
            <p:cNvCxnSpPr>
              <a:cxnSpLocks/>
              <a:stCxn id="51" idx="5"/>
            </p:cNvCxnSpPr>
            <p:nvPr/>
          </p:nvCxnSpPr>
          <p:spPr>
            <a:xfrm>
              <a:off x="1840410" y="4432477"/>
              <a:ext cx="1217584" cy="5955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5F5D490-8416-C80F-09C2-BA6890F75BF1}"/>
                </a:ext>
              </a:extLst>
            </p:cNvPr>
            <p:cNvCxnSpPr>
              <a:cxnSpLocks/>
              <a:stCxn id="51" idx="6"/>
            </p:cNvCxnSpPr>
            <p:nvPr/>
          </p:nvCxnSpPr>
          <p:spPr>
            <a:xfrm>
              <a:off x="1874982" y="4353812"/>
              <a:ext cx="11615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BA2EE75-18CF-98E7-B0F4-A16999775BAF}"/>
                </a:ext>
              </a:extLst>
            </p:cNvPr>
            <p:cNvCxnSpPr>
              <a:cxnSpLocks/>
              <a:stCxn id="51" idx="7"/>
            </p:cNvCxnSpPr>
            <p:nvPr/>
          </p:nvCxnSpPr>
          <p:spPr>
            <a:xfrm flipV="1">
              <a:off x="1840410" y="3844960"/>
              <a:ext cx="1196100" cy="4301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5" name="Google Shape;111;p18">
              <a:extLst>
                <a:ext uri="{FF2B5EF4-FFF2-40B4-BE49-F238E27FC236}">
                  <a16:creationId xmlns:a16="http://schemas.microsoft.com/office/drawing/2014/main" id="{D48774DE-C491-5BB6-884E-B643AE35D5A5}"/>
                </a:ext>
              </a:extLst>
            </p:cNvPr>
            <p:cNvSpPr/>
            <p:nvPr/>
          </p:nvSpPr>
          <p:spPr>
            <a:xfrm>
              <a:off x="5658007" y="4915073"/>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26" name="Google Shape;110;p18">
              <a:extLst>
                <a:ext uri="{FF2B5EF4-FFF2-40B4-BE49-F238E27FC236}">
                  <a16:creationId xmlns:a16="http://schemas.microsoft.com/office/drawing/2014/main" id="{7BCB9D64-558C-F039-BF61-9A4B2A489ABE}"/>
                </a:ext>
              </a:extLst>
            </p:cNvPr>
            <p:cNvSpPr/>
            <p:nvPr/>
          </p:nvSpPr>
          <p:spPr>
            <a:xfrm>
              <a:off x="9848171" y="3661105"/>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27" name="Google Shape;110;p18">
              <a:extLst>
                <a:ext uri="{FF2B5EF4-FFF2-40B4-BE49-F238E27FC236}">
                  <a16:creationId xmlns:a16="http://schemas.microsoft.com/office/drawing/2014/main" id="{A62C9497-BEB5-0120-C968-C81477981073}"/>
                </a:ext>
              </a:extLst>
            </p:cNvPr>
            <p:cNvSpPr/>
            <p:nvPr/>
          </p:nvSpPr>
          <p:spPr>
            <a:xfrm>
              <a:off x="9848171" y="4161038"/>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28" name="Google Shape;110;p18">
              <a:extLst>
                <a:ext uri="{FF2B5EF4-FFF2-40B4-BE49-F238E27FC236}">
                  <a16:creationId xmlns:a16="http://schemas.microsoft.com/office/drawing/2014/main" id="{B4EB699A-4EE6-91DC-8934-32965A16783F}"/>
                </a:ext>
              </a:extLst>
            </p:cNvPr>
            <p:cNvSpPr/>
            <p:nvPr/>
          </p:nvSpPr>
          <p:spPr>
            <a:xfrm>
              <a:off x="9849583" y="4668163"/>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29" name="Straight Arrow Connector 28">
              <a:extLst>
                <a:ext uri="{FF2B5EF4-FFF2-40B4-BE49-F238E27FC236}">
                  <a16:creationId xmlns:a16="http://schemas.microsoft.com/office/drawing/2014/main" id="{7A17B924-B916-3BEA-8D05-27A4556330F2}"/>
                </a:ext>
              </a:extLst>
            </p:cNvPr>
            <p:cNvCxnSpPr>
              <a:cxnSpLocks/>
            </p:cNvCxnSpPr>
            <p:nvPr/>
          </p:nvCxnSpPr>
          <p:spPr>
            <a:xfrm flipH="1" flipV="1">
              <a:off x="5651814" y="3570768"/>
              <a:ext cx="0" cy="1729831"/>
            </a:xfrm>
            <a:prstGeom prst="straightConnector1">
              <a:avLst/>
            </a:prstGeom>
            <a:ln w="19050" cmpd="thickThin">
              <a:tailEnd type="triangle"/>
            </a:ln>
          </p:spPr>
          <p:style>
            <a:lnRef idx="1">
              <a:schemeClr val="dk1"/>
            </a:lnRef>
            <a:fillRef idx="0">
              <a:schemeClr val="dk1"/>
            </a:fillRef>
            <a:effectRef idx="0">
              <a:schemeClr val="dk1"/>
            </a:effectRef>
            <a:fontRef idx="minor">
              <a:schemeClr val="tx1"/>
            </a:fontRef>
          </p:style>
        </p:cxnSp>
        <p:sp>
          <p:nvSpPr>
            <p:cNvPr id="30" name="Google Shape;111;p18">
              <a:extLst>
                <a:ext uri="{FF2B5EF4-FFF2-40B4-BE49-F238E27FC236}">
                  <a16:creationId xmlns:a16="http://schemas.microsoft.com/office/drawing/2014/main" id="{DBDF14DE-C6D8-B42D-A05B-354CB7465745}"/>
                </a:ext>
              </a:extLst>
            </p:cNvPr>
            <p:cNvSpPr/>
            <p:nvPr/>
          </p:nvSpPr>
          <p:spPr>
            <a:xfrm>
              <a:off x="5658395" y="4584362"/>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31" name="Google Shape;111;p18">
              <a:extLst>
                <a:ext uri="{FF2B5EF4-FFF2-40B4-BE49-F238E27FC236}">
                  <a16:creationId xmlns:a16="http://schemas.microsoft.com/office/drawing/2014/main" id="{070EF279-FF51-ADC3-3C14-83823E656E30}"/>
                </a:ext>
              </a:extLst>
            </p:cNvPr>
            <p:cNvSpPr/>
            <p:nvPr/>
          </p:nvSpPr>
          <p:spPr>
            <a:xfrm>
              <a:off x="5655843" y="4245686"/>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32" name="Straight Arrow Connector 31">
              <a:extLst>
                <a:ext uri="{FF2B5EF4-FFF2-40B4-BE49-F238E27FC236}">
                  <a16:creationId xmlns:a16="http://schemas.microsoft.com/office/drawing/2014/main" id="{5875F400-156C-96AE-E2C5-97BC0BE84AE8}"/>
                </a:ext>
              </a:extLst>
            </p:cNvPr>
            <p:cNvCxnSpPr>
              <a:cxnSpLocks/>
            </p:cNvCxnSpPr>
            <p:nvPr/>
          </p:nvCxnSpPr>
          <p:spPr>
            <a:xfrm>
              <a:off x="4254202" y="3853330"/>
              <a:ext cx="9582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BCB7F1F-910B-F27D-EF8B-A8D83819A52C}"/>
                </a:ext>
              </a:extLst>
            </p:cNvPr>
            <p:cNvCxnSpPr>
              <a:cxnSpLocks/>
            </p:cNvCxnSpPr>
            <p:nvPr/>
          </p:nvCxnSpPr>
          <p:spPr>
            <a:xfrm>
              <a:off x="4257592" y="4933205"/>
              <a:ext cx="9217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Google Shape;111;p18">
              <a:extLst>
                <a:ext uri="{FF2B5EF4-FFF2-40B4-BE49-F238E27FC236}">
                  <a16:creationId xmlns:a16="http://schemas.microsoft.com/office/drawing/2014/main" id="{80BF9E3B-7139-F92D-CCEC-98B6FD697A34}"/>
                </a:ext>
              </a:extLst>
            </p:cNvPr>
            <p:cNvSpPr/>
            <p:nvPr/>
          </p:nvSpPr>
          <p:spPr>
            <a:xfrm>
              <a:off x="7568527" y="4312276"/>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35" name="Straight Arrow Connector 34">
              <a:extLst>
                <a:ext uri="{FF2B5EF4-FFF2-40B4-BE49-F238E27FC236}">
                  <a16:creationId xmlns:a16="http://schemas.microsoft.com/office/drawing/2014/main" id="{2EECF20B-2D95-0532-F8A9-8FDC7D4F917D}"/>
                </a:ext>
              </a:extLst>
            </p:cNvPr>
            <p:cNvCxnSpPr>
              <a:cxnSpLocks/>
            </p:cNvCxnSpPr>
            <p:nvPr/>
          </p:nvCxnSpPr>
          <p:spPr>
            <a:xfrm flipH="1" flipV="1">
              <a:off x="7557336" y="3590376"/>
              <a:ext cx="0" cy="1729831"/>
            </a:xfrm>
            <a:prstGeom prst="straightConnector1">
              <a:avLst/>
            </a:prstGeom>
            <a:ln w="19050" cmpd="thickThin">
              <a:tailEnd type="triangle"/>
            </a:ln>
          </p:spPr>
          <p:style>
            <a:lnRef idx="1">
              <a:schemeClr val="dk1"/>
            </a:lnRef>
            <a:fillRef idx="0">
              <a:schemeClr val="dk1"/>
            </a:fillRef>
            <a:effectRef idx="0">
              <a:schemeClr val="dk1"/>
            </a:effectRef>
            <a:fontRef idx="minor">
              <a:schemeClr val="tx1"/>
            </a:fontRef>
          </p:style>
        </p:cxnSp>
        <p:sp>
          <p:nvSpPr>
            <p:cNvPr id="36" name="Google Shape;111;p18">
              <a:extLst>
                <a:ext uri="{FF2B5EF4-FFF2-40B4-BE49-F238E27FC236}">
                  <a16:creationId xmlns:a16="http://schemas.microsoft.com/office/drawing/2014/main" id="{C142C59D-E4D3-0A76-2600-DC2234C12E4D}"/>
                </a:ext>
              </a:extLst>
            </p:cNvPr>
            <p:cNvSpPr/>
            <p:nvPr/>
          </p:nvSpPr>
          <p:spPr>
            <a:xfrm>
              <a:off x="7560139" y="4119604"/>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37" name="Google Shape;111;p18">
              <a:extLst>
                <a:ext uri="{FF2B5EF4-FFF2-40B4-BE49-F238E27FC236}">
                  <a16:creationId xmlns:a16="http://schemas.microsoft.com/office/drawing/2014/main" id="{C7DBC9D1-32F6-D5C0-1FAC-447AC81EB3DC}"/>
                </a:ext>
              </a:extLst>
            </p:cNvPr>
            <p:cNvSpPr/>
            <p:nvPr/>
          </p:nvSpPr>
          <p:spPr>
            <a:xfrm>
              <a:off x="7563467" y="3939846"/>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38" name="TextBox 37">
              <a:extLst>
                <a:ext uri="{FF2B5EF4-FFF2-40B4-BE49-F238E27FC236}">
                  <a16:creationId xmlns:a16="http://schemas.microsoft.com/office/drawing/2014/main" id="{092F5E07-934F-2035-0401-03BFA021DD15}"/>
                </a:ext>
              </a:extLst>
            </p:cNvPr>
            <p:cNvSpPr txBox="1"/>
            <p:nvPr/>
          </p:nvSpPr>
          <p:spPr>
            <a:xfrm rot="-2760000">
              <a:off x="7236309" y="3699804"/>
              <a:ext cx="462154" cy="307777"/>
            </a:xfrm>
            <a:prstGeom prst="rect">
              <a:avLst/>
            </a:prstGeom>
            <a:noFill/>
          </p:spPr>
          <p:txBody>
            <a:bodyPr wrap="square" rtlCol="0">
              <a:spAutoFit/>
            </a:bodyPr>
            <a:lstStyle/>
            <a:p>
              <a:r>
                <a:rPr lang="en-US" sz="1400" dirty="0"/>
                <a:t>50</a:t>
              </a:r>
              <a:r>
                <a:rPr lang="en-US" altLang="zh-CN" sz="1400" dirty="0"/>
                <a:t>°</a:t>
              </a:r>
              <a:endParaRPr lang="en-US" sz="1400" dirty="0"/>
            </a:p>
          </p:txBody>
        </p:sp>
        <p:sp>
          <p:nvSpPr>
            <p:cNvPr id="41" name="TextBox 40">
              <a:extLst>
                <a:ext uri="{FF2B5EF4-FFF2-40B4-BE49-F238E27FC236}">
                  <a16:creationId xmlns:a16="http://schemas.microsoft.com/office/drawing/2014/main" id="{F5A2E1F6-AFF1-450B-7E84-E30B8D4B4E62}"/>
                </a:ext>
              </a:extLst>
            </p:cNvPr>
            <p:cNvSpPr txBox="1"/>
            <p:nvPr/>
          </p:nvSpPr>
          <p:spPr>
            <a:xfrm rot="-2760000">
              <a:off x="7237097" y="4416899"/>
              <a:ext cx="456989" cy="307777"/>
            </a:xfrm>
            <a:prstGeom prst="rect">
              <a:avLst/>
            </a:prstGeom>
            <a:noFill/>
          </p:spPr>
          <p:txBody>
            <a:bodyPr wrap="square" rtlCol="0">
              <a:spAutoFit/>
            </a:bodyPr>
            <a:lstStyle/>
            <a:p>
              <a:r>
                <a:rPr lang="en-US" sz="1400" dirty="0"/>
                <a:t>30</a:t>
              </a:r>
              <a:r>
                <a:rPr lang="en-US" altLang="zh-CN" sz="1400" dirty="0"/>
                <a:t>°</a:t>
              </a:r>
              <a:endParaRPr lang="en-US" sz="1400" dirty="0"/>
            </a:p>
          </p:txBody>
        </p:sp>
        <p:sp>
          <p:nvSpPr>
            <p:cNvPr id="42" name="TextBox 41">
              <a:extLst>
                <a:ext uri="{FF2B5EF4-FFF2-40B4-BE49-F238E27FC236}">
                  <a16:creationId xmlns:a16="http://schemas.microsoft.com/office/drawing/2014/main" id="{F4AC27D7-8F34-598B-F811-2CF1053FC216}"/>
                </a:ext>
              </a:extLst>
            </p:cNvPr>
            <p:cNvSpPr txBox="1"/>
            <p:nvPr/>
          </p:nvSpPr>
          <p:spPr>
            <a:xfrm rot="-2760000">
              <a:off x="7236354" y="4059645"/>
              <a:ext cx="461860" cy="307777"/>
            </a:xfrm>
            <a:prstGeom prst="rect">
              <a:avLst/>
            </a:prstGeom>
            <a:noFill/>
          </p:spPr>
          <p:txBody>
            <a:bodyPr wrap="square" rtlCol="0">
              <a:spAutoFit/>
            </a:bodyPr>
            <a:lstStyle/>
            <a:p>
              <a:r>
                <a:rPr lang="en-US" sz="1400" dirty="0"/>
                <a:t>40</a:t>
              </a:r>
              <a:r>
                <a:rPr lang="en-US" altLang="zh-CN" sz="1400" dirty="0"/>
                <a:t>°</a:t>
              </a:r>
              <a:endParaRPr lang="en-US" sz="1400" dirty="0"/>
            </a:p>
          </p:txBody>
        </p:sp>
        <p:sp>
          <p:nvSpPr>
            <p:cNvPr id="43" name="TextBox 42">
              <a:extLst>
                <a:ext uri="{FF2B5EF4-FFF2-40B4-BE49-F238E27FC236}">
                  <a16:creationId xmlns:a16="http://schemas.microsoft.com/office/drawing/2014/main" id="{22C4D131-695A-6CC0-D302-BE3BA000E242}"/>
                </a:ext>
              </a:extLst>
            </p:cNvPr>
            <p:cNvSpPr txBox="1"/>
            <p:nvPr/>
          </p:nvSpPr>
          <p:spPr>
            <a:xfrm rot="-2760000">
              <a:off x="7253335" y="4732548"/>
              <a:ext cx="509070" cy="307777"/>
            </a:xfrm>
            <a:prstGeom prst="rect">
              <a:avLst/>
            </a:prstGeom>
            <a:noFill/>
          </p:spPr>
          <p:txBody>
            <a:bodyPr wrap="square" rtlCol="0">
              <a:spAutoFit/>
            </a:bodyPr>
            <a:lstStyle/>
            <a:p>
              <a:r>
                <a:rPr lang="en-US" sz="1400" dirty="0"/>
                <a:t>20</a:t>
              </a:r>
              <a:r>
                <a:rPr lang="en-US" altLang="zh-CN" sz="1400" dirty="0"/>
                <a:t>°</a:t>
              </a:r>
              <a:endParaRPr lang="en-US" sz="1400" dirty="0"/>
            </a:p>
          </p:txBody>
        </p:sp>
        <p:sp>
          <p:nvSpPr>
            <p:cNvPr id="44" name="Google Shape;111;p18">
              <a:extLst>
                <a:ext uri="{FF2B5EF4-FFF2-40B4-BE49-F238E27FC236}">
                  <a16:creationId xmlns:a16="http://schemas.microsoft.com/office/drawing/2014/main" id="{DCDB82E5-A29B-55D0-5E14-97972FA7D52C}"/>
                </a:ext>
              </a:extLst>
            </p:cNvPr>
            <p:cNvSpPr/>
            <p:nvPr/>
          </p:nvSpPr>
          <p:spPr>
            <a:xfrm>
              <a:off x="5660536" y="4400904"/>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45" name="Google Shape;111;p18">
              <a:extLst>
                <a:ext uri="{FF2B5EF4-FFF2-40B4-BE49-F238E27FC236}">
                  <a16:creationId xmlns:a16="http://schemas.microsoft.com/office/drawing/2014/main" id="{1A292F97-EEFE-0AD4-F093-394B77FE3E5C}"/>
                </a:ext>
              </a:extLst>
            </p:cNvPr>
            <p:cNvSpPr/>
            <p:nvPr/>
          </p:nvSpPr>
          <p:spPr>
            <a:xfrm>
              <a:off x="5661565" y="4745230"/>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46" name="Google Shape;111;p18">
              <a:extLst>
                <a:ext uri="{FF2B5EF4-FFF2-40B4-BE49-F238E27FC236}">
                  <a16:creationId xmlns:a16="http://schemas.microsoft.com/office/drawing/2014/main" id="{8D84C2D9-14EF-B5DD-19BE-65D67DD10400}"/>
                </a:ext>
              </a:extLst>
            </p:cNvPr>
            <p:cNvSpPr/>
            <p:nvPr/>
          </p:nvSpPr>
          <p:spPr>
            <a:xfrm>
              <a:off x="7557291" y="3805378"/>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47" name="Google Shape;111;p18">
              <a:extLst>
                <a:ext uri="{FF2B5EF4-FFF2-40B4-BE49-F238E27FC236}">
                  <a16:creationId xmlns:a16="http://schemas.microsoft.com/office/drawing/2014/main" id="{6D08D95B-D598-8F13-744E-C7348676D97F}"/>
                </a:ext>
              </a:extLst>
            </p:cNvPr>
            <p:cNvSpPr/>
            <p:nvPr/>
          </p:nvSpPr>
          <p:spPr>
            <a:xfrm>
              <a:off x="7566878" y="4494344"/>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48" name="Google Shape;110;p18">
              <a:extLst>
                <a:ext uri="{FF2B5EF4-FFF2-40B4-BE49-F238E27FC236}">
                  <a16:creationId xmlns:a16="http://schemas.microsoft.com/office/drawing/2014/main" id="{DE5EE243-33FC-9213-C068-CB903F55FF04}"/>
                </a:ext>
              </a:extLst>
            </p:cNvPr>
            <p:cNvSpPr/>
            <p:nvPr/>
          </p:nvSpPr>
          <p:spPr>
            <a:xfrm>
              <a:off x="3494238" y="3696885"/>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49" name="Google Shape;110;p18">
              <a:extLst>
                <a:ext uri="{FF2B5EF4-FFF2-40B4-BE49-F238E27FC236}">
                  <a16:creationId xmlns:a16="http://schemas.microsoft.com/office/drawing/2014/main" id="{6439B3FD-0F15-E016-B299-06F510B404CF}"/>
                </a:ext>
              </a:extLst>
            </p:cNvPr>
            <p:cNvSpPr/>
            <p:nvPr/>
          </p:nvSpPr>
          <p:spPr>
            <a:xfrm>
              <a:off x="3502781" y="4161487"/>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50" name="Google Shape;110;p18">
              <a:extLst>
                <a:ext uri="{FF2B5EF4-FFF2-40B4-BE49-F238E27FC236}">
                  <a16:creationId xmlns:a16="http://schemas.microsoft.com/office/drawing/2014/main" id="{06DBA28D-E81D-5723-4EFF-061E3E6EEE94}"/>
                </a:ext>
              </a:extLst>
            </p:cNvPr>
            <p:cNvSpPr/>
            <p:nvPr/>
          </p:nvSpPr>
          <p:spPr>
            <a:xfrm>
              <a:off x="3504002" y="4665027"/>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51" name="Google Shape;110;p18">
              <a:extLst>
                <a:ext uri="{FF2B5EF4-FFF2-40B4-BE49-F238E27FC236}">
                  <a16:creationId xmlns:a16="http://schemas.microsoft.com/office/drawing/2014/main" id="{E970C244-1598-CE4E-0BD4-13738D0BBE1E}"/>
                </a:ext>
              </a:extLst>
            </p:cNvPr>
            <p:cNvSpPr/>
            <p:nvPr/>
          </p:nvSpPr>
          <p:spPr>
            <a:xfrm>
              <a:off x="1638909" y="4242563"/>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52" name="Straight Arrow Connector 51">
              <a:extLst>
                <a:ext uri="{FF2B5EF4-FFF2-40B4-BE49-F238E27FC236}">
                  <a16:creationId xmlns:a16="http://schemas.microsoft.com/office/drawing/2014/main" id="{D3B37716-6876-FD00-90DD-4ED98B5E390A}"/>
                </a:ext>
              </a:extLst>
            </p:cNvPr>
            <p:cNvCxnSpPr>
              <a:cxnSpLocks/>
            </p:cNvCxnSpPr>
            <p:nvPr/>
          </p:nvCxnSpPr>
          <p:spPr>
            <a:xfrm>
              <a:off x="8137654" y="4329896"/>
              <a:ext cx="1231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57DD47E3-0601-F489-D898-503F817BC12F}"/>
                </a:ext>
              </a:extLst>
            </p:cNvPr>
            <p:cNvCxnSpPr>
              <a:cxnSpLocks/>
            </p:cNvCxnSpPr>
            <p:nvPr/>
          </p:nvCxnSpPr>
          <p:spPr>
            <a:xfrm flipV="1">
              <a:off x="8138281" y="3788845"/>
              <a:ext cx="1266031" cy="2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C4854EDF-1D09-0F78-DDB8-93523091F332}"/>
                </a:ext>
              </a:extLst>
            </p:cNvPr>
            <p:cNvCxnSpPr>
              <a:cxnSpLocks/>
            </p:cNvCxnSpPr>
            <p:nvPr/>
          </p:nvCxnSpPr>
          <p:spPr>
            <a:xfrm>
              <a:off x="8141671" y="4870947"/>
              <a:ext cx="1227294" cy="5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B08C17B9-3FD2-74E6-27BC-1F767F94E1DC}"/>
                </a:ext>
              </a:extLst>
            </p:cNvPr>
            <p:cNvSpPr/>
            <p:nvPr/>
          </p:nvSpPr>
          <p:spPr>
            <a:xfrm>
              <a:off x="1922029" y="5365365"/>
              <a:ext cx="1973365"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(1) Relational </a:t>
              </a:r>
            </a:p>
            <a:p>
              <a:r>
                <a:rPr lang="en-US" sz="2000" dirty="0">
                  <a:ea typeface="Cambria Math" panose="02040503050406030204" pitchFamily="18" charset="0"/>
                  <a:cs typeface="Times New Roman" panose="02020603050405020304" pitchFamily="18" charset="0"/>
                </a:rPr>
                <a:t>Projection</a:t>
              </a:r>
            </a:p>
          </p:txBody>
        </p:sp>
        <p:sp>
          <p:nvSpPr>
            <p:cNvPr id="56" name="Rectangle 55">
              <a:extLst>
                <a:ext uri="{FF2B5EF4-FFF2-40B4-BE49-F238E27FC236}">
                  <a16:creationId xmlns:a16="http://schemas.microsoft.com/office/drawing/2014/main" id="{8E7D7CE7-28D5-3885-B89C-DC94089AED07}"/>
                </a:ext>
              </a:extLst>
            </p:cNvPr>
            <p:cNvSpPr/>
            <p:nvPr/>
          </p:nvSpPr>
          <p:spPr>
            <a:xfrm>
              <a:off x="3978195" y="5367233"/>
              <a:ext cx="2135251"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(2) Attribute </a:t>
              </a:r>
            </a:p>
            <a:p>
              <a:r>
                <a:rPr lang="en-US" sz="2000" dirty="0">
                  <a:ea typeface="Cambria Math" panose="02040503050406030204" pitchFamily="18" charset="0"/>
                  <a:cs typeface="Times New Roman" panose="02020603050405020304" pitchFamily="18" charset="0"/>
                </a:rPr>
                <a:t>Projection</a:t>
              </a:r>
            </a:p>
          </p:txBody>
        </p:sp>
        <p:sp>
          <p:nvSpPr>
            <p:cNvPr id="57" name="Rectangle 56">
              <a:extLst>
                <a:ext uri="{FF2B5EF4-FFF2-40B4-BE49-F238E27FC236}">
                  <a16:creationId xmlns:a16="http://schemas.microsoft.com/office/drawing/2014/main" id="{11F85EEF-B718-BC46-2C62-DD7C6424FC0A}"/>
                </a:ext>
              </a:extLst>
            </p:cNvPr>
            <p:cNvSpPr/>
            <p:nvPr/>
          </p:nvSpPr>
          <p:spPr>
            <a:xfrm>
              <a:off x="5916588" y="5367233"/>
              <a:ext cx="2303655"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(3) Numerical </a:t>
              </a:r>
            </a:p>
            <a:p>
              <a:r>
                <a:rPr lang="en-US" sz="2000" dirty="0">
                  <a:ea typeface="Cambria Math" panose="02040503050406030204" pitchFamily="18" charset="0"/>
                  <a:cs typeface="Times New Roman" panose="02020603050405020304" pitchFamily="18" charset="0"/>
                </a:rPr>
                <a:t>Projection</a:t>
              </a:r>
            </a:p>
          </p:txBody>
        </p:sp>
        <p:sp>
          <p:nvSpPr>
            <p:cNvPr id="58" name="Rectangle 57">
              <a:extLst>
                <a:ext uri="{FF2B5EF4-FFF2-40B4-BE49-F238E27FC236}">
                  <a16:creationId xmlns:a16="http://schemas.microsoft.com/office/drawing/2014/main" id="{E292C738-71FE-6FB9-2200-33F1D1CBAF83}"/>
                </a:ext>
              </a:extLst>
            </p:cNvPr>
            <p:cNvSpPr/>
            <p:nvPr/>
          </p:nvSpPr>
          <p:spPr>
            <a:xfrm>
              <a:off x="8051839" y="5369093"/>
              <a:ext cx="3219250"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(4) Reverse</a:t>
              </a:r>
            </a:p>
            <a:p>
              <a:r>
                <a:rPr lang="en-US" sz="2000" dirty="0">
                  <a:ea typeface="Cambria Math" panose="02040503050406030204" pitchFamily="18" charset="0"/>
                  <a:cs typeface="Times New Roman" panose="02020603050405020304" pitchFamily="18" charset="0"/>
                </a:rPr>
                <a:t>Attribute Projection</a:t>
              </a:r>
            </a:p>
          </p:txBody>
        </p:sp>
      </p:grpSp>
    </p:spTree>
    <p:extLst>
      <p:ext uri="{BB962C8B-B14F-4D97-AF65-F5344CB8AC3E}">
        <p14:creationId xmlns:p14="http://schemas.microsoft.com/office/powerpoint/2010/main" val="24135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 grpId="0"/>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3F4600F-004E-7C38-1BE4-47365BA38198}"/>
              </a:ext>
            </a:extLst>
          </p:cNvPr>
          <p:cNvSpPr/>
          <p:nvPr/>
        </p:nvSpPr>
        <p:spPr>
          <a:xfrm>
            <a:off x="498763" y="1234364"/>
            <a:ext cx="4557232" cy="1508105"/>
          </a:xfrm>
          <a:prstGeom prst="rect">
            <a:avLst/>
          </a:prstGeom>
        </p:spPr>
        <p:txBody>
          <a:bodyPr wrap="square">
            <a:spAutoFit/>
          </a:bodyPr>
          <a:lstStyle/>
          <a:p>
            <a:r>
              <a:rPr lang="en-US" sz="2400" dirty="0">
                <a:ea typeface="Cambria Math" panose="02040503050406030204" pitchFamily="18" charset="0"/>
                <a:cs typeface="Times New Roman" panose="02020603050405020304" pitchFamily="18" charset="0"/>
              </a:rPr>
              <a:t>Entity embeddings:</a:t>
            </a:r>
            <a:endParaRPr lang="en-US" sz="2000" dirty="0">
              <a:ea typeface="Cambria Math" panose="02040503050406030204" pitchFamily="18" charset="0"/>
              <a:cs typeface="Times New Roman" panose="02020603050405020304" pitchFamily="18" charset="0"/>
            </a:endParaRPr>
          </a:p>
          <a:p>
            <a:r>
              <a:rPr lang="en-US" sz="2400" dirty="0">
                <a:ea typeface="Cambria Math" panose="02040503050406030204" pitchFamily="18" charset="0"/>
                <a:cs typeface="Times New Roman" panose="02020603050405020304" pitchFamily="18" charset="0"/>
              </a:rPr>
              <a:t>Adopted from the backbones:</a:t>
            </a:r>
          </a:p>
          <a:p>
            <a:r>
              <a:rPr lang="en-US" sz="2400" dirty="0">
                <a:ea typeface="Cambria Math" panose="02040503050406030204" pitchFamily="18" charset="0"/>
                <a:cs typeface="Times New Roman" panose="02020603050405020304" pitchFamily="18" charset="0"/>
              </a:rPr>
              <a:t>GQE, Query2Box, Query2Particles.</a:t>
            </a:r>
          </a:p>
          <a:p>
            <a:r>
              <a:rPr lang="en-US" sz="2000" dirty="0">
                <a:latin typeface="Comic Sans MS" panose="030F0702030302020204" pitchFamily="66" charset="0"/>
                <a:ea typeface="Cambria Math" panose="02040503050406030204" pitchFamily="18" charset="0"/>
                <a:cs typeface="Times New Roman" panose="02020603050405020304" pitchFamily="18" charset="0"/>
              </a:rPr>
              <a:t> </a:t>
            </a:r>
          </a:p>
        </p:txBody>
      </p:sp>
      <p:sp>
        <p:nvSpPr>
          <p:cNvPr id="40" name="Rectangle 39">
            <a:extLst>
              <a:ext uri="{FF2B5EF4-FFF2-40B4-BE49-F238E27FC236}">
                <a16:creationId xmlns:a16="http://schemas.microsoft.com/office/drawing/2014/main" id="{3D1E83C5-8EAB-0A7B-FE45-4384352511E2}"/>
              </a:ext>
            </a:extLst>
          </p:cNvPr>
          <p:cNvSpPr/>
          <p:nvPr/>
        </p:nvSpPr>
        <p:spPr>
          <a:xfrm>
            <a:off x="5303002" y="1189602"/>
            <a:ext cx="6888998" cy="738664"/>
          </a:xfrm>
          <a:prstGeom prst="rect">
            <a:avLst/>
          </a:prstGeom>
        </p:spPr>
        <p:txBody>
          <a:bodyPr wrap="square">
            <a:spAutoFit/>
          </a:bodyPr>
          <a:lstStyle/>
          <a:p>
            <a:r>
              <a:rPr lang="en-US" sz="2400" dirty="0">
                <a:ea typeface="Cambria Math" panose="02040503050406030204" pitchFamily="18" charset="0"/>
                <a:cs typeface="Times New Roman" panose="02020603050405020304" pitchFamily="18" charset="0"/>
              </a:rPr>
              <a:t>Input number embeddings</a:t>
            </a:r>
          </a:p>
          <a:p>
            <a:endParaRPr lang="en-US" dirty="0">
              <a:latin typeface="Comic Sans MS" panose="030F0702030302020204" pitchFamily="66" charset="0"/>
              <a:ea typeface="Cambria Math" panose="020405030504060302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0F52A9F0-AF2B-9911-BC1A-8E11060390AA}"/>
              </a:ext>
            </a:extLst>
          </p:cNvPr>
          <p:cNvSpPr>
            <a:spLocks noGrp="1"/>
          </p:cNvSpPr>
          <p:nvPr>
            <p:ph idx="1"/>
          </p:nvPr>
        </p:nvSpPr>
        <p:spPr>
          <a:xfrm>
            <a:off x="8412297" y="1740447"/>
            <a:ext cx="3045977" cy="485171"/>
          </a:xfrm>
        </p:spPr>
        <p:txBody>
          <a:bodyPr>
            <a:noAutofit/>
          </a:bodyPr>
          <a:lstStyle/>
          <a:p>
            <a:r>
              <a:rPr lang="en-HK" dirty="0"/>
              <a:t>Sinusoidal </a:t>
            </a:r>
          </a:p>
        </p:txBody>
      </p:sp>
      <p:sp>
        <p:nvSpPr>
          <p:cNvPr id="78" name="Slide Number Placeholder 77">
            <a:extLst>
              <a:ext uri="{FF2B5EF4-FFF2-40B4-BE49-F238E27FC236}">
                <a16:creationId xmlns:a16="http://schemas.microsoft.com/office/drawing/2014/main" id="{15692225-0053-7225-D342-7CA1E8A68048}"/>
              </a:ext>
            </a:extLst>
          </p:cNvPr>
          <p:cNvSpPr>
            <a:spLocks noGrp="1"/>
          </p:cNvSpPr>
          <p:nvPr>
            <p:ph type="sldNum" sz="quarter" idx="12"/>
          </p:nvPr>
        </p:nvSpPr>
        <p:spPr/>
        <p:txBody>
          <a:bodyPr/>
          <a:lstStyle/>
          <a:p>
            <a:fld id="{40FF0A25-54B3-41CC-992D-8587B52939C2}" type="slidenum">
              <a:rPr lang="en-HK" smtClean="0"/>
              <a:t>8</a:t>
            </a:fld>
            <a:endParaRPr lang="en-HK"/>
          </a:p>
        </p:txBody>
      </p:sp>
      <p:sp>
        <p:nvSpPr>
          <p:cNvPr id="12" name="Title 1">
            <a:extLst>
              <a:ext uri="{FF2B5EF4-FFF2-40B4-BE49-F238E27FC236}">
                <a16:creationId xmlns:a16="http://schemas.microsoft.com/office/drawing/2014/main" id="{EBF991CC-D0B1-B946-E60B-DEF7A7797B52}"/>
              </a:ext>
            </a:extLst>
          </p:cNvPr>
          <p:cNvSpPr txBox="1">
            <a:spLocks/>
          </p:cNvSpPr>
          <p:nvPr/>
        </p:nvSpPr>
        <p:spPr>
          <a:xfrm>
            <a:off x="812679" y="15267"/>
            <a:ext cx="10515600" cy="12071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HK" dirty="0">
                <a:cs typeface="Calibri" panose="020F0502020204030204" pitchFamily="34" charset="0"/>
              </a:rPr>
              <a:t>Number Reasoning Network</a:t>
            </a:r>
          </a:p>
        </p:txBody>
      </p:sp>
      <p:grpSp>
        <p:nvGrpSpPr>
          <p:cNvPr id="64" name="Group 63">
            <a:extLst>
              <a:ext uri="{FF2B5EF4-FFF2-40B4-BE49-F238E27FC236}">
                <a16:creationId xmlns:a16="http://schemas.microsoft.com/office/drawing/2014/main" id="{B464DF6A-3C70-E3E5-9674-CDAFBECAFA34}"/>
              </a:ext>
            </a:extLst>
          </p:cNvPr>
          <p:cNvGrpSpPr/>
          <p:nvPr/>
        </p:nvGrpSpPr>
        <p:grpSpPr>
          <a:xfrm>
            <a:off x="1279910" y="3889085"/>
            <a:ext cx="9632180" cy="2594551"/>
            <a:chOff x="1638909" y="3482428"/>
            <a:chExt cx="9632180" cy="2594551"/>
          </a:xfrm>
        </p:grpSpPr>
        <p:pic>
          <p:nvPicPr>
            <p:cNvPr id="65" name="Picture 64" descr="Re:Focus: The Left-Siders">
              <a:extLst>
                <a:ext uri="{FF2B5EF4-FFF2-40B4-BE49-F238E27FC236}">
                  <a16:creationId xmlns:a16="http://schemas.microsoft.com/office/drawing/2014/main" id="{04BEAA81-3270-FB2E-F3B4-9FFAC608D7A5}"/>
                </a:ext>
              </a:extLst>
            </p:cNvPr>
            <p:cNvPicPr>
              <a:picLocks noChangeArrowheads="1"/>
            </p:cNvPicPr>
            <p:nvPr/>
          </p:nvPicPr>
          <p:blipFill rotWithShape="1">
            <a:blip r:embed="rId3" cstate="print">
              <a:extLst>
                <a:ext uri="{28A0092B-C50C-407E-A947-70E740481C1C}">
                  <a14:useLocalDpi xmlns:a14="http://schemas.microsoft.com/office/drawing/2010/main" val="0"/>
                </a:ext>
              </a:extLst>
            </a:blip>
            <a:srcRect l="6541" t="558" r="11464" b="5257"/>
            <a:stretch/>
          </p:blipFill>
          <p:spPr bwMode="auto">
            <a:xfrm rot="5400000">
              <a:off x="7211797" y="3957580"/>
              <a:ext cx="1084544" cy="463084"/>
            </a:xfrm>
            <a:prstGeom prst="rect">
              <a:avLst/>
            </a:prstGeom>
            <a:noFill/>
            <a:ln w="19050" cap="rnd">
              <a:noFill/>
              <a:prstDash val="sysDash"/>
            </a:ln>
            <a:extLst>
              <a:ext uri="{909E8E84-426E-40DD-AFC4-6F175D3DCCD1}">
                <a14:hiddenFill xmlns:a14="http://schemas.microsoft.com/office/drawing/2010/main">
                  <a:solidFill>
                    <a:srgbClr val="FFFFFF"/>
                  </a:solidFill>
                </a14:hiddenFill>
              </a:ext>
            </a:extLst>
          </p:spPr>
        </p:pic>
        <p:pic>
          <p:nvPicPr>
            <p:cNvPr id="66" name="Picture 6" descr="Re:Focus: The Left-Siders">
              <a:extLst>
                <a:ext uri="{FF2B5EF4-FFF2-40B4-BE49-F238E27FC236}">
                  <a16:creationId xmlns:a16="http://schemas.microsoft.com/office/drawing/2014/main" id="{5F1C7EC5-BFF2-42D9-0C77-2B1B4953881C}"/>
                </a:ext>
              </a:extLst>
            </p:cNvPr>
            <p:cNvPicPr>
              <a:picLocks noChangeArrowheads="1"/>
            </p:cNvPicPr>
            <p:nvPr/>
          </p:nvPicPr>
          <p:blipFill rotWithShape="1">
            <a:blip r:embed="rId3" cstate="print">
              <a:extLst>
                <a:ext uri="{28A0092B-C50C-407E-A947-70E740481C1C}">
                  <a14:useLocalDpi xmlns:a14="http://schemas.microsoft.com/office/drawing/2010/main" val="0"/>
                </a:ext>
              </a:extLst>
            </a:blip>
            <a:srcRect l="6541" t="558" r="11464" b="5257"/>
            <a:stretch/>
          </p:blipFill>
          <p:spPr bwMode="auto">
            <a:xfrm rot="5400000">
              <a:off x="5307116" y="4396219"/>
              <a:ext cx="1084544" cy="463084"/>
            </a:xfrm>
            <a:prstGeom prst="rect">
              <a:avLst/>
            </a:prstGeom>
            <a:noFill/>
            <a:ln w="19050" cap="rnd">
              <a:noFill/>
              <a:prstDash val="sysDash"/>
            </a:ln>
            <a:extLst>
              <a:ext uri="{909E8E84-426E-40DD-AFC4-6F175D3DCCD1}">
                <a14:hiddenFill xmlns:a14="http://schemas.microsoft.com/office/drawing/2010/main">
                  <a:solidFill>
                    <a:srgbClr val="FFFFFF"/>
                  </a:solidFill>
                </a14:hiddenFill>
              </a:ext>
            </a:extLst>
          </p:spPr>
        </p:pic>
        <p:sp>
          <p:nvSpPr>
            <p:cNvPr id="67" name="Rounded Rectangle 97">
              <a:extLst>
                <a:ext uri="{FF2B5EF4-FFF2-40B4-BE49-F238E27FC236}">
                  <a16:creationId xmlns:a16="http://schemas.microsoft.com/office/drawing/2014/main" id="{A32F75CE-0885-1284-8BC6-CBA5E34B1237}"/>
                </a:ext>
              </a:extLst>
            </p:cNvPr>
            <p:cNvSpPr/>
            <p:nvPr/>
          </p:nvSpPr>
          <p:spPr>
            <a:xfrm>
              <a:off x="9750600" y="3494324"/>
              <a:ext cx="424934" cy="1813160"/>
            </a:xfrm>
            <a:prstGeom prst="roundRect">
              <a:avLst>
                <a:gd name="adj" fmla="val 9408"/>
              </a:avLst>
            </a:prstGeom>
            <a:solidFill>
              <a:schemeClr val="lt1">
                <a:alpha val="0"/>
              </a:schemeClr>
            </a:solidFill>
            <a:ln w="1905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a:solidFill>
                  <a:schemeClr val="tx1"/>
                </a:solidFill>
              </a:endParaRPr>
            </a:p>
          </p:txBody>
        </p:sp>
        <p:sp>
          <p:nvSpPr>
            <p:cNvPr id="68" name="TextBox 67">
              <a:extLst>
                <a:ext uri="{FF2B5EF4-FFF2-40B4-BE49-F238E27FC236}">
                  <a16:creationId xmlns:a16="http://schemas.microsoft.com/office/drawing/2014/main" id="{52B39F5A-469A-3158-17E2-3509BE131D1E}"/>
                </a:ext>
              </a:extLst>
            </p:cNvPr>
            <p:cNvSpPr txBox="1"/>
            <p:nvPr/>
          </p:nvSpPr>
          <p:spPr>
            <a:xfrm rot="-2760000">
              <a:off x="5346412" y="3691186"/>
              <a:ext cx="509202" cy="307777"/>
            </a:xfrm>
            <a:prstGeom prst="rect">
              <a:avLst/>
            </a:prstGeom>
            <a:noFill/>
          </p:spPr>
          <p:txBody>
            <a:bodyPr wrap="square" rtlCol="0">
              <a:spAutoFit/>
            </a:bodyPr>
            <a:lstStyle/>
            <a:p>
              <a:r>
                <a:rPr lang="en-US" sz="1400" dirty="0"/>
                <a:t>50</a:t>
              </a:r>
              <a:r>
                <a:rPr lang="en-US" altLang="zh-CN" sz="1400" dirty="0"/>
                <a:t>°</a:t>
              </a:r>
              <a:endParaRPr lang="en-US" sz="1400" dirty="0"/>
            </a:p>
          </p:txBody>
        </p:sp>
        <p:sp>
          <p:nvSpPr>
            <p:cNvPr id="69" name="Rounded Rectangle 61">
              <a:extLst>
                <a:ext uri="{FF2B5EF4-FFF2-40B4-BE49-F238E27FC236}">
                  <a16:creationId xmlns:a16="http://schemas.microsoft.com/office/drawing/2014/main" id="{B53D2F20-39D2-4C7E-2D15-C138DC0756DA}"/>
                </a:ext>
              </a:extLst>
            </p:cNvPr>
            <p:cNvSpPr/>
            <p:nvPr/>
          </p:nvSpPr>
          <p:spPr>
            <a:xfrm>
              <a:off x="3254304" y="3482428"/>
              <a:ext cx="818687" cy="1900097"/>
            </a:xfrm>
            <a:prstGeom prst="roundRect">
              <a:avLst>
                <a:gd name="adj" fmla="val 9408"/>
              </a:avLst>
            </a:prstGeom>
            <a:solidFill>
              <a:schemeClr val="lt1">
                <a:alpha val="0"/>
              </a:schemeClr>
            </a:solidFill>
            <a:ln w="1905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58B7DC9D-9A92-6872-6415-737EB7A3A5D5}"/>
                    </a:ext>
                  </a:extLst>
                </p:cNvPr>
                <p:cNvSpPr txBox="1"/>
                <p:nvPr/>
              </p:nvSpPr>
              <p:spPr>
                <a:xfrm>
                  <a:off x="3202649" y="3889241"/>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𝑇𝑜𝑘𝑦𝑜</m:t>
                        </m:r>
                      </m:oMath>
                    </m:oMathPara>
                  </a14:m>
                  <a:endParaRPr lang="en-US" dirty="0">
                    <a:solidFill>
                      <a:schemeClr val="tx1"/>
                    </a:solidFill>
                  </a:endParaRPr>
                </a:p>
              </p:txBody>
            </p:sp>
          </mc:Choice>
          <mc:Fallback xmlns="">
            <p:sp>
              <p:nvSpPr>
                <p:cNvPr id="70" name="TextBox 69">
                  <a:extLst>
                    <a:ext uri="{FF2B5EF4-FFF2-40B4-BE49-F238E27FC236}">
                      <a16:creationId xmlns:a16="http://schemas.microsoft.com/office/drawing/2014/main" id="{58B7DC9D-9A92-6872-6415-737EB7A3A5D5}"/>
                    </a:ext>
                  </a:extLst>
                </p:cNvPr>
                <p:cNvSpPr txBox="1">
                  <a:spLocks noRot="1" noChangeAspect="1" noMove="1" noResize="1" noEditPoints="1" noAdjustHandles="1" noChangeArrowheads="1" noChangeShapeType="1" noTextEdit="1"/>
                </p:cNvSpPr>
                <p:nvPr/>
              </p:nvSpPr>
              <p:spPr>
                <a:xfrm>
                  <a:off x="3202649" y="3889241"/>
                  <a:ext cx="898254" cy="369332"/>
                </a:xfrm>
                <a:prstGeom prst="rect">
                  <a:avLst/>
                </a:prstGeom>
                <a:blipFill>
                  <a:blip r:embed="rId5"/>
                  <a:stretch>
                    <a:fillRect b="-13333"/>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0E0D0B9-20D9-46B1-163E-75CD7AB200E9}"/>
                    </a:ext>
                  </a:extLst>
                </p:cNvPr>
                <p:cNvSpPr txBox="1"/>
                <p:nvPr/>
              </p:nvSpPr>
              <p:spPr>
                <a:xfrm>
                  <a:off x="3202649" y="4349810"/>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𝐾𝑦𝑜𝑡𝑜</m:t>
                        </m:r>
                      </m:oMath>
                    </m:oMathPara>
                  </a14:m>
                  <a:endParaRPr lang="en-US" dirty="0">
                    <a:solidFill>
                      <a:schemeClr val="tx1"/>
                    </a:solidFill>
                  </a:endParaRPr>
                </a:p>
              </p:txBody>
            </p:sp>
          </mc:Choice>
          <mc:Fallback xmlns="">
            <p:sp>
              <p:nvSpPr>
                <p:cNvPr id="71" name="TextBox 70">
                  <a:extLst>
                    <a:ext uri="{FF2B5EF4-FFF2-40B4-BE49-F238E27FC236}">
                      <a16:creationId xmlns:a16="http://schemas.microsoft.com/office/drawing/2014/main" id="{E0E0D0B9-20D9-46B1-163E-75CD7AB200E9}"/>
                    </a:ext>
                  </a:extLst>
                </p:cNvPr>
                <p:cNvSpPr txBox="1">
                  <a:spLocks noRot="1" noChangeAspect="1" noMove="1" noResize="1" noEditPoints="1" noAdjustHandles="1" noChangeArrowheads="1" noChangeShapeType="1" noTextEdit="1"/>
                </p:cNvSpPr>
                <p:nvPr/>
              </p:nvSpPr>
              <p:spPr>
                <a:xfrm>
                  <a:off x="3202649" y="4349810"/>
                  <a:ext cx="898254" cy="369332"/>
                </a:xfrm>
                <a:prstGeom prst="rect">
                  <a:avLst/>
                </a:prstGeom>
                <a:blipFill>
                  <a:blip r:embed="rId6"/>
                  <a:stretch>
                    <a:fillRect b="-11475"/>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75D02861-9B9B-666E-B489-D0FE87220584}"/>
                    </a:ext>
                  </a:extLst>
                </p:cNvPr>
                <p:cNvSpPr txBox="1"/>
                <p:nvPr/>
              </p:nvSpPr>
              <p:spPr>
                <a:xfrm>
                  <a:off x="3202649" y="4851618"/>
                  <a:ext cx="8982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𝑂𝑠𝑎𝑘𝑎</m:t>
                        </m:r>
                      </m:oMath>
                    </m:oMathPara>
                  </a14:m>
                  <a:endParaRPr lang="en-US" dirty="0">
                    <a:solidFill>
                      <a:schemeClr val="tx1"/>
                    </a:solidFill>
                  </a:endParaRPr>
                </a:p>
              </p:txBody>
            </p:sp>
          </mc:Choice>
          <mc:Fallback xmlns="">
            <p:sp>
              <p:nvSpPr>
                <p:cNvPr id="72" name="TextBox 71">
                  <a:extLst>
                    <a:ext uri="{FF2B5EF4-FFF2-40B4-BE49-F238E27FC236}">
                      <a16:creationId xmlns:a16="http://schemas.microsoft.com/office/drawing/2014/main" id="{75D02861-9B9B-666E-B489-D0FE87220584}"/>
                    </a:ext>
                  </a:extLst>
                </p:cNvPr>
                <p:cNvSpPr txBox="1">
                  <a:spLocks noRot="1" noChangeAspect="1" noMove="1" noResize="1" noEditPoints="1" noAdjustHandles="1" noChangeArrowheads="1" noChangeShapeType="1" noTextEdit="1"/>
                </p:cNvSpPr>
                <p:nvPr/>
              </p:nvSpPr>
              <p:spPr>
                <a:xfrm>
                  <a:off x="3202649" y="4851618"/>
                  <a:ext cx="898254" cy="369332"/>
                </a:xfrm>
                <a:prstGeom prst="rect">
                  <a:avLst/>
                </a:prstGeom>
                <a:blipFill>
                  <a:blip r:embed="rId7"/>
                  <a:stretch>
                    <a:fillRect/>
                  </a:stretch>
                </a:blipFill>
              </p:spPr>
              <p:txBody>
                <a:bodyPr/>
                <a:lstStyle/>
                <a:p>
                  <a:r>
                    <a:rPr lang="en-HK">
                      <a:noFill/>
                    </a:rPr>
                    <a:t> </a:t>
                  </a:r>
                </a:p>
              </p:txBody>
            </p:sp>
          </mc:Fallback>
        </mc:AlternateContent>
        <p:sp>
          <p:nvSpPr>
            <p:cNvPr id="73" name="TextBox 72">
              <a:extLst>
                <a:ext uri="{FF2B5EF4-FFF2-40B4-BE49-F238E27FC236}">
                  <a16:creationId xmlns:a16="http://schemas.microsoft.com/office/drawing/2014/main" id="{40657560-6211-FF7A-F1C7-085E8280171F}"/>
                </a:ext>
              </a:extLst>
            </p:cNvPr>
            <p:cNvSpPr txBox="1"/>
            <p:nvPr/>
          </p:nvSpPr>
          <p:spPr>
            <a:xfrm rot="-2760000">
              <a:off x="5347281" y="4408469"/>
              <a:ext cx="503512" cy="307777"/>
            </a:xfrm>
            <a:prstGeom prst="rect">
              <a:avLst/>
            </a:prstGeom>
            <a:noFill/>
          </p:spPr>
          <p:txBody>
            <a:bodyPr wrap="square" rtlCol="0">
              <a:spAutoFit/>
            </a:bodyPr>
            <a:lstStyle/>
            <a:p>
              <a:r>
                <a:rPr lang="en-US" sz="1400" dirty="0"/>
                <a:t>30</a:t>
              </a:r>
              <a:r>
                <a:rPr lang="en-US" altLang="zh-CN" sz="1400" dirty="0"/>
                <a:t>°</a:t>
              </a:r>
              <a:endParaRPr lang="en-US" sz="1400" dirty="0"/>
            </a:p>
          </p:txBody>
        </p:sp>
        <p:sp>
          <p:nvSpPr>
            <p:cNvPr id="74" name="TextBox 73">
              <a:extLst>
                <a:ext uri="{FF2B5EF4-FFF2-40B4-BE49-F238E27FC236}">
                  <a16:creationId xmlns:a16="http://schemas.microsoft.com/office/drawing/2014/main" id="{CDF68C38-5E78-252A-E277-F17058AF8367}"/>
                </a:ext>
              </a:extLst>
            </p:cNvPr>
            <p:cNvSpPr txBox="1"/>
            <p:nvPr/>
          </p:nvSpPr>
          <p:spPr>
            <a:xfrm rot="-2760000">
              <a:off x="5346461" y="4051037"/>
              <a:ext cx="508878" cy="307777"/>
            </a:xfrm>
            <a:prstGeom prst="rect">
              <a:avLst/>
            </a:prstGeom>
            <a:noFill/>
          </p:spPr>
          <p:txBody>
            <a:bodyPr wrap="square" rtlCol="0">
              <a:spAutoFit/>
            </a:bodyPr>
            <a:lstStyle/>
            <a:p>
              <a:r>
                <a:rPr lang="en-US" sz="1400" dirty="0"/>
                <a:t>40</a:t>
              </a:r>
              <a:r>
                <a:rPr lang="en-US" altLang="zh-CN" sz="1400" dirty="0"/>
                <a:t>°</a:t>
              </a:r>
              <a:endParaRPr lang="en-US" sz="1400" dirty="0"/>
            </a:p>
          </p:txBody>
        </p:sp>
        <p:sp>
          <p:nvSpPr>
            <p:cNvPr id="75" name="TextBox 74">
              <a:extLst>
                <a:ext uri="{FF2B5EF4-FFF2-40B4-BE49-F238E27FC236}">
                  <a16:creationId xmlns:a16="http://schemas.microsoft.com/office/drawing/2014/main" id="{59363120-1A83-1C5E-2B95-CF9F59EAFE97}"/>
                </a:ext>
              </a:extLst>
            </p:cNvPr>
            <p:cNvSpPr txBox="1"/>
            <p:nvPr/>
          </p:nvSpPr>
          <p:spPr>
            <a:xfrm rot="-2760000">
              <a:off x="5320764" y="4722212"/>
              <a:ext cx="560894" cy="307777"/>
            </a:xfrm>
            <a:prstGeom prst="rect">
              <a:avLst/>
            </a:prstGeom>
            <a:noFill/>
          </p:spPr>
          <p:txBody>
            <a:bodyPr wrap="square" rtlCol="0">
              <a:spAutoFit/>
            </a:bodyPr>
            <a:lstStyle/>
            <a:p>
              <a:r>
                <a:rPr lang="en-US" sz="1400" dirty="0"/>
                <a:t>20</a:t>
              </a:r>
              <a:r>
                <a:rPr lang="en-US" altLang="zh-CN" sz="1400" dirty="0"/>
                <a:t>°</a:t>
              </a:r>
              <a:endParaRPr lang="en-US" sz="1400" dirty="0"/>
            </a:p>
          </p:txBody>
        </p:sp>
        <p:cxnSp>
          <p:nvCxnSpPr>
            <p:cNvPr id="76" name="Straight Arrow Connector 75">
              <a:extLst>
                <a:ext uri="{FF2B5EF4-FFF2-40B4-BE49-F238E27FC236}">
                  <a16:creationId xmlns:a16="http://schemas.microsoft.com/office/drawing/2014/main" id="{9B39072E-F4A2-6B0C-E5F0-C38E0BAC63AE}"/>
                </a:ext>
              </a:extLst>
            </p:cNvPr>
            <p:cNvCxnSpPr>
              <a:cxnSpLocks/>
            </p:cNvCxnSpPr>
            <p:nvPr/>
          </p:nvCxnSpPr>
          <p:spPr>
            <a:xfrm flipV="1">
              <a:off x="6115065" y="4186046"/>
              <a:ext cx="1049377" cy="459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8063D249-603D-824F-F19D-D0C4822B9C91}"/>
                </a:ext>
              </a:extLst>
            </p:cNvPr>
            <p:cNvCxnSpPr>
              <a:cxnSpLocks/>
            </p:cNvCxnSpPr>
            <p:nvPr/>
          </p:nvCxnSpPr>
          <p:spPr>
            <a:xfrm flipV="1">
              <a:off x="4253575" y="4383536"/>
              <a:ext cx="951132" cy="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9BAB4BD1-0A1F-FC3F-99D0-362B1466406E}"/>
                </a:ext>
              </a:extLst>
            </p:cNvPr>
            <p:cNvCxnSpPr>
              <a:cxnSpLocks/>
              <a:stCxn id="150" idx="5"/>
            </p:cNvCxnSpPr>
            <p:nvPr/>
          </p:nvCxnSpPr>
          <p:spPr>
            <a:xfrm>
              <a:off x="1840410" y="4432477"/>
              <a:ext cx="1217584" cy="5955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F34A35AA-61E8-4830-B0C7-4DA6A176A685}"/>
                </a:ext>
              </a:extLst>
            </p:cNvPr>
            <p:cNvCxnSpPr>
              <a:cxnSpLocks/>
              <a:stCxn id="150" idx="6"/>
            </p:cNvCxnSpPr>
            <p:nvPr/>
          </p:nvCxnSpPr>
          <p:spPr>
            <a:xfrm>
              <a:off x="1874982" y="4353812"/>
              <a:ext cx="11615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72E782B6-0C26-3654-598E-8D06C374441C}"/>
                </a:ext>
              </a:extLst>
            </p:cNvPr>
            <p:cNvCxnSpPr>
              <a:cxnSpLocks/>
              <a:stCxn id="150" idx="7"/>
            </p:cNvCxnSpPr>
            <p:nvPr/>
          </p:nvCxnSpPr>
          <p:spPr>
            <a:xfrm flipV="1">
              <a:off x="1840410" y="3844960"/>
              <a:ext cx="1196100" cy="4301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6" name="Google Shape;111;p18">
              <a:extLst>
                <a:ext uri="{FF2B5EF4-FFF2-40B4-BE49-F238E27FC236}">
                  <a16:creationId xmlns:a16="http://schemas.microsoft.com/office/drawing/2014/main" id="{F97A6289-F3A6-F960-EB7D-C05006B6401B}"/>
                </a:ext>
              </a:extLst>
            </p:cNvPr>
            <p:cNvSpPr/>
            <p:nvPr/>
          </p:nvSpPr>
          <p:spPr>
            <a:xfrm>
              <a:off x="5658007" y="4915073"/>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27" name="Google Shape;110;p18">
              <a:extLst>
                <a:ext uri="{FF2B5EF4-FFF2-40B4-BE49-F238E27FC236}">
                  <a16:creationId xmlns:a16="http://schemas.microsoft.com/office/drawing/2014/main" id="{A2E69136-FC4D-AEC3-0635-EC77AC05CDE1}"/>
                </a:ext>
              </a:extLst>
            </p:cNvPr>
            <p:cNvSpPr/>
            <p:nvPr/>
          </p:nvSpPr>
          <p:spPr>
            <a:xfrm>
              <a:off x="9848171" y="3661105"/>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128" name="Google Shape;110;p18">
              <a:extLst>
                <a:ext uri="{FF2B5EF4-FFF2-40B4-BE49-F238E27FC236}">
                  <a16:creationId xmlns:a16="http://schemas.microsoft.com/office/drawing/2014/main" id="{CA3E811B-B169-786C-EEAA-6F95BEF28031}"/>
                </a:ext>
              </a:extLst>
            </p:cNvPr>
            <p:cNvSpPr/>
            <p:nvPr/>
          </p:nvSpPr>
          <p:spPr>
            <a:xfrm>
              <a:off x="9848171" y="4161038"/>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29" name="Google Shape;110;p18">
              <a:extLst>
                <a:ext uri="{FF2B5EF4-FFF2-40B4-BE49-F238E27FC236}">
                  <a16:creationId xmlns:a16="http://schemas.microsoft.com/office/drawing/2014/main" id="{340F7509-631D-86B9-87D2-943FC2DFBD2E}"/>
                </a:ext>
              </a:extLst>
            </p:cNvPr>
            <p:cNvSpPr/>
            <p:nvPr/>
          </p:nvSpPr>
          <p:spPr>
            <a:xfrm>
              <a:off x="9849583" y="4668163"/>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130" name="Straight Arrow Connector 129">
              <a:extLst>
                <a:ext uri="{FF2B5EF4-FFF2-40B4-BE49-F238E27FC236}">
                  <a16:creationId xmlns:a16="http://schemas.microsoft.com/office/drawing/2014/main" id="{D8A3A863-18C1-07F6-DC07-8B1C4F95AE20}"/>
                </a:ext>
              </a:extLst>
            </p:cNvPr>
            <p:cNvCxnSpPr>
              <a:cxnSpLocks/>
            </p:cNvCxnSpPr>
            <p:nvPr/>
          </p:nvCxnSpPr>
          <p:spPr>
            <a:xfrm flipH="1" flipV="1">
              <a:off x="5651814" y="3570768"/>
              <a:ext cx="0" cy="1729831"/>
            </a:xfrm>
            <a:prstGeom prst="straightConnector1">
              <a:avLst/>
            </a:prstGeom>
            <a:ln w="19050" cmpd="thickThin">
              <a:tailEnd type="triangle"/>
            </a:ln>
          </p:spPr>
          <p:style>
            <a:lnRef idx="1">
              <a:schemeClr val="dk1"/>
            </a:lnRef>
            <a:fillRef idx="0">
              <a:schemeClr val="dk1"/>
            </a:fillRef>
            <a:effectRef idx="0">
              <a:schemeClr val="dk1"/>
            </a:effectRef>
            <a:fontRef idx="minor">
              <a:schemeClr val="tx1"/>
            </a:fontRef>
          </p:style>
        </p:cxnSp>
        <p:sp>
          <p:nvSpPr>
            <p:cNvPr id="131" name="Google Shape;111;p18">
              <a:extLst>
                <a:ext uri="{FF2B5EF4-FFF2-40B4-BE49-F238E27FC236}">
                  <a16:creationId xmlns:a16="http://schemas.microsoft.com/office/drawing/2014/main" id="{716AD825-97D7-E36A-1CD6-9E2B3FB1E9A3}"/>
                </a:ext>
              </a:extLst>
            </p:cNvPr>
            <p:cNvSpPr/>
            <p:nvPr/>
          </p:nvSpPr>
          <p:spPr>
            <a:xfrm>
              <a:off x="5658395" y="4584362"/>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32" name="Google Shape;111;p18">
              <a:extLst>
                <a:ext uri="{FF2B5EF4-FFF2-40B4-BE49-F238E27FC236}">
                  <a16:creationId xmlns:a16="http://schemas.microsoft.com/office/drawing/2014/main" id="{0927D03E-5C85-15BD-23B7-721768F646CC}"/>
                </a:ext>
              </a:extLst>
            </p:cNvPr>
            <p:cNvSpPr/>
            <p:nvPr/>
          </p:nvSpPr>
          <p:spPr>
            <a:xfrm>
              <a:off x="5655843" y="4245686"/>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133" name="Straight Arrow Connector 132">
              <a:extLst>
                <a:ext uri="{FF2B5EF4-FFF2-40B4-BE49-F238E27FC236}">
                  <a16:creationId xmlns:a16="http://schemas.microsoft.com/office/drawing/2014/main" id="{1A8EBA72-2EEC-1237-BCE4-FC05822A66ED}"/>
                </a:ext>
              </a:extLst>
            </p:cNvPr>
            <p:cNvCxnSpPr>
              <a:cxnSpLocks/>
            </p:cNvCxnSpPr>
            <p:nvPr/>
          </p:nvCxnSpPr>
          <p:spPr>
            <a:xfrm>
              <a:off x="4254202" y="3853330"/>
              <a:ext cx="9582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75250B2A-212C-5D67-9A3F-BC387D635DD0}"/>
                </a:ext>
              </a:extLst>
            </p:cNvPr>
            <p:cNvCxnSpPr>
              <a:cxnSpLocks/>
            </p:cNvCxnSpPr>
            <p:nvPr/>
          </p:nvCxnSpPr>
          <p:spPr>
            <a:xfrm>
              <a:off x="4257592" y="4933205"/>
              <a:ext cx="9217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Google Shape;111;p18">
              <a:extLst>
                <a:ext uri="{FF2B5EF4-FFF2-40B4-BE49-F238E27FC236}">
                  <a16:creationId xmlns:a16="http://schemas.microsoft.com/office/drawing/2014/main" id="{E6EA75E6-8839-889C-4B34-2F097549992B}"/>
                </a:ext>
              </a:extLst>
            </p:cNvPr>
            <p:cNvSpPr/>
            <p:nvPr/>
          </p:nvSpPr>
          <p:spPr>
            <a:xfrm>
              <a:off x="7568527" y="4312276"/>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136" name="Straight Arrow Connector 135">
              <a:extLst>
                <a:ext uri="{FF2B5EF4-FFF2-40B4-BE49-F238E27FC236}">
                  <a16:creationId xmlns:a16="http://schemas.microsoft.com/office/drawing/2014/main" id="{73E9A7E3-93E5-4E5E-0696-E78AC152308B}"/>
                </a:ext>
              </a:extLst>
            </p:cNvPr>
            <p:cNvCxnSpPr>
              <a:cxnSpLocks/>
            </p:cNvCxnSpPr>
            <p:nvPr/>
          </p:nvCxnSpPr>
          <p:spPr>
            <a:xfrm flipH="1" flipV="1">
              <a:off x="7557336" y="3590376"/>
              <a:ext cx="0" cy="1729831"/>
            </a:xfrm>
            <a:prstGeom prst="straightConnector1">
              <a:avLst/>
            </a:prstGeom>
            <a:ln w="19050" cmpd="thickThin">
              <a:tailEnd type="triangle"/>
            </a:ln>
          </p:spPr>
          <p:style>
            <a:lnRef idx="1">
              <a:schemeClr val="dk1"/>
            </a:lnRef>
            <a:fillRef idx="0">
              <a:schemeClr val="dk1"/>
            </a:fillRef>
            <a:effectRef idx="0">
              <a:schemeClr val="dk1"/>
            </a:effectRef>
            <a:fontRef idx="minor">
              <a:schemeClr val="tx1"/>
            </a:fontRef>
          </p:style>
        </p:cxnSp>
        <p:sp>
          <p:nvSpPr>
            <p:cNvPr id="137" name="Google Shape;111;p18">
              <a:extLst>
                <a:ext uri="{FF2B5EF4-FFF2-40B4-BE49-F238E27FC236}">
                  <a16:creationId xmlns:a16="http://schemas.microsoft.com/office/drawing/2014/main" id="{9561C175-8228-3322-4343-5F4D5828B3EF}"/>
                </a:ext>
              </a:extLst>
            </p:cNvPr>
            <p:cNvSpPr/>
            <p:nvPr/>
          </p:nvSpPr>
          <p:spPr>
            <a:xfrm>
              <a:off x="7560139" y="4119604"/>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38" name="Google Shape;111;p18">
              <a:extLst>
                <a:ext uri="{FF2B5EF4-FFF2-40B4-BE49-F238E27FC236}">
                  <a16:creationId xmlns:a16="http://schemas.microsoft.com/office/drawing/2014/main" id="{0D301485-E264-7B6B-41CB-42A668DA12C3}"/>
                </a:ext>
              </a:extLst>
            </p:cNvPr>
            <p:cNvSpPr/>
            <p:nvPr/>
          </p:nvSpPr>
          <p:spPr>
            <a:xfrm>
              <a:off x="7563467" y="3939846"/>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139" name="TextBox 138">
              <a:extLst>
                <a:ext uri="{FF2B5EF4-FFF2-40B4-BE49-F238E27FC236}">
                  <a16:creationId xmlns:a16="http://schemas.microsoft.com/office/drawing/2014/main" id="{56D376B9-098C-773A-6774-D2CDA515320B}"/>
                </a:ext>
              </a:extLst>
            </p:cNvPr>
            <p:cNvSpPr txBox="1"/>
            <p:nvPr/>
          </p:nvSpPr>
          <p:spPr>
            <a:xfrm rot="-2760000">
              <a:off x="7236309" y="3699804"/>
              <a:ext cx="462154" cy="307777"/>
            </a:xfrm>
            <a:prstGeom prst="rect">
              <a:avLst/>
            </a:prstGeom>
            <a:noFill/>
          </p:spPr>
          <p:txBody>
            <a:bodyPr wrap="square" rtlCol="0">
              <a:spAutoFit/>
            </a:bodyPr>
            <a:lstStyle/>
            <a:p>
              <a:r>
                <a:rPr lang="en-US" sz="1400" dirty="0"/>
                <a:t>50</a:t>
              </a:r>
              <a:r>
                <a:rPr lang="en-US" altLang="zh-CN" sz="1400" dirty="0"/>
                <a:t>°</a:t>
              </a:r>
              <a:endParaRPr lang="en-US" sz="1400" dirty="0"/>
            </a:p>
          </p:txBody>
        </p:sp>
        <p:sp>
          <p:nvSpPr>
            <p:cNvPr id="140" name="TextBox 139">
              <a:extLst>
                <a:ext uri="{FF2B5EF4-FFF2-40B4-BE49-F238E27FC236}">
                  <a16:creationId xmlns:a16="http://schemas.microsoft.com/office/drawing/2014/main" id="{AC7E1965-D59C-10B0-B3A1-D11F4FEBD54F}"/>
                </a:ext>
              </a:extLst>
            </p:cNvPr>
            <p:cNvSpPr txBox="1"/>
            <p:nvPr/>
          </p:nvSpPr>
          <p:spPr>
            <a:xfrm rot="-2760000">
              <a:off x="7237097" y="4416899"/>
              <a:ext cx="456989" cy="307777"/>
            </a:xfrm>
            <a:prstGeom prst="rect">
              <a:avLst/>
            </a:prstGeom>
            <a:noFill/>
          </p:spPr>
          <p:txBody>
            <a:bodyPr wrap="square" rtlCol="0">
              <a:spAutoFit/>
            </a:bodyPr>
            <a:lstStyle/>
            <a:p>
              <a:r>
                <a:rPr lang="en-US" sz="1400" dirty="0"/>
                <a:t>30</a:t>
              </a:r>
              <a:r>
                <a:rPr lang="en-US" altLang="zh-CN" sz="1400" dirty="0"/>
                <a:t>°</a:t>
              </a:r>
              <a:endParaRPr lang="en-US" sz="1400" dirty="0"/>
            </a:p>
          </p:txBody>
        </p:sp>
        <p:sp>
          <p:nvSpPr>
            <p:cNvPr id="141" name="TextBox 140">
              <a:extLst>
                <a:ext uri="{FF2B5EF4-FFF2-40B4-BE49-F238E27FC236}">
                  <a16:creationId xmlns:a16="http://schemas.microsoft.com/office/drawing/2014/main" id="{66E889A3-3064-5A38-F8E5-312FF51D661A}"/>
                </a:ext>
              </a:extLst>
            </p:cNvPr>
            <p:cNvSpPr txBox="1"/>
            <p:nvPr/>
          </p:nvSpPr>
          <p:spPr>
            <a:xfrm rot="-2760000">
              <a:off x="7236354" y="4059645"/>
              <a:ext cx="461860" cy="307777"/>
            </a:xfrm>
            <a:prstGeom prst="rect">
              <a:avLst/>
            </a:prstGeom>
            <a:noFill/>
          </p:spPr>
          <p:txBody>
            <a:bodyPr wrap="square" rtlCol="0">
              <a:spAutoFit/>
            </a:bodyPr>
            <a:lstStyle/>
            <a:p>
              <a:r>
                <a:rPr lang="en-US" sz="1400" dirty="0"/>
                <a:t>40</a:t>
              </a:r>
              <a:r>
                <a:rPr lang="en-US" altLang="zh-CN" sz="1400" dirty="0"/>
                <a:t>°</a:t>
              </a:r>
              <a:endParaRPr lang="en-US" sz="1400" dirty="0"/>
            </a:p>
          </p:txBody>
        </p:sp>
        <p:sp>
          <p:nvSpPr>
            <p:cNvPr id="142" name="TextBox 141">
              <a:extLst>
                <a:ext uri="{FF2B5EF4-FFF2-40B4-BE49-F238E27FC236}">
                  <a16:creationId xmlns:a16="http://schemas.microsoft.com/office/drawing/2014/main" id="{A7915843-4196-609A-A285-8514E3612292}"/>
                </a:ext>
              </a:extLst>
            </p:cNvPr>
            <p:cNvSpPr txBox="1"/>
            <p:nvPr/>
          </p:nvSpPr>
          <p:spPr>
            <a:xfrm rot="-2760000">
              <a:off x="7253335" y="4732548"/>
              <a:ext cx="509070" cy="307777"/>
            </a:xfrm>
            <a:prstGeom prst="rect">
              <a:avLst/>
            </a:prstGeom>
            <a:noFill/>
          </p:spPr>
          <p:txBody>
            <a:bodyPr wrap="square" rtlCol="0">
              <a:spAutoFit/>
            </a:bodyPr>
            <a:lstStyle/>
            <a:p>
              <a:r>
                <a:rPr lang="en-US" sz="1400" dirty="0"/>
                <a:t>20</a:t>
              </a:r>
              <a:r>
                <a:rPr lang="en-US" altLang="zh-CN" sz="1400" dirty="0"/>
                <a:t>°</a:t>
              </a:r>
              <a:endParaRPr lang="en-US" sz="1400" dirty="0"/>
            </a:p>
          </p:txBody>
        </p:sp>
        <p:sp>
          <p:nvSpPr>
            <p:cNvPr id="143" name="Google Shape;111;p18">
              <a:extLst>
                <a:ext uri="{FF2B5EF4-FFF2-40B4-BE49-F238E27FC236}">
                  <a16:creationId xmlns:a16="http://schemas.microsoft.com/office/drawing/2014/main" id="{E8D97A9D-F868-458E-2352-E2FBC76D5309}"/>
                </a:ext>
              </a:extLst>
            </p:cNvPr>
            <p:cNvSpPr/>
            <p:nvPr/>
          </p:nvSpPr>
          <p:spPr>
            <a:xfrm>
              <a:off x="5660536" y="4400904"/>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44" name="Google Shape;111;p18">
              <a:extLst>
                <a:ext uri="{FF2B5EF4-FFF2-40B4-BE49-F238E27FC236}">
                  <a16:creationId xmlns:a16="http://schemas.microsoft.com/office/drawing/2014/main" id="{2C6887B0-E4F1-D7A9-885C-A107F5DE92E7}"/>
                </a:ext>
              </a:extLst>
            </p:cNvPr>
            <p:cNvSpPr/>
            <p:nvPr/>
          </p:nvSpPr>
          <p:spPr>
            <a:xfrm>
              <a:off x="5661565" y="4745230"/>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45" name="Google Shape;111;p18">
              <a:extLst>
                <a:ext uri="{FF2B5EF4-FFF2-40B4-BE49-F238E27FC236}">
                  <a16:creationId xmlns:a16="http://schemas.microsoft.com/office/drawing/2014/main" id="{9F190029-8BC5-0044-558B-7FD6B14F89BB}"/>
                </a:ext>
              </a:extLst>
            </p:cNvPr>
            <p:cNvSpPr/>
            <p:nvPr/>
          </p:nvSpPr>
          <p:spPr>
            <a:xfrm>
              <a:off x="7557291" y="3805378"/>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146" name="Google Shape;111;p18">
              <a:extLst>
                <a:ext uri="{FF2B5EF4-FFF2-40B4-BE49-F238E27FC236}">
                  <a16:creationId xmlns:a16="http://schemas.microsoft.com/office/drawing/2014/main" id="{2DD3BC28-88C2-37CB-2E4B-D130066FD71E}"/>
                </a:ext>
              </a:extLst>
            </p:cNvPr>
            <p:cNvSpPr/>
            <p:nvPr/>
          </p:nvSpPr>
          <p:spPr>
            <a:xfrm>
              <a:off x="7566878" y="4494344"/>
              <a:ext cx="136413" cy="112945"/>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47" name="Google Shape;110;p18">
              <a:extLst>
                <a:ext uri="{FF2B5EF4-FFF2-40B4-BE49-F238E27FC236}">
                  <a16:creationId xmlns:a16="http://schemas.microsoft.com/office/drawing/2014/main" id="{D88B8D11-9A62-A62F-F2A2-86937A08F9FC}"/>
                </a:ext>
              </a:extLst>
            </p:cNvPr>
            <p:cNvSpPr/>
            <p:nvPr/>
          </p:nvSpPr>
          <p:spPr>
            <a:xfrm>
              <a:off x="3494238" y="3696885"/>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a:p>
          </p:txBody>
        </p:sp>
        <p:sp>
          <p:nvSpPr>
            <p:cNvPr id="148" name="Google Shape;110;p18">
              <a:extLst>
                <a:ext uri="{FF2B5EF4-FFF2-40B4-BE49-F238E27FC236}">
                  <a16:creationId xmlns:a16="http://schemas.microsoft.com/office/drawing/2014/main" id="{CD19ED3D-6EAE-9FA9-2CC9-60596CE54549}"/>
                </a:ext>
              </a:extLst>
            </p:cNvPr>
            <p:cNvSpPr/>
            <p:nvPr/>
          </p:nvSpPr>
          <p:spPr>
            <a:xfrm>
              <a:off x="3502781" y="4161487"/>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49" name="Google Shape;110;p18">
              <a:extLst>
                <a:ext uri="{FF2B5EF4-FFF2-40B4-BE49-F238E27FC236}">
                  <a16:creationId xmlns:a16="http://schemas.microsoft.com/office/drawing/2014/main" id="{15F943F4-8481-4317-CEDD-50D51036C853}"/>
                </a:ext>
              </a:extLst>
            </p:cNvPr>
            <p:cNvSpPr/>
            <p:nvPr/>
          </p:nvSpPr>
          <p:spPr>
            <a:xfrm>
              <a:off x="3504002" y="4665027"/>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sp>
          <p:nvSpPr>
            <p:cNvPr id="150" name="Google Shape;110;p18">
              <a:extLst>
                <a:ext uri="{FF2B5EF4-FFF2-40B4-BE49-F238E27FC236}">
                  <a16:creationId xmlns:a16="http://schemas.microsoft.com/office/drawing/2014/main" id="{C3035573-7CF6-3499-034A-2E785FDD61AE}"/>
                </a:ext>
              </a:extLst>
            </p:cNvPr>
            <p:cNvSpPr/>
            <p:nvPr/>
          </p:nvSpPr>
          <p:spPr>
            <a:xfrm>
              <a:off x="1638909" y="4242563"/>
              <a:ext cx="236073" cy="222498"/>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a:p>
          </p:txBody>
        </p:sp>
        <p:cxnSp>
          <p:nvCxnSpPr>
            <p:cNvPr id="151" name="Straight Arrow Connector 150">
              <a:extLst>
                <a:ext uri="{FF2B5EF4-FFF2-40B4-BE49-F238E27FC236}">
                  <a16:creationId xmlns:a16="http://schemas.microsoft.com/office/drawing/2014/main" id="{3B7F7093-2C46-28A4-6AEE-EB406E6F91EE}"/>
                </a:ext>
              </a:extLst>
            </p:cNvPr>
            <p:cNvCxnSpPr>
              <a:cxnSpLocks/>
            </p:cNvCxnSpPr>
            <p:nvPr/>
          </p:nvCxnSpPr>
          <p:spPr>
            <a:xfrm>
              <a:off x="8137654" y="4329896"/>
              <a:ext cx="1231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F2C60AE0-1F1E-EFF5-A346-00A1A4AF0399}"/>
                </a:ext>
              </a:extLst>
            </p:cNvPr>
            <p:cNvCxnSpPr>
              <a:cxnSpLocks/>
            </p:cNvCxnSpPr>
            <p:nvPr/>
          </p:nvCxnSpPr>
          <p:spPr>
            <a:xfrm flipV="1">
              <a:off x="8138281" y="3788845"/>
              <a:ext cx="1266031" cy="2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F21D5864-EC3D-6DB7-DDDC-9FA8E8F672D5}"/>
                </a:ext>
              </a:extLst>
            </p:cNvPr>
            <p:cNvCxnSpPr>
              <a:cxnSpLocks/>
            </p:cNvCxnSpPr>
            <p:nvPr/>
          </p:nvCxnSpPr>
          <p:spPr>
            <a:xfrm>
              <a:off x="8141671" y="4870947"/>
              <a:ext cx="1227294" cy="5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Rectangle 153">
              <a:extLst>
                <a:ext uri="{FF2B5EF4-FFF2-40B4-BE49-F238E27FC236}">
                  <a16:creationId xmlns:a16="http://schemas.microsoft.com/office/drawing/2014/main" id="{2795BB0F-9B55-41E2-EBD6-4E1215E89E06}"/>
                </a:ext>
              </a:extLst>
            </p:cNvPr>
            <p:cNvSpPr/>
            <p:nvPr/>
          </p:nvSpPr>
          <p:spPr>
            <a:xfrm>
              <a:off x="1922029" y="5365365"/>
              <a:ext cx="1973365"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(1) Relational </a:t>
              </a:r>
            </a:p>
            <a:p>
              <a:r>
                <a:rPr lang="en-US" sz="2000" dirty="0">
                  <a:ea typeface="Cambria Math" panose="02040503050406030204" pitchFamily="18" charset="0"/>
                  <a:cs typeface="Times New Roman" panose="02020603050405020304" pitchFamily="18" charset="0"/>
                </a:rPr>
                <a:t>Projection</a:t>
              </a:r>
            </a:p>
          </p:txBody>
        </p:sp>
        <p:sp>
          <p:nvSpPr>
            <p:cNvPr id="155" name="Rectangle 154">
              <a:extLst>
                <a:ext uri="{FF2B5EF4-FFF2-40B4-BE49-F238E27FC236}">
                  <a16:creationId xmlns:a16="http://schemas.microsoft.com/office/drawing/2014/main" id="{30F5B33F-7981-F480-860A-573FD19F21E7}"/>
                </a:ext>
              </a:extLst>
            </p:cNvPr>
            <p:cNvSpPr/>
            <p:nvPr/>
          </p:nvSpPr>
          <p:spPr>
            <a:xfrm>
              <a:off x="3978195" y="5367233"/>
              <a:ext cx="2135251"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(2) Attribute </a:t>
              </a:r>
            </a:p>
            <a:p>
              <a:r>
                <a:rPr lang="en-US" sz="2000" dirty="0">
                  <a:ea typeface="Cambria Math" panose="02040503050406030204" pitchFamily="18" charset="0"/>
                  <a:cs typeface="Times New Roman" panose="02020603050405020304" pitchFamily="18" charset="0"/>
                </a:rPr>
                <a:t>Projection</a:t>
              </a:r>
            </a:p>
          </p:txBody>
        </p:sp>
        <p:sp>
          <p:nvSpPr>
            <p:cNvPr id="156" name="Rectangle 155">
              <a:extLst>
                <a:ext uri="{FF2B5EF4-FFF2-40B4-BE49-F238E27FC236}">
                  <a16:creationId xmlns:a16="http://schemas.microsoft.com/office/drawing/2014/main" id="{AC6C35AC-9613-9ADA-CD63-CB26CEDE659C}"/>
                </a:ext>
              </a:extLst>
            </p:cNvPr>
            <p:cNvSpPr/>
            <p:nvPr/>
          </p:nvSpPr>
          <p:spPr>
            <a:xfrm>
              <a:off x="5916588" y="5367233"/>
              <a:ext cx="2303655"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(3) Numerical </a:t>
              </a:r>
            </a:p>
            <a:p>
              <a:r>
                <a:rPr lang="en-US" sz="2000" dirty="0">
                  <a:ea typeface="Cambria Math" panose="02040503050406030204" pitchFamily="18" charset="0"/>
                  <a:cs typeface="Times New Roman" panose="02020603050405020304" pitchFamily="18" charset="0"/>
                </a:rPr>
                <a:t>Projection</a:t>
              </a:r>
            </a:p>
          </p:txBody>
        </p:sp>
        <p:sp>
          <p:nvSpPr>
            <p:cNvPr id="157" name="Rectangle 156">
              <a:extLst>
                <a:ext uri="{FF2B5EF4-FFF2-40B4-BE49-F238E27FC236}">
                  <a16:creationId xmlns:a16="http://schemas.microsoft.com/office/drawing/2014/main" id="{4CA67D21-592E-4D72-8592-7519B3710869}"/>
                </a:ext>
              </a:extLst>
            </p:cNvPr>
            <p:cNvSpPr/>
            <p:nvPr/>
          </p:nvSpPr>
          <p:spPr>
            <a:xfrm>
              <a:off x="8051839" y="5369093"/>
              <a:ext cx="3219250" cy="707886"/>
            </a:xfrm>
            <a:prstGeom prst="rect">
              <a:avLst/>
            </a:prstGeom>
          </p:spPr>
          <p:txBody>
            <a:bodyPr wrap="square">
              <a:spAutoFit/>
            </a:bodyPr>
            <a:lstStyle/>
            <a:p>
              <a:r>
                <a:rPr lang="en-US" sz="2000" dirty="0">
                  <a:ea typeface="Cambria Math" panose="02040503050406030204" pitchFamily="18" charset="0"/>
                  <a:cs typeface="Times New Roman" panose="02020603050405020304" pitchFamily="18" charset="0"/>
                </a:rPr>
                <a:t>(4) Reverse</a:t>
              </a:r>
            </a:p>
            <a:p>
              <a:r>
                <a:rPr lang="en-US" sz="2000" dirty="0">
                  <a:ea typeface="Cambria Math" panose="02040503050406030204" pitchFamily="18" charset="0"/>
                  <a:cs typeface="Times New Roman" panose="02020603050405020304" pitchFamily="18" charset="0"/>
                </a:rPr>
                <a:t>Attribute Projection</a:t>
              </a:r>
            </a:p>
          </p:txBody>
        </p:sp>
      </p:grpSp>
      <p:sp>
        <p:nvSpPr>
          <p:cNvPr id="3" name="Content Placeholder 2">
            <a:extLst>
              <a:ext uri="{FF2B5EF4-FFF2-40B4-BE49-F238E27FC236}">
                <a16:creationId xmlns:a16="http://schemas.microsoft.com/office/drawing/2014/main" id="{7FF98B33-1C8B-D10D-2F2D-E2B80814F778}"/>
              </a:ext>
            </a:extLst>
          </p:cNvPr>
          <p:cNvSpPr txBox="1">
            <a:spLocks/>
          </p:cNvSpPr>
          <p:nvPr/>
        </p:nvSpPr>
        <p:spPr>
          <a:xfrm>
            <a:off x="5123253" y="1761152"/>
            <a:ext cx="3045977" cy="4704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HK" dirty="0"/>
              <a:t>DICE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883F57-1332-C6AC-1A16-D23BBAEAD08A}"/>
                  </a:ext>
                </a:extLst>
              </p:cNvPr>
              <p:cNvSpPr txBox="1"/>
              <p:nvPr/>
            </p:nvSpPr>
            <p:spPr>
              <a:xfrm>
                <a:off x="4936699" y="2673880"/>
                <a:ext cx="2816990" cy="9964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HK" b="0" i="1" smtClean="0">
                              <a:latin typeface="Cambria Math" panose="02040503050406030204" pitchFamily="18" charset="0"/>
                              <a:ea typeface="Cambria Math" panose="02040503050406030204" pitchFamily="18" charset="0"/>
                            </a:rPr>
                          </m:ctrlPr>
                        </m:sSubPr>
                        <m:e>
                          <m:r>
                            <a:rPr lang="en-HK" i="1">
                              <a:latin typeface="Cambria Math" panose="02040503050406030204" pitchFamily="18" charset="0"/>
                              <a:ea typeface="Cambria Math" panose="02040503050406030204" pitchFamily="18" charset="0"/>
                            </a:rPr>
                            <m:t>𝜓</m:t>
                          </m:r>
                          <m:r>
                            <a:rPr lang="en-HK" i="1">
                              <a:latin typeface="Cambria Math" panose="02040503050406030204" pitchFamily="18" charset="0"/>
                              <a:ea typeface="Cambria Math" panose="02040503050406030204" pitchFamily="18" charset="0"/>
                            </a:rPr>
                            <m:t>(</m:t>
                          </m:r>
                          <m:r>
                            <a:rPr lang="en-HK" i="1">
                              <a:latin typeface="Cambria Math" panose="02040503050406030204" pitchFamily="18" charset="0"/>
                              <a:ea typeface="Cambria Math" panose="02040503050406030204" pitchFamily="18" charset="0"/>
                            </a:rPr>
                            <m:t>𝑣</m:t>
                          </m:r>
                          <m:r>
                            <a:rPr lang="en-HK" i="1">
                              <a:latin typeface="Cambria Math" panose="02040503050406030204" pitchFamily="18" charset="0"/>
                              <a:ea typeface="Cambria Math" panose="02040503050406030204" pitchFamily="18" charset="0"/>
                            </a:rPr>
                            <m:t>)</m:t>
                          </m:r>
                        </m:e>
                        <m:sub>
                          <m:r>
                            <a:rPr lang="en-HK" b="0" i="1" smtClean="0">
                              <a:latin typeface="Cambria Math" panose="02040503050406030204" pitchFamily="18" charset="0"/>
                              <a:ea typeface="Cambria Math" panose="02040503050406030204" pitchFamily="18" charset="0"/>
                            </a:rPr>
                            <m:t>𝑑</m:t>
                          </m:r>
                        </m:sub>
                      </m:sSub>
                      <m:r>
                        <a:rPr lang="en-HK" b="0" i="1" smtClean="0">
                          <a:latin typeface="Cambria Math" panose="02040503050406030204" pitchFamily="18" charset="0"/>
                          <a:ea typeface="Cambria Math" panose="02040503050406030204" pitchFamily="18" charset="0"/>
                        </a:rPr>
                        <m:t>= </m:t>
                      </m:r>
                      <m:d>
                        <m:dPr>
                          <m:begChr m:val="{"/>
                          <m:endChr m:val=""/>
                          <m:ctrlPr>
                            <a:rPr lang="en-HK" b="0" i="1" smtClean="0">
                              <a:latin typeface="Cambria Math" panose="02040503050406030204" pitchFamily="18" charset="0"/>
                              <a:ea typeface="Cambria Math" panose="02040503050406030204" pitchFamily="18" charset="0"/>
                            </a:rPr>
                          </m:ctrlPr>
                        </m:dPr>
                        <m:e>
                          <m:eqArr>
                            <m:eqArrPr>
                              <m:ctrlPr>
                                <a:rPr lang="en-HK" b="0" i="1" smtClean="0">
                                  <a:latin typeface="Cambria Math" panose="02040503050406030204" pitchFamily="18" charset="0"/>
                                  <a:ea typeface="Cambria Math" panose="02040503050406030204" pitchFamily="18" charset="0"/>
                                </a:rPr>
                              </m:ctrlPr>
                            </m:eqArrPr>
                            <m:e>
                              <m:func>
                                <m:funcPr>
                                  <m:ctrlPr>
                                    <a:rPr lang="en-HK" b="0" i="1" smtClean="0">
                                      <a:latin typeface="Cambria Math" panose="02040503050406030204" pitchFamily="18" charset="0"/>
                                      <a:ea typeface="Cambria Math" panose="02040503050406030204" pitchFamily="18" charset="0"/>
                                    </a:rPr>
                                  </m:ctrlPr>
                                </m:funcPr>
                                <m:fName>
                                  <m:sSup>
                                    <m:sSupPr>
                                      <m:ctrlPr>
                                        <a:rPr lang="en-HK" b="0" i="1" smtClean="0">
                                          <a:latin typeface="Cambria Math" panose="02040503050406030204" pitchFamily="18" charset="0"/>
                                          <a:ea typeface="Cambria Math" panose="02040503050406030204" pitchFamily="18" charset="0"/>
                                        </a:rPr>
                                      </m:ctrlPr>
                                    </m:sSupPr>
                                    <m:e>
                                      <m:r>
                                        <m:rPr>
                                          <m:sty m:val="p"/>
                                        </m:rPr>
                                        <a:rPr lang="en-HK" b="0" i="0" smtClean="0">
                                          <a:latin typeface="Cambria Math" panose="02040503050406030204" pitchFamily="18" charset="0"/>
                                          <a:ea typeface="Cambria Math" panose="02040503050406030204" pitchFamily="18" charset="0"/>
                                        </a:rPr>
                                        <m:t>sin</m:t>
                                      </m:r>
                                    </m:e>
                                    <m:sup>
                                      <m:r>
                                        <a:rPr lang="en-HK" b="0" i="1" smtClean="0">
                                          <a:latin typeface="Cambria Math" panose="02040503050406030204" pitchFamily="18" charset="0"/>
                                          <a:ea typeface="Cambria Math" panose="02040503050406030204" pitchFamily="18" charset="0"/>
                                        </a:rPr>
                                        <m:t>𝑑</m:t>
                                      </m:r>
                                      <m:r>
                                        <a:rPr lang="en-HK" b="0" i="1" smtClean="0">
                                          <a:latin typeface="Cambria Math" panose="02040503050406030204" pitchFamily="18" charset="0"/>
                                          <a:ea typeface="Cambria Math" panose="02040503050406030204" pitchFamily="18" charset="0"/>
                                        </a:rPr>
                                        <m:t>−1</m:t>
                                      </m:r>
                                    </m:sup>
                                  </m:sSup>
                                </m:fName>
                                <m:e>
                                  <m:r>
                                    <a:rPr lang="en-HK" b="0" i="1" smtClean="0">
                                      <a:latin typeface="Cambria Math" panose="02040503050406030204" pitchFamily="18" charset="0"/>
                                      <a:ea typeface="Cambria Math" panose="02040503050406030204" pitchFamily="18" charset="0"/>
                                    </a:rPr>
                                    <m:t>(</m:t>
                                  </m:r>
                                  <m:r>
                                    <a:rPr lang="en-HK" b="0" i="1" smtClean="0">
                                      <a:latin typeface="Cambria Math" panose="02040503050406030204" pitchFamily="18" charset="0"/>
                                      <a:ea typeface="Cambria Math" panose="02040503050406030204" pitchFamily="18" charset="0"/>
                                    </a:rPr>
                                    <m:t>𝛼</m:t>
                                  </m:r>
                                  <m:r>
                                    <a:rPr lang="en-HK" b="0" i="1" smtClean="0">
                                      <a:latin typeface="Cambria Math" panose="02040503050406030204" pitchFamily="18" charset="0"/>
                                      <a:ea typeface="Cambria Math" panose="02040503050406030204" pitchFamily="18" charset="0"/>
                                    </a:rPr>
                                    <m:t>)</m:t>
                                  </m:r>
                                  <m:func>
                                    <m:funcPr>
                                      <m:ctrlPr>
                                        <a:rPr lang="en-HK" b="0" i="1" smtClean="0">
                                          <a:latin typeface="Cambria Math" panose="02040503050406030204" pitchFamily="18" charset="0"/>
                                          <a:ea typeface="Cambria Math" panose="02040503050406030204" pitchFamily="18" charset="0"/>
                                        </a:rPr>
                                      </m:ctrlPr>
                                    </m:funcPr>
                                    <m:fName>
                                      <m:r>
                                        <m:rPr>
                                          <m:sty m:val="p"/>
                                        </m:rPr>
                                        <a:rPr lang="en-HK" b="0" i="0" smtClean="0">
                                          <a:latin typeface="Cambria Math" panose="02040503050406030204" pitchFamily="18" charset="0"/>
                                          <a:ea typeface="Cambria Math" panose="02040503050406030204" pitchFamily="18" charset="0"/>
                                        </a:rPr>
                                        <m:t>cos</m:t>
                                      </m:r>
                                    </m:fName>
                                    <m:e>
                                      <m:r>
                                        <a:rPr lang="en-HK" b="0" i="1" smtClean="0">
                                          <a:latin typeface="Cambria Math" panose="02040503050406030204" pitchFamily="18" charset="0"/>
                                          <a:ea typeface="Cambria Math" panose="02040503050406030204" pitchFamily="18" charset="0"/>
                                        </a:rPr>
                                        <m:t>(</m:t>
                                      </m:r>
                                      <m:r>
                                        <a:rPr lang="en-HK" i="1">
                                          <a:latin typeface="Cambria Math" panose="02040503050406030204" pitchFamily="18" charset="0"/>
                                          <a:ea typeface="Cambria Math" panose="02040503050406030204" pitchFamily="18" charset="0"/>
                                        </a:rPr>
                                        <m:t>𝛼</m:t>
                                      </m:r>
                                      <m:r>
                                        <a:rPr lang="en-HK" b="0" i="1" smtClean="0">
                                          <a:latin typeface="Cambria Math" panose="02040503050406030204" pitchFamily="18" charset="0"/>
                                          <a:ea typeface="Cambria Math" panose="02040503050406030204" pitchFamily="18" charset="0"/>
                                        </a:rPr>
                                        <m:t>)</m:t>
                                      </m:r>
                                    </m:e>
                                  </m:func>
                                </m:e>
                              </m:func>
                            </m:e>
                            <m:e>
                              <m:func>
                                <m:funcPr>
                                  <m:ctrlPr>
                                    <a:rPr lang="en-HK" i="1">
                                      <a:latin typeface="Cambria Math" panose="02040503050406030204" pitchFamily="18" charset="0"/>
                                      <a:ea typeface="Cambria Math" panose="02040503050406030204" pitchFamily="18" charset="0"/>
                                    </a:rPr>
                                  </m:ctrlPr>
                                </m:funcPr>
                                <m:fName>
                                  <m:sSup>
                                    <m:sSupPr>
                                      <m:ctrlPr>
                                        <a:rPr lang="en-HK" i="1">
                                          <a:latin typeface="Cambria Math" panose="02040503050406030204" pitchFamily="18" charset="0"/>
                                          <a:ea typeface="Cambria Math" panose="02040503050406030204" pitchFamily="18" charset="0"/>
                                        </a:rPr>
                                      </m:ctrlPr>
                                    </m:sSupPr>
                                    <m:e>
                                      <m:r>
                                        <m:rPr>
                                          <m:sty m:val="p"/>
                                        </m:rPr>
                                        <a:rPr lang="en-HK">
                                          <a:latin typeface="Cambria Math" panose="02040503050406030204" pitchFamily="18" charset="0"/>
                                          <a:ea typeface="Cambria Math" panose="02040503050406030204" pitchFamily="18" charset="0"/>
                                        </a:rPr>
                                        <m:t>sin</m:t>
                                      </m:r>
                                    </m:e>
                                    <m:sup>
                                      <m:r>
                                        <a:rPr lang="en-HK" b="0" i="1" smtClean="0">
                                          <a:latin typeface="Cambria Math" panose="02040503050406030204" pitchFamily="18" charset="0"/>
                                          <a:ea typeface="Cambria Math" panose="02040503050406030204" pitchFamily="18" charset="0"/>
                                        </a:rPr>
                                        <m:t>𝐷</m:t>
                                      </m:r>
                                    </m:sup>
                                  </m:sSup>
                                </m:fName>
                                <m:e>
                                  <m:r>
                                    <a:rPr lang="en-HK" i="1">
                                      <a:latin typeface="Cambria Math" panose="02040503050406030204" pitchFamily="18" charset="0"/>
                                      <a:ea typeface="Cambria Math" panose="02040503050406030204" pitchFamily="18" charset="0"/>
                                    </a:rPr>
                                    <m:t>(</m:t>
                                  </m:r>
                                  <m:r>
                                    <a:rPr lang="en-HK" i="1">
                                      <a:latin typeface="Cambria Math" panose="02040503050406030204" pitchFamily="18" charset="0"/>
                                      <a:ea typeface="Cambria Math" panose="02040503050406030204" pitchFamily="18" charset="0"/>
                                    </a:rPr>
                                    <m:t>𝛼</m:t>
                                  </m:r>
                                  <m:r>
                                    <a:rPr lang="en-HK" i="1">
                                      <a:latin typeface="Cambria Math" panose="02040503050406030204" pitchFamily="18" charset="0"/>
                                      <a:ea typeface="Cambria Math" panose="02040503050406030204" pitchFamily="18" charset="0"/>
                                    </a:rPr>
                                    <m:t>)</m:t>
                                  </m:r>
                                </m:e>
                              </m:func>
                            </m:e>
                          </m:eqArr>
                        </m:e>
                      </m:d>
                    </m:oMath>
                  </m:oMathPara>
                </a14:m>
                <a:endParaRPr lang="en-HK" dirty="0"/>
              </a:p>
              <a:p>
                <a:endParaRPr lang="en-HK" dirty="0"/>
              </a:p>
            </p:txBody>
          </p:sp>
        </mc:Choice>
        <mc:Fallback xmlns="">
          <p:sp>
            <p:nvSpPr>
              <p:cNvPr id="4" name="TextBox 3">
                <a:extLst>
                  <a:ext uri="{FF2B5EF4-FFF2-40B4-BE49-F238E27FC236}">
                    <a16:creationId xmlns:a16="http://schemas.microsoft.com/office/drawing/2014/main" id="{0D883F57-1332-C6AC-1A16-D23BBAEAD08A}"/>
                  </a:ext>
                </a:extLst>
              </p:cNvPr>
              <p:cNvSpPr txBox="1">
                <a:spLocks noRot="1" noChangeAspect="1" noMove="1" noResize="1" noEditPoints="1" noAdjustHandles="1" noChangeArrowheads="1" noChangeShapeType="1" noTextEdit="1"/>
              </p:cNvSpPr>
              <p:nvPr/>
            </p:nvSpPr>
            <p:spPr>
              <a:xfrm>
                <a:off x="4936699" y="2673880"/>
                <a:ext cx="2816990" cy="996427"/>
              </a:xfrm>
              <a:prstGeom prst="rect">
                <a:avLst/>
              </a:prstGeom>
              <a:blipFill>
                <a:blip r:embed="rId8"/>
                <a:stretch>
                  <a:fillRect/>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79EDD27-C73B-967D-6635-D98F8C2D3FF3}"/>
                  </a:ext>
                </a:extLst>
              </p:cNvPr>
              <p:cNvSpPr txBox="1"/>
              <p:nvPr/>
            </p:nvSpPr>
            <p:spPr>
              <a:xfrm>
                <a:off x="7861244" y="2491416"/>
                <a:ext cx="4296625" cy="13230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HK" b="0" i="1" smtClean="0">
                              <a:latin typeface="Cambria Math" panose="02040503050406030204" pitchFamily="18" charset="0"/>
                              <a:ea typeface="Cambria Math" panose="02040503050406030204" pitchFamily="18" charset="0"/>
                            </a:rPr>
                          </m:ctrlPr>
                        </m:sSubPr>
                        <m:e>
                          <m:r>
                            <a:rPr lang="en-HK" i="1">
                              <a:latin typeface="Cambria Math" panose="02040503050406030204" pitchFamily="18" charset="0"/>
                              <a:ea typeface="Cambria Math" panose="02040503050406030204" pitchFamily="18" charset="0"/>
                            </a:rPr>
                            <m:t>𝜓</m:t>
                          </m:r>
                          <m:r>
                            <a:rPr lang="en-HK" i="1">
                              <a:latin typeface="Cambria Math" panose="02040503050406030204" pitchFamily="18" charset="0"/>
                              <a:ea typeface="Cambria Math" panose="02040503050406030204" pitchFamily="18" charset="0"/>
                            </a:rPr>
                            <m:t>(</m:t>
                          </m:r>
                          <m:r>
                            <a:rPr lang="en-HK" i="1">
                              <a:latin typeface="Cambria Math" panose="02040503050406030204" pitchFamily="18" charset="0"/>
                              <a:ea typeface="Cambria Math" panose="02040503050406030204" pitchFamily="18" charset="0"/>
                            </a:rPr>
                            <m:t>𝑣</m:t>
                          </m:r>
                          <m:r>
                            <a:rPr lang="en-HK" i="1">
                              <a:latin typeface="Cambria Math" panose="02040503050406030204" pitchFamily="18" charset="0"/>
                              <a:ea typeface="Cambria Math" panose="02040503050406030204" pitchFamily="18" charset="0"/>
                            </a:rPr>
                            <m:t>)</m:t>
                          </m:r>
                        </m:e>
                        <m:sub>
                          <m:r>
                            <a:rPr lang="en-HK" b="0" i="1" smtClean="0">
                              <a:latin typeface="Cambria Math" panose="02040503050406030204" pitchFamily="18" charset="0"/>
                              <a:ea typeface="Cambria Math" panose="02040503050406030204" pitchFamily="18" charset="0"/>
                            </a:rPr>
                            <m:t>𝑑</m:t>
                          </m:r>
                        </m:sub>
                      </m:sSub>
                      <m:r>
                        <a:rPr lang="en-HK" b="0" i="1" smtClean="0">
                          <a:latin typeface="Cambria Math" panose="02040503050406030204" pitchFamily="18" charset="0"/>
                          <a:ea typeface="Cambria Math" panose="02040503050406030204" pitchFamily="18" charset="0"/>
                        </a:rPr>
                        <m:t>= </m:t>
                      </m:r>
                      <m:d>
                        <m:dPr>
                          <m:begChr m:val="{"/>
                          <m:endChr m:val=""/>
                          <m:ctrlPr>
                            <a:rPr lang="en-HK" b="0" i="1" smtClean="0">
                              <a:latin typeface="Cambria Math" panose="02040503050406030204" pitchFamily="18" charset="0"/>
                              <a:ea typeface="Cambria Math" panose="02040503050406030204" pitchFamily="18" charset="0"/>
                            </a:rPr>
                          </m:ctrlPr>
                        </m:dPr>
                        <m:e>
                          <m:eqArr>
                            <m:eqArrPr>
                              <m:ctrlPr>
                                <a:rPr lang="en-HK" b="0" i="1" smtClean="0">
                                  <a:latin typeface="Cambria Math" panose="02040503050406030204" pitchFamily="18" charset="0"/>
                                  <a:ea typeface="Cambria Math" panose="02040503050406030204" pitchFamily="18" charset="0"/>
                                </a:rPr>
                              </m:ctrlPr>
                            </m:eqArrPr>
                            <m:e>
                              <m:func>
                                <m:funcPr>
                                  <m:ctrlPr>
                                    <a:rPr lang="en-HK" b="0" i="1" smtClean="0">
                                      <a:latin typeface="Cambria Math" panose="02040503050406030204" pitchFamily="18" charset="0"/>
                                      <a:ea typeface="Cambria Math" panose="02040503050406030204" pitchFamily="18" charset="0"/>
                                    </a:rPr>
                                  </m:ctrlPr>
                                </m:funcPr>
                                <m:fName>
                                  <m:r>
                                    <m:rPr>
                                      <m:sty m:val="p"/>
                                    </m:rPr>
                                    <a:rPr lang="en-HK" b="0" i="0" smtClean="0">
                                      <a:latin typeface="Cambria Math" panose="02040503050406030204" pitchFamily="18" charset="0"/>
                                      <a:ea typeface="Cambria Math" panose="02040503050406030204" pitchFamily="18" charset="0"/>
                                    </a:rPr>
                                    <m:t>sin</m:t>
                                  </m:r>
                                </m:fName>
                                <m:e>
                                  <m:f>
                                    <m:fPr>
                                      <m:ctrlPr>
                                        <a:rPr lang="en-HK" b="0" i="1" smtClean="0">
                                          <a:latin typeface="Cambria Math" panose="02040503050406030204" pitchFamily="18" charset="0"/>
                                          <a:ea typeface="Cambria Math" panose="02040503050406030204" pitchFamily="18" charset="0"/>
                                        </a:rPr>
                                      </m:ctrlPr>
                                    </m:fPr>
                                    <m:num>
                                      <m:r>
                                        <a:rPr lang="en-HK" b="0" i="1" smtClean="0">
                                          <a:latin typeface="Cambria Math" panose="02040503050406030204" pitchFamily="18" charset="0"/>
                                          <a:ea typeface="Cambria Math" panose="02040503050406030204" pitchFamily="18" charset="0"/>
                                        </a:rPr>
                                        <m:t>𝑣</m:t>
                                      </m:r>
                                    </m:num>
                                    <m:den>
                                      <m:sSup>
                                        <m:sSupPr>
                                          <m:ctrlPr>
                                            <a:rPr lang="en-HK" b="0" i="1" smtClean="0">
                                              <a:latin typeface="Cambria Math" panose="02040503050406030204" pitchFamily="18" charset="0"/>
                                              <a:ea typeface="Cambria Math" panose="02040503050406030204" pitchFamily="18" charset="0"/>
                                            </a:rPr>
                                          </m:ctrlPr>
                                        </m:sSupPr>
                                        <m:e>
                                          <m:r>
                                            <a:rPr lang="en-HK" b="0" i="1" smtClean="0">
                                              <a:latin typeface="Cambria Math" panose="02040503050406030204" pitchFamily="18" charset="0"/>
                                              <a:ea typeface="Cambria Math" panose="02040503050406030204" pitchFamily="18" charset="0"/>
                                            </a:rPr>
                                            <m:t>𝑣</m:t>
                                          </m:r>
                                        </m:e>
                                        <m:sup>
                                          <m:f>
                                            <m:fPr>
                                              <m:type m:val="lin"/>
                                              <m:ctrlPr>
                                                <a:rPr lang="en-HK" b="0" i="1" smtClean="0">
                                                  <a:latin typeface="Cambria Math" panose="02040503050406030204" pitchFamily="18" charset="0"/>
                                                  <a:ea typeface="Cambria Math" panose="02040503050406030204" pitchFamily="18" charset="0"/>
                                                </a:rPr>
                                              </m:ctrlPr>
                                            </m:fPr>
                                            <m:num>
                                              <m:r>
                                                <a:rPr lang="en-HK" b="0" i="1" smtClean="0">
                                                  <a:latin typeface="Cambria Math" panose="02040503050406030204" pitchFamily="18" charset="0"/>
                                                  <a:ea typeface="Cambria Math" panose="02040503050406030204" pitchFamily="18" charset="0"/>
                                                </a:rPr>
                                                <m:t>𝑑</m:t>
                                              </m:r>
                                            </m:num>
                                            <m:den>
                                              <m:r>
                                                <a:rPr lang="en-HK" b="0" i="1" smtClean="0">
                                                  <a:latin typeface="Cambria Math" panose="02040503050406030204" pitchFamily="18" charset="0"/>
                                                  <a:ea typeface="Cambria Math" panose="02040503050406030204" pitchFamily="18" charset="0"/>
                                                </a:rPr>
                                                <m:t>𝐷</m:t>
                                              </m:r>
                                            </m:den>
                                          </m:f>
                                        </m:sup>
                                      </m:sSup>
                                    </m:den>
                                  </m:f>
                                  <m:r>
                                    <a:rPr lang="en-HK" b="0" i="1" smtClean="0">
                                      <a:latin typeface="Cambria Math" panose="02040503050406030204" pitchFamily="18" charset="0"/>
                                      <a:ea typeface="Cambria Math" panose="02040503050406030204" pitchFamily="18" charset="0"/>
                                    </a:rPr>
                                    <m:t>,</m:t>
                                  </m:r>
                                </m:e>
                              </m:func>
                              <m:r>
                                <a:rPr lang="en-HK" b="0" i="1" smtClean="0">
                                  <a:latin typeface="Cambria Math" panose="02040503050406030204" pitchFamily="18" charset="0"/>
                                  <a:ea typeface="Cambria Math" panose="02040503050406030204" pitchFamily="18" charset="0"/>
                                </a:rPr>
                                <m:t>        </m:t>
                              </m:r>
                              <m:r>
                                <a:rPr lang="en-HK" b="0" i="1" smtClean="0">
                                  <a:latin typeface="Cambria Math" panose="02040503050406030204" pitchFamily="18" charset="0"/>
                                  <a:ea typeface="Cambria Math" panose="02040503050406030204" pitchFamily="18" charset="0"/>
                                </a:rPr>
                                <m:t>𝑑</m:t>
                              </m:r>
                              <m:r>
                                <a:rPr lang="en-HK" b="0" i="1" smtClean="0">
                                  <a:latin typeface="Cambria Math" panose="02040503050406030204" pitchFamily="18" charset="0"/>
                                  <a:ea typeface="Cambria Math" panose="02040503050406030204" pitchFamily="18" charset="0"/>
                                </a:rPr>
                                <m:t> ≡0 (</m:t>
                              </m:r>
                              <m:r>
                                <a:rPr lang="en-HK" b="0" i="1" smtClean="0">
                                  <a:latin typeface="Cambria Math" panose="02040503050406030204" pitchFamily="18" charset="0"/>
                                  <a:ea typeface="Cambria Math" panose="02040503050406030204" pitchFamily="18" charset="0"/>
                                </a:rPr>
                                <m:t>𝑚𝑜𝑑</m:t>
                              </m:r>
                              <m:r>
                                <a:rPr lang="en-HK" b="0" i="1" smtClean="0">
                                  <a:latin typeface="Cambria Math" panose="02040503050406030204" pitchFamily="18" charset="0"/>
                                  <a:ea typeface="Cambria Math" panose="02040503050406030204" pitchFamily="18" charset="0"/>
                                </a:rPr>
                                <m:t> 2)</m:t>
                              </m:r>
                            </m:e>
                            <m:e>
                              <m:func>
                                <m:funcPr>
                                  <m:ctrlPr>
                                    <a:rPr lang="en-HK" i="1" smtClean="0">
                                      <a:latin typeface="Cambria Math" panose="02040503050406030204" pitchFamily="18" charset="0"/>
                                    </a:rPr>
                                  </m:ctrlPr>
                                </m:funcPr>
                                <m:fName>
                                  <m:r>
                                    <m:rPr>
                                      <m:sty m:val="p"/>
                                    </m:rPr>
                                    <a:rPr lang="en-HK" i="0" smtClean="0">
                                      <a:latin typeface="Cambria Math" panose="02040503050406030204" pitchFamily="18" charset="0"/>
                                    </a:rPr>
                                    <m:t>cos</m:t>
                                  </m:r>
                                </m:fName>
                                <m:e>
                                  <m:f>
                                    <m:fPr>
                                      <m:ctrlPr>
                                        <a:rPr lang="en-HK" i="1">
                                          <a:latin typeface="Cambria Math" panose="02040503050406030204" pitchFamily="18" charset="0"/>
                                          <a:ea typeface="Cambria Math" panose="02040503050406030204" pitchFamily="18" charset="0"/>
                                        </a:rPr>
                                      </m:ctrlPr>
                                    </m:fPr>
                                    <m:num>
                                      <m:r>
                                        <a:rPr lang="en-HK" i="1">
                                          <a:latin typeface="Cambria Math" panose="02040503050406030204" pitchFamily="18" charset="0"/>
                                          <a:ea typeface="Cambria Math" panose="02040503050406030204" pitchFamily="18" charset="0"/>
                                        </a:rPr>
                                        <m:t>𝑣</m:t>
                                      </m:r>
                                    </m:num>
                                    <m:den>
                                      <m:sSup>
                                        <m:sSupPr>
                                          <m:ctrlPr>
                                            <a:rPr lang="en-HK" i="1">
                                              <a:latin typeface="Cambria Math" panose="02040503050406030204" pitchFamily="18" charset="0"/>
                                              <a:ea typeface="Cambria Math" panose="02040503050406030204" pitchFamily="18" charset="0"/>
                                            </a:rPr>
                                          </m:ctrlPr>
                                        </m:sSupPr>
                                        <m:e>
                                          <m:r>
                                            <a:rPr lang="en-HK" i="1">
                                              <a:latin typeface="Cambria Math" panose="02040503050406030204" pitchFamily="18" charset="0"/>
                                              <a:ea typeface="Cambria Math" panose="02040503050406030204" pitchFamily="18" charset="0"/>
                                            </a:rPr>
                                            <m:t>𝑣</m:t>
                                          </m:r>
                                        </m:e>
                                        <m:sup>
                                          <m:f>
                                            <m:fPr>
                                              <m:type m:val="lin"/>
                                              <m:ctrlPr>
                                                <a:rPr lang="en-HK" i="1">
                                                  <a:latin typeface="Cambria Math" panose="02040503050406030204" pitchFamily="18" charset="0"/>
                                                  <a:ea typeface="Cambria Math" panose="02040503050406030204" pitchFamily="18" charset="0"/>
                                                </a:rPr>
                                              </m:ctrlPr>
                                            </m:fPr>
                                            <m:num>
                                              <m:r>
                                                <a:rPr lang="en-HK" b="0" i="1" smtClean="0">
                                                  <a:latin typeface="Cambria Math" panose="02040503050406030204" pitchFamily="18" charset="0"/>
                                                  <a:ea typeface="Cambria Math" panose="02040503050406030204" pitchFamily="18" charset="0"/>
                                                </a:rPr>
                                                <m:t>(</m:t>
                                              </m:r>
                                              <m:r>
                                                <a:rPr lang="en-HK" i="1">
                                                  <a:latin typeface="Cambria Math" panose="02040503050406030204" pitchFamily="18" charset="0"/>
                                                  <a:ea typeface="Cambria Math" panose="02040503050406030204" pitchFamily="18" charset="0"/>
                                                </a:rPr>
                                                <m:t>𝑑</m:t>
                                              </m:r>
                                              <m:r>
                                                <a:rPr lang="en-HK" b="0" i="1" smtClean="0">
                                                  <a:latin typeface="Cambria Math" panose="02040503050406030204" pitchFamily="18" charset="0"/>
                                                  <a:ea typeface="Cambria Math" panose="02040503050406030204" pitchFamily="18" charset="0"/>
                                                </a:rPr>
                                                <m:t>−1)</m:t>
                                              </m:r>
                                            </m:num>
                                            <m:den>
                                              <m:r>
                                                <a:rPr lang="en-HK" i="1">
                                                  <a:latin typeface="Cambria Math" panose="02040503050406030204" pitchFamily="18" charset="0"/>
                                                  <a:ea typeface="Cambria Math" panose="02040503050406030204" pitchFamily="18" charset="0"/>
                                                </a:rPr>
                                                <m:t>𝐷</m:t>
                                              </m:r>
                                            </m:den>
                                          </m:f>
                                        </m:sup>
                                      </m:sSup>
                                    </m:den>
                                  </m:f>
                                </m:e>
                              </m:func>
                              <m:r>
                                <a:rPr lang="en-HK" b="0" i="1" smtClean="0">
                                  <a:latin typeface="Cambria Math" panose="02040503050406030204" pitchFamily="18" charset="0"/>
                                </a:rPr>
                                <m:t>, </m:t>
                              </m:r>
                              <m:r>
                                <a:rPr lang="en-HK" i="1">
                                  <a:latin typeface="Cambria Math" panose="02040503050406030204" pitchFamily="18" charset="0"/>
                                  <a:ea typeface="Cambria Math" panose="02040503050406030204" pitchFamily="18" charset="0"/>
                                </a:rPr>
                                <m:t>𝑑</m:t>
                              </m:r>
                              <m:r>
                                <a:rPr lang="en-HK" i="1">
                                  <a:latin typeface="Cambria Math" panose="02040503050406030204" pitchFamily="18" charset="0"/>
                                  <a:ea typeface="Cambria Math" panose="02040503050406030204" pitchFamily="18" charset="0"/>
                                </a:rPr>
                                <m:t> ≡1 (</m:t>
                              </m:r>
                              <m:r>
                                <a:rPr lang="en-HK" i="1">
                                  <a:latin typeface="Cambria Math" panose="02040503050406030204" pitchFamily="18" charset="0"/>
                                  <a:ea typeface="Cambria Math" panose="02040503050406030204" pitchFamily="18" charset="0"/>
                                </a:rPr>
                                <m:t>𝑚𝑜𝑑</m:t>
                              </m:r>
                              <m:r>
                                <a:rPr lang="en-HK" i="1">
                                  <a:latin typeface="Cambria Math" panose="02040503050406030204" pitchFamily="18" charset="0"/>
                                  <a:ea typeface="Cambria Math" panose="02040503050406030204" pitchFamily="18" charset="0"/>
                                </a:rPr>
                                <m:t> 2)</m:t>
                              </m:r>
                            </m:e>
                          </m:eqArr>
                        </m:e>
                      </m:d>
                    </m:oMath>
                  </m:oMathPara>
                </a14:m>
                <a:endParaRPr lang="en-HK" dirty="0"/>
              </a:p>
              <a:p>
                <a:endParaRPr lang="en-HK" dirty="0"/>
              </a:p>
            </p:txBody>
          </p:sp>
        </mc:Choice>
        <mc:Fallback xmlns="">
          <p:sp>
            <p:nvSpPr>
              <p:cNvPr id="5" name="TextBox 4">
                <a:extLst>
                  <a:ext uri="{FF2B5EF4-FFF2-40B4-BE49-F238E27FC236}">
                    <a16:creationId xmlns:a16="http://schemas.microsoft.com/office/drawing/2014/main" id="{979EDD27-C73B-967D-6635-D98F8C2D3FF3}"/>
                  </a:ext>
                </a:extLst>
              </p:cNvPr>
              <p:cNvSpPr txBox="1">
                <a:spLocks noRot="1" noChangeAspect="1" noMove="1" noResize="1" noEditPoints="1" noAdjustHandles="1" noChangeArrowheads="1" noChangeShapeType="1" noTextEdit="1"/>
              </p:cNvSpPr>
              <p:nvPr/>
            </p:nvSpPr>
            <p:spPr>
              <a:xfrm>
                <a:off x="7861244" y="2491416"/>
                <a:ext cx="4296625" cy="1323054"/>
              </a:xfrm>
              <a:prstGeom prst="rect">
                <a:avLst/>
              </a:prstGeom>
              <a:blipFill>
                <a:blip r:embed="rId9"/>
                <a:stretch>
                  <a:fillRect/>
                </a:stretch>
              </a:blipFill>
            </p:spPr>
            <p:txBody>
              <a:bodyPr/>
              <a:lstStyle/>
              <a:p>
                <a:r>
                  <a:rPr lang="en-HK">
                    <a:noFill/>
                  </a:rPr>
                  <a:t> </a:t>
                </a:r>
              </a:p>
            </p:txBody>
          </p:sp>
        </mc:Fallback>
      </mc:AlternateContent>
      <p:sp>
        <p:nvSpPr>
          <p:cNvPr id="8" name="TextBox 7">
            <a:extLst>
              <a:ext uri="{FF2B5EF4-FFF2-40B4-BE49-F238E27FC236}">
                <a16:creationId xmlns:a16="http://schemas.microsoft.com/office/drawing/2014/main" id="{19CDC807-D78F-64AC-1B8E-20342364552B}"/>
              </a:ext>
            </a:extLst>
          </p:cNvPr>
          <p:cNvSpPr txBox="1"/>
          <p:nvPr/>
        </p:nvSpPr>
        <p:spPr>
          <a:xfrm>
            <a:off x="0" y="6434487"/>
            <a:ext cx="12363377" cy="415498"/>
          </a:xfrm>
          <a:prstGeom prst="rect">
            <a:avLst/>
          </a:prstGeom>
          <a:noFill/>
        </p:spPr>
        <p:txBody>
          <a:bodyPr wrap="square">
            <a:spAutoFit/>
          </a:bodyPr>
          <a:lstStyle/>
          <a:p>
            <a:r>
              <a:rPr lang="en-HK" sz="1050" dirty="0" err="1"/>
              <a:t>Dhanasekar</a:t>
            </a:r>
            <a:r>
              <a:rPr lang="en-HK" sz="1050" dirty="0"/>
              <a:t> </a:t>
            </a:r>
            <a:r>
              <a:rPr lang="en-HK" sz="1050" dirty="0" err="1"/>
              <a:t>Sundararaman</a:t>
            </a:r>
            <a:r>
              <a:rPr lang="en-HK" sz="1050" dirty="0"/>
              <a:t>, </a:t>
            </a:r>
            <a:r>
              <a:rPr lang="en-HK" sz="1050" dirty="0" err="1"/>
              <a:t>Shijing</a:t>
            </a:r>
            <a:r>
              <a:rPr lang="en-HK" sz="1050" dirty="0"/>
              <a:t> Si, Vivek Subramanian, </a:t>
            </a:r>
            <a:r>
              <a:rPr lang="en-HK" sz="1050" dirty="0" err="1"/>
              <a:t>Guoyin</a:t>
            </a:r>
            <a:r>
              <a:rPr lang="en-HK" sz="1050" dirty="0"/>
              <a:t> Wang, </a:t>
            </a:r>
            <a:r>
              <a:rPr lang="en-HK" sz="1050" dirty="0" err="1"/>
              <a:t>Devamanyu</a:t>
            </a:r>
            <a:r>
              <a:rPr lang="en-HK" sz="1050" dirty="0"/>
              <a:t> Hazarika, and Lawrence Carin. 2020. Methods for Numeracy-Preserving Word Embeddings. In EMNLP. 4742–4753</a:t>
            </a:r>
          </a:p>
          <a:p>
            <a:r>
              <a:rPr lang="en-HK" sz="1050" dirty="0"/>
              <a:t>Ashish Vaswani, Noam </a:t>
            </a:r>
            <a:r>
              <a:rPr lang="en-HK" sz="1050" dirty="0" err="1"/>
              <a:t>Shazeer</a:t>
            </a:r>
            <a:r>
              <a:rPr lang="en-HK" sz="1050" dirty="0"/>
              <a:t>, Niki Parmar, Jakob </a:t>
            </a:r>
            <a:r>
              <a:rPr lang="en-HK" sz="1050" dirty="0" err="1"/>
              <a:t>Uszkoreit</a:t>
            </a:r>
            <a:r>
              <a:rPr lang="en-HK" sz="1050" dirty="0"/>
              <a:t>, </a:t>
            </a:r>
            <a:r>
              <a:rPr lang="en-HK" sz="1050" dirty="0" err="1"/>
              <a:t>Llion</a:t>
            </a:r>
            <a:r>
              <a:rPr lang="en-HK" sz="1050" dirty="0"/>
              <a:t> Jones, Aidan N. Gomez, Lukasz Kaiser, and Illia </a:t>
            </a:r>
            <a:r>
              <a:rPr lang="en-HK" sz="1050" dirty="0" err="1"/>
              <a:t>Polosukhin</a:t>
            </a:r>
            <a:r>
              <a:rPr lang="en-HK" sz="1050" dirty="0"/>
              <a:t>. 2017. Attention is All you Need. </a:t>
            </a:r>
            <a:r>
              <a:rPr lang="en-US" altLang="zh-CN" sz="1050" dirty="0" err="1"/>
              <a:t>NeurIPS</a:t>
            </a:r>
            <a:r>
              <a:rPr lang="en-HK" sz="1050" dirty="0"/>
              <a:t> 2017</a:t>
            </a:r>
          </a:p>
        </p:txBody>
      </p:sp>
    </p:spTree>
    <p:extLst>
      <p:ext uri="{BB962C8B-B14F-4D97-AF65-F5344CB8AC3E}">
        <p14:creationId xmlns:p14="http://schemas.microsoft.com/office/powerpoint/2010/main" val="137759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build="p"/>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787A-0937-A935-6CB2-893DCC49BC93}"/>
              </a:ext>
            </a:extLst>
          </p:cNvPr>
          <p:cNvSpPr>
            <a:spLocks noGrp="1"/>
          </p:cNvSpPr>
          <p:nvPr>
            <p:ph type="title"/>
          </p:nvPr>
        </p:nvSpPr>
        <p:spPr>
          <a:xfrm>
            <a:off x="838200" y="0"/>
            <a:ext cx="10515600" cy="1325563"/>
          </a:xfrm>
        </p:spPr>
        <p:txBody>
          <a:bodyPr>
            <a:normAutofit/>
          </a:bodyPr>
          <a:lstStyle/>
          <a:p>
            <a:r>
              <a:rPr lang="en-HK" sz="4000" dirty="0"/>
              <a:t>Number Embeddings and Learning Objective</a:t>
            </a:r>
          </a:p>
        </p:txBody>
      </p:sp>
      <p:sp>
        <p:nvSpPr>
          <p:cNvPr id="5" name="Date Placeholder 4">
            <a:extLst>
              <a:ext uri="{FF2B5EF4-FFF2-40B4-BE49-F238E27FC236}">
                <a16:creationId xmlns:a16="http://schemas.microsoft.com/office/drawing/2014/main" id="{156887F3-34CF-812B-165E-42ACAF6215D1}"/>
              </a:ext>
            </a:extLst>
          </p:cNvPr>
          <p:cNvSpPr>
            <a:spLocks noGrp="1"/>
          </p:cNvSpPr>
          <p:nvPr>
            <p:ph type="dt" sz="half" idx="10"/>
          </p:nvPr>
        </p:nvSpPr>
        <p:spPr/>
        <p:txBody>
          <a:bodyPr/>
          <a:lstStyle/>
          <a:p>
            <a:fld id="{7C97863A-8AE7-48F8-A352-D458C859B310}" type="datetime1">
              <a:rPr lang="en-HK" smtClean="0"/>
              <a:t>12/5/2024</a:t>
            </a:fld>
            <a:endParaRPr lang="en-HK"/>
          </a:p>
        </p:txBody>
      </p:sp>
      <p:sp>
        <p:nvSpPr>
          <p:cNvPr id="6" name="Footer Placeholder 5">
            <a:extLst>
              <a:ext uri="{FF2B5EF4-FFF2-40B4-BE49-F238E27FC236}">
                <a16:creationId xmlns:a16="http://schemas.microsoft.com/office/drawing/2014/main" id="{AB6DD1BB-C6A6-4182-F782-8DD512BC1A9A}"/>
              </a:ext>
            </a:extLst>
          </p:cNvPr>
          <p:cNvSpPr>
            <a:spLocks noGrp="1"/>
          </p:cNvSpPr>
          <p:nvPr>
            <p:ph type="ftr" sz="quarter" idx="11"/>
          </p:nvPr>
        </p:nvSpPr>
        <p:spPr/>
        <p:txBody>
          <a:bodyPr/>
          <a:lstStyle/>
          <a:p>
            <a:r>
              <a:rPr lang="en-HK"/>
              <a:t>Jiaxin Bai, KnowComp, HKUST</a:t>
            </a:r>
          </a:p>
        </p:txBody>
      </p:sp>
      <p:sp>
        <p:nvSpPr>
          <p:cNvPr id="7" name="Slide Number Placeholder 6">
            <a:extLst>
              <a:ext uri="{FF2B5EF4-FFF2-40B4-BE49-F238E27FC236}">
                <a16:creationId xmlns:a16="http://schemas.microsoft.com/office/drawing/2014/main" id="{62BBB6F6-5BC5-8FFF-FA99-6EB148A76B16}"/>
              </a:ext>
            </a:extLst>
          </p:cNvPr>
          <p:cNvSpPr>
            <a:spLocks noGrp="1"/>
          </p:cNvSpPr>
          <p:nvPr>
            <p:ph type="sldNum" sz="quarter" idx="12"/>
          </p:nvPr>
        </p:nvSpPr>
        <p:spPr/>
        <p:txBody>
          <a:bodyPr/>
          <a:lstStyle/>
          <a:p>
            <a:fld id="{40FF0A25-54B3-41CC-992D-8587B52939C2}" type="slidenum">
              <a:rPr lang="en-HK" smtClean="0"/>
              <a:t>9</a:t>
            </a:fld>
            <a:endParaRPr lang="en-HK"/>
          </a:p>
        </p:txBody>
      </p:sp>
      <p:sp>
        <p:nvSpPr>
          <p:cNvPr id="4" name="Content Placeholder 2">
            <a:extLst>
              <a:ext uri="{FF2B5EF4-FFF2-40B4-BE49-F238E27FC236}">
                <a16:creationId xmlns:a16="http://schemas.microsoft.com/office/drawing/2014/main" id="{7D704963-0134-FC71-9899-B578E49CD7E7}"/>
              </a:ext>
            </a:extLst>
          </p:cNvPr>
          <p:cNvSpPr txBox="1">
            <a:spLocks/>
          </p:cNvSpPr>
          <p:nvPr/>
        </p:nvSpPr>
        <p:spPr>
          <a:xfrm>
            <a:off x="838200" y="1526430"/>
            <a:ext cx="9479146" cy="6185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HK" sz="3200" dirty="0"/>
              <a:t>End-to-end training by Joint optimization of two losses: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3D68CB-AB5F-318D-6475-0F273703B717}"/>
                  </a:ext>
                </a:extLst>
              </p:cNvPr>
              <p:cNvSpPr txBox="1"/>
              <p:nvPr/>
            </p:nvSpPr>
            <p:spPr>
              <a:xfrm>
                <a:off x="2119430" y="2362498"/>
                <a:ext cx="8935576" cy="608821"/>
              </a:xfrm>
              <a:prstGeom prst="rect">
                <a:avLst/>
              </a:prstGeom>
              <a:noFill/>
            </p:spPr>
            <p:txBody>
              <a:bodyPr wrap="square" lIns="0" tIns="0" rIns="0" bIns="0" rtlCol="0">
                <a:spAutoFit/>
              </a:bodyPr>
              <a:lstStyle/>
              <a:p>
                <a14:m>
                  <m:oMath xmlns:m="http://schemas.openxmlformats.org/officeDocument/2006/math">
                    <m:sSub>
                      <m:sSubPr>
                        <m:ctrlPr>
                          <a:rPr lang="en-HK" sz="2400" i="1" smtClean="0">
                            <a:latin typeface="Cambria Math" panose="02040503050406030204" pitchFamily="18" charset="0"/>
                          </a:rPr>
                        </m:ctrlPr>
                      </m:sSubPr>
                      <m:e>
                        <m:r>
                          <a:rPr lang="en-HK" sz="2400" b="0" i="1" smtClean="0">
                            <a:latin typeface="Cambria Math" panose="02040503050406030204" pitchFamily="18" charset="0"/>
                          </a:rPr>
                          <m:t>𝐿</m:t>
                        </m:r>
                      </m:e>
                      <m:sub>
                        <m:r>
                          <a:rPr lang="en-HK" sz="2400" b="0" i="1" smtClean="0">
                            <a:latin typeface="Cambria Math" panose="02040503050406030204" pitchFamily="18" charset="0"/>
                          </a:rPr>
                          <m:t>𝐴</m:t>
                        </m:r>
                      </m:sub>
                    </m:sSub>
                    <m:r>
                      <a:rPr lang="en-HK" sz="2400" b="0" i="1" smtClean="0">
                        <a:latin typeface="Cambria Math" panose="02040503050406030204" pitchFamily="18" charset="0"/>
                      </a:rPr>
                      <m:t>= </m:t>
                    </m:r>
                    <m:f>
                      <m:fPr>
                        <m:ctrlPr>
                          <a:rPr lang="en-HK" sz="2400" b="0" i="1" smtClean="0">
                            <a:latin typeface="Cambria Math" panose="02040503050406030204" pitchFamily="18" charset="0"/>
                          </a:rPr>
                        </m:ctrlPr>
                      </m:fPr>
                      <m:num>
                        <m:r>
                          <a:rPr lang="en-HK" sz="2400" b="0" i="1" smtClean="0">
                            <a:latin typeface="Cambria Math" panose="02040503050406030204" pitchFamily="18" charset="0"/>
                          </a:rPr>
                          <m:t>1</m:t>
                        </m:r>
                      </m:num>
                      <m:den>
                        <m:r>
                          <a:rPr lang="en-HK" sz="2400" b="0" i="1" smtClean="0">
                            <a:latin typeface="Cambria Math" panose="02040503050406030204" pitchFamily="18" charset="0"/>
                          </a:rPr>
                          <m:t>𝑀</m:t>
                        </m:r>
                      </m:den>
                    </m:f>
                    <m:nary>
                      <m:naryPr>
                        <m:chr m:val="∑"/>
                        <m:ctrlPr>
                          <a:rPr lang="en-HK" sz="2400" b="0" i="1" smtClean="0">
                            <a:latin typeface="Cambria Math" panose="02040503050406030204" pitchFamily="18" charset="0"/>
                          </a:rPr>
                        </m:ctrlPr>
                      </m:naryPr>
                      <m:sub>
                        <m:r>
                          <m:rPr>
                            <m:brk m:alnAt="23"/>
                          </m:rPr>
                          <a:rPr lang="en-HK" sz="2400" b="0" i="1" smtClean="0">
                            <a:latin typeface="Cambria Math" panose="02040503050406030204" pitchFamily="18" charset="0"/>
                          </a:rPr>
                          <m:t>𝑗</m:t>
                        </m:r>
                        <m:r>
                          <a:rPr lang="en-HK" sz="2400" b="0" i="1" smtClean="0">
                            <a:latin typeface="Cambria Math" panose="02040503050406030204" pitchFamily="18" charset="0"/>
                          </a:rPr>
                          <m:t>=1</m:t>
                        </m:r>
                      </m:sub>
                      <m:sup>
                        <m:r>
                          <m:rPr>
                            <m:sty m:val="p"/>
                          </m:rPr>
                          <a:rPr lang="en-US" altLang="zh-CN" sz="2400" i="1">
                            <a:latin typeface="Cambria Math" panose="02040503050406030204" pitchFamily="18" charset="0"/>
                          </a:rPr>
                          <m:t>M</m:t>
                        </m:r>
                      </m:sup>
                      <m:e>
                        <m:r>
                          <a:rPr lang="en-HK" sz="2400" b="0" i="1" smtClean="0">
                            <a:latin typeface="Cambria Math" panose="02040503050406030204" pitchFamily="18" charset="0"/>
                          </a:rPr>
                          <m:t>(− </m:t>
                        </m:r>
                        <m:func>
                          <m:funcPr>
                            <m:ctrlPr>
                              <a:rPr lang="en-HK" sz="2400" b="0" i="1" smtClean="0">
                                <a:solidFill>
                                  <a:schemeClr val="tx1"/>
                                </a:solidFill>
                                <a:latin typeface="Cambria Math" panose="02040503050406030204" pitchFamily="18" charset="0"/>
                              </a:rPr>
                            </m:ctrlPr>
                          </m:funcPr>
                          <m:fName>
                            <m:r>
                              <m:rPr>
                                <m:sty m:val="p"/>
                              </m:rPr>
                              <a:rPr lang="en-HK" sz="2400" b="0" i="0" smtClean="0">
                                <a:solidFill>
                                  <a:schemeClr val="tx1"/>
                                </a:solidFill>
                                <a:latin typeface="Cambria Math" panose="02040503050406030204" pitchFamily="18" charset="0"/>
                              </a:rPr>
                              <m:t>log</m:t>
                            </m:r>
                          </m:fName>
                          <m:e>
                            <m:sSub>
                              <m:sSubPr>
                                <m:ctrlPr>
                                  <a:rPr lang="en-HK" sz="2400" b="0" i="1" smtClean="0">
                                    <a:solidFill>
                                      <a:schemeClr val="tx1"/>
                                    </a:solidFill>
                                    <a:latin typeface="Cambria Math" panose="02040503050406030204" pitchFamily="18" charset="0"/>
                                  </a:rPr>
                                </m:ctrlPr>
                              </m:sSubPr>
                              <m:e>
                                <m:r>
                                  <a:rPr lang="en-HK" sz="2400" b="0" i="1" smtClean="0">
                                    <a:solidFill>
                                      <a:schemeClr val="tx1"/>
                                    </a:solidFill>
                                    <a:latin typeface="Cambria Math" panose="02040503050406030204" pitchFamily="18" charset="0"/>
                                  </a:rPr>
                                  <m:t>𝑝</m:t>
                                </m:r>
                              </m:e>
                              <m:sub>
                                <m:sSubSup>
                                  <m:sSubSupPr>
                                    <m:ctrlPr>
                                      <a:rPr lang="en-HK" sz="2400" b="0" i="1" smtClean="0">
                                        <a:solidFill>
                                          <a:schemeClr val="tx1"/>
                                        </a:solidFill>
                                        <a:latin typeface="Cambria Math" panose="02040503050406030204" pitchFamily="18" charset="0"/>
                                      </a:rPr>
                                    </m:ctrlPr>
                                  </m:sSubSupPr>
                                  <m:e>
                                    <m:r>
                                      <a:rPr lang="en-HK" sz="2400" b="0" i="1" smtClean="0">
                                        <a:solidFill>
                                          <a:schemeClr val="tx1"/>
                                        </a:solidFill>
                                        <a:latin typeface="Cambria Math" panose="02040503050406030204" pitchFamily="18" charset="0"/>
                                        <a:ea typeface="Cambria Math" panose="02040503050406030204" pitchFamily="18" charset="0"/>
                                      </a:rPr>
                                      <m:t>𝜃</m:t>
                                    </m:r>
                                  </m:e>
                                  <m:sub>
                                    <m:r>
                                      <a:rPr lang="en-HK" sz="2400" b="0" i="1" smtClean="0">
                                        <a:solidFill>
                                          <a:schemeClr val="tx1"/>
                                        </a:solidFill>
                                        <a:latin typeface="Cambria Math" panose="02040503050406030204" pitchFamily="18" charset="0"/>
                                      </a:rPr>
                                      <m:t>𝐼</m:t>
                                    </m:r>
                                  </m:sub>
                                  <m:sup>
                                    <m:r>
                                      <a:rPr lang="en-HK" sz="2400" b="0" i="1" smtClean="0">
                                        <a:solidFill>
                                          <a:schemeClr val="tx1"/>
                                        </a:solidFill>
                                        <a:latin typeface="Cambria Math" panose="02040503050406030204" pitchFamily="18" charset="0"/>
                                      </a:rPr>
                                      <m:t>(</m:t>
                                    </m:r>
                                    <m:r>
                                      <a:rPr lang="en-HK" sz="2400" b="0" i="1" smtClean="0">
                                        <a:solidFill>
                                          <a:schemeClr val="tx1"/>
                                        </a:solidFill>
                                        <a:latin typeface="Cambria Math" panose="02040503050406030204" pitchFamily="18" charset="0"/>
                                      </a:rPr>
                                      <m:t>𝑗</m:t>
                                    </m:r>
                                    <m:r>
                                      <a:rPr lang="en-HK" sz="2400" b="0" i="1" smtClean="0">
                                        <a:solidFill>
                                          <a:schemeClr val="tx1"/>
                                        </a:solidFill>
                                        <a:latin typeface="Cambria Math" panose="02040503050406030204" pitchFamily="18" charset="0"/>
                                      </a:rPr>
                                      <m:t>)</m:t>
                                    </m:r>
                                  </m:sup>
                                </m:sSubSup>
                              </m:sub>
                            </m:sSub>
                            <m:r>
                              <a:rPr lang="en-HK" sz="2400" b="0" i="1" smtClean="0">
                                <a:solidFill>
                                  <a:schemeClr val="tx1"/>
                                </a:solidFill>
                                <a:latin typeface="Cambria Math" panose="02040503050406030204" pitchFamily="18" charset="0"/>
                              </a:rPr>
                              <m:t> </m:t>
                            </m:r>
                            <m:d>
                              <m:dPr>
                                <m:ctrlPr>
                                  <a:rPr lang="en-HK" sz="2400" b="0" i="1" smtClean="0">
                                    <a:solidFill>
                                      <a:schemeClr val="tx1"/>
                                    </a:solidFill>
                                    <a:latin typeface="Cambria Math" panose="02040503050406030204" pitchFamily="18" charset="0"/>
                                  </a:rPr>
                                </m:ctrlPr>
                              </m:dPr>
                              <m:e>
                                <m:r>
                                  <a:rPr lang="en-HK" sz="2400" b="0" i="1" smtClean="0">
                                    <a:solidFill>
                                      <a:schemeClr val="tx1"/>
                                    </a:solidFill>
                                    <a:latin typeface="Cambria Math" panose="02040503050406030204" pitchFamily="18" charset="0"/>
                                  </a:rPr>
                                  <m:t> </m:t>
                                </m:r>
                                <m:r>
                                  <a:rPr lang="en-HK" sz="2400" b="0" i="1" smtClean="0">
                                    <a:solidFill>
                                      <a:schemeClr val="tx1"/>
                                    </a:solidFill>
                                    <a:latin typeface="Cambria Math" panose="02040503050406030204" pitchFamily="18" charset="0"/>
                                    <a:ea typeface="Cambria Math" panose="02040503050406030204" pitchFamily="18" charset="0"/>
                                  </a:rPr>
                                  <m:t>𝜓</m:t>
                                </m:r>
                                <m:d>
                                  <m:dPr>
                                    <m:ctrlPr>
                                      <a:rPr lang="en-HK" sz="2400" b="0" i="1" smtClean="0">
                                        <a:solidFill>
                                          <a:schemeClr val="tx1"/>
                                        </a:solidFill>
                                        <a:latin typeface="Cambria Math" panose="02040503050406030204" pitchFamily="18" charset="0"/>
                                        <a:ea typeface="Cambria Math" panose="02040503050406030204" pitchFamily="18" charset="0"/>
                                      </a:rPr>
                                    </m:ctrlPr>
                                  </m:dPr>
                                  <m:e>
                                    <m:sSup>
                                      <m:sSupPr>
                                        <m:ctrlPr>
                                          <a:rPr lang="en-HK" sz="2400" b="0" i="1" smtClean="0">
                                            <a:solidFill>
                                              <a:schemeClr val="tx1"/>
                                            </a:solidFill>
                                            <a:latin typeface="Cambria Math" panose="02040503050406030204" pitchFamily="18" charset="0"/>
                                            <a:ea typeface="Cambria Math" panose="02040503050406030204" pitchFamily="18" charset="0"/>
                                          </a:rPr>
                                        </m:ctrlPr>
                                      </m:sSupPr>
                                      <m:e>
                                        <m:r>
                                          <a:rPr lang="en-HK" sz="2400" b="0" i="1" smtClean="0">
                                            <a:solidFill>
                                              <a:schemeClr val="tx1"/>
                                            </a:solidFill>
                                            <a:latin typeface="Cambria Math" panose="02040503050406030204" pitchFamily="18" charset="0"/>
                                            <a:ea typeface="Cambria Math" panose="02040503050406030204" pitchFamily="18" charset="0"/>
                                          </a:rPr>
                                          <m:t>𝑣</m:t>
                                        </m:r>
                                      </m:e>
                                      <m:sup>
                                        <m:d>
                                          <m:dPr>
                                            <m:ctrlPr>
                                              <a:rPr lang="en-HK" sz="2400" b="0" i="1" smtClean="0">
                                                <a:solidFill>
                                                  <a:schemeClr val="tx1"/>
                                                </a:solidFill>
                                                <a:latin typeface="Cambria Math" panose="02040503050406030204" pitchFamily="18" charset="0"/>
                                                <a:ea typeface="Cambria Math" panose="02040503050406030204" pitchFamily="18" charset="0"/>
                                              </a:rPr>
                                            </m:ctrlPr>
                                          </m:dPr>
                                          <m:e>
                                            <m:r>
                                              <a:rPr lang="en-HK" sz="2400" b="0" i="1" smtClean="0">
                                                <a:solidFill>
                                                  <a:schemeClr val="tx1"/>
                                                </a:solidFill>
                                                <a:latin typeface="Cambria Math" panose="02040503050406030204" pitchFamily="18" charset="0"/>
                                                <a:ea typeface="Cambria Math" panose="02040503050406030204" pitchFamily="18" charset="0"/>
                                              </a:rPr>
                                              <m:t>𝑗</m:t>
                                            </m:r>
                                          </m:e>
                                        </m:d>
                                      </m:sup>
                                    </m:sSup>
                                  </m:e>
                                </m:d>
                              </m:e>
                            </m:d>
                            <m:r>
                              <a:rPr lang="en-HK" sz="2400" b="0" i="1" smtClean="0">
                                <a:solidFill>
                                  <a:schemeClr val="tx1"/>
                                </a:solidFill>
                                <a:latin typeface="Cambria Math" panose="02040503050406030204" pitchFamily="18" charset="0"/>
                                <a:ea typeface="Cambria Math" panose="02040503050406030204" pitchFamily="18" charset="0"/>
                              </a:rPr>
                              <m:t>   − </m:t>
                            </m:r>
                            <m:func>
                              <m:funcPr>
                                <m:ctrlPr>
                                  <a:rPr lang="en-HK" sz="2400" b="0" i="1" smtClean="0">
                                    <a:solidFill>
                                      <a:schemeClr val="tx1"/>
                                    </a:solidFill>
                                    <a:latin typeface="Cambria Math" panose="02040503050406030204" pitchFamily="18" charset="0"/>
                                    <a:ea typeface="Cambria Math" panose="02040503050406030204" pitchFamily="18" charset="0"/>
                                  </a:rPr>
                                </m:ctrlPr>
                              </m:funcPr>
                              <m:fName>
                                <m:r>
                                  <m:rPr>
                                    <m:sty m:val="p"/>
                                  </m:rPr>
                                  <a:rPr lang="en-HK" sz="2400" b="0" i="0" smtClean="0">
                                    <a:solidFill>
                                      <a:schemeClr val="tx1"/>
                                    </a:solidFill>
                                    <a:latin typeface="Cambria Math" panose="02040503050406030204" pitchFamily="18" charset="0"/>
                                    <a:ea typeface="Cambria Math" panose="02040503050406030204" pitchFamily="18" charset="0"/>
                                  </a:rPr>
                                  <m:t>log</m:t>
                                </m:r>
                              </m:fName>
                              <m:e>
                                <m:sSub>
                                  <m:sSubPr>
                                    <m:ctrlPr>
                                      <a:rPr lang="en-HK" sz="2400" b="0" i="1" smtClean="0">
                                        <a:solidFill>
                                          <a:schemeClr val="tx1"/>
                                        </a:solidFill>
                                        <a:latin typeface="Cambria Math" panose="02040503050406030204" pitchFamily="18" charset="0"/>
                                        <a:ea typeface="Cambria Math" panose="02040503050406030204" pitchFamily="18" charset="0"/>
                                      </a:rPr>
                                    </m:ctrlPr>
                                  </m:sSubPr>
                                  <m:e>
                                    <m:r>
                                      <a:rPr lang="en-HK" sz="2400" b="0" i="1" smtClean="0">
                                        <a:solidFill>
                                          <a:schemeClr val="tx1"/>
                                        </a:solidFill>
                                        <a:latin typeface="Cambria Math" panose="02040503050406030204" pitchFamily="18" charset="0"/>
                                        <a:ea typeface="Cambria Math" panose="02040503050406030204" pitchFamily="18" charset="0"/>
                                      </a:rPr>
                                      <m:t>𝜙</m:t>
                                    </m:r>
                                  </m:e>
                                  <m:sub>
                                    <m:sSup>
                                      <m:sSupPr>
                                        <m:ctrlPr>
                                          <a:rPr lang="en-HK" sz="2400" b="0" i="1" smtClean="0">
                                            <a:solidFill>
                                              <a:schemeClr val="tx1"/>
                                            </a:solidFill>
                                            <a:latin typeface="Cambria Math" panose="02040503050406030204" pitchFamily="18" charset="0"/>
                                            <a:ea typeface="Cambria Math" panose="02040503050406030204" pitchFamily="18" charset="0"/>
                                          </a:rPr>
                                        </m:ctrlPr>
                                      </m:sSupPr>
                                      <m:e>
                                        <m:r>
                                          <a:rPr lang="en-HK" sz="2400" b="0" i="1" smtClean="0">
                                            <a:solidFill>
                                              <a:schemeClr val="tx1"/>
                                            </a:solidFill>
                                            <a:latin typeface="Cambria Math" panose="02040503050406030204" pitchFamily="18" charset="0"/>
                                            <a:ea typeface="Cambria Math" panose="02040503050406030204" pitchFamily="18" charset="0"/>
                                          </a:rPr>
                                          <m:t>𝑡</m:t>
                                        </m:r>
                                      </m:e>
                                      <m:sup>
                                        <m:d>
                                          <m:dPr>
                                            <m:ctrlPr>
                                              <a:rPr lang="en-HK" sz="2400" b="0" i="1" smtClean="0">
                                                <a:solidFill>
                                                  <a:schemeClr val="tx1"/>
                                                </a:solidFill>
                                                <a:latin typeface="Cambria Math" panose="02040503050406030204" pitchFamily="18" charset="0"/>
                                                <a:ea typeface="Cambria Math" panose="02040503050406030204" pitchFamily="18" charset="0"/>
                                              </a:rPr>
                                            </m:ctrlPr>
                                          </m:dPr>
                                          <m:e>
                                            <m:r>
                                              <a:rPr lang="en-HK" sz="2400" b="0" i="1" smtClean="0">
                                                <a:solidFill>
                                                  <a:schemeClr val="tx1"/>
                                                </a:solidFill>
                                                <a:latin typeface="Cambria Math" panose="02040503050406030204" pitchFamily="18" charset="0"/>
                                                <a:ea typeface="Cambria Math" panose="02040503050406030204" pitchFamily="18" charset="0"/>
                                              </a:rPr>
                                              <m:t>𝑗</m:t>
                                            </m:r>
                                          </m:e>
                                        </m:d>
                                      </m:sup>
                                    </m:sSup>
                                  </m:sub>
                                </m:sSub>
                                <m:r>
                                  <a:rPr lang="en-HK" sz="2400" b="0" i="1" smtClean="0">
                                    <a:solidFill>
                                      <a:schemeClr val="tx1"/>
                                    </a:solidFill>
                                    <a:latin typeface="Cambria Math" panose="02040503050406030204" pitchFamily="18" charset="0"/>
                                    <a:ea typeface="Cambria Math" panose="02040503050406030204" pitchFamily="18" charset="0"/>
                                  </a:rPr>
                                  <m:t>(</m:t>
                                </m:r>
                                <m:sSubSup>
                                  <m:sSubSupPr>
                                    <m:ctrlPr>
                                      <a:rPr lang="en-HK" sz="2400" b="0" i="1" smtClean="0">
                                        <a:solidFill>
                                          <a:schemeClr val="tx1"/>
                                        </a:solidFill>
                                        <a:latin typeface="Cambria Math" panose="02040503050406030204" pitchFamily="18" charset="0"/>
                                        <a:ea typeface="Cambria Math" panose="02040503050406030204" pitchFamily="18" charset="0"/>
                                      </a:rPr>
                                    </m:ctrlPr>
                                  </m:sSubSupPr>
                                  <m:e>
                                    <m:r>
                                      <a:rPr lang="en-HK" sz="2400" i="1">
                                        <a:solidFill>
                                          <a:schemeClr val="tx1"/>
                                        </a:solidFill>
                                        <a:latin typeface="Cambria Math" panose="02040503050406030204" pitchFamily="18" charset="0"/>
                                        <a:ea typeface="Cambria Math" panose="02040503050406030204" pitchFamily="18" charset="0"/>
                                      </a:rPr>
                                      <m:t>𝜃</m:t>
                                    </m:r>
                                  </m:e>
                                  <m:sub>
                                    <m:r>
                                      <a:rPr lang="en-HK" sz="2400" b="0" i="1" smtClean="0">
                                        <a:solidFill>
                                          <a:schemeClr val="tx1"/>
                                        </a:solidFill>
                                        <a:latin typeface="Cambria Math" panose="02040503050406030204" pitchFamily="18" charset="0"/>
                                        <a:ea typeface="Cambria Math" panose="02040503050406030204" pitchFamily="18" charset="0"/>
                                      </a:rPr>
                                      <m:t>𝐼</m:t>
                                    </m:r>
                                  </m:sub>
                                  <m:sup>
                                    <m:r>
                                      <a:rPr lang="en-HK" sz="2400" b="0" i="1" smtClean="0">
                                        <a:solidFill>
                                          <a:schemeClr val="tx1"/>
                                        </a:solidFill>
                                        <a:latin typeface="Cambria Math" panose="02040503050406030204" pitchFamily="18" charset="0"/>
                                        <a:ea typeface="Cambria Math" panose="02040503050406030204" pitchFamily="18" charset="0"/>
                                      </a:rPr>
                                      <m:t>(</m:t>
                                    </m:r>
                                    <m:r>
                                      <a:rPr lang="en-HK" sz="2400" b="0" i="1" smtClean="0">
                                        <a:solidFill>
                                          <a:schemeClr val="tx1"/>
                                        </a:solidFill>
                                        <a:latin typeface="Cambria Math" panose="02040503050406030204" pitchFamily="18" charset="0"/>
                                        <a:ea typeface="Cambria Math" panose="02040503050406030204" pitchFamily="18" charset="0"/>
                                      </a:rPr>
                                      <m:t>𝑗</m:t>
                                    </m:r>
                                    <m:r>
                                      <a:rPr lang="en-HK" sz="2400" b="0" i="1" smtClean="0">
                                        <a:solidFill>
                                          <a:schemeClr val="tx1"/>
                                        </a:solidFill>
                                        <a:latin typeface="Cambria Math" panose="02040503050406030204" pitchFamily="18" charset="0"/>
                                        <a:ea typeface="Cambria Math" panose="02040503050406030204" pitchFamily="18" charset="0"/>
                                      </a:rPr>
                                      <m:t>)</m:t>
                                    </m:r>
                                  </m:sup>
                                </m:sSubSup>
                                <m:r>
                                  <a:rPr lang="en-HK" sz="2400" b="0" i="1" smtClean="0">
                                    <a:solidFill>
                                      <a:schemeClr val="tx1"/>
                                    </a:solidFill>
                                    <a:latin typeface="Cambria Math" panose="02040503050406030204" pitchFamily="18" charset="0"/>
                                    <a:ea typeface="Cambria Math" panose="02040503050406030204" pitchFamily="18" charset="0"/>
                                  </a:rPr>
                                  <m:t>)</m:t>
                                </m:r>
                              </m:e>
                            </m:func>
                          </m:e>
                        </m:func>
                        <m:r>
                          <a:rPr lang="en-HK" sz="2400" b="0" i="1" smtClean="0">
                            <a:latin typeface="Cambria Math" panose="02040503050406030204" pitchFamily="18" charset="0"/>
                          </a:rPr>
                          <m:t>)</m:t>
                        </m:r>
                      </m:e>
                    </m:nary>
                  </m:oMath>
                </a14:m>
                <a:r>
                  <a:rPr lang="en-HK" sz="2400" dirty="0"/>
                  <a:t>  </a:t>
                </a:r>
              </a:p>
            </p:txBody>
          </p:sp>
        </mc:Choice>
        <mc:Fallback xmlns="">
          <p:sp>
            <p:nvSpPr>
              <p:cNvPr id="3" name="TextBox 2">
                <a:extLst>
                  <a:ext uri="{FF2B5EF4-FFF2-40B4-BE49-F238E27FC236}">
                    <a16:creationId xmlns:a16="http://schemas.microsoft.com/office/drawing/2014/main" id="{603D68CB-AB5F-318D-6475-0F273703B717}"/>
                  </a:ext>
                </a:extLst>
              </p:cNvPr>
              <p:cNvSpPr txBox="1">
                <a:spLocks noRot="1" noChangeAspect="1" noMove="1" noResize="1" noEditPoints="1" noAdjustHandles="1" noChangeArrowheads="1" noChangeShapeType="1" noTextEdit="1"/>
              </p:cNvSpPr>
              <p:nvPr/>
            </p:nvSpPr>
            <p:spPr>
              <a:xfrm>
                <a:off x="2119430" y="2362498"/>
                <a:ext cx="8935576" cy="608821"/>
              </a:xfrm>
              <a:prstGeom prst="rect">
                <a:avLst/>
              </a:prstGeom>
              <a:blipFill>
                <a:blip r:embed="rId3"/>
                <a:stretch>
                  <a:fillRect/>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3353841-CAF2-AC2A-598B-FB4973DB33EB}"/>
                  </a:ext>
                </a:extLst>
              </p:cNvPr>
              <p:cNvSpPr txBox="1"/>
              <p:nvPr/>
            </p:nvSpPr>
            <p:spPr>
              <a:xfrm>
                <a:off x="1289776" y="4119534"/>
                <a:ext cx="5489971" cy="10802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HK" sz="2400" i="1" smtClean="0">
                              <a:latin typeface="Cambria Math" panose="02040503050406030204" pitchFamily="18" charset="0"/>
                            </a:rPr>
                          </m:ctrlPr>
                        </m:sSubPr>
                        <m:e>
                          <m:r>
                            <a:rPr lang="en-HK" sz="2400" i="1">
                              <a:latin typeface="Cambria Math" panose="02040503050406030204" pitchFamily="18" charset="0"/>
                            </a:rPr>
                            <m:t>𝐿</m:t>
                          </m:r>
                        </m:e>
                        <m:sub>
                          <m:r>
                            <a:rPr lang="en-HK" sz="2400" b="0" i="1" smtClean="0">
                              <a:latin typeface="Cambria Math" panose="02040503050406030204" pitchFamily="18" charset="0"/>
                            </a:rPr>
                            <m:t>𝐸</m:t>
                          </m:r>
                        </m:sub>
                      </m:sSub>
                      <m:r>
                        <a:rPr lang="en-HK" sz="2400" i="1">
                          <a:latin typeface="Cambria Math" panose="02040503050406030204" pitchFamily="18" charset="0"/>
                        </a:rPr>
                        <m:t>=</m:t>
                      </m:r>
                      <m:r>
                        <a:rPr lang="en-HK" sz="2400" b="0" i="1" smtClean="0">
                          <a:latin typeface="Cambria Math" panose="02040503050406030204" pitchFamily="18" charset="0"/>
                        </a:rPr>
                        <m:t>−</m:t>
                      </m:r>
                      <m:f>
                        <m:fPr>
                          <m:ctrlPr>
                            <a:rPr lang="en-HK" sz="2400" i="1">
                              <a:latin typeface="Cambria Math" panose="02040503050406030204" pitchFamily="18" charset="0"/>
                            </a:rPr>
                          </m:ctrlPr>
                        </m:fPr>
                        <m:num>
                          <m:r>
                            <a:rPr lang="en-HK" sz="2400" i="1">
                              <a:latin typeface="Cambria Math" panose="02040503050406030204" pitchFamily="18" charset="0"/>
                            </a:rPr>
                            <m:t>1</m:t>
                          </m:r>
                        </m:num>
                        <m:den>
                          <m:r>
                            <a:rPr lang="en-HK" sz="2400" b="0" i="1" smtClean="0">
                              <a:latin typeface="Cambria Math" panose="02040503050406030204" pitchFamily="18" charset="0"/>
                            </a:rPr>
                            <m:t>𝑁</m:t>
                          </m:r>
                        </m:den>
                      </m:f>
                      <m:r>
                        <a:rPr lang="en-HK" sz="2400" b="0" i="1" smtClean="0">
                          <a:latin typeface="Cambria Math" panose="02040503050406030204" pitchFamily="18" charset="0"/>
                        </a:rPr>
                        <m:t> </m:t>
                      </m:r>
                      <m:nary>
                        <m:naryPr>
                          <m:chr m:val="∑"/>
                          <m:ctrlPr>
                            <a:rPr lang="en-HK" sz="2400" b="0" i="1" smtClean="0">
                              <a:latin typeface="Cambria Math" panose="02040503050406030204" pitchFamily="18" charset="0"/>
                            </a:rPr>
                          </m:ctrlPr>
                        </m:naryPr>
                        <m:sub>
                          <m:r>
                            <m:rPr>
                              <m:brk m:alnAt="23"/>
                            </m:rPr>
                            <a:rPr lang="en-HK" sz="2400" b="0" i="1" smtClean="0">
                              <a:latin typeface="Cambria Math" panose="02040503050406030204" pitchFamily="18" charset="0"/>
                            </a:rPr>
                            <m:t>𝑗</m:t>
                          </m:r>
                          <m:r>
                            <a:rPr lang="en-HK" sz="2400" b="0" i="1" smtClean="0">
                              <a:latin typeface="Cambria Math" panose="02040503050406030204" pitchFamily="18" charset="0"/>
                            </a:rPr>
                            <m:t>=1</m:t>
                          </m:r>
                        </m:sub>
                        <m:sup>
                          <m:r>
                            <a:rPr lang="en-HK" sz="2400" b="0" i="1" smtClean="0">
                              <a:latin typeface="Cambria Math" panose="02040503050406030204" pitchFamily="18" charset="0"/>
                            </a:rPr>
                            <m:t>𝑁</m:t>
                          </m:r>
                        </m:sup>
                        <m:e>
                          <m:func>
                            <m:funcPr>
                              <m:ctrlPr>
                                <a:rPr lang="en-HK" sz="2400" b="0" i="1" smtClean="0">
                                  <a:latin typeface="Cambria Math" panose="02040503050406030204" pitchFamily="18" charset="0"/>
                                </a:rPr>
                              </m:ctrlPr>
                            </m:funcPr>
                            <m:fName>
                              <m:r>
                                <m:rPr>
                                  <m:sty m:val="p"/>
                                </m:rPr>
                                <a:rPr lang="en-HK" sz="2400" b="0" i="0" smtClean="0">
                                  <a:latin typeface="Cambria Math" panose="02040503050406030204" pitchFamily="18" charset="0"/>
                                </a:rPr>
                                <m:t>log</m:t>
                              </m:r>
                            </m:fName>
                            <m:e>
                              <m:r>
                                <a:rPr lang="en-HK" sz="2400" b="0" i="1" smtClean="0">
                                  <a:latin typeface="Cambria Math" panose="02040503050406030204" pitchFamily="18" charset="0"/>
                                </a:rPr>
                                <m:t>𝑝</m:t>
                              </m:r>
                              <m:r>
                                <a:rPr lang="en-HK" sz="2400" b="0" i="1" smtClean="0">
                                  <a:latin typeface="Cambria Math" panose="02040503050406030204" pitchFamily="18" charset="0"/>
                                </a:rPr>
                                <m:t>(</m:t>
                              </m:r>
                              <m:sSubSup>
                                <m:sSubSupPr>
                                  <m:ctrlPr>
                                    <a:rPr lang="en-HK" sz="2400" b="0" i="1" smtClean="0">
                                      <a:latin typeface="Cambria Math" panose="02040503050406030204" pitchFamily="18" charset="0"/>
                                    </a:rPr>
                                  </m:ctrlPr>
                                </m:sSubSupPr>
                                <m:e>
                                  <m:r>
                                    <a:rPr lang="en-HK" sz="2400" i="1">
                                      <a:latin typeface="Cambria Math" panose="02040503050406030204" pitchFamily="18" charset="0"/>
                                    </a:rPr>
                                    <m:t>𝑞</m:t>
                                  </m:r>
                                </m:e>
                                <m:sub>
                                  <m:r>
                                    <a:rPr lang="en-HK" sz="2400" b="0" i="1" smtClean="0">
                                      <a:latin typeface="Cambria Math" panose="02040503050406030204" pitchFamily="18" charset="0"/>
                                    </a:rPr>
                                    <m:t>𝐼</m:t>
                                  </m:r>
                                </m:sub>
                                <m:sup>
                                  <m:d>
                                    <m:dPr>
                                      <m:ctrlPr>
                                        <a:rPr lang="en-HK" sz="2400" i="1">
                                          <a:latin typeface="Cambria Math" panose="02040503050406030204" pitchFamily="18" charset="0"/>
                                        </a:rPr>
                                      </m:ctrlPr>
                                    </m:dPr>
                                    <m:e>
                                      <m:r>
                                        <a:rPr lang="en-HK" sz="2400" i="1">
                                          <a:latin typeface="Cambria Math" panose="02040503050406030204" pitchFamily="18" charset="0"/>
                                        </a:rPr>
                                        <m:t>𝑗</m:t>
                                      </m:r>
                                    </m:e>
                                  </m:d>
                                </m:sup>
                              </m:sSubSup>
                              <m:r>
                                <a:rPr lang="en-HK" sz="2400" b="0" i="1" smtClean="0">
                                  <a:latin typeface="Cambria Math" panose="02040503050406030204" pitchFamily="18" charset="0"/>
                                </a:rPr>
                                <m:t>, </m:t>
                              </m:r>
                              <m:sSup>
                                <m:sSupPr>
                                  <m:ctrlPr>
                                    <a:rPr lang="en-HK" sz="2400" b="0" i="1" smtClean="0">
                                      <a:latin typeface="Cambria Math" panose="02040503050406030204" pitchFamily="18" charset="0"/>
                                    </a:rPr>
                                  </m:ctrlPr>
                                </m:sSupPr>
                                <m:e>
                                  <m:r>
                                    <a:rPr lang="en-HK" sz="2400" b="0" i="1" smtClean="0">
                                      <a:latin typeface="Cambria Math" panose="02040503050406030204" pitchFamily="18" charset="0"/>
                                    </a:rPr>
                                    <m:t>𝑣</m:t>
                                  </m:r>
                                </m:e>
                                <m:sup>
                                  <m:r>
                                    <a:rPr lang="en-HK" sz="2400" b="0" i="1" smtClean="0">
                                      <a:latin typeface="Cambria Math" panose="02040503050406030204" pitchFamily="18" charset="0"/>
                                    </a:rPr>
                                    <m:t>(</m:t>
                                  </m:r>
                                  <m:r>
                                    <a:rPr lang="en-HK" sz="2400" b="0" i="1" smtClean="0">
                                      <a:latin typeface="Cambria Math" panose="02040503050406030204" pitchFamily="18" charset="0"/>
                                    </a:rPr>
                                    <m:t>𝑗</m:t>
                                  </m:r>
                                  <m:r>
                                    <a:rPr lang="en-HK" sz="2400" b="0" i="1" smtClean="0">
                                      <a:latin typeface="Cambria Math" panose="02040503050406030204" pitchFamily="18" charset="0"/>
                                    </a:rPr>
                                    <m:t>)</m:t>
                                  </m:r>
                                </m:sup>
                              </m:sSup>
                              <m:r>
                                <a:rPr lang="en-HK" sz="2400" b="0" i="1" smtClean="0">
                                  <a:latin typeface="Cambria Math" panose="02040503050406030204" pitchFamily="18" charset="0"/>
                                </a:rPr>
                                <m:t>)</m:t>
                              </m:r>
                            </m:e>
                          </m:func>
                        </m:e>
                      </m:nary>
                      <m:r>
                        <a:rPr lang="en-HK" sz="2400" b="0" i="1" smtClean="0">
                          <a:latin typeface="Cambria Math" panose="02040503050406030204" pitchFamily="18" charset="0"/>
                        </a:rPr>
                        <m:t> </m:t>
                      </m:r>
                    </m:oMath>
                  </m:oMathPara>
                </a14:m>
                <a:endParaRPr lang="en-HK" sz="2400" dirty="0"/>
              </a:p>
            </p:txBody>
          </p:sp>
        </mc:Choice>
        <mc:Fallback xmlns="">
          <p:sp>
            <p:nvSpPr>
              <p:cNvPr id="8" name="TextBox 7">
                <a:extLst>
                  <a:ext uri="{FF2B5EF4-FFF2-40B4-BE49-F238E27FC236}">
                    <a16:creationId xmlns:a16="http://schemas.microsoft.com/office/drawing/2014/main" id="{83353841-CAF2-AC2A-598B-FB4973DB33EB}"/>
                  </a:ext>
                </a:extLst>
              </p:cNvPr>
              <p:cNvSpPr txBox="1">
                <a:spLocks noRot="1" noChangeAspect="1" noMove="1" noResize="1" noEditPoints="1" noAdjustHandles="1" noChangeArrowheads="1" noChangeShapeType="1" noTextEdit="1"/>
              </p:cNvSpPr>
              <p:nvPr/>
            </p:nvSpPr>
            <p:spPr>
              <a:xfrm>
                <a:off x="1289776" y="4119534"/>
                <a:ext cx="5489971" cy="1080296"/>
              </a:xfrm>
              <a:prstGeom prst="rect">
                <a:avLst/>
              </a:prstGeom>
              <a:blipFill>
                <a:blip r:embed="rId4"/>
                <a:stretch>
                  <a:fillRect/>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7F1F1CD-AFAF-F5E5-DB05-DBF15EA1D0C1}"/>
                  </a:ext>
                </a:extLst>
              </p:cNvPr>
              <p:cNvSpPr txBox="1"/>
              <p:nvPr/>
            </p:nvSpPr>
            <p:spPr>
              <a:xfrm>
                <a:off x="3702797" y="3047423"/>
                <a:ext cx="4288669" cy="784895"/>
              </a:xfrm>
              <a:prstGeom prst="rect">
                <a:avLst/>
              </a:prstGeom>
              <a:noFill/>
            </p:spPr>
            <p:txBody>
              <a:bodyPr wrap="square" rtlCol="0">
                <a:spAutoFit/>
              </a:bodyPr>
              <a:lstStyle/>
              <a:p>
                <a:r>
                  <a:rPr lang="en-US" sz="2000" dirty="0">
                    <a:solidFill>
                      <a:srgbClr val="00B0F0"/>
                    </a:solidFill>
                    <a:latin typeface="Source Sans Pro" panose="020B0503030403020204" pitchFamily="34" charset="0"/>
                    <a:ea typeface="Times New Roman" panose="02020603050405020304" pitchFamily="18" charset="0"/>
                  </a:rPr>
                  <a:t>The likelihood of the value </a:t>
                </a:r>
                <a14:m>
                  <m:oMath xmlns:m="http://schemas.openxmlformats.org/officeDocument/2006/math">
                    <m:sSup>
                      <m:sSupPr>
                        <m:ctrlPr>
                          <a:rPr lang="en-HK" sz="2000" i="1">
                            <a:solidFill>
                              <a:srgbClr val="00B0F0"/>
                            </a:solidFill>
                            <a:latin typeface="Cambria Math" panose="02040503050406030204" pitchFamily="18" charset="0"/>
                            <a:ea typeface="Times New Roman" panose="02020603050405020304" pitchFamily="18" charset="0"/>
                          </a:rPr>
                        </m:ctrlPr>
                      </m:sSupPr>
                      <m:e>
                        <m:r>
                          <a:rPr lang="en-HK" sz="2000">
                            <a:solidFill>
                              <a:srgbClr val="00B0F0"/>
                            </a:solidFill>
                            <a:latin typeface="Cambria Math" panose="02040503050406030204" pitchFamily="18" charset="0"/>
                            <a:ea typeface="Times New Roman" panose="02020603050405020304" pitchFamily="18" charset="0"/>
                          </a:rPr>
                          <m:t>𝑣</m:t>
                        </m:r>
                      </m:e>
                      <m:sup>
                        <m:d>
                          <m:dPr>
                            <m:ctrlPr>
                              <a:rPr lang="en-HK" sz="2000" i="1">
                                <a:solidFill>
                                  <a:srgbClr val="00B0F0"/>
                                </a:solidFill>
                                <a:latin typeface="Cambria Math" panose="02040503050406030204" pitchFamily="18" charset="0"/>
                                <a:ea typeface="Times New Roman" panose="02020603050405020304" pitchFamily="18" charset="0"/>
                              </a:rPr>
                            </m:ctrlPr>
                          </m:dPr>
                          <m:e>
                            <m:r>
                              <a:rPr lang="en-HK" sz="2000">
                                <a:solidFill>
                                  <a:srgbClr val="00B0F0"/>
                                </a:solidFill>
                                <a:latin typeface="Cambria Math" panose="02040503050406030204" pitchFamily="18" charset="0"/>
                                <a:ea typeface="Times New Roman" panose="02020603050405020304" pitchFamily="18" charset="0"/>
                              </a:rPr>
                              <m:t>𝑗</m:t>
                            </m:r>
                          </m:e>
                        </m:d>
                      </m:sup>
                    </m:sSup>
                    <m:r>
                      <a:rPr lang="en-HK" sz="2000">
                        <a:solidFill>
                          <a:srgbClr val="00B0F0"/>
                        </a:solidFill>
                        <a:latin typeface="Cambria Math" panose="02040503050406030204" pitchFamily="18" charset="0"/>
                        <a:ea typeface="Times New Roman" panose="02020603050405020304" pitchFamily="18" charset="0"/>
                      </a:rPr>
                      <m:t> </m:t>
                    </m:r>
                  </m:oMath>
                </a14:m>
                <a:r>
                  <a:rPr lang="en-US" sz="2000" dirty="0">
                    <a:solidFill>
                      <a:srgbClr val="00B0F0"/>
                    </a:solidFill>
                    <a:latin typeface="Source Sans Pro" panose="020B0503030403020204" pitchFamily="34" charset="0"/>
                    <a:ea typeface="Times New Roman" panose="02020603050405020304" pitchFamily="18" charset="0"/>
                  </a:rPr>
                  <a:t> sampled from distribution of </a:t>
                </a:r>
                <a:r>
                  <a:rPr lang="en-HK" sz="2000" dirty="0">
                    <a:solidFill>
                      <a:srgbClr val="00B0F0"/>
                    </a:solidFill>
                    <a:latin typeface="Source Sans Pro" panose="020B0503030403020204" pitchFamily="34" charset="0"/>
                    <a:ea typeface="Times New Roman" panose="02020603050405020304" pitchFamily="18" charset="0"/>
                  </a:rPr>
                  <a:t> </a:t>
                </a:r>
                <a14:m>
                  <m:oMath xmlns:m="http://schemas.openxmlformats.org/officeDocument/2006/math">
                    <m:sSubSup>
                      <m:sSubSupPr>
                        <m:ctrlPr>
                          <a:rPr lang="en-HK" sz="2000" i="1">
                            <a:solidFill>
                              <a:srgbClr val="00B0F0"/>
                            </a:solidFill>
                            <a:latin typeface="Cambria Math" panose="02040503050406030204" pitchFamily="18" charset="0"/>
                            <a:ea typeface="Times New Roman" panose="02020603050405020304" pitchFamily="18" charset="0"/>
                          </a:rPr>
                        </m:ctrlPr>
                      </m:sSubSupPr>
                      <m:e>
                        <m:r>
                          <a:rPr lang="en-HK" sz="2000">
                            <a:solidFill>
                              <a:srgbClr val="00B0F0"/>
                            </a:solidFill>
                            <a:latin typeface="Cambria Math" panose="02040503050406030204" pitchFamily="18" charset="0"/>
                            <a:ea typeface="Times New Roman" panose="02020603050405020304" pitchFamily="18" charset="0"/>
                          </a:rPr>
                          <m:t>𝜃</m:t>
                        </m:r>
                      </m:e>
                      <m:sub>
                        <m:r>
                          <a:rPr lang="en-HK" sz="2000">
                            <a:solidFill>
                              <a:srgbClr val="00B0F0"/>
                            </a:solidFill>
                            <a:latin typeface="Cambria Math" panose="02040503050406030204" pitchFamily="18" charset="0"/>
                            <a:ea typeface="Times New Roman" panose="02020603050405020304" pitchFamily="18" charset="0"/>
                          </a:rPr>
                          <m:t>𝐼</m:t>
                        </m:r>
                      </m:sub>
                      <m:sup>
                        <m:r>
                          <a:rPr lang="en-HK" sz="2000">
                            <a:solidFill>
                              <a:srgbClr val="00B0F0"/>
                            </a:solidFill>
                            <a:latin typeface="Cambria Math" panose="02040503050406030204" pitchFamily="18" charset="0"/>
                            <a:ea typeface="Times New Roman" panose="02020603050405020304" pitchFamily="18" charset="0"/>
                          </a:rPr>
                          <m:t>(</m:t>
                        </m:r>
                        <m:r>
                          <a:rPr lang="en-HK" sz="2000">
                            <a:solidFill>
                              <a:srgbClr val="00B0F0"/>
                            </a:solidFill>
                            <a:latin typeface="Cambria Math" panose="02040503050406030204" pitchFamily="18" charset="0"/>
                            <a:ea typeface="Times New Roman" panose="02020603050405020304" pitchFamily="18" charset="0"/>
                          </a:rPr>
                          <m:t>𝑗</m:t>
                        </m:r>
                        <m:r>
                          <a:rPr lang="en-HK" sz="2000">
                            <a:solidFill>
                              <a:srgbClr val="00B0F0"/>
                            </a:solidFill>
                            <a:latin typeface="Cambria Math" panose="02040503050406030204" pitchFamily="18" charset="0"/>
                            <a:ea typeface="Times New Roman" panose="02020603050405020304" pitchFamily="18" charset="0"/>
                          </a:rPr>
                          <m:t>)</m:t>
                        </m:r>
                      </m:sup>
                    </m:sSubSup>
                  </m:oMath>
                </a14:m>
                <a:endParaRPr lang="en-HK" sz="2000" dirty="0">
                  <a:solidFill>
                    <a:srgbClr val="00B0F0"/>
                  </a:solidFill>
                  <a:latin typeface="Source Sans Pro" panose="020B0503030403020204" pitchFamily="34" charset="0"/>
                  <a:ea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67F1F1CD-AFAF-F5E5-DB05-DBF15EA1D0C1}"/>
                  </a:ext>
                </a:extLst>
              </p:cNvPr>
              <p:cNvSpPr txBox="1">
                <a:spLocks noRot="1" noChangeAspect="1" noMove="1" noResize="1" noEditPoints="1" noAdjustHandles="1" noChangeArrowheads="1" noChangeShapeType="1" noTextEdit="1"/>
              </p:cNvSpPr>
              <p:nvPr/>
            </p:nvSpPr>
            <p:spPr>
              <a:xfrm>
                <a:off x="3702797" y="3047423"/>
                <a:ext cx="4288669" cy="784895"/>
              </a:xfrm>
              <a:prstGeom prst="rect">
                <a:avLst/>
              </a:prstGeom>
              <a:blipFill>
                <a:blip r:embed="rId5"/>
                <a:stretch>
                  <a:fillRect l="-1420" t="-4651" b="-11628"/>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E70B7B-05F6-BD76-B7ED-0E7852DEE323}"/>
                  </a:ext>
                </a:extLst>
              </p:cNvPr>
              <p:cNvSpPr txBox="1"/>
              <p:nvPr/>
            </p:nvSpPr>
            <p:spPr>
              <a:xfrm>
                <a:off x="7859851" y="3064561"/>
                <a:ext cx="4288669" cy="784895"/>
              </a:xfrm>
              <a:prstGeom prst="rect">
                <a:avLst/>
              </a:prstGeom>
              <a:noFill/>
            </p:spPr>
            <p:txBody>
              <a:bodyPr wrap="square" rtlCol="0">
                <a:spAutoFit/>
              </a:bodyPr>
              <a:lstStyle/>
              <a:p>
                <a:r>
                  <a:rPr lang="en-US" sz="2000" dirty="0">
                    <a:solidFill>
                      <a:srgbClr val="00B050"/>
                    </a:solidFill>
                    <a:latin typeface="Source Sans Pro" panose="020B0503030403020204" pitchFamily="34" charset="0"/>
                    <a:ea typeface="Times New Roman" panose="02020603050405020304" pitchFamily="18" charset="0"/>
                  </a:rPr>
                  <a:t>The likelihood of the distribution parameter </a:t>
                </a:r>
                <a14:m>
                  <m:oMath xmlns:m="http://schemas.openxmlformats.org/officeDocument/2006/math">
                    <m:sSubSup>
                      <m:sSubSupPr>
                        <m:ctrlPr>
                          <a:rPr lang="en-HK" sz="2000" i="1">
                            <a:solidFill>
                              <a:srgbClr val="00B050"/>
                            </a:solidFill>
                            <a:latin typeface="Cambria Math" panose="02040503050406030204" pitchFamily="18" charset="0"/>
                            <a:ea typeface="Times New Roman" panose="02020603050405020304" pitchFamily="18" charset="0"/>
                          </a:rPr>
                        </m:ctrlPr>
                      </m:sSubSupPr>
                      <m:e>
                        <m:r>
                          <a:rPr lang="en-HK" sz="2000">
                            <a:solidFill>
                              <a:srgbClr val="00B050"/>
                            </a:solidFill>
                            <a:latin typeface="Cambria Math" panose="02040503050406030204" pitchFamily="18" charset="0"/>
                            <a:ea typeface="Times New Roman" panose="02020603050405020304" pitchFamily="18" charset="0"/>
                          </a:rPr>
                          <m:t>𝜃</m:t>
                        </m:r>
                      </m:e>
                      <m:sub>
                        <m:r>
                          <a:rPr lang="en-HK" sz="2000">
                            <a:solidFill>
                              <a:srgbClr val="00B050"/>
                            </a:solidFill>
                            <a:latin typeface="Cambria Math" panose="02040503050406030204" pitchFamily="18" charset="0"/>
                            <a:ea typeface="Times New Roman" panose="02020603050405020304" pitchFamily="18" charset="0"/>
                          </a:rPr>
                          <m:t>𝐼</m:t>
                        </m:r>
                      </m:sub>
                      <m:sup>
                        <m:r>
                          <a:rPr lang="en-HK" sz="2000">
                            <a:solidFill>
                              <a:srgbClr val="00B050"/>
                            </a:solidFill>
                            <a:latin typeface="Cambria Math" panose="02040503050406030204" pitchFamily="18" charset="0"/>
                            <a:ea typeface="Times New Roman" panose="02020603050405020304" pitchFamily="18" charset="0"/>
                          </a:rPr>
                          <m:t>(</m:t>
                        </m:r>
                        <m:r>
                          <a:rPr lang="en-HK" sz="2000">
                            <a:solidFill>
                              <a:srgbClr val="00B050"/>
                            </a:solidFill>
                            <a:latin typeface="Cambria Math" panose="02040503050406030204" pitchFamily="18" charset="0"/>
                            <a:ea typeface="Times New Roman" panose="02020603050405020304" pitchFamily="18" charset="0"/>
                          </a:rPr>
                          <m:t>𝑗</m:t>
                        </m:r>
                        <m:r>
                          <a:rPr lang="en-HK" sz="2000">
                            <a:solidFill>
                              <a:srgbClr val="00B050"/>
                            </a:solidFill>
                            <a:latin typeface="Cambria Math" panose="02040503050406030204" pitchFamily="18" charset="0"/>
                            <a:ea typeface="Times New Roman" panose="02020603050405020304" pitchFamily="18" charset="0"/>
                          </a:rPr>
                          <m:t>)</m:t>
                        </m:r>
                      </m:sup>
                    </m:sSubSup>
                    <m:r>
                      <a:rPr lang="en-HK" sz="2000">
                        <a:solidFill>
                          <a:srgbClr val="00B050"/>
                        </a:solidFill>
                        <a:latin typeface="Cambria Math" panose="02040503050406030204" pitchFamily="18" charset="0"/>
                        <a:ea typeface="Times New Roman" panose="02020603050405020304" pitchFamily="18" charset="0"/>
                      </a:rPr>
                      <m:t> </m:t>
                    </m:r>
                    <m:r>
                      <m:rPr>
                        <m:sty m:val="p"/>
                      </m:rPr>
                      <a:rPr lang="en-HK" sz="2000">
                        <a:solidFill>
                          <a:srgbClr val="00B050"/>
                        </a:solidFill>
                        <a:latin typeface="Cambria Math" panose="02040503050406030204" pitchFamily="18" charset="0"/>
                        <a:ea typeface="Times New Roman" panose="02020603050405020304" pitchFamily="18" charset="0"/>
                      </a:rPr>
                      <m:t>is</m:t>
                    </m:r>
                    <m:r>
                      <a:rPr lang="en-HK" sz="2000">
                        <a:solidFill>
                          <a:srgbClr val="00B050"/>
                        </a:solidFill>
                        <a:latin typeface="Cambria Math" panose="02040503050406030204" pitchFamily="18" charset="0"/>
                        <a:ea typeface="Times New Roman" panose="02020603050405020304" pitchFamily="18" charset="0"/>
                      </a:rPr>
                      <m:t> </m:t>
                    </m:r>
                    <m:r>
                      <m:rPr>
                        <m:sty m:val="p"/>
                      </m:rPr>
                      <a:rPr lang="en-HK" sz="2000">
                        <a:solidFill>
                          <a:srgbClr val="00B050"/>
                        </a:solidFill>
                        <a:latin typeface="Cambria Math" panose="02040503050406030204" pitchFamily="18" charset="0"/>
                        <a:ea typeface="Times New Roman" panose="02020603050405020304" pitchFamily="18" charset="0"/>
                      </a:rPr>
                      <m:t>of</m:t>
                    </m:r>
                    <m:r>
                      <a:rPr lang="en-HK" sz="2000">
                        <a:solidFill>
                          <a:srgbClr val="00B050"/>
                        </a:solidFill>
                        <a:latin typeface="Cambria Math" panose="02040503050406030204" pitchFamily="18" charset="0"/>
                        <a:ea typeface="Times New Roman" panose="02020603050405020304" pitchFamily="18" charset="0"/>
                      </a:rPr>
                      <m:t> </m:t>
                    </m:r>
                    <m:r>
                      <m:rPr>
                        <m:sty m:val="p"/>
                      </m:rPr>
                      <a:rPr lang="en-HK" sz="2000">
                        <a:solidFill>
                          <a:srgbClr val="00B050"/>
                        </a:solidFill>
                        <a:latin typeface="Cambria Math" panose="02040503050406030204" pitchFamily="18" charset="0"/>
                        <a:ea typeface="Times New Roman" panose="02020603050405020304" pitchFamily="18" charset="0"/>
                      </a:rPr>
                      <m:t>type</m:t>
                    </m:r>
                    <m:sSup>
                      <m:sSupPr>
                        <m:ctrlPr>
                          <a:rPr lang="en-HK" sz="2000" i="1">
                            <a:solidFill>
                              <a:srgbClr val="00B050"/>
                            </a:solidFill>
                            <a:latin typeface="Cambria Math" panose="02040503050406030204" pitchFamily="18" charset="0"/>
                            <a:ea typeface="Times New Roman" panose="02020603050405020304" pitchFamily="18" charset="0"/>
                          </a:rPr>
                        </m:ctrlPr>
                      </m:sSupPr>
                      <m:e>
                        <m:r>
                          <a:rPr lang="en-HK" sz="2000">
                            <a:solidFill>
                              <a:srgbClr val="00B050"/>
                            </a:solidFill>
                            <a:latin typeface="Cambria Math" panose="02040503050406030204" pitchFamily="18" charset="0"/>
                            <a:ea typeface="Times New Roman" panose="02020603050405020304" pitchFamily="18" charset="0"/>
                          </a:rPr>
                          <m:t> </m:t>
                        </m:r>
                        <m:r>
                          <a:rPr lang="en-HK" sz="2000">
                            <a:solidFill>
                              <a:srgbClr val="00B050"/>
                            </a:solidFill>
                            <a:latin typeface="Cambria Math" panose="02040503050406030204" pitchFamily="18" charset="0"/>
                            <a:ea typeface="Times New Roman" panose="02020603050405020304" pitchFamily="18" charset="0"/>
                          </a:rPr>
                          <m:t>𝑡</m:t>
                        </m:r>
                      </m:e>
                      <m:sup>
                        <m:d>
                          <m:dPr>
                            <m:ctrlPr>
                              <a:rPr lang="en-HK" sz="2000" i="1">
                                <a:solidFill>
                                  <a:srgbClr val="00B050"/>
                                </a:solidFill>
                                <a:latin typeface="Cambria Math" panose="02040503050406030204" pitchFamily="18" charset="0"/>
                                <a:ea typeface="Times New Roman" panose="02020603050405020304" pitchFamily="18" charset="0"/>
                              </a:rPr>
                            </m:ctrlPr>
                          </m:dPr>
                          <m:e>
                            <m:r>
                              <a:rPr lang="en-HK" sz="2000">
                                <a:solidFill>
                                  <a:srgbClr val="00B050"/>
                                </a:solidFill>
                                <a:latin typeface="Cambria Math" panose="02040503050406030204" pitchFamily="18" charset="0"/>
                                <a:ea typeface="Times New Roman" panose="02020603050405020304" pitchFamily="18" charset="0"/>
                              </a:rPr>
                              <m:t>𝑗</m:t>
                            </m:r>
                          </m:e>
                        </m:d>
                      </m:sup>
                    </m:sSup>
                  </m:oMath>
                </a14:m>
                <a:endParaRPr lang="en-HK" sz="2000" dirty="0">
                  <a:solidFill>
                    <a:srgbClr val="00B050"/>
                  </a:solidFill>
                  <a:latin typeface="Source Sans Pro" panose="020B0503030403020204" pitchFamily="34" charset="0"/>
                  <a:ea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0BE70B7B-05F6-BD76-B7ED-0E7852DEE323}"/>
                  </a:ext>
                </a:extLst>
              </p:cNvPr>
              <p:cNvSpPr txBox="1">
                <a:spLocks noRot="1" noChangeAspect="1" noMove="1" noResize="1" noEditPoints="1" noAdjustHandles="1" noChangeArrowheads="1" noChangeShapeType="1" noTextEdit="1"/>
              </p:cNvSpPr>
              <p:nvPr/>
            </p:nvSpPr>
            <p:spPr>
              <a:xfrm>
                <a:off x="7859851" y="3064561"/>
                <a:ext cx="4288669" cy="784895"/>
              </a:xfrm>
              <a:prstGeom prst="rect">
                <a:avLst/>
              </a:prstGeom>
              <a:blipFill>
                <a:blip r:embed="rId6"/>
                <a:stretch>
                  <a:fillRect l="-1420" t="-4688" b="-12500"/>
                </a:stretch>
              </a:blipFill>
            </p:spPr>
            <p:txBody>
              <a:bodyPr/>
              <a:lstStyle/>
              <a:p>
                <a:r>
                  <a:rPr lang="en-HK">
                    <a:noFill/>
                  </a:rPr>
                  <a:t> </a:t>
                </a:r>
              </a:p>
            </p:txBody>
          </p:sp>
        </mc:Fallback>
      </mc:AlternateContent>
      <p:sp>
        <p:nvSpPr>
          <p:cNvPr id="14" name="Rectangle 13">
            <a:extLst>
              <a:ext uri="{FF2B5EF4-FFF2-40B4-BE49-F238E27FC236}">
                <a16:creationId xmlns:a16="http://schemas.microsoft.com/office/drawing/2014/main" id="{3D4844BE-0C9E-8414-D447-F43CBA300192}"/>
              </a:ext>
            </a:extLst>
          </p:cNvPr>
          <p:cNvSpPr/>
          <p:nvPr/>
        </p:nvSpPr>
        <p:spPr>
          <a:xfrm>
            <a:off x="4636535" y="2347177"/>
            <a:ext cx="2119423" cy="638305"/>
          </a:xfrm>
          <a:prstGeom prst="rect">
            <a:avLst/>
          </a:prstGeom>
          <a:noFill/>
          <a:ln w="381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solidFill>
                <a:srgbClr val="00B0F0"/>
              </a:solidFill>
            </a:endParaRPr>
          </a:p>
        </p:txBody>
      </p:sp>
      <p:sp>
        <p:nvSpPr>
          <p:cNvPr id="15" name="Rectangle 14">
            <a:extLst>
              <a:ext uri="{FF2B5EF4-FFF2-40B4-BE49-F238E27FC236}">
                <a16:creationId xmlns:a16="http://schemas.microsoft.com/office/drawing/2014/main" id="{85A251F4-E9F8-2854-B558-C47DEA2045F8}"/>
              </a:ext>
            </a:extLst>
          </p:cNvPr>
          <p:cNvSpPr/>
          <p:nvPr/>
        </p:nvSpPr>
        <p:spPr>
          <a:xfrm>
            <a:off x="7780229" y="2358316"/>
            <a:ext cx="1602612" cy="638305"/>
          </a:xfrm>
          <a:prstGeom prst="rect">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solidFill>
                <a:srgbClr val="00B050"/>
              </a:solidFill>
            </a:endParaRPr>
          </a:p>
        </p:txBody>
      </p:sp>
      <p:sp>
        <p:nvSpPr>
          <p:cNvPr id="18" name="Rectangle 17">
            <a:extLst>
              <a:ext uri="{FF2B5EF4-FFF2-40B4-BE49-F238E27FC236}">
                <a16:creationId xmlns:a16="http://schemas.microsoft.com/office/drawing/2014/main" id="{34C82EF1-EBC6-4A6D-A903-CBAA3D14C4E2}"/>
              </a:ext>
            </a:extLst>
          </p:cNvPr>
          <p:cNvSpPr/>
          <p:nvPr/>
        </p:nvSpPr>
        <p:spPr>
          <a:xfrm>
            <a:off x="4321999" y="4344014"/>
            <a:ext cx="1748171" cy="638305"/>
          </a:xfrm>
          <a:prstGeom prst="rect">
            <a:avLst/>
          </a:prstGeom>
          <a:noFill/>
          <a:ln w="38100">
            <a:solidFill>
              <a:srgbClr val="7030A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solidFill>
                <a:srgbClr val="00B0F0"/>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8EAA6D7-4BBE-1EB0-D5BC-DEFAECEDBE5D}"/>
                  </a:ext>
                </a:extLst>
              </p:cNvPr>
              <p:cNvSpPr txBox="1"/>
              <p:nvPr/>
            </p:nvSpPr>
            <p:spPr>
              <a:xfrm>
                <a:off x="6225236" y="4270676"/>
                <a:ext cx="4288669" cy="816185"/>
              </a:xfrm>
              <a:prstGeom prst="rect">
                <a:avLst/>
              </a:prstGeom>
              <a:noFill/>
            </p:spPr>
            <p:txBody>
              <a:bodyPr wrap="square" rtlCol="0">
                <a:spAutoFit/>
              </a:bodyPr>
              <a:lstStyle/>
              <a:p>
                <a:r>
                  <a:rPr lang="en-US" sz="2000" dirty="0">
                    <a:solidFill>
                      <a:srgbClr val="7030A0"/>
                    </a:solidFill>
                    <a:latin typeface="Source Sans Pro" panose="020B0503030403020204" pitchFamily="34" charset="0"/>
                    <a:ea typeface="Times New Roman" panose="02020603050405020304" pitchFamily="18" charset="0"/>
                  </a:rPr>
                  <a:t>The likelihood</a:t>
                </a:r>
                <a:r>
                  <a:rPr lang="en-US" sz="2000" dirty="0">
                    <a:solidFill>
                      <a:srgbClr val="7030A0"/>
                    </a:solidFill>
                    <a:effectLst/>
                    <a:latin typeface="Source Sans Pro" panose="020B0503030403020204" pitchFamily="34" charset="0"/>
                    <a:ea typeface="Times New Roman" panose="02020603050405020304" pitchFamily="18" charset="0"/>
                  </a:rPr>
                  <a:t> of the </a:t>
                </a:r>
                <a:r>
                  <a:rPr lang="en-US" sz="2000" dirty="0">
                    <a:solidFill>
                      <a:srgbClr val="7030A0"/>
                    </a:solidFill>
                    <a:latin typeface="Source Sans Pro" panose="020B0503030403020204" pitchFamily="34" charset="0"/>
                    <a:ea typeface="Times New Roman" panose="02020603050405020304" pitchFamily="18" charset="0"/>
                  </a:rPr>
                  <a:t>entity </a:t>
                </a:r>
                <a14:m>
                  <m:oMath xmlns:m="http://schemas.openxmlformats.org/officeDocument/2006/math">
                    <m:sSup>
                      <m:sSupPr>
                        <m:ctrlPr>
                          <a:rPr lang="en-HK" sz="2000" i="1">
                            <a:solidFill>
                              <a:srgbClr val="7030A0"/>
                            </a:solidFill>
                            <a:latin typeface="Cambria Math" panose="02040503050406030204" pitchFamily="18" charset="0"/>
                            <a:ea typeface="Times New Roman" panose="02020603050405020304" pitchFamily="18" charset="0"/>
                          </a:rPr>
                        </m:ctrlPr>
                      </m:sSupPr>
                      <m:e>
                        <m:r>
                          <a:rPr lang="en-HK" sz="2000">
                            <a:solidFill>
                              <a:srgbClr val="7030A0"/>
                            </a:solidFill>
                            <a:latin typeface="Cambria Math" panose="02040503050406030204" pitchFamily="18" charset="0"/>
                            <a:ea typeface="Times New Roman" panose="02020603050405020304" pitchFamily="18" charset="0"/>
                          </a:rPr>
                          <m:t>𝑣</m:t>
                        </m:r>
                      </m:e>
                      <m:sup>
                        <m:d>
                          <m:dPr>
                            <m:ctrlPr>
                              <a:rPr lang="en-HK" sz="2000" i="1">
                                <a:solidFill>
                                  <a:srgbClr val="7030A0"/>
                                </a:solidFill>
                                <a:latin typeface="Cambria Math" panose="02040503050406030204" pitchFamily="18" charset="0"/>
                                <a:ea typeface="Times New Roman" panose="02020603050405020304" pitchFamily="18" charset="0"/>
                              </a:rPr>
                            </m:ctrlPr>
                          </m:dPr>
                          <m:e>
                            <m:r>
                              <a:rPr lang="en-HK" sz="2000">
                                <a:solidFill>
                                  <a:srgbClr val="7030A0"/>
                                </a:solidFill>
                                <a:latin typeface="Cambria Math" panose="02040503050406030204" pitchFamily="18" charset="0"/>
                                <a:ea typeface="Times New Roman" panose="02020603050405020304" pitchFamily="18" charset="0"/>
                              </a:rPr>
                              <m:t>𝑗</m:t>
                            </m:r>
                          </m:e>
                        </m:d>
                      </m:sup>
                    </m:sSup>
                    <m:r>
                      <a:rPr lang="en-HK" sz="2000">
                        <a:solidFill>
                          <a:srgbClr val="7030A0"/>
                        </a:solidFill>
                        <a:latin typeface="Cambria Math" panose="02040503050406030204" pitchFamily="18" charset="0"/>
                        <a:ea typeface="Times New Roman" panose="02020603050405020304" pitchFamily="18" charset="0"/>
                      </a:rPr>
                      <m:t> </m:t>
                    </m:r>
                  </m:oMath>
                </a14:m>
                <a:r>
                  <a:rPr lang="en-US" sz="2000" dirty="0">
                    <a:solidFill>
                      <a:srgbClr val="7030A0"/>
                    </a:solidFill>
                    <a:latin typeface="Source Sans Pro" panose="020B0503030403020204" pitchFamily="34" charset="0"/>
                    <a:ea typeface="Times New Roman" panose="02020603050405020304" pitchFamily="18" charset="0"/>
                  </a:rPr>
                  <a:t> is the answer of the query encoding </a:t>
                </a:r>
                <a14:m>
                  <m:oMath xmlns:m="http://schemas.openxmlformats.org/officeDocument/2006/math">
                    <m:sSubSup>
                      <m:sSubSupPr>
                        <m:ctrlPr>
                          <a:rPr lang="en-HK" sz="2000" i="1">
                            <a:solidFill>
                              <a:srgbClr val="7030A0"/>
                            </a:solidFill>
                            <a:latin typeface="Cambria Math" panose="02040503050406030204" pitchFamily="18" charset="0"/>
                            <a:ea typeface="Times New Roman" panose="02020603050405020304" pitchFamily="18" charset="0"/>
                          </a:rPr>
                        </m:ctrlPr>
                      </m:sSubSupPr>
                      <m:e>
                        <m:r>
                          <a:rPr lang="en-HK" sz="2000">
                            <a:solidFill>
                              <a:srgbClr val="7030A0"/>
                            </a:solidFill>
                            <a:latin typeface="Cambria Math" panose="02040503050406030204" pitchFamily="18" charset="0"/>
                            <a:ea typeface="Times New Roman" panose="02020603050405020304" pitchFamily="18" charset="0"/>
                          </a:rPr>
                          <m:t>𝑞</m:t>
                        </m:r>
                      </m:e>
                      <m:sub>
                        <m:r>
                          <a:rPr lang="en-HK" sz="2000">
                            <a:solidFill>
                              <a:srgbClr val="7030A0"/>
                            </a:solidFill>
                            <a:latin typeface="Cambria Math" panose="02040503050406030204" pitchFamily="18" charset="0"/>
                            <a:ea typeface="Times New Roman" panose="02020603050405020304" pitchFamily="18" charset="0"/>
                          </a:rPr>
                          <m:t>𝐼</m:t>
                        </m:r>
                      </m:sub>
                      <m:sup>
                        <m:d>
                          <m:dPr>
                            <m:ctrlPr>
                              <a:rPr lang="en-HK" sz="2000" i="1">
                                <a:solidFill>
                                  <a:srgbClr val="7030A0"/>
                                </a:solidFill>
                                <a:latin typeface="Cambria Math" panose="02040503050406030204" pitchFamily="18" charset="0"/>
                                <a:ea typeface="Times New Roman" panose="02020603050405020304" pitchFamily="18" charset="0"/>
                              </a:rPr>
                            </m:ctrlPr>
                          </m:dPr>
                          <m:e>
                            <m:r>
                              <a:rPr lang="en-HK" sz="2000">
                                <a:solidFill>
                                  <a:srgbClr val="7030A0"/>
                                </a:solidFill>
                                <a:latin typeface="Cambria Math" panose="02040503050406030204" pitchFamily="18" charset="0"/>
                                <a:ea typeface="Times New Roman" panose="02020603050405020304" pitchFamily="18" charset="0"/>
                              </a:rPr>
                              <m:t>𝑗</m:t>
                            </m:r>
                          </m:e>
                        </m:d>
                      </m:sup>
                    </m:sSubSup>
                    <m:r>
                      <a:rPr lang="en-HK" sz="2000">
                        <a:solidFill>
                          <a:srgbClr val="7030A0"/>
                        </a:solidFill>
                        <a:latin typeface="Cambria Math" panose="02040503050406030204" pitchFamily="18" charset="0"/>
                        <a:ea typeface="Times New Roman" panose="02020603050405020304" pitchFamily="18" charset="0"/>
                      </a:rPr>
                      <m:t>.</m:t>
                    </m:r>
                  </m:oMath>
                </a14:m>
                <a:r>
                  <a:rPr lang="en-HK" sz="2000" dirty="0">
                    <a:solidFill>
                      <a:srgbClr val="7030A0"/>
                    </a:solidFill>
                  </a:rPr>
                  <a:t> </a:t>
                </a:r>
              </a:p>
            </p:txBody>
          </p:sp>
        </mc:Choice>
        <mc:Fallback xmlns="">
          <p:sp>
            <p:nvSpPr>
              <p:cNvPr id="19" name="TextBox 18">
                <a:extLst>
                  <a:ext uri="{FF2B5EF4-FFF2-40B4-BE49-F238E27FC236}">
                    <a16:creationId xmlns:a16="http://schemas.microsoft.com/office/drawing/2014/main" id="{28EAA6D7-4BBE-1EB0-D5BC-DEFAECEDBE5D}"/>
                  </a:ext>
                </a:extLst>
              </p:cNvPr>
              <p:cNvSpPr txBox="1">
                <a:spLocks noRot="1" noChangeAspect="1" noMove="1" noResize="1" noEditPoints="1" noAdjustHandles="1" noChangeArrowheads="1" noChangeShapeType="1" noTextEdit="1"/>
              </p:cNvSpPr>
              <p:nvPr/>
            </p:nvSpPr>
            <p:spPr>
              <a:xfrm>
                <a:off x="6225236" y="4270676"/>
                <a:ext cx="4288669" cy="816185"/>
              </a:xfrm>
              <a:prstGeom prst="rect">
                <a:avLst/>
              </a:prstGeom>
              <a:blipFill>
                <a:blip r:embed="rId7"/>
                <a:stretch>
                  <a:fillRect l="-1420" t="-1504" b="-11278"/>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B09561F-09E4-94A1-608B-A7E278E07997}"/>
                  </a:ext>
                </a:extLst>
              </p:cNvPr>
              <p:cNvSpPr txBox="1"/>
              <p:nvPr/>
            </p:nvSpPr>
            <p:spPr>
              <a:xfrm>
                <a:off x="2458525" y="5647940"/>
                <a:ext cx="7472360" cy="830997"/>
              </a:xfrm>
              <a:prstGeom prst="rect">
                <a:avLst/>
              </a:prstGeom>
              <a:noFill/>
            </p:spPr>
            <p:txBody>
              <a:bodyPr wrap="square">
                <a:spAutoFit/>
              </a:bodyPr>
              <a:lstStyle/>
              <a:p>
                <a14:m>
                  <m:oMath xmlns:m="http://schemas.openxmlformats.org/officeDocument/2006/math">
                    <m:r>
                      <a:rPr lang="en-HK" sz="2400" i="1" smtClean="0">
                        <a:solidFill>
                          <a:schemeClr val="tx1">
                            <a:lumMod val="75000"/>
                            <a:lumOff val="25000"/>
                          </a:schemeClr>
                        </a:solidFill>
                        <a:latin typeface="Cambria Math" panose="02040503050406030204" pitchFamily="18" charset="0"/>
                      </a:rPr>
                      <m:t>𝑗</m:t>
                    </m:r>
                  </m:oMath>
                </a14:m>
                <a:r>
                  <a:rPr lang="en-HK" sz="2400" dirty="0">
                    <a:solidFill>
                      <a:schemeClr val="tx1">
                        <a:lumMod val="75000"/>
                        <a:lumOff val="25000"/>
                      </a:schemeClr>
                    </a:solidFill>
                  </a:rPr>
                  <a:t> is means the </a:t>
                </a:r>
                <a14:m>
                  <m:oMath xmlns:m="http://schemas.openxmlformats.org/officeDocument/2006/math">
                    <m:r>
                      <a:rPr lang="en-HK" sz="2400" i="1">
                        <a:solidFill>
                          <a:schemeClr val="tx1">
                            <a:lumMod val="75000"/>
                            <a:lumOff val="25000"/>
                          </a:schemeClr>
                        </a:solidFill>
                        <a:latin typeface="Cambria Math" panose="02040503050406030204" pitchFamily="18" charset="0"/>
                      </a:rPr>
                      <m:t>𝑗</m:t>
                    </m:r>
                  </m:oMath>
                </a14:m>
                <a:r>
                  <a:rPr lang="en-HK" sz="2400" dirty="0">
                    <a:solidFill>
                      <a:schemeClr val="tx1">
                        <a:lumMod val="75000"/>
                        <a:lumOff val="25000"/>
                      </a:schemeClr>
                    </a:solidFill>
                  </a:rPr>
                  <a:t>-</a:t>
                </a:r>
                <a:r>
                  <a:rPr lang="en-HK" sz="2400" dirty="0" err="1">
                    <a:solidFill>
                      <a:schemeClr val="tx1">
                        <a:lumMod val="75000"/>
                        <a:lumOff val="25000"/>
                      </a:schemeClr>
                    </a:solidFill>
                  </a:rPr>
                  <a:t>th</a:t>
                </a:r>
                <a:r>
                  <a:rPr lang="en-HK" sz="2400" dirty="0">
                    <a:solidFill>
                      <a:schemeClr val="tx1">
                        <a:lumMod val="75000"/>
                        <a:lumOff val="25000"/>
                      </a:schemeClr>
                    </a:solidFill>
                  </a:rPr>
                  <a:t> sample, and </a:t>
                </a:r>
                <a14:m>
                  <m:oMath xmlns:m="http://schemas.openxmlformats.org/officeDocument/2006/math">
                    <m:r>
                      <a:rPr lang="en-HK" sz="2400" i="1" smtClean="0">
                        <a:solidFill>
                          <a:schemeClr val="tx1">
                            <a:lumMod val="75000"/>
                            <a:lumOff val="25000"/>
                          </a:schemeClr>
                        </a:solidFill>
                        <a:latin typeface="Cambria Math" panose="02040503050406030204" pitchFamily="18" charset="0"/>
                        <a:ea typeface="Cambria Math" panose="02040503050406030204" pitchFamily="18" charset="0"/>
                      </a:rPr>
                      <m:t>𝐼</m:t>
                    </m:r>
                    <m:r>
                      <a:rPr lang="en-HK" sz="2400" b="0" i="1" smtClean="0">
                        <a:solidFill>
                          <a:schemeClr val="tx1">
                            <a:lumMod val="75000"/>
                            <a:lumOff val="25000"/>
                          </a:schemeClr>
                        </a:solidFill>
                        <a:latin typeface="Cambria Math" panose="02040503050406030204" pitchFamily="18" charset="0"/>
                        <a:ea typeface="Cambria Math" panose="02040503050406030204" pitchFamily="18" charset="0"/>
                      </a:rPr>
                      <m:t> </m:t>
                    </m:r>
                  </m:oMath>
                </a14:m>
                <a:r>
                  <a:rPr lang="en-HK" sz="2400" dirty="0">
                    <a:solidFill>
                      <a:schemeClr val="tx1">
                        <a:lumMod val="75000"/>
                        <a:lumOff val="25000"/>
                      </a:schemeClr>
                    </a:solidFill>
                  </a:rPr>
                  <a:t>means the last step of distribution parameter encoding. </a:t>
                </a:r>
              </a:p>
            </p:txBody>
          </p:sp>
        </mc:Choice>
        <mc:Fallback xmlns="">
          <p:sp>
            <p:nvSpPr>
              <p:cNvPr id="21" name="TextBox 20">
                <a:extLst>
                  <a:ext uri="{FF2B5EF4-FFF2-40B4-BE49-F238E27FC236}">
                    <a16:creationId xmlns:a16="http://schemas.microsoft.com/office/drawing/2014/main" id="{4B09561F-09E4-94A1-608B-A7E278E07997}"/>
                  </a:ext>
                </a:extLst>
              </p:cNvPr>
              <p:cNvSpPr txBox="1">
                <a:spLocks noRot="1" noChangeAspect="1" noMove="1" noResize="1" noEditPoints="1" noAdjustHandles="1" noChangeArrowheads="1" noChangeShapeType="1" noTextEdit="1"/>
              </p:cNvSpPr>
              <p:nvPr/>
            </p:nvSpPr>
            <p:spPr>
              <a:xfrm>
                <a:off x="2458525" y="5647940"/>
                <a:ext cx="7472360" cy="830997"/>
              </a:xfrm>
              <a:prstGeom prst="rect">
                <a:avLst/>
              </a:prstGeom>
              <a:blipFill>
                <a:blip r:embed="rId10"/>
                <a:stretch>
                  <a:fillRect l="-1223" t="-5109" b="-15328"/>
                </a:stretch>
              </a:blipFill>
            </p:spPr>
            <p:txBody>
              <a:bodyPr/>
              <a:lstStyle/>
              <a:p>
                <a:r>
                  <a:rPr lang="en-HK">
                    <a:noFill/>
                  </a:rPr>
                  <a:t> </a:t>
                </a:r>
              </a:p>
            </p:txBody>
          </p:sp>
        </mc:Fallback>
      </mc:AlternateContent>
    </p:spTree>
    <p:extLst>
      <p:ext uri="{BB962C8B-B14F-4D97-AF65-F5344CB8AC3E}">
        <p14:creationId xmlns:p14="http://schemas.microsoft.com/office/powerpoint/2010/main" val="1207201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43029</TotalTime>
  <Words>4667</Words>
  <Application>Microsoft Office PowerPoint</Application>
  <PresentationFormat>Widescreen</PresentationFormat>
  <Paragraphs>621</Paragraphs>
  <Slides>25</Slides>
  <Notes>25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25</vt:i4>
      </vt:variant>
    </vt:vector>
  </HeadingPairs>
  <TitlesOfParts>
    <vt:vector size="42" baseType="lpstr">
      <vt:lpstr>-apple-system</vt:lpstr>
      <vt:lpstr>KaTeX_Math</vt:lpstr>
      <vt:lpstr>Optimistic Display</vt:lpstr>
      <vt:lpstr>Söhne</vt:lpstr>
      <vt:lpstr>Arial</vt:lpstr>
      <vt:lpstr>Calibri</vt:lpstr>
      <vt:lpstr>Calibri Light</vt:lpstr>
      <vt:lpstr>Cambria Math</vt:lpstr>
      <vt:lpstr>Comic Sans MS</vt:lpstr>
      <vt:lpstr>Consolas</vt:lpstr>
      <vt:lpstr>Courier New</vt:lpstr>
      <vt:lpstr>Georgia</vt:lpstr>
      <vt:lpstr>Source Sans Pro</vt:lpstr>
      <vt:lpstr>Times</vt:lpstr>
      <vt:lpstr>Times New Roman</vt:lpstr>
      <vt:lpstr>Wingdings</vt:lpstr>
      <vt:lpstr>Office Theme</vt:lpstr>
      <vt:lpstr>New Frontiers of Knowledge Graph Reasoning: Recent Advances and Future Trends</vt:lpstr>
      <vt:lpstr>Roadmap</vt:lpstr>
      <vt:lpstr>The Three-dimensional Development of Knowledge Graphs in Computer Science</vt:lpstr>
      <vt:lpstr>Numerical Complex Query Answering</vt:lpstr>
      <vt:lpstr>Number Reasoning Network</vt:lpstr>
      <vt:lpstr>Number Reasoning Network</vt:lpstr>
      <vt:lpstr>PowerPoint Presentation</vt:lpstr>
      <vt:lpstr>PowerPoint Presentation</vt:lpstr>
      <vt:lpstr>Number Embeddings and Learning Objective</vt:lpstr>
      <vt:lpstr>The Three-dimensional Development of Knowledge Graphs in Computer Science</vt:lpstr>
      <vt:lpstr>PowerPoint Presentation</vt:lpstr>
      <vt:lpstr>CQA on Eventuality Knowledge Graph</vt:lpstr>
      <vt:lpstr>Discourse Relations and Implicit Constraints </vt:lpstr>
      <vt:lpstr>PowerPoint Presentation</vt:lpstr>
      <vt:lpstr>PowerPoint Presentation</vt:lpstr>
      <vt:lpstr>Logical Constraints behind Discourse Relations</vt:lpstr>
      <vt:lpstr>Query Encoding with Constraint Memory</vt:lpstr>
      <vt:lpstr>The Three-dimensional Development of Knowledge Graphs in Computer Science</vt:lpstr>
      <vt:lpstr>Moving towards intention based commonsense complex question answering</vt:lpstr>
      <vt:lpstr>Complex Commonsense Reasoning </vt:lpstr>
      <vt:lpstr>Conjunctive Logical Queries</vt:lpstr>
      <vt:lpstr>Benchmarking</vt:lpstr>
      <vt:lpstr>LLMs Still Fall Short on This Task</vt:lpstr>
      <vt:lpstr>The Three-dimensional Development of Knowledge Graphs in Computer Science</vt:lpstr>
      <vt:lpstr>Conclusions for Part 4-2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Commonsense Knowledge Acquisition and Reasoning</dc:title>
  <dc:creator>Yangqiu SONG</dc:creator>
  <cp:lastModifiedBy>Jiaxin BAI</cp:lastModifiedBy>
  <cp:revision>957</cp:revision>
  <dcterms:created xsi:type="dcterms:W3CDTF">2021-10-23T14:00:30Z</dcterms:created>
  <dcterms:modified xsi:type="dcterms:W3CDTF">2024-05-12T15:07:35Z</dcterms:modified>
</cp:coreProperties>
</file>