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1"/>
  </p:notes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1" d="100"/>
          <a:sy n="61" d="100"/>
        </p:scale>
        <p:origin x="-24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C8BDCC-735E-E442-B6B2-BFDA7D040730}" type="datetimeFigureOut">
              <a:rPr kumimoji="1" lang="zh-CN" altLang="en-US" smtClean="0"/>
              <a:t>16/9/23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E33234-200C-A548-B742-E8DABEE860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3065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2016年9月23日星期五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2016年9月23日星期五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2016年9月23日星期五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2016年9月23日星期五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2016年9月23日星期五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2016年9月23日星期五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2016年9月23日星期五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2016年9月23日星期五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2016年9月23日星期五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2016年9月23日星期五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2016年9月23日星期五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2016年9月23日星期五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imob.com/%23logid=8413610239409951347" TargetMode="External"/><Relationship Id="rId4" Type="http://schemas.openxmlformats.org/officeDocument/2006/relationships/hyperlink" Target="http://www.3lian.com/edu/2015/03-09/197734.html" TargetMode="External"/><Relationship Id="rId5" Type="http://schemas.openxmlformats.org/officeDocument/2006/relationships/hyperlink" Target="http://jingyan.baidu.com/article/9989c7461b9645f648ecfec3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log.csdn.net/smartcodekm/article/details/50189973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jingyan.baidu.com/article/eae07827ac9dbb1fec54851c.html" TargetMode="External"/><Relationship Id="rId4" Type="http://schemas.openxmlformats.org/officeDocument/2006/relationships/hyperlink" Target="http://demo.open.weixin.qq.com/jssdk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ingyan.baidu.com/article/7f41ecec05a53c593d095cbb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微信开发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8805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资源中心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https://</a:t>
            </a:r>
            <a:r>
              <a:rPr kumimoji="1" lang="en-US" altLang="zh-CN" dirty="0" err="1"/>
              <a:t>open.weixin.qq.com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cgi</a:t>
            </a:r>
            <a:r>
              <a:rPr kumimoji="1" lang="en-US" altLang="zh-CN" dirty="0"/>
              <a:t>-bin/</a:t>
            </a:r>
            <a:r>
              <a:rPr kumimoji="1" lang="en-US" altLang="zh-CN" dirty="0" err="1"/>
              <a:t>showdocument?action</a:t>
            </a:r>
            <a:r>
              <a:rPr kumimoji="1" lang="en-US" altLang="zh-CN" dirty="0"/>
              <a:t>=</a:t>
            </a:r>
            <a:r>
              <a:rPr kumimoji="1" lang="en-US" altLang="zh-CN" dirty="0" err="1"/>
              <a:t>dir_list&amp;t</a:t>
            </a:r>
            <a:r>
              <a:rPr kumimoji="1" lang="en-US" altLang="zh-CN" dirty="0"/>
              <a:t>=resource/</a:t>
            </a:r>
            <a:r>
              <a:rPr kumimoji="1" lang="en-US" altLang="zh-CN" dirty="0" err="1"/>
              <a:t>res_list&amp;verify</a:t>
            </a:r>
            <a:r>
              <a:rPr kumimoji="1" lang="en-US" altLang="zh-CN" dirty="0"/>
              <a:t>=1&amp;lang=</a:t>
            </a:r>
            <a:r>
              <a:rPr kumimoji="1" lang="en-US" altLang="zh-CN" dirty="0" err="1" smtClean="0"/>
              <a:t>zh_CN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zh-CN" dirty="0" smtClean="0"/>
              <a:t>1</a:t>
            </a:r>
            <a:r>
              <a:rPr kumimoji="1" lang="zh-CN" altLang="en-US" dirty="0" smtClean="0"/>
              <a:t>、移动应用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zh-CN" dirty="0" smtClean="0"/>
              <a:t>2</a:t>
            </a:r>
            <a:r>
              <a:rPr kumimoji="1" lang="zh-CN" altLang="en-US" dirty="0" smtClean="0"/>
              <a:t>、网页应用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、微信公众号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、微信公众号第三方平台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2539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功能示例（公众号）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、语音识别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语义识别（智能接口）</a:t>
            </a:r>
            <a:endParaRPr kumimoji="1" lang="en-US" altLang="zh-CN" dirty="0" smtClean="0"/>
          </a:p>
          <a:p>
            <a:r>
              <a:rPr kumimoji="1" lang="en-US" altLang="zh-CN" dirty="0">
                <a:hlinkClick r:id="rId2"/>
              </a:rPr>
              <a:t>http://blog.csdn.net/smartcodekm/article/details/</a:t>
            </a:r>
            <a:r>
              <a:rPr kumimoji="1" lang="en-US" altLang="zh-CN" dirty="0" smtClean="0">
                <a:hlinkClick r:id="rId2"/>
              </a:rPr>
              <a:t>50189973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en-US" altLang="zh-CN" dirty="0"/>
              <a:t>http://</a:t>
            </a:r>
            <a:r>
              <a:rPr kumimoji="1" lang="en-US" altLang="zh-CN" dirty="0" err="1"/>
              <a:t>mp.weixin.qq.com</a:t>
            </a:r>
            <a:r>
              <a:rPr kumimoji="1" lang="en-US" altLang="zh-CN" dirty="0"/>
              <a:t>/wiki/0/9b7e44d37062e3f014c0e05017eabf2c.html</a:t>
            </a:r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zh-CN" altLang="en-US" dirty="0" smtClean="0"/>
              <a:t>、公众号第三方平台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de-DE" altLang="zh-CN" dirty="0">
                <a:hlinkClick r:id="rId3"/>
              </a:rPr>
              <a:t>http://www.weimob.com/#logid=</a:t>
            </a:r>
            <a:r>
              <a:rPr kumimoji="1" lang="de-DE" altLang="zh-CN" dirty="0" smtClean="0">
                <a:hlinkClick r:id="rId3"/>
              </a:rPr>
              <a:t>8413610239409951347</a:t>
            </a:r>
            <a:endParaRPr kumimoji="1" lang="de-DE" altLang="zh-CN" dirty="0" smtClean="0"/>
          </a:p>
          <a:p>
            <a:r>
              <a:rPr kumimoji="1" lang="zh-CN" altLang="zh-CN" dirty="0" smtClean="0"/>
              <a:t>3</a:t>
            </a:r>
            <a:r>
              <a:rPr kumimoji="1" lang="zh-CN" altLang="en-US" dirty="0" smtClean="0"/>
              <a:t>、微信扫码连接</a:t>
            </a:r>
            <a:r>
              <a:rPr kumimoji="1" lang="en-US" altLang="zh-CN" dirty="0" err="1" smtClean="0"/>
              <a:t>wifi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pl-PL" altLang="zh-CN" dirty="0">
                <a:hlinkClick r:id="rId4"/>
              </a:rPr>
              <a:t>http://www.3lian.com/edu/2015/03-09/197734.</a:t>
            </a:r>
            <a:r>
              <a:rPr kumimoji="1" lang="pl-PL" altLang="zh-CN" dirty="0" smtClean="0">
                <a:hlinkClick r:id="rId4"/>
              </a:rPr>
              <a:t>html</a:t>
            </a:r>
            <a:endParaRPr kumimoji="1" lang="pl-PL" altLang="zh-CN" dirty="0" smtClean="0"/>
          </a:p>
          <a:p>
            <a:r>
              <a:rPr kumimoji="1" lang="zh-CN" altLang="zh-CN" dirty="0" smtClean="0"/>
              <a:t>4</a:t>
            </a:r>
            <a:r>
              <a:rPr kumimoji="1" lang="zh-CN" altLang="en-US" dirty="0" smtClean="0"/>
              <a:t>、微信小店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en-US" altLang="zh-CN" dirty="0">
                <a:hlinkClick r:id="rId5"/>
              </a:rPr>
              <a:t>http://jingyan.baidu.com/article/9989c7461b9645f648ecfec3.</a:t>
            </a:r>
            <a:r>
              <a:rPr kumimoji="1" lang="en-US" altLang="zh-CN" dirty="0" smtClean="0">
                <a:hlinkClick r:id="rId5"/>
              </a:rPr>
              <a:t>html</a:t>
            </a:r>
            <a:endParaRPr kumimoji="1" lang="en-US" altLang="zh-CN" dirty="0"/>
          </a:p>
          <a:p>
            <a:r>
              <a:rPr kumimoji="1" lang="zh-CN" altLang="zh-CN" dirty="0" smtClean="0"/>
              <a:t>5</a:t>
            </a:r>
            <a:r>
              <a:rPr kumimoji="1" lang="zh-CN" altLang="en-US" dirty="0" smtClean="0"/>
              <a:t>、微信门店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en-US" altLang="zh-CN" dirty="0" smtClean="0"/>
              <a:t>http</a:t>
            </a:r>
            <a:r>
              <a:rPr kumimoji="1" lang="en-US" altLang="zh-CN" dirty="0"/>
              <a:t>://</a:t>
            </a:r>
            <a:r>
              <a:rPr kumimoji="1" lang="en-US" altLang="zh-CN" dirty="0" err="1"/>
              <a:t>jingyan.baidu.com</a:t>
            </a:r>
            <a:r>
              <a:rPr kumimoji="1" lang="en-US" altLang="zh-CN" dirty="0"/>
              <a:t>/article/84b4f565f23b9160f6da3213.html</a:t>
            </a:r>
            <a:br>
              <a:rPr kumimoji="1" lang="en-US" altLang="zh-CN" dirty="0"/>
            </a:br>
            <a:r>
              <a:rPr kumimoji="1" lang="en-US" altLang="zh-CN" dirty="0"/>
              <a:t>http://www.jb51.net/</a:t>
            </a:r>
            <a:r>
              <a:rPr kumimoji="1" lang="en-US" altLang="zh-CN" dirty="0" err="1"/>
              <a:t>softjc</a:t>
            </a:r>
            <a:r>
              <a:rPr kumimoji="1" lang="en-US" altLang="zh-CN" dirty="0"/>
              <a:t>/254728.html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0956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功能示例（公众号）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6</a:t>
            </a:r>
            <a:r>
              <a:rPr kumimoji="1" lang="zh-CN" altLang="en-US" dirty="0" smtClean="0"/>
              <a:t>、公众号 摇一摇 拿红包</a:t>
            </a:r>
            <a:endParaRPr kumimoji="1" lang="en-US" altLang="zh-CN" dirty="0"/>
          </a:p>
          <a:p>
            <a:r>
              <a:rPr kumimoji="1" lang="en-US" altLang="zh-CN" dirty="0">
                <a:hlinkClick r:id="rId2"/>
              </a:rPr>
              <a:t>http://jingyan.baidu.com/article/</a:t>
            </a:r>
            <a:r>
              <a:rPr kumimoji="1" lang="en-US" altLang="zh-CN" dirty="0" smtClean="0">
                <a:hlinkClick r:id="rId2"/>
              </a:rPr>
              <a:t>7f41ecec05a53c593d095cbb.html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pl-PL" altLang="zh-CN" dirty="0"/>
              <a:t>http://</a:t>
            </a:r>
            <a:r>
              <a:rPr kumimoji="1" lang="pl-PL" altLang="zh-CN" dirty="0" err="1"/>
              <a:t>www.cctime.com</a:t>
            </a:r>
            <a:r>
              <a:rPr kumimoji="1" lang="pl-PL" altLang="zh-CN" dirty="0"/>
              <a:t>/</a:t>
            </a:r>
            <a:r>
              <a:rPr kumimoji="1" lang="pl-PL" altLang="zh-CN" dirty="0" err="1"/>
              <a:t>html</a:t>
            </a:r>
            <a:r>
              <a:rPr kumimoji="1" lang="pl-PL" altLang="zh-CN" dirty="0"/>
              <a:t>/2014-11-4/201411411115005.htm</a:t>
            </a:r>
            <a:endParaRPr kumimoji="1" lang="en-US" altLang="zh-CN" dirty="0" smtClean="0"/>
          </a:p>
          <a:p>
            <a:r>
              <a:rPr kumimoji="1" lang="en-US" altLang="zh-CN" dirty="0"/>
              <a:t>7</a:t>
            </a:r>
            <a:r>
              <a:rPr kumimoji="1" lang="zh-CN" altLang="en-US" dirty="0" smtClean="0"/>
              <a:t>、公众号 客服功能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en-US" altLang="zh-CN" dirty="0">
                <a:hlinkClick r:id="rId3"/>
              </a:rPr>
              <a:t>http://jingyan.baidu.com/article/</a:t>
            </a:r>
            <a:r>
              <a:rPr kumimoji="1" lang="en-US" altLang="zh-CN" dirty="0" smtClean="0">
                <a:hlinkClick r:id="rId3"/>
              </a:rPr>
              <a:t>eae07827ac9dbb1fec54851c.html</a:t>
            </a:r>
            <a:endParaRPr kumimoji="1" lang="en-US" altLang="zh-CN" dirty="0" smtClean="0"/>
          </a:p>
          <a:p>
            <a:r>
              <a:rPr kumimoji="1" lang="en-US" altLang="zh-CN" dirty="0"/>
              <a:t>8</a:t>
            </a:r>
            <a:r>
              <a:rPr kumimoji="1" lang="zh-CN" altLang="zh-CN" dirty="0" smtClean="0"/>
              <a:t>、</a:t>
            </a:r>
            <a:r>
              <a:rPr kumimoji="1" lang="zh-CN" altLang="en-US" dirty="0" smtClean="0"/>
              <a:t>公众号</a:t>
            </a:r>
            <a:r>
              <a:rPr kumimoji="1" lang="en-US" altLang="zh-CN" dirty="0" smtClean="0"/>
              <a:t>demo</a:t>
            </a:r>
            <a:r>
              <a:rPr kumimoji="1" lang="zh-CN" altLang="en-US" dirty="0" smtClean="0"/>
              <a:t> 大部分基础接口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 smtClean="0"/>
              <a:t> </a:t>
            </a:r>
            <a:r>
              <a:rPr kumimoji="1" lang="en-US" altLang="zh-CN" dirty="0" smtClean="0">
                <a:hlinkClick r:id="rId4"/>
              </a:rPr>
              <a:t>http</a:t>
            </a:r>
            <a:r>
              <a:rPr kumimoji="1" lang="en-US" altLang="zh-CN" dirty="0">
                <a:hlinkClick r:id="rId4"/>
              </a:rPr>
              <a:t>://demo.open.weixin.qq.com/jssdk</a:t>
            </a:r>
            <a:r>
              <a:rPr kumimoji="1" lang="en-US" altLang="zh-CN" dirty="0" smtClean="0">
                <a:hlinkClick r:id="rId4"/>
              </a:rPr>
              <a:t>/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7864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功能示例</a:t>
            </a:r>
            <a:r>
              <a:rPr kumimoji="1" lang="zh-CN" altLang="en-US" dirty="0" smtClean="0"/>
              <a:t>（</a:t>
            </a:r>
            <a:r>
              <a:rPr kumimoji="1" lang="zh-CN" altLang="en-US" dirty="0" smtClean="0">
                <a:latin typeface="+mj-ea"/>
              </a:rPr>
              <a:t>网页</a:t>
            </a:r>
            <a:r>
              <a:rPr kumimoji="1" lang="zh-CN" altLang="en-US" dirty="0" smtClean="0"/>
              <a:t>） 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zh-CN" dirty="0" smtClean="0"/>
              <a:t>1</a:t>
            </a:r>
            <a:r>
              <a:rPr kumimoji="1" lang="zh-CN" altLang="en-US" dirty="0" smtClean="0"/>
              <a:t>、一号店网站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微信扫码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登录</a:t>
            </a:r>
            <a:endParaRPr kumimoji="1" lang="en-US" altLang="zh-CN" dirty="0"/>
          </a:p>
          <a:p>
            <a:r>
              <a:rPr kumimoji="1" lang="en-US" altLang="zh-CN" dirty="0"/>
              <a:t>https://</a:t>
            </a:r>
            <a:r>
              <a:rPr kumimoji="1" lang="en-US" altLang="zh-CN" dirty="0" err="1"/>
              <a:t>open.weixin.qq.com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cgi</a:t>
            </a:r>
            <a:r>
              <a:rPr kumimoji="1" lang="en-US" altLang="zh-CN" dirty="0"/>
              <a:t>-bin/</a:t>
            </a:r>
            <a:r>
              <a:rPr kumimoji="1" lang="en-US" altLang="zh-CN" dirty="0" err="1"/>
              <a:t>showdocument?action</a:t>
            </a:r>
            <a:r>
              <a:rPr kumimoji="1" lang="en-US" altLang="zh-CN" dirty="0"/>
              <a:t>=</a:t>
            </a:r>
            <a:r>
              <a:rPr kumimoji="1" lang="en-US" altLang="zh-CN" dirty="0" err="1"/>
              <a:t>dir_list&amp;t</a:t>
            </a:r>
            <a:r>
              <a:rPr kumimoji="1" lang="en-US" altLang="zh-CN" dirty="0"/>
              <a:t>=resource/</a:t>
            </a:r>
            <a:r>
              <a:rPr kumimoji="1" lang="en-US" altLang="zh-CN" dirty="0" err="1"/>
              <a:t>res_list&amp;verify</a:t>
            </a:r>
            <a:r>
              <a:rPr kumimoji="1" lang="en-US" altLang="zh-CN" dirty="0"/>
              <a:t>=1&amp;id=open1419316505&amp;token=&amp;</a:t>
            </a:r>
            <a:r>
              <a:rPr kumimoji="1" lang="en-US" altLang="zh-CN" dirty="0" err="1"/>
              <a:t>lang</a:t>
            </a:r>
            <a:r>
              <a:rPr kumimoji="1" lang="en-US" altLang="zh-CN" dirty="0"/>
              <a:t>=</a:t>
            </a:r>
            <a:r>
              <a:rPr kumimoji="1" lang="en-US" altLang="zh-CN" dirty="0" err="1" smtClean="0"/>
              <a:t>zh_CN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6607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功能示例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） 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zh-CN" dirty="0" smtClean="0"/>
              <a:t>1</a:t>
            </a:r>
            <a:r>
              <a:rPr kumimoji="1" lang="zh-CN" altLang="en-US" dirty="0" smtClean="0"/>
              <a:t>、分享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与</a:t>
            </a:r>
            <a:r>
              <a:rPr kumimoji="1" lang="en-US" altLang="zh-CN" dirty="0" smtClean="0"/>
              <a:t>  </a:t>
            </a:r>
            <a:r>
              <a:rPr kumimoji="1" lang="zh-CN" altLang="en-US" dirty="0" smtClean="0"/>
              <a:t>收藏</a:t>
            </a:r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、微信支付</a:t>
            </a:r>
            <a:endParaRPr kumimoji="1" lang="en-US" altLang="zh-CN" dirty="0" smtClean="0"/>
          </a:p>
          <a:p>
            <a:r>
              <a:rPr kumimoji="1" lang="zh-CN" altLang="zh-CN" dirty="0" smtClean="0"/>
              <a:t>3</a:t>
            </a:r>
            <a:r>
              <a:rPr kumimoji="1" lang="zh-CN" altLang="en-US" dirty="0" smtClean="0"/>
              <a:t>、微信登录</a:t>
            </a:r>
            <a:endParaRPr kumimoji="1" lang="en-US" altLang="zh-CN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、微信智能接</a:t>
            </a:r>
            <a:r>
              <a:rPr kumimoji="1" lang="zh-CN" altLang="en-US" dirty="0" smtClean="0"/>
              <a:t>口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en-US" altLang="zh-CN" dirty="0"/>
              <a:t>http://</a:t>
            </a:r>
            <a:r>
              <a:rPr kumimoji="1" lang="en-US" altLang="zh-CN" dirty="0" err="1"/>
              <a:t>pr.weixin.qq.com</a:t>
            </a:r>
            <a:r>
              <a:rPr kumimoji="1" lang="en-US" altLang="zh-CN" dirty="0" smtClean="0"/>
              <a:t>/</a:t>
            </a:r>
            <a:br>
              <a:rPr kumimoji="1" lang="en-US" altLang="zh-CN" dirty="0" smtClean="0"/>
            </a:br>
            <a:r>
              <a:rPr kumimoji="1" lang="zh-CN" altLang="en-US" dirty="0" smtClean="0"/>
              <a:t>图像识别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语音识别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语义理解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文字朗读</a:t>
            </a:r>
            <a:endParaRPr kumimoji="1" lang="en-US" altLang="zh-CN" dirty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16607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企业号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订阅号</a:t>
            </a:r>
            <a:r>
              <a:rPr kumimoji="1" lang="en-US" altLang="zh-CN" dirty="0" smtClean="0"/>
              <a:t>  </a:t>
            </a:r>
            <a:r>
              <a:rPr kumimoji="1" lang="zh-CN" altLang="en-US" dirty="0" smtClean="0"/>
              <a:t>公众号</a:t>
            </a:r>
            <a:r>
              <a:rPr kumimoji="1" lang="zh-CN" altLang="en-US" dirty="0" smtClean="0"/>
              <a:t> 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http://</a:t>
            </a:r>
            <a:r>
              <a:rPr kumimoji="1" lang="en-US" altLang="zh-CN" dirty="0" err="1"/>
              <a:t>jingyan.baidu.com</a:t>
            </a:r>
            <a:r>
              <a:rPr kumimoji="1" lang="en-US" altLang="zh-CN" dirty="0"/>
              <a:t>/article/a948d65161b3910a2ccd2e69.html</a:t>
            </a:r>
            <a:br>
              <a:rPr kumimoji="1" lang="en-US" altLang="zh-CN" dirty="0"/>
            </a:br>
            <a:r>
              <a:rPr kumimoji="1" lang="en-US" altLang="zh-CN" dirty="0" smtClean="0"/>
              <a:t>http</a:t>
            </a:r>
            <a:r>
              <a:rPr kumimoji="1" lang="en-US" altLang="zh-CN" dirty="0"/>
              <a:t>://</a:t>
            </a:r>
            <a:r>
              <a:rPr kumimoji="1" lang="en-US" altLang="zh-CN" dirty="0" err="1"/>
              <a:t>www.zhihu.com</a:t>
            </a:r>
            <a:r>
              <a:rPr kumimoji="1" lang="en-US" altLang="zh-CN" dirty="0"/>
              <a:t>/question/24337790</a:t>
            </a:r>
            <a:br>
              <a:rPr kumimoji="1" lang="en-US" altLang="zh-CN" dirty="0"/>
            </a:b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9</a:t>
            </a:r>
            <a:r>
              <a:rPr kumimoji="1" lang="zh-CN" altLang="en-US" dirty="0" smtClean="0"/>
              <a:t>大高级接口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http</a:t>
            </a:r>
            <a:r>
              <a:rPr kumimoji="1" lang="en-US" altLang="zh-CN" dirty="0"/>
              <a:t>://</a:t>
            </a:r>
            <a:r>
              <a:rPr kumimoji="1" lang="en-US" altLang="zh-CN" dirty="0" err="1"/>
              <a:t>jingyan.baidu.com</a:t>
            </a:r>
            <a:r>
              <a:rPr kumimoji="1" lang="en-US" altLang="zh-CN" dirty="0"/>
              <a:t>/article/e75aca85aabc13142edac688.</a:t>
            </a:r>
            <a:r>
              <a:rPr kumimoji="1" lang="en-US" altLang="zh-CN" dirty="0" smtClean="0"/>
              <a:t>html</a:t>
            </a:r>
            <a:br>
              <a:rPr kumimoji="1" lang="en-US" altLang="zh-CN" dirty="0" smtClean="0"/>
            </a:b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企业号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en-US" altLang="zh-CN" dirty="0"/>
              <a:t>http://</a:t>
            </a:r>
            <a:r>
              <a:rPr kumimoji="1" lang="en-US" altLang="zh-CN" dirty="0" err="1"/>
              <a:t>wenku.baidu.com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link?url</a:t>
            </a:r>
            <a:r>
              <a:rPr kumimoji="1" lang="en-US" altLang="zh-CN" dirty="0"/>
              <a:t>=vAbqDQWGiY71ohihoG3vADE3wBPvB1ofhRIMXuyV-lWwqA5g8RsQFpIb4utKT472x7B7hh8WxtGoTSZm-bvbsFigppcpd8XFq0WPa4e3Idu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34285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应用号（小程序）</a:t>
            </a:r>
            <a:r>
              <a:rPr kumimoji="1" lang="zh-CN" altLang="en-US" dirty="0" smtClean="0"/>
              <a:t> 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长啥样 </a:t>
            </a:r>
            <a:r>
              <a:rPr kumimoji="1" lang="pl-PL" altLang="zh-CN" dirty="0"/>
              <a:t>http://</a:t>
            </a:r>
            <a:r>
              <a:rPr kumimoji="1" lang="pl-PL" altLang="zh-CN" dirty="0" err="1"/>
              <a:t>tech.qq.com</a:t>
            </a:r>
            <a:r>
              <a:rPr kumimoji="1" lang="pl-PL" altLang="zh-CN" dirty="0"/>
              <a:t>/a/20160922/000527.htm</a:t>
            </a:r>
            <a:br>
              <a:rPr kumimoji="1" lang="pl-PL" altLang="zh-CN" dirty="0"/>
            </a:br>
            <a:r>
              <a:rPr kumimoji="1" lang="pl-PL" altLang="zh-CN" dirty="0"/>
              <a:t/>
            </a:r>
            <a:br>
              <a:rPr kumimoji="1" lang="pl-PL" altLang="zh-CN" dirty="0"/>
            </a:br>
            <a:r>
              <a:rPr kumimoji="1" lang="pl-PL" altLang="zh-CN" dirty="0" smtClean="0"/>
              <a:t>http</a:t>
            </a:r>
            <a:r>
              <a:rPr kumimoji="1" lang="pl-PL" altLang="zh-CN" dirty="0"/>
              <a:t>://</a:t>
            </a:r>
            <a:r>
              <a:rPr kumimoji="1" lang="pl-PL" altLang="zh-CN" dirty="0" err="1"/>
              <a:t>www.cnblogs.com</a:t>
            </a:r>
            <a:r>
              <a:rPr kumimoji="1" lang="pl-PL" altLang="zh-CN" dirty="0"/>
              <a:t>/web-</a:t>
            </a:r>
            <a:r>
              <a:rPr kumimoji="1" lang="pl-PL" altLang="zh-CN" dirty="0" err="1"/>
              <a:t>long</a:t>
            </a:r>
            <a:r>
              <a:rPr kumimoji="1" lang="pl-PL" altLang="zh-CN" dirty="0"/>
              <a:t>/</a:t>
            </a:r>
            <a:r>
              <a:rPr kumimoji="1" lang="pl-PL" altLang="zh-CN" dirty="0" err="1"/>
              <a:t>articles</a:t>
            </a:r>
            <a:r>
              <a:rPr kumimoji="1" lang="pl-PL" altLang="zh-CN" dirty="0"/>
              <a:t>/5896140.</a:t>
            </a:r>
            <a:r>
              <a:rPr kumimoji="1" lang="pl-PL" altLang="zh-CN" dirty="0" smtClean="0"/>
              <a:t>html</a:t>
            </a:r>
            <a:br>
              <a:rPr kumimoji="1" lang="pl-PL" altLang="zh-CN" dirty="0" smtClean="0"/>
            </a:br>
            <a:r>
              <a:rPr kumimoji="1" lang="pl-PL" altLang="zh-CN" dirty="0" smtClean="0"/>
              <a:t/>
            </a:r>
            <a:br>
              <a:rPr kumimoji="1" lang="pl-PL" altLang="zh-CN" dirty="0" smtClean="0"/>
            </a:br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wxopen.notedowm.cn</a:t>
            </a:r>
            <a:r>
              <a:rPr kumimoji="1" lang="en-US" altLang="zh-CN" dirty="0" smtClean="0"/>
              <a:t>/</a:t>
            </a:r>
            <a:br>
              <a:rPr kumimoji="1" lang="en-US" altLang="zh-CN" dirty="0" smtClean="0"/>
            </a:b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m.sohu.com</a:t>
            </a:r>
            <a:r>
              <a:rPr kumimoji="1" lang="en-US" altLang="zh-CN" dirty="0" smtClean="0"/>
              <a:t>/n/468978994/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15616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TODO</a:t>
            </a:r>
            <a:r>
              <a:rPr kumimoji="1" lang="zh-CN" altLang="en-US" dirty="0" smtClean="0"/>
              <a:t> 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mtClean="0"/>
              <a:t>微信扫码支付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调起微信支付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153831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清晰.thmx</Template>
  <TotalTime>16968</TotalTime>
  <Words>178</Words>
  <Application>Microsoft Macintosh PowerPoint</Application>
  <PresentationFormat>全屏显示(4:3)</PresentationFormat>
  <Paragraphs>33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清晰</vt:lpstr>
      <vt:lpstr>微信开发</vt:lpstr>
      <vt:lpstr>资源中心</vt:lpstr>
      <vt:lpstr>功能示例（公众号） </vt:lpstr>
      <vt:lpstr>功能示例（公众号）  </vt:lpstr>
      <vt:lpstr>功能示例（网页）  </vt:lpstr>
      <vt:lpstr>功能示例（app）  </vt:lpstr>
      <vt:lpstr>企业号 订阅号  公众号  </vt:lpstr>
      <vt:lpstr>应用号（小程序）  </vt:lpstr>
      <vt:lpstr>TODO 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前端很忙</dc:title>
  <dc:creator>FF f</dc:creator>
  <cp:lastModifiedBy>FF f</cp:lastModifiedBy>
  <cp:revision>133</cp:revision>
  <dcterms:created xsi:type="dcterms:W3CDTF">2016-06-01T23:07:34Z</dcterms:created>
  <dcterms:modified xsi:type="dcterms:W3CDTF">2016-09-23T07:27:36Z</dcterms:modified>
</cp:coreProperties>
</file>