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4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60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73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8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27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7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62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7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1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6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80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4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AE8143-8596-4AFD-B48A-C608361462AF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212B9D-4A1C-43A6-A4A7-5FDC8FA3A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41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app</a:t>
            </a:r>
            <a:br>
              <a:rPr lang="en-US" altLang="zh-TW" dirty="0" smtClean="0"/>
            </a:br>
            <a:r>
              <a:rPr lang="en-US" altLang="zh-TW" dirty="0" smtClean="0"/>
              <a:t>Shift </a:t>
            </a:r>
            <a:r>
              <a:rPr lang="en-US" altLang="zh-TW" dirty="0"/>
              <a:t>Schedule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資工三</a:t>
            </a:r>
            <a:r>
              <a:rPr lang="en-US" altLang="zh-TW" dirty="0" smtClean="0"/>
              <a:t>B</a:t>
            </a:r>
          </a:p>
          <a:p>
            <a:r>
              <a:rPr lang="en-US" altLang="zh-TW" dirty="0" smtClean="0"/>
              <a:t>102502035</a:t>
            </a:r>
          </a:p>
          <a:p>
            <a:r>
              <a:rPr lang="zh-TW" altLang="en-US" dirty="0" smtClean="0"/>
              <a:t>李</a:t>
            </a:r>
            <a:r>
              <a:rPr lang="zh-TW" altLang="en-US" dirty="0"/>
              <a:t>泓德</a:t>
            </a:r>
          </a:p>
        </p:txBody>
      </p:sp>
    </p:spTree>
    <p:extLst>
      <p:ext uri="{BB962C8B-B14F-4D97-AF65-F5344CB8AC3E}">
        <p14:creationId xmlns:p14="http://schemas.microsoft.com/office/powerpoint/2010/main" val="2896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班表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58" y="982663"/>
            <a:ext cx="2615885" cy="4892675"/>
          </a:xfrm>
        </p:spPr>
      </p:pic>
    </p:spTree>
    <p:extLst>
      <p:ext uri="{BB962C8B-B14F-4D97-AF65-F5344CB8AC3E}">
        <p14:creationId xmlns:p14="http://schemas.microsoft.com/office/powerpoint/2010/main" val="21877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行事曆</a:t>
            </a:r>
            <a:r>
              <a:rPr lang="zh-TW" altLang="en-US" dirty="0"/>
              <a:t>按鈕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96" y="982663"/>
            <a:ext cx="2620209" cy="4892675"/>
          </a:xfrm>
        </p:spPr>
      </p:pic>
    </p:spTree>
    <p:extLst>
      <p:ext uri="{BB962C8B-B14F-4D97-AF65-F5344CB8AC3E}">
        <p14:creationId xmlns:p14="http://schemas.microsoft.com/office/powerpoint/2010/main" val="26627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行事曆新增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65" y="982663"/>
            <a:ext cx="2644470" cy="4892675"/>
          </a:xfrm>
        </p:spPr>
      </p:pic>
    </p:spTree>
    <p:extLst>
      <p:ext uri="{BB962C8B-B14F-4D97-AF65-F5344CB8AC3E}">
        <p14:creationId xmlns:p14="http://schemas.microsoft.com/office/powerpoint/2010/main" val="9149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22" y="982663"/>
            <a:ext cx="2600757" cy="4892675"/>
          </a:xfrm>
        </p:spPr>
      </p:pic>
    </p:spTree>
    <p:extLst>
      <p:ext uri="{BB962C8B-B14F-4D97-AF65-F5344CB8AC3E}">
        <p14:creationId xmlns:p14="http://schemas.microsoft.com/office/powerpoint/2010/main" val="42591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旅遊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77" y="982663"/>
            <a:ext cx="2616446" cy="489267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7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5" name="內容版面配置區 4" descr="Setting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93" y="982663"/>
            <a:ext cx="3155014" cy="489267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4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547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17</Words>
  <Application>Microsoft Office PowerPoint</Application>
  <PresentationFormat>寬螢幕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Web app Shift Schedule </vt:lpstr>
      <vt:lpstr>班表</vt:lpstr>
      <vt:lpstr>行事曆按鈕</vt:lpstr>
      <vt:lpstr>行事曆新增</vt:lpstr>
      <vt:lpstr>其他</vt:lpstr>
      <vt:lpstr>旅遊</vt:lpstr>
      <vt:lpstr>設定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Shift Schedule</dc:title>
  <dc:creator>robert</dc:creator>
  <cp:lastModifiedBy>robert</cp:lastModifiedBy>
  <cp:revision>2</cp:revision>
  <dcterms:created xsi:type="dcterms:W3CDTF">2015-12-11T06:19:01Z</dcterms:created>
  <dcterms:modified xsi:type="dcterms:W3CDTF">2015-12-11T06:33:40Z</dcterms:modified>
</cp:coreProperties>
</file>