
<file path=[Content_Types].xml><?xml version="1.0" encoding="utf-8"?>
<Types xmlns="http://schemas.openxmlformats.org/package/2006/content-types">
  <Default Extension="bin" ContentType="application/vnd.openxmlformats-officedocument.spreadsheetml.printerSettings"/>
  <Default Extension="rels" ContentType="application/vnd.openxmlformats-package.relationships+xml"/>
  <Default Extension="xml" ContentType="application/xml"/>
  <Override PartName="/xl/workbook.xml" ContentType="application/vnd.openxmlformats-officedocument.spreadsheetml.sheet.main+xml"/>
  <Override PartName="/xl/worksheets/sheet1.xml" ContentType="application/vnd.openxmlformats-officedocument.spreadsheetml.worksheet+xml"/>
  <Override PartName="/xl/theme/theme1.xml" ContentType="application/vnd.openxmlformats-officedocument.theme+xml"/>
  <Override PartName="/xl/styles.xml" ContentType="application/vnd.openxmlformats-officedocument.spreadsheetml.styles+xml"/>
  <Override PartName="/xl/sharedStrings.xml" ContentType="application/vnd.openxmlformats-officedocument.spreadsheetml.sharedStrings+xml"/>
  <Override PartName="/xl/tables/table1.xml" ContentType="application/vnd.openxmlformats-officedocument.spreadsheetml.tab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xl/workbook.xml"/></Relationships>
</file>

<file path=xl/workbook.xml><?xml version="1.0" encoding="utf-8"?>
<workbook xmlns="http://schemas.openxmlformats.org/spreadsheetml/2006/main" xmlns:r="http://schemas.openxmlformats.org/officeDocument/2006/relationships" xmlns:mc="http://schemas.openxmlformats.org/markup-compatibility/2006" xmlns:x15="http://schemas.microsoft.com/office/spreadsheetml/2010/11/main" xmlns:xr="http://schemas.microsoft.com/office/spreadsheetml/2014/revision" xmlns:xr6="http://schemas.microsoft.com/office/spreadsheetml/2016/revision6" xmlns:xr10="http://schemas.microsoft.com/office/spreadsheetml/2016/revision10" xmlns:xr2="http://schemas.microsoft.com/office/spreadsheetml/2015/revision2" mc:Ignorable="x15 xr xr6 xr10 xr2">
  <fileVersion appName="xl" lastEdited="7" lowestEdited="7" rupBuild="23426"/>
  <workbookPr defaultThemeVersion="166925"/>
  <xr:revisionPtr revIDLastSave="0" documentId="10_ncr:1000_{F8AED113-7B02-4E98-AAA6-0C962E3ADEFE}" xr6:coauthVersionLast="45" xr6:coauthVersionMax="45" xr10:uidLastSave="{00000000-0000-0000-0000-000000000000}"/>
  <bookViews>
    <workbookView xWindow="7430" yWindow="5880" windowWidth="10120" windowHeight="3300" xr2:uid="{D5902EE9-E34F-4E49-8EB8-57E0D49FD0BA}"/>
  </bookViews>
  <sheets>
    <sheet name="Sheet1" sheetId="1" r:id="rId1"/>
  </sheets>
  <calcPr calcId="191029"/>
  <oleSize ref="A1"/>
  <extLst>
    <ext xmlns:x15="http://schemas.microsoft.com/office/spreadsheetml/2010/11/main" uri="{140A7094-0E35-4892-8432-C4D2E57EDEB5}">
      <x15:workbookPr chartTrackingRefBase="1"/>
    </ext>
  </extLst>
</workbook>
</file>

<file path=xl/sharedStrings.xml><?xml version="1.0" encoding="utf-8"?>
<sst xmlns="http://schemas.openxmlformats.org/spreadsheetml/2006/main" count="9" uniqueCount="9">
  <si>
    <t>系列 1</t>
  </si>
  <si>
    <t xml:space="preserve"> </t>
    <phoneticPr fontId="1" type="noConversion"/>
  </si>
  <si>
    <t>ch1</t>
    <phoneticPr fontId="1" type="noConversion"/>
  </si>
  <si>
    <t>ch2</t>
    <phoneticPr fontId="1" type="noConversion"/>
  </si>
  <si>
    <t>ch3</t>
    <phoneticPr fontId="1" type="noConversion"/>
  </si>
  <si>
    <t>ch4</t>
    <phoneticPr fontId="1" type="noConversion"/>
  </si>
  <si>
    <t>ch5</t>
    <phoneticPr fontId="1" type="noConversion"/>
  </si>
  <si>
    <t>ch6</t>
    <phoneticPr fontId="1" type="noConversion"/>
  </si>
  <si>
    <t>ch7</t>
    <phoneticPr fontId="1" type="noConversion"/>
  </si>
</sst>
</file>

<file path=xl/styles.xml><?xml version="1.0" encoding="utf-8"?>
<styleSheet xmlns="http://schemas.openxmlformats.org/spreadsheetml/2006/main" xmlns:mc="http://schemas.openxmlformats.org/markup-compatibility/2006" xmlns:x14ac="http://schemas.microsoft.com/office/spreadsheetml/2009/9/ac" xmlns:x16r2="http://schemas.microsoft.com/office/spreadsheetml/2015/02/main" xmlns:xr="http://schemas.microsoft.com/office/spreadsheetml/2014/revision" mc:Ignorable="x14ac x16r2 xr">
  <fonts count="2" x14ac:knownFonts="1">
    <font>
      <sz val="11"/>
      <color theme="1"/>
      <name val="等线"/>
      <family val="2"/>
      <charset val="134"/>
      <scheme val="minor"/>
    </font>
    <font>
      <sz val="9"/>
      <name val="等线"/>
      <family val="2"/>
      <charset val="134"/>
      <scheme val="minor"/>
    </font>
  </fonts>
  <fills count="2">
    <fill>
      <patternFill patternType="none"/>
    </fill>
    <fill>
      <patternFill patternType="gray125"/>
    </fill>
  </fills>
  <borders count="1">
    <border>
      <left/>
      <right/>
      <top/>
      <bottom/>
      <diagonal/>
    </border>
  </borders>
  <cellStyleXfs count="1">
    <xf numFmtId="0" fontId="0" fillId="0" borderId="0">
      <alignment vertical="center"/>
    </xf>
  </cellStyleXfs>
  <cellXfs count="1">
    <xf numFmtId="0" fontId="0" fillId="0" borderId="0" xfId="0">
      <alignment vertical="center"/>
    </xf>
  </cellXfs>
  <cellStyles count="1">
    <cellStyle name="常规" xfId="0" builtinId="0"/>
  </cellStyles>
  <dxfs count="0"/>
  <tableStyles count="0" defaultTableStyle="TableStyleMedium2" defaultPivotStyle="PivotStyleLight16"/>
  <extLst>
    <ext xmlns:x14="http://schemas.microsoft.com/office/spreadsheetml/2009/9/main" uri="{EB79DEF2-80B8-43e5-95BD-54CBDDF9020C}">
      <x14:slicerStyles defaultSlicerStyle="SlicerStyleLight1"/>
    </ext>
    <ext xmlns:x15="http://schemas.microsoft.com/office/spreadsheetml/2010/11/main" uri="{9260A510-F301-46a8-8635-F512D64BE5F5}">
      <x15:timelineStyles defaultTimelineStyle="TimeSlicerStyleLight1"/>
    </ext>
  </extLst>
</styleSheet>
</file>

<file path=xl/_rels/workbook.xml.rels><?xml version="1.0" encoding="UTF-8" standalone="yes"?>
<Relationships xmlns="http://schemas.openxmlformats.org/package/2006/relationships"><Relationship Id="rId3" Type="http://schemas.openxmlformats.org/officeDocument/2006/relationships/styles" Target="styles.xml"/><Relationship Id="rId2" Type="http://schemas.openxmlformats.org/officeDocument/2006/relationships/theme" Target="theme/theme1.xml"/><Relationship Id="rId1" Type="http://schemas.openxmlformats.org/officeDocument/2006/relationships/worksheet" Target="worksheets/sheet1.xml"/><Relationship Id="rId4" Type="http://schemas.openxmlformats.org/officeDocument/2006/relationships/sharedStrings" Target="sharedStrings.xml"/></Relationships>
</file>

<file path=xl/tables/table1.xml><?xml version="1.0" encoding="utf-8"?>
<table xmlns="http://schemas.openxmlformats.org/spreadsheetml/2006/main" xmlns:mc="http://schemas.openxmlformats.org/markup-compatibility/2006" xmlns:xr="http://schemas.microsoft.com/office/spreadsheetml/2014/revision" xmlns:xr3="http://schemas.microsoft.com/office/spreadsheetml/2016/revision3" mc:Ignorable="xr xr3" id="1" xr:uid="{119FBE98-B993-47DE-A778-13828CD9F3B9}" name="表1" displayName="表1" ref="A1:B8" totalsRowShown="0">
  <tableColumns count="2">
    <tableColumn id="1" xr3:uid="{5591D74E-3131-416D-A4F0-6E0E45AA9B8D}" name=" "/>
    <tableColumn id="2" xr3:uid="{8D705702-1E21-4B7C-B95D-214741950BD3}" name="系列 1"/>
  </tableColumns>
  <tableStyleInfo showFirstColumn="0" showLastColumn="0" showRowStripes="1" showColumnStripes="0"/>
</table>
</file>

<file path=xl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Tahoma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xl/worksheets/_rels/sheet1.xml.rels><?xml version="1.0" encoding="UTF-8" standalone="yes"?>
<Relationships xmlns="http://schemas.openxmlformats.org/package/2006/relationships"><Relationship Id="rId2" Type="http://schemas.openxmlformats.org/officeDocument/2006/relationships/table" Target="../tables/table1.xml"/><Relationship Id="rId1" Type="http://schemas.openxmlformats.org/officeDocument/2006/relationships/printerSettings" Target="../printerSettings/printerSettings1.bin"/></Relationships>
</file>

<file path=xl/worksheets/sheet1.xml><?xml version="1.0" encoding="utf-8"?>
<worksheet xmlns="http://schemas.openxmlformats.org/spreadsheetml/2006/main" xmlns:r="http://schemas.openxmlformats.org/officeDocument/2006/relationships" xmlns:mc="http://schemas.openxmlformats.org/markup-compatibility/2006" xmlns:x14ac="http://schemas.microsoft.com/office/spreadsheetml/2009/9/ac" xmlns:xr="http://schemas.microsoft.com/office/spreadsheetml/2014/revision" xmlns:xr2="http://schemas.microsoft.com/office/spreadsheetml/2015/revision2" xmlns:xr3="http://schemas.microsoft.com/office/spreadsheetml/2016/revision3" mc:Ignorable="x14ac xr xr2 xr3" xr:uid="{B1A82B63-AFC1-49B4-9BD6-44247CF7BAA2}">
  <dimension ref="A1:D8"/>
  <sheetViews>
    <sheetView tabSelected="1" topLeftCell="A4" workbookViewId="0">
      <selection activeCell="B9" sqref="B9"/>
    </sheetView>
  </sheetViews>
  <sheetFormatPr defaultRowHeight="14" x14ac:dyDescent="0.3"/>
  <sheetData>
    <row r="1" spans="1:4" x14ac:dyDescent="0.3">
      <c r="A1" t="s">
        <v>1</v>
      </c>
      <c r="B1" t="s">
        <v>0</v>
      </c>
    </row>
    <row r="2" spans="1:4" x14ac:dyDescent="0.3">
      <c r="A2" t="s">
        <v>2</v>
      </c>
      <c r="B2">
        <v>400</v>
      </c>
    </row>
    <row r="3" spans="1:4" x14ac:dyDescent="0.3">
      <c r="A3" t="s">
        <v>3</v>
      </c>
      <c r="B3">
        <v>700</v>
      </c>
    </row>
    <row r="4" spans="1:4" x14ac:dyDescent="0.3">
      <c r="A4" t="s">
        <v>4</v>
      </c>
      <c r="B4">
        <v>900</v>
      </c>
    </row>
    <row r="5" spans="1:4" x14ac:dyDescent="0.3">
      <c r="A5" t="s">
        <v>5</v>
      </c>
      <c r="B5">
        <v>1700</v>
      </c>
    </row>
    <row r="6" spans="1:4" x14ac:dyDescent="0.3">
      <c r="A6" t="s">
        <v>6</v>
      </c>
      <c r="B6">
        <v>2200</v>
      </c>
    </row>
    <row r="7" spans="1:4" x14ac:dyDescent="0.3">
      <c r="A7" t="s">
        <v>7</v>
      </c>
      <c r="B7">
        <v>2500</v>
      </c>
    </row>
    <row r="8" spans="1:4" x14ac:dyDescent="0.3">
      <c r="A8" t="s">
        <v>8</v>
      </c>
      <c r="B8">
        <v>3800</v>
      </c>
    </row>
  </sheetData>
  <phoneticPr fontId="1" type="noConversion"/>
  <pageMargins left="0.7" right="0.7" top="0.75" bottom="0.75" header="0.3" footer="0.3"/>
  <pageSetup paperSize="9" orientation="portrait" r:id="rId1"/>
  <tableParts count="1">
    <tablePart r:id="rId2"/>
  </tableParts>
</worksheet>
</file>

<file path=docProps/app.xml><?xml version="1.0" encoding="utf-8"?>
<Properties xmlns="http://schemas.openxmlformats.org/officeDocument/2006/extended-properties" xmlns:vt="http://schemas.openxmlformats.org/officeDocument/2006/docPropsVTypes">
  <Application>Microsoft Excel</Application>
  <DocSecurity>0</DocSecurity>
  <ScaleCrop>false</ScaleCrop>
  <HeadingPairs>
    <vt:vector size="2" baseType="variant">
      <vt:variant>
        <vt:lpstr>工作表</vt:lpstr>
      </vt:variant>
      <vt:variant>
        <vt:i4>1</vt:i4>
      </vt:variant>
    </vt:vector>
  </HeadingPairs>
  <TitlesOfParts>
    <vt:vector size="1" baseType="lpstr">
      <vt:lpstr>Sheet1</vt:lpstr>
    </vt:vector>
  </TitlesOfParts>
  <Company/>
  <LinksUpToDate>false</LinksUpToDate>
  <SharedDoc>false</SharedDoc>
  <HyperlinksChanged>false</HyperlinksChanged>
  <AppVersion>16.0300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wu yifan</dc:creator>
  <cp:lastModifiedBy>wu yifan</cp:lastModifiedBy>
  <dcterms:created xsi:type="dcterms:W3CDTF">2020-12-24T09:24:01Z</dcterms:created>
  <dcterms:modified xsi:type="dcterms:W3CDTF">2020-12-24T09:26:13Z</dcterms:modified>
</cp:coreProperties>
</file>