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7AB9-5A0E-4FB6-89CC-2DF830528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EC4E6-D25F-4B10-93AB-7956C986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6FDB6-7C43-438F-A7F4-46EC5E40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381A1-6C5D-4E69-B079-E0F28C85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809C2-7CE6-46EC-967B-7E641B1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04CD0-8BA4-481F-A037-E2D14A6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6BC91-BCC7-4F38-8E81-8FDE5262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A6993-AF32-4DD4-B225-A95CABAA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C8BEE-1709-4BE2-9BC9-631A71DA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A0142-FA4F-44A7-9297-B0D3C535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3F64F3-5CA5-4612-8E0A-ED2722706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260CA-F499-47D0-ACEC-54E1AF980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77932-2D1A-47E3-AD55-B0E2CA37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C595F-2BF1-44E9-9125-2EC9E4A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EB52-BF35-4E74-AEFB-CAE929A9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2723-1B54-462C-A7C3-4FBB3693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2272F-0C53-4F74-97E6-DF3AE15E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0184F-4F54-4AE7-B56A-3FDF14C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A599F-68F7-4ED2-8437-E444443E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DFE19-E754-4C65-88CA-8288BFF3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FA1A-C256-4806-94DE-648699CF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BBD75-541C-4180-A319-B1346B4E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8A9F7-02A0-45AD-8A7E-4A614D2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A9ABA-0B00-4375-951D-E3760BFA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A157B-58B7-482A-8C98-563BE21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B2E46-86C7-4158-9F05-7AF53A9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591BB-2818-4E5B-86F3-4CD7BE21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A359D-1D2A-4034-9980-83117D5C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75CEE-2C9C-4D29-8F2F-EA8DEBDE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AA62-8740-4D88-BCC4-A8945EA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3BF0C-C390-4068-8E3C-7529EAF8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2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A86CD-2289-40FC-82C8-D38D3095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4BAAF-009C-4727-9402-8407278C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50501-D1CD-4BF5-9942-604DF8D5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5D3CD6-88BF-4884-8453-F19C649CE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4BAA5-9FD9-4CB2-8236-8EF6B9D4B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86EB9-ACB4-4DFD-AA54-22C8494B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846EF-E7DD-43B2-BA47-6360C000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E001A-B3E0-423A-B716-8C42FC89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7F50D-41EB-4B0B-BEEF-8348AB3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B450DD-85F7-47C4-BA9E-9415FBAD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8E21B-87EF-4EF7-BF6A-02649809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7606BC-B818-40CC-A19C-6E365B05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0FED3B-342A-4E37-9278-482615F3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E0229-C02C-450C-B4FF-781A1467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C52AB-C4C0-4B85-849A-C439A91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80B93-F97F-4B02-9264-CE7C463B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C394-6E99-4952-A0DF-A88DFAEA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9F9E5-096C-427C-91A3-FA70C6A9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15931-E8F5-4F68-8DA6-754307F9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B7B6F-AE9C-4251-9E5D-39F7C58D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D61CD-AEB1-4254-8D05-77D3D4B6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F821-CDDF-41C2-BBCE-5DFA0745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BF36F-549F-4A66-808C-68183DE5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BEF42-0357-4124-B392-FB1B273C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3B0B6-47DD-4AA7-8F99-67881651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3CDC7-4842-41C8-B3B0-3F03196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F1C76-8276-49C2-BF09-4A3FCE2B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CEF2B-7D72-4C7C-80BF-793F048F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3E4C6-BBBA-44A5-8481-9D3B406B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2642D-2E1F-488D-8B22-F7276ED3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32CE-4F21-42D2-8951-89D15C3C33E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50F41-0706-4D2A-A32F-F7291BCE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82C79-2B5A-4A92-8D87-C78B8709B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F282-6970-4A9F-979C-D384AE13C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BC6AE9-1BA9-47F2-8E89-842BF927601B}"/>
              </a:ext>
            </a:extLst>
          </p:cNvPr>
          <p:cNvSpPr/>
          <p:nvPr/>
        </p:nvSpPr>
        <p:spPr>
          <a:xfrm>
            <a:off x="3800475" y="1990725"/>
            <a:ext cx="100965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5FC12C-7ED9-430C-9011-27A84925E2BA}"/>
              </a:ext>
            </a:extLst>
          </p:cNvPr>
          <p:cNvSpPr/>
          <p:nvPr/>
        </p:nvSpPr>
        <p:spPr>
          <a:xfrm>
            <a:off x="6096000" y="1990725"/>
            <a:ext cx="100965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C2953-1271-4C4A-9749-C990C33E2A0D}"/>
              </a:ext>
            </a:extLst>
          </p:cNvPr>
          <p:cNvSpPr/>
          <p:nvPr/>
        </p:nvSpPr>
        <p:spPr>
          <a:xfrm>
            <a:off x="3800475" y="3243262"/>
            <a:ext cx="1009650" cy="371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vpn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D99EE6-DB07-40E3-97FB-E5C3F7DC27C3}"/>
              </a:ext>
            </a:extLst>
          </p:cNvPr>
          <p:cNvSpPr/>
          <p:nvPr/>
        </p:nvSpPr>
        <p:spPr>
          <a:xfrm>
            <a:off x="6096000" y="3243261"/>
            <a:ext cx="1009650" cy="371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ppn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C5C0EB2-8ED3-477E-A721-28BBE5AED95A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>
            <a:off x="3800475" y="2176464"/>
            <a:ext cx="12700" cy="12525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F49397C-04F5-446B-BBCB-A25AD6280E51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4810125" y="2176463"/>
            <a:ext cx="12700" cy="12525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F489AC7-72A7-48D6-B7B3-D051A83B93AC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453062" y="842963"/>
            <a:ext cx="12700" cy="229552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6047345-0B38-4994-8EF4-E01DBB244628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453061" y="2466974"/>
            <a:ext cx="1" cy="2295525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7D25829-9DEC-4DA1-8079-E95EEEA96B73}"/>
              </a:ext>
            </a:extLst>
          </p:cNvPr>
          <p:cNvCxnSpPr>
            <a:cxnSpLocks/>
          </p:cNvCxnSpPr>
          <p:nvPr/>
        </p:nvCxnSpPr>
        <p:spPr>
          <a:xfrm>
            <a:off x="8051799" y="736431"/>
            <a:ext cx="596901" cy="5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C76BC89-6665-42D2-A275-CDE6C86343FC}"/>
              </a:ext>
            </a:extLst>
          </p:cNvPr>
          <p:cNvSpPr txBox="1"/>
          <p:nvPr/>
        </p:nvSpPr>
        <p:spPr>
          <a:xfrm>
            <a:off x="8648700" y="419100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用于通过虚拟地址访问物理内存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754AF1C-2C9B-4E87-8AB9-A30B5B7A93CC}"/>
              </a:ext>
            </a:extLst>
          </p:cNvPr>
          <p:cNvSpPr/>
          <p:nvPr/>
        </p:nvSpPr>
        <p:spPr>
          <a:xfrm>
            <a:off x="800100" y="1898650"/>
            <a:ext cx="1727199" cy="5556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 pointer</a:t>
            </a:r>
            <a:endParaRPr lang="zh-CN" altLang="en-US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FBAF68A-4BF6-44B0-AA60-2AAFE3C6DE78}"/>
              </a:ext>
            </a:extLst>
          </p:cNvPr>
          <p:cNvCxnSpPr>
            <a:cxnSpLocks/>
            <a:stCxn id="45" idx="0"/>
            <a:endCxn id="2" idx="0"/>
          </p:cNvCxnSpPr>
          <p:nvPr/>
        </p:nvCxnSpPr>
        <p:spPr>
          <a:xfrm rot="16200000" flipH="1">
            <a:off x="2938462" y="623887"/>
            <a:ext cx="92075" cy="2641600"/>
          </a:xfrm>
          <a:prstGeom prst="bentConnector3">
            <a:avLst>
              <a:gd name="adj1" fmla="val -248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485C60EB-B1AF-4BC4-BCEC-95B389A33F6A}"/>
              </a:ext>
            </a:extLst>
          </p:cNvPr>
          <p:cNvSpPr/>
          <p:nvPr/>
        </p:nvSpPr>
        <p:spPr>
          <a:xfrm>
            <a:off x="800100" y="2618064"/>
            <a:ext cx="1727199" cy="5556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&amp;’static</a:t>
            </a:r>
          </a:p>
          <a:p>
            <a:pPr algn="ctr"/>
            <a:r>
              <a:rPr lang="en-US" altLang="zh-CN" dirty="0"/>
              <a:t>mut T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F9CC3F0-8DDF-4493-B07F-2CA46747578F}"/>
              </a:ext>
            </a:extLst>
          </p:cNvPr>
          <p:cNvCxnSpPr>
            <a:cxnSpLocks/>
            <a:stCxn id="2" idx="2"/>
            <a:endCxn id="52" idx="6"/>
          </p:cNvCxnSpPr>
          <p:nvPr/>
        </p:nvCxnSpPr>
        <p:spPr>
          <a:xfrm rot="5400000">
            <a:off x="3149462" y="1740038"/>
            <a:ext cx="533676" cy="1778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CC86DA0-74CB-4825-95EC-69B8434ABFFE}"/>
              </a:ext>
            </a:extLst>
          </p:cNvPr>
          <p:cNvSpPr/>
          <p:nvPr/>
        </p:nvSpPr>
        <p:spPr>
          <a:xfrm>
            <a:off x="787400" y="3337478"/>
            <a:ext cx="1727199" cy="1062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&amp;’static</a:t>
            </a:r>
          </a:p>
          <a:p>
            <a:pPr algn="ctr"/>
            <a:r>
              <a:rPr lang="en-US" altLang="zh-CN" dirty="0"/>
              <a:t>mut [u8,4096]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B7DF054-9976-4E8A-BA67-C9F51717E8BB}"/>
              </a:ext>
            </a:extLst>
          </p:cNvPr>
          <p:cNvCxnSpPr>
            <a:cxnSpLocks/>
            <a:stCxn id="6" idx="2"/>
            <a:endCxn id="57" idx="6"/>
          </p:cNvCxnSpPr>
          <p:nvPr/>
        </p:nvCxnSpPr>
        <p:spPr>
          <a:xfrm rot="5400000">
            <a:off x="3283071" y="2846266"/>
            <a:ext cx="253759" cy="179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CD2F19A-F331-48D9-9E91-48E464E4A015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6096000" y="2176463"/>
            <a:ext cx="12700" cy="12525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2E0235B-47ED-4299-8ABF-8AEAA68A563C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7105650" y="2176463"/>
            <a:ext cx="12700" cy="12525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15D75AF-904C-49A5-9DAB-EA61CBF9B8C2}"/>
              </a:ext>
            </a:extLst>
          </p:cNvPr>
          <p:cNvSpPr/>
          <p:nvPr/>
        </p:nvSpPr>
        <p:spPr>
          <a:xfrm>
            <a:off x="4810125" y="2618064"/>
            <a:ext cx="1298575" cy="4394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ceil/floor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564C31E-821B-4A62-A350-836623D1FBC8}"/>
              </a:ext>
            </a:extLst>
          </p:cNvPr>
          <p:cNvSpPr/>
          <p:nvPr/>
        </p:nvSpPr>
        <p:spPr>
          <a:xfrm>
            <a:off x="2714625" y="2733675"/>
            <a:ext cx="695325" cy="12525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deref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EF7D2B7-0203-4C2D-9940-7C658397CE44}"/>
              </a:ext>
            </a:extLst>
          </p:cNvPr>
          <p:cNvSpPr/>
          <p:nvPr/>
        </p:nvSpPr>
        <p:spPr>
          <a:xfrm>
            <a:off x="8648700" y="2096719"/>
            <a:ext cx="1727199" cy="5556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&amp;’static</a:t>
            </a:r>
          </a:p>
          <a:p>
            <a:pPr algn="ctr"/>
            <a:r>
              <a:rPr lang="en-US" altLang="zh-CN" dirty="0"/>
              <a:t>mut T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5F3CC22-F2DC-4DE3-9348-01059FDC61C5}"/>
              </a:ext>
            </a:extLst>
          </p:cNvPr>
          <p:cNvSpPr/>
          <p:nvPr/>
        </p:nvSpPr>
        <p:spPr>
          <a:xfrm>
            <a:off x="8636000" y="2680095"/>
            <a:ext cx="1727199" cy="1062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&amp;’static</a:t>
            </a:r>
          </a:p>
          <a:p>
            <a:pPr algn="ctr"/>
            <a:r>
              <a:rPr lang="en-US" altLang="zh-CN" dirty="0"/>
              <a:t>mut [u8,4096]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352DCB1-91E4-442F-ACF7-452717815944}"/>
              </a:ext>
            </a:extLst>
          </p:cNvPr>
          <p:cNvCxnSpPr>
            <a:cxnSpLocks/>
            <a:stCxn id="4" idx="2"/>
            <a:endCxn id="70" idx="2"/>
          </p:cNvCxnSpPr>
          <p:nvPr/>
        </p:nvCxnSpPr>
        <p:spPr>
          <a:xfrm rot="16200000" flipH="1">
            <a:off x="7618597" y="1344427"/>
            <a:ext cx="12331" cy="20478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AE1ED16-F65A-4378-AAB6-49944D4D4869}"/>
              </a:ext>
            </a:extLst>
          </p:cNvPr>
          <p:cNvCxnSpPr>
            <a:cxnSpLocks/>
            <a:stCxn id="8" idx="0"/>
            <a:endCxn id="72" idx="2"/>
          </p:cNvCxnSpPr>
          <p:nvPr/>
        </p:nvCxnSpPr>
        <p:spPr>
          <a:xfrm rot="5400000" flipH="1" flipV="1">
            <a:off x="7602338" y="2209600"/>
            <a:ext cx="32148" cy="20351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B8B6AA7-AE70-41EA-A3DD-EAC5994AFC49}"/>
              </a:ext>
            </a:extLst>
          </p:cNvPr>
          <p:cNvSpPr/>
          <p:nvPr/>
        </p:nvSpPr>
        <p:spPr>
          <a:xfrm>
            <a:off x="7448550" y="2096719"/>
            <a:ext cx="1009650" cy="15180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deref_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kernel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7DAA592-B43B-43FA-B170-0AF467AAD26E}"/>
              </a:ext>
            </a:extLst>
          </p:cNvPr>
          <p:cNvSpPr/>
          <p:nvPr/>
        </p:nvSpPr>
        <p:spPr>
          <a:xfrm>
            <a:off x="3486150" y="1362075"/>
            <a:ext cx="3886200" cy="3037439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E54D812-059B-4462-8CFD-FB86E5A34CD6}"/>
              </a:ext>
            </a:extLst>
          </p:cNvPr>
          <p:cNvSpPr/>
          <p:nvPr/>
        </p:nvSpPr>
        <p:spPr>
          <a:xfrm>
            <a:off x="4924425" y="5310187"/>
            <a:ext cx="1009650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usize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0A06D99-ED22-4457-93B9-2869CC0CF94A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>
            <a:off x="5429250" y="4399514"/>
            <a:ext cx="0" cy="9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3A5896C-E297-4576-BE25-AB84C4306881}"/>
              </a:ext>
            </a:extLst>
          </p:cNvPr>
          <p:cNvCxnSpPr>
            <a:cxnSpLocks/>
          </p:cNvCxnSpPr>
          <p:nvPr/>
        </p:nvCxnSpPr>
        <p:spPr>
          <a:xfrm>
            <a:off x="8051799" y="1452436"/>
            <a:ext cx="596901" cy="58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FBDE98D-6C9D-4467-AE23-CB5BF080BDD8}"/>
              </a:ext>
            </a:extLst>
          </p:cNvPr>
          <p:cNvSpPr txBox="1"/>
          <p:nvPr/>
        </p:nvSpPr>
        <p:spPr>
          <a:xfrm>
            <a:off x="8636000" y="1127193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若无特殊说明，通过 </a:t>
            </a:r>
            <a:r>
              <a:rPr lang="en-US" altLang="zh-CN" dirty="0"/>
              <a:t>into </a:t>
            </a:r>
            <a:r>
              <a:rPr lang="zh-CN" altLang="en-US" dirty="0"/>
              <a:t>即可完成转换</a:t>
            </a:r>
          </a:p>
        </p:txBody>
      </p:sp>
    </p:spTree>
    <p:extLst>
      <p:ext uri="{BB962C8B-B14F-4D97-AF65-F5344CB8AC3E}">
        <p14:creationId xmlns:p14="http://schemas.microsoft.com/office/powerpoint/2010/main" val="146550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4</cp:revision>
  <dcterms:created xsi:type="dcterms:W3CDTF">2020-08-23T23:29:03Z</dcterms:created>
  <dcterms:modified xsi:type="dcterms:W3CDTF">2020-08-24T00:03:51Z</dcterms:modified>
</cp:coreProperties>
</file>