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C3D9-0A4D-41AF-864F-935EF9FB05BA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C3D9-0A4D-41AF-864F-935EF9FB05BA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C3D9-0A4D-41AF-864F-935EF9FB05BA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C3D9-0A4D-41AF-864F-935EF9FB05BA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C3D9-0A4D-41AF-864F-935EF9FB05BA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544C3D9-0A4D-41AF-864F-935EF9FB05BA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C3D9-0A4D-41AF-864F-935EF9FB05BA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C3D9-0A4D-41AF-864F-935EF9FB05BA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C3D9-0A4D-41AF-864F-935EF9FB05BA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C3D9-0A4D-41AF-864F-935EF9FB05BA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544C3D9-0A4D-41AF-864F-935EF9FB05BA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544C3D9-0A4D-41AF-864F-935EF9FB05BA}" type="datetimeFigureOut">
              <a:rPr lang="en-US" smtClean="0"/>
              <a:t>10/15/2014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1752600"/>
          </a:xfrm>
        </p:spPr>
        <p:txBody>
          <a:bodyPr/>
          <a:lstStyle/>
          <a:p>
            <a:r>
              <a:rPr lang="de-DE" dirty="0" smtClean="0"/>
              <a:t>Daniel Bischoff</a:t>
            </a:r>
          </a:p>
          <a:p>
            <a:r>
              <a:rPr lang="de-DE" dirty="0" smtClean="0"/>
              <a:t>Steffen </a:t>
            </a:r>
            <a:r>
              <a:rPr lang="de-DE" dirty="0" err="1" smtClean="0"/>
              <a:t>Herrdum</a:t>
            </a:r>
            <a:endParaRPr lang="de-DE" dirty="0" smtClean="0"/>
          </a:p>
          <a:p>
            <a:r>
              <a:rPr lang="de-DE" dirty="0" smtClean="0"/>
              <a:t>Lin Xu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87220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Platform for Visualizing Life Cycle Assessment and Tracking of Consumer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LCA?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00213"/>
            <a:ext cx="4300537" cy="3859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248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1620"/>
            <a:ext cx="7560840" cy="4829708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?</a:t>
            </a:r>
            <a:endParaRPr lang="en-US" dirty="0"/>
          </a:p>
        </p:txBody>
      </p:sp>
      <p:sp>
        <p:nvSpPr>
          <p:cNvPr id="6" name="Pfeil nach unten 5"/>
          <p:cNvSpPr/>
          <p:nvPr/>
        </p:nvSpPr>
        <p:spPr>
          <a:xfrm>
            <a:off x="1333224" y="3573016"/>
            <a:ext cx="648072" cy="1221685"/>
          </a:xfrm>
          <a:prstGeom prst="downArrow">
            <a:avLst>
              <a:gd name="adj1" fmla="val 50000"/>
              <a:gd name="adj2" fmla="val 35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 nach unten 6"/>
          <p:cNvSpPr/>
          <p:nvPr/>
        </p:nvSpPr>
        <p:spPr>
          <a:xfrm rot="13609564">
            <a:off x="3122631" y="4639373"/>
            <a:ext cx="565045" cy="1396716"/>
          </a:xfrm>
          <a:prstGeom prst="downArrow">
            <a:avLst>
              <a:gd name="adj1" fmla="val 50000"/>
              <a:gd name="adj2" fmla="val 68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 nach unten 7"/>
          <p:cNvSpPr/>
          <p:nvPr/>
        </p:nvSpPr>
        <p:spPr>
          <a:xfrm rot="18305171">
            <a:off x="5369597" y="4771459"/>
            <a:ext cx="565045" cy="1029372"/>
          </a:xfrm>
          <a:prstGeom prst="downArrow">
            <a:avLst>
              <a:gd name="adj1" fmla="val 50000"/>
              <a:gd name="adj2" fmla="val 68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 nach unten 8"/>
          <p:cNvSpPr/>
          <p:nvPr/>
        </p:nvSpPr>
        <p:spPr>
          <a:xfrm rot="10800000">
            <a:off x="6953771" y="3573015"/>
            <a:ext cx="565045" cy="1221685"/>
          </a:xfrm>
          <a:prstGeom prst="downArrow">
            <a:avLst>
              <a:gd name="adj1" fmla="val 50000"/>
              <a:gd name="adj2" fmla="val 68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Use</a:t>
            </a:r>
            <a:r>
              <a:rPr lang="de-DE" dirty="0" smtClean="0"/>
              <a:t> Case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8764224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4294967295"/>
          </p:nvPr>
        </p:nvSpPr>
        <p:spPr>
          <a:xfrm>
            <a:off x="0" y="1527175"/>
            <a:ext cx="8504238" cy="4572000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pPr marL="274320" lvl="1" indent="0">
              <a:buNone/>
            </a:pPr>
            <a:endParaRPr lang="de-DE" dirty="0" smtClean="0"/>
          </a:p>
          <a:p>
            <a:pPr marL="274320" lvl="1" indent="0">
              <a:buNone/>
            </a:pPr>
            <a:endParaRPr lang="de-DE" dirty="0"/>
          </a:p>
          <a:p>
            <a:pPr marL="274320" lvl="1" indent="0">
              <a:buNone/>
            </a:pPr>
            <a:endParaRPr lang="de-DE" dirty="0" smtClean="0"/>
          </a:p>
          <a:p>
            <a:pPr marL="274320" lvl="1" indent="0">
              <a:buNone/>
            </a:pPr>
            <a:endParaRPr lang="de-DE" dirty="0"/>
          </a:p>
          <a:p>
            <a:pPr marL="274320" lvl="1" indent="0">
              <a:buNone/>
            </a:pPr>
            <a:endParaRPr lang="de-DE" sz="1600" dirty="0" smtClean="0"/>
          </a:p>
          <a:p>
            <a:pPr marL="274320" lvl="1" indent="0">
              <a:buNone/>
            </a:pP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53" y="1484784"/>
            <a:ext cx="1751101" cy="156348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425" y="1700808"/>
            <a:ext cx="1655711" cy="165571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11" y="1412776"/>
            <a:ext cx="2032284" cy="175115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11" y="3573016"/>
            <a:ext cx="5220072" cy="8110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734909"/>
            <a:ext cx="3491880" cy="68861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0" y="4502060"/>
            <a:ext cx="3742949" cy="108071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99" y="2288351"/>
            <a:ext cx="2654980" cy="61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Only</a:t>
            </a:r>
            <a:r>
              <a:rPr lang="de-DE" dirty="0" smtClean="0"/>
              <a:t> </a:t>
            </a:r>
            <a:r>
              <a:rPr lang="en-US" dirty="0" smtClean="0"/>
              <a:t>fictional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Limited</a:t>
            </a:r>
            <a:r>
              <a:rPr lang="de-DE" dirty="0" smtClean="0"/>
              <a:t> </a:t>
            </a:r>
            <a:r>
              <a:rPr lang="en-US" dirty="0" smtClean="0"/>
              <a:t>spectrum of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35</Words>
  <Application>Microsoft Office PowerPoint</Application>
  <PresentationFormat>Bildschirmpräsentation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Cronus</vt:lpstr>
      <vt:lpstr>Platform for Visualizing Life Cycle Assessment and Tracking of Consumer Products</vt:lpstr>
      <vt:lpstr>What is LCA?</vt:lpstr>
      <vt:lpstr>What are we doing?</vt:lpstr>
      <vt:lpstr> Use Case</vt:lpstr>
      <vt:lpstr>Technology</vt:lpstr>
      <vt:lpstr>Limitations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for Visualizing Life Cycle Assessment and Tracking of Consumer Products</dc:title>
  <dc:creator>lin xu</dc:creator>
  <cp:lastModifiedBy>lin xu</cp:lastModifiedBy>
  <cp:revision>15</cp:revision>
  <dcterms:created xsi:type="dcterms:W3CDTF">2014-10-14T12:12:20Z</dcterms:created>
  <dcterms:modified xsi:type="dcterms:W3CDTF">2014-10-14T22:18:53Z</dcterms:modified>
</cp:coreProperties>
</file>