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C3D9-0A4D-41AF-864F-935EF9FB05BA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C0062F-3892-41E4-900E-FD566F13EED1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C3D9-0A4D-41AF-864F-935EF9FB05BA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062F-3892-41E4-900E-FD566F13EED1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8C0062F-3892-41E4-900E-FD566F13EED1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C3D9-0A4D-41AF-864F-935EF9FB05BA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C3D9-0A4D-41AF-864F-935EF9FB05BA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8C0062F-3892-41E4-900E-FD566F13EED1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C3D9-0A4D-41AF-864F-935EF9FB05BA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C0062F-3892-41E4-900E-FD566F13EED1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544C3D9-0A4D-41AF-864F-935EF9FB05BA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0062F-3892-41E4-900E-FD566F13EED1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C3D9-0A4D-41AF-864F-935EF9FB05BA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Inhaltsplatzhalt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Inhaltsplatzhalt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8C0062F-3892-41E4-900E-FD566F13EED1}" type="slidenum">
              <a:rPr lang="en-US" smtClean="0"/>
              <a:t>‹Nr.›</a:t>
            </a:fld>
            <a:endParaRPr lang="en-US"/>
          </a:p>
        </p:txBody>
      </p:sp>
      <p:sp>
        <p:nvSpPr>
          <p:cNvPr id="23" name="Titel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C3D9-0A4D-41AF-864F-935EF9FB05BA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8C0062F-3892-41E4-900E-FD566F13EED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C3D9-0A4D-41AF-864F-935EF9FB05BA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C0062F-3892-41E4-900E-FD566F13EED1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Inhaltsplatzhalt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C0062F-3892-41E4-900E-FD566F13EED1}" type="slidenum">
              <a:rPr lang="en-US" smtClean="0"/>
              <a:t>‹Nr.›</a:t>
            </a:fld>
            <a:endParaRPr lang="en-US"/>
          </a:p>
        </p:txBody>
      </p:sp>
      <p:sp>
        <p:nvSpPr>
          <p:cNvPr id="21" name="Rechteck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C3D9-0A4D-41AF-864F-935EF9FB05BA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rade Verbindung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8C0062F-3892-41E4-900E-FD566F13EED1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544C3D9-0A4D-41AF-864F-935EF9FB05BA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544C3D9-0A4D-41AF-864F-935EF9FB05BA}" type="datetimeFigureOut">
              <a:rPr lang="en-US" smtClean="0"/>
              <a:t>10/14/2014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8C0062F-3892-41E4-900E-FD566F13EED1}" type="slidenum">
              <a:rPr lang="en-US" smtClean="0"/>
              <a:t>‹Nr.›</a:t>
            </a:fld>
            <a:endParaRPr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lymer-project.org/" TargetMode="External"/><Relationship Id="rId2" Type="http://schemas.openxmlformats.org/officeDocument/2006/relationships/hyperlink" Target="http://datamaps.github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3573016"/>
            <a:ext cx="6400800" cy="1752600"/>
          </a:xfrm>
        </p:spPr>
        <p:txBody>
          <a:bodyPr/>
          <a:lstStyle/>
          <a:p>
            <a:r>
              <a:rPr lang="de-DE" dirty="0" smtClean="0"/>
              <a:t>Daniel Bischoff</a:t>
            </a:r>
          </a:p>
          <a:p>
            <a:r>
              <a:rPr lang="de-DE" dirty="0" smtClean="0"/>
              <a:t>Steffen </a:t>
            </a:r>
            <a:r>
              <a:rPr lang="de-DE" dirty="0" err="1" smtClean="0"/>
              <a:t>Herrdum</a:t>
            </a:r>
            <a:endParaRPr lang="de-DE" dirty="0" smtClean="0"/>
          </a:p>
          <a:p>
            <a:r>
              <a:rPr lang="de-DE" dirty="0" smtClean="0"/>
              <a:t>Lin Xu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87220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Platform for Visualizing Life Cycle Assessment and Tracking of Consumer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LCA?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00213"/>
            <a:ext cx="4300537" cy="38592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2487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Platform</a:t>
            </a:r>
            <a:r>
              <a:rPr lang="de-DE" dirty="0" smtClean="0"/>
              <a:t>: </a:t>
            </a:r>
            <a:r>
              <a:rPr lang="de-DE" dirty="0" err="1" smtClean="0"/>
              <a:t>Html</a:t>
            </a:r>
            <a:r>
              <a:rPr lang="de-DE" dirty="0" smtClean="0"/>
              <a:t>, </a:t>
            </a:r>
            <a:r>
              <a:rPr lang="de-DE" dirty="0" err="1" smtClean="0"/>
              <a:t>javascript</a:t>
            </a:r>
            <a:r>
              <a:rPr lang="de-DE" dirty="0" smtClean="0"/>
              <a:t>, CSS3</a:t>
            </a:r>
          </a:p>
          <a:p>
            <a:r>
              <a:rPr lang="de-DE" dirty="0" smtClean="0"/>
              <a:t>Libraries:</a:t>
            </a:r>
          </a:p>
          <a:p>
            <a:pPr lvl="1"/>
            <a:r>
              <a:rPr lang="de-DE" dirty="0" err="1" smtClean="0"/>
              <a:t>DataMap</a:t>
            </a:r>
            <a:endParaRPr lang="de-DE" dirty="0" smtClean="0"/>
          </a:p>
          <a:p>
            <a:pPr lvl="1"/>
            <a:r>
              <a:rPr lang="de-DE" dirty="0" smtClean="0"/>
              <a:t>Polymer</a:t>
            </a:r>
          </a:p>
          <a:p>
            <a:pPr marL="274320" lvl="1" indent="0">
              <a:buNone/>
            </a:pPr>
            <a:endParaRPr lang="de-DE" dirty="0" smtClean="0"/>
          </a:p>
          <a:p>
            <a:pPr marL="274320" lvl="1" indent="0">
              <a:buNone/>
            </a:pPr>
            <a:endParaRPr lang="de-DE" dirty="0"/>
          </a:p>
          <a:p>
            <a:pPr marL="274320" lvl="1" indent="0">
              <a:buNone/>
            </a:pPr>
            <a:endParaRPr lang="de-DE" dirty="0" smtClean="0"/>
          </a:p>
          <a:p>
            <a:pPr marL="274320" lvl="1" indent="0">
              <a:buNone/>
            </a:pPr>
            <a:endParaRPr lang="de-DE" dirty="0"/>
          </a:p>
          <a:p>
            <a:pPr marL="274320" lvl="1" indent="0">
              <a:buNone/>
            </a:pPr>
            <a:endParaRPr lang="de-DE" dirty="0" smtClean="0"/>
          </a:p>
          <a:p>
            <a:pPr marL="274320" lvl="1" indent="0">
              <a:buNone/>
            </a:pPr>
            <a:r>
              <a:rPr lang="de-DE" sz="1600" dirty="0" smtClean="0">
                <a:hlinkClick r:id="rId2"/>
              </a:rPr>
              <a:t>http</a:t>
            </a:r>
            <a:r>
              <a:rPr lang="de-DE" sz="1600" dirty="0">
                <a:hlinkClick r:id="rId2"/>
              </a:rPr>
              <a:t>://datamaps.github.io</a:t>
            </a:r>
            <a:r>
              <a:rPr lang="de-DE" sz="1600" dirty="0" smtClean="0">
                <a:hlinkClick r:id="rId2"/>
              </a:rPr>
              <a:t>/</a:t>
            </a:r>
            <a:endParaRPr lang="de-DE" sz="1600" dirty="0" smtClean="0"/>
          </a:p>
          <a:p>
            <a:pPr marL="274320" lvl="1" indent="0">
              <a:buNone/>
            </a:pPr>
            <a:r>
              <a:rPr lang="en-US" sz="1600" dirty="0">
                <a:hlinkClick r:id="rId3"/>
              </a:rPr>
              <a:t>https://www.polymer-project.org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marL="274320" lvl="1" indent="0">
              <a:buNone/>
            </a:pPr>
            <a:endParaRPr lang="de-DE" sz="1600" dirty="0" smtClean="0"/>
          </a:p>
          <a:p>
            <a:pPr marL="274320" lvl="1" indent="0">
              <a:buNone/>
            </a:pPr>
            <a:endParaRPr lang="de-DE" sz="1600" dirty="0" smtClean="0"/>
          </a:p>
          <a:p>
            <a:pPr marL="274320" lvl="1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686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Main Tasks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Analyse Data </a:t>
            </a:r>
            <a:r>
              <a:rPr lang="de-DE" dirty="0" err="1" smtClean="0"/>
              <a:t>structure</a:t>
            </a:r>
            <a:endParaRPr lang="de-DE" dirty="0" smtClean="0"/>
          </a:p>
          <a:p>
            <a:r>
              <a:rPr lang="de-DE" dirty="0" smtClean="0"/>
              <a:t>User </a:t>
            </a:r>
            <a:r>
              <a:rPr lang="de-DE" dirty="0" err="1" smtClean="0"/>
              <a:t>interface</a:t>
            </a:r>
            <a:r>
              <a:rPr lang="de-DE" dirty="0" smtClean="0"/>
              <a:t>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Only</a:t>
            </a:r>
            <a:r>
              <a:rPr lang="de-DE" dirty="0" smtClean="0"/>
              <a:t> </a:t>
            </a:r>
            <a:r>
              <a:rPr lang="en-US" dirty="0" smtClean="0"/>
              <a:t>constructed data</a:t>
            </a:r>
          </a:p>
          <a:p>
            <a:r>
              <a:rPr lang="en-US" dirty="0" smtClean="0"/>
              <a:t>Limited</a:t>
            </a:r>
            <a:r>
              <a:rPr lang="de-DE" dirty="0" smtClean="0"/>
              <a:t> </a:t>
            </a:r>
            <a:r>
              <a:rPr lang="en-US" dirty="0" smtClean="0"/>
              <a:t>productions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ronus">
  <a:themeElements>
    <a:clrScheme name="Cronus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ronus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ronus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0</TotalTime>
  <Words>60</Words>
  <Application>Microsoft Office PowerPoint</Application>
  <PresentationFormat>Bildschirmpräsentation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Cronus</vt:lpstr>
      <vt:lpstr>Platform for Visualizing Life Cycle Assessment and Tracking of Consumer Products</vt:lpstr>
      <vt:lpstr>What is LCA?</vt:lpstr>
      <vt:lpstr>What are we doing?</vt:lpstr>
      <vt:lpstr>Technology</vt:lpstr>
      <vt:lpstr>Main Tasks</vt:lpstr>
      <vt:lpstr>Limitations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for Visualizing Life Cycle Assessment and Tracking of Consumer Products</dc:title>
  <dc:creator>lin xu</dc:creator>
  <cp:lastModifiedBy>lin xu</cp:lastModifiedBy>
  <cp:revision>4</cp:revision>
  <dcterms:created xsi:type="dcterms:W3CDTF">2014-10-14T12:12:20Z</dcterms:created>
  <dcterms:modified xsi:type="dcterms:W3CDTF">2014-10-14T12:43:21Z</dcterms:modified>
</cp:coreProperties>
</file>