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2"/>
    <p:restoredTop sz="94680"/>
  </p:normalViewPr>
  <p:slideViewPr>
    <p:cSldViewPr snapToGrid="0">
      <p:cViewPr>
        <p:scale>
          <a:sx n="194" d="100"/>
          <a:sy n="194" d="100"/>
        </p:scale>
        <p:origin x="152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1715-DE2B-716B-B7D5-D6946434F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FD210-E310-5600-2748-E970BDEB8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9544-8437-48AD-B385-B281219E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0D2B-C519-0280-F1F5-C7638811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946A8-A51F-BFB0-825E-746A3763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350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401B-621A-2BED-1D81-5E191D88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2B4A3-4EF7-96EB-32C2-80F6663FC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B287-4C73-60CA-7E06-2CFBC3B0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228A-A234-FE4A-8EBD-12BE5982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DC01-F929-9445-D02E-DB2FDED9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309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B2B55-0ECE-445A-7AC7-868A11CA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F881E-D0E3-1C6C-C679-B1C3AE72B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B8E0-5A52-23E5-7C7D-FC399305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AA184-EC1B-5EC0-FDCE-B583B1B8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D2AB-1214-6226-7966-5F9D18C9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840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857-2D3C-479A-5A1B-6CC070ED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81BF-FF2C-0DEC-401C-C7F45597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B783-7ABC-B875-0C72-7631EF0B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D5CB-9B31-083F-6A00-A9703712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4B16-2439-55CF-50D7-3245B401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425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9030-69D8-F37A-2672-60731EEA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B119-3565-B6F2-7C94-08240C886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82F8-C2A2-71D7-C5C0-FB6149E9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2676-5234-8391-61E3-0BAFFC53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2078-405B-E52B-A645-7BDB4A99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D7D5-B066-625E-B84E-D07BB553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92CA-F000-72A5-4A2C-6F303B9C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72C67-2BE1-E477-3BF0-1207EC7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156E-9501-2F97-8E91-9D2029F5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042DE-3215-C250-F57A-FBB7845D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2E60A-FB14-00FC-9BA8-0038CE8E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45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C1C1-B7B6-7A41-CF1F-547CCDD0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51B5-F2D8-1E40-65EB-46FDEE6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DE96-04C1-F163-7D8F-4A5B54704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6A34B-3F00-492E-4A9A-ECD694D95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B205-1884-B6C9-E8A3-A6243D747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6898B-F893-50D9-622A-C150A661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347A8-2B03-64E6-F8A6-E0B282E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41625-D6E0-03A1-32B4-9C193459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62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21CA-FCB2-4821-8E5B-5CB81D4C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721CD-CD6E-E1CB-7617-8043E94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7D18C-876E-FD7C-62CE-18477E26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2CDE3-B8B6-34B0-B318-EA7493D7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27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950EE-89C5-62A0-7138-311D66E3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4A7B5-6F01-2086-4188-C05E3FF0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CB7-7B2A-494C-B6B2-33F10F0B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47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9B70-50A0-AE22-BE63-F369C6BB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B606-109F-3A08-637A-5403D8C9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23A4-6B7D-2A1B-D33E-C7A42C74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A8440-BC41-3D32-0235-F81213A2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8441-7762-416D-3C81-5802DB3F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6C93C-A4EE-1AA0-8F62-1650B0E0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939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D488-1706-2ED7-DA6C-B3B4D71D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49048-2003-263B-AFFB-D103AFBB9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993AC-C779-A391-C024-DDB0E4FF5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E426B-FBB5-4EB8-E03D-141A3546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42D8D-6038-4875-215B-CF8FCBDB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D068E-6AEF-AE16-B010-4C9C6056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26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A3659-6399-4C1D-60B4-02C12038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7632F-3451-0F13-74A9-97FF9BDB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D70D-EEC1-1163-B446-938B954A0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FA5D-904D-131B-A77E-38072EDFF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A468-D2C7-145E-22FF-AF6EE10D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85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7F88-9D0E-BE0B-889A-2A6314B9C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+mn-lt"/>
              </a:rPr>
              <a:t>Svelte Basics</a:t>
            </a:r>
          </a:p>
        </p:txBody>
      </p:sp>
    </p:spTree>
    <p:extLst>
      <p:ext uri="{BB962C8B-B14F-4D97-AF65-F5344CB8AC3E}">
        <p14:creationId xmlns:p14="http://schemas.microsoft.com/office/powerpoint/2010/main" val="40693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355177-FD37-05AD-56C3-7EA86033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916" y="2726352"/>
            <a:ext cx="1864167" cy="14052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84E88F-787D-C7FC-036C-2A4322EA2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40" y="3019133"/>
            <a:ext cx="3537345" cy="813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1109A-FEA4-786D-89A7-C0672BC70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841207"/>
            <a:ext cx="3517120" cy="11694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63951D8-3039-75E1-EFE2-10C409DA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HTML, CSS &amp; JavaScript</a:t>
            </a:r>
          </a:p>
        </p:txBody>
      </p:sp>
    </p:spTree>
    <p:extLst>
      <p:ext uri="{BB962C8B-B14F-4D97-AF65-F5344CB8AC3E}">
        <p14:creationId xmlns:p14="http://schemas.microsoft.com/office/powerpoint/2010/main" val="31428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Svelte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1A0C5-CB0F-E9D1-B972-340F6FCE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20" y="1690688"/>
            <a:ext cx="4574960" cy="53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587CA-B36C-191E-A556-9AB8B7B5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19" y="1690688"/>
            <a:ext cx="4238951" cy="1572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52986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F90FE-A064-C635-DEE4-85AD21DB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20" y="3049780"/>
            <a:ext cx="4574960" cy="17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2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DCE35-8DB4-2481-1A7C-1C3B6388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20" y="4580092"/>
            <a:ext cx="2980047" cy="24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2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tppuccin">
  <a:themeElements>
    <a:clrScheme name="Catppuccin Mocha">
      <a:dk1>
        <a:srgbClr val="CDD6F4"/>
      </a:dk1>
      <a:lt1>
        <a:srgbClr val="4C4F69"/>
      </a:lt1>
      <a:dk2>
        <a:srgbClr val="44546A"/>
      </a:dk2>
      <a:lt2>
        <a:srgbClr val="EFF1F5"/>
      </a:lt2>
      <a:accent1>
        <a:srgbClr val="F38BA8"/>
      </a:accent1>
      <a:accent2>
        <a:srgbClr val="EBA0AC"/>
      </a:accent2>
      <a:accent3>
        <a:srgbClr val="FAB387"/>
      </a:accent3>
      <a:accent4>
        <a:srgbClr val="F9E2AF"/>
      </a:accent4>
      <a:accent5>
        <a:srgbClr val="A6E3A1"/>
      </a:accent5>
      <a:accent6>
        <a:srgbClr val="94E2D5"/>
      </a:accent6>
      <a:hlink>
        <a:srgbClr val="F5E0DC"/>
      </a:hlink>
      <a:folHlink>
        <a:srgbClr val="89B4FA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tppuccin" id="{C71B5F69-0D96-AA4D-8418-02D60C73F039}" vid="{A2013733-153A-194C-84E7-C091890D2C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Catppuccin</Template>
  <TotalTime>38</TotalTime>
  <Words>11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Catppuccin</vt:lpstr>
      <vt:lpstr>Svelte Basics</vt:lpstr>
      <vt:lpstr>HTML, CSS &amp; JavaScript</vt:lpstr>
      <vt:lpstr>Svelte</vt:lpstr>
      <vt:lpstr>JavaScript</vt:lpstr>
      <vt:lpstr>HTML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Oesch</dc:creator>
  <cp:lastModifiedBy>Manuel Oesch</cp:lastModifiedBy>
  <cp:revision>2</cp:revision>
  <dcterms:created xsi:type="dcterms:W3CDTF">2023-12-04T08:11:06Z</dcterms:created>
  <dcterms:modified xsi:type="dcterms:W3CDTF">2023-12-04T08:50:00Z</dcterms:modified>
</cp:coreProperties>
</file>