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5" r:id="rId4"/>
    <p:sldId id="276" r:id="rId5"/>
    <p:sldId id="277" r:id="rId6"/>
    <p:sldId id="260" r:id="rId7"/>
    <p:sldId id="270" r:id="rId8"/>
    <p:sldId id="271" r:id="rId9"/>
    <p:sldId id="272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703"/>
  </p:normalViewPr>
  <p:slideViewPr>
    <p:cSldViewPr snapToGrid="0">
      <p:cViewPr varScale="1">
        <p:scale>
          <a:sx n="204" d="100"/>
          <a:sy n="204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A9F39-3F46-044D-B888-F94ADAE94901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7BE0-FC7C-784A-AB42-81059BFB98A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96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B7BE0-FC7C-784A-AB42-81059BFB98A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22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1715-DE2B-716B-B7D5-D6946434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D210-E310-5600-2748-E970BDEB8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9544-8437-48AD-B385-B281219E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0D2B-C519-0280-F1F5-C7638811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46A8-A51F-BFB0-825E-746A3763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35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01B-621A-2BED-1D81-5E191D8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B4A3-4EF7-96EB-32C2-80F6663FC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B287-4C73-60CA-7E06-2CFBC3B0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228A-A234-FE4A-8EBD-12BE598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DC01-F929-9445-D02E-DB2FDED9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309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B2B55-0ECE-445A-7AC7-868A11CA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881E-D0E3-1C6C-C679-B1C3AE72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B8E0-5A52-23E5-7C7D-FC399305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A184-EC1B-5EC0-FDCE-B583B1B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D2AB-1214-6226-7966-5F9D18C9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4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857-2D3C-479A-5A1B-6CC070ED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81BF-FF2C-0DEC-401C-C7F45597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B783-7ABC-B875-0C72-7631EF0B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D5CB-9B31-083F-6A00-A9703712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4B16-2439-55CF-50D7-3245B401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425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9030-69D8-F37A-2672-60731EE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B119-3565-B6F2-7C94-08240C88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82F8-C2A2-71D7-C5C0-FB6149E9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2676-5234-8391-61E3-0BAFFC53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2078-405B-E52B-A645-7BDB4A9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D7D5-B066-625E-B84E-D07BB55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2CA-F000-72A5-4A2C-6F303B9C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72C67-2BE1-E477-3BF0-1207EC7A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156E-9501-2F97-8E91-9D2029F5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042DE-3215-C250-F57A-FBB7845D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E60A-FB14-00FC-9BA8-0038CE8E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C1C1-B7B6-7A41-CF1F-547CCDD0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51B5-F2D8-1E40-65EB-46FDEE6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DE96-04C1-F163-7D8F-4A5B5470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6A34B-3F00-492E-4A9A-ECD694D95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B205-1884-B6C9-E8A3-A6243D747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6898B-F893-50D9-622A-C150A661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47A8-2B03-64E6-F8A6-E0B282E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41625-D6E0-03A1-32B4-9C19345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62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1CA-FCB2-4821-8E5B-5CB81D4C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721CD-CD6E-E1CB-7617-8043E94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D18C-876E-FD7C-62CE-18477E2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CDE3-B8B6-34B0-B318-EA7493D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27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950EE-89C5-62A0-7138-311D66E3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4A7B5-6F01-2086-4188-C05E3FF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CB7-7B2A-494C-B6B2-33F10F0B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4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9B70-50A0-AE22-BE63-F369C6B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B606-109F-3A08-637A-5403D8C9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23A4-6B7D-2A1B-D33E-C7A42C74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8440-BC41-3D32-0235-F81213A2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8441-7762-416D-3C81-5802DB3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C93C-A4EE-1AA0-8F62-1650B0E0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939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D488-1706-2ED7-DA6C-B3B4D71D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49048-2003-263B-AFFB-D103AFBB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93AC-C779-A391-C024-DDB0E4FF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426B-FBB5-4EB8-E03D-141A3546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2D8D-6038-4875-215B-CF8FCBD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068E-6AEF-AE16-B010-4C9C605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6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A3659-6399-4C1D-60B4-02C12038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632F-3451-0F13-74A9-97FF9BDB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D70D-EEC1-1163-B446-938B954A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937C-03B9-224E-8D90-9DFA751ADE17}" type="datetimeFigureOut">
              <a:rPr lang="en-CH" smtClean="0"/>
              <a:t>04.12.2023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FA5D-904D-131B-A77E-38072EDFF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A468-D2C7-145E-22FF-AF6EE10D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D504-FC76-D242-B68C-324933EF35D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5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Svelte Basics</a:t>
            </a:r>
          </a:p>
        </p:txBody>
      </p:sp>
    </p:spTree>
    <p:extLst>
      <p:ext uri="{BB962C8B-B14F-4D97-AF65-F5344CB8AC3E}">
        <p14:creationId xmlns:p14="http://schemas.microsoft.com/office/powerpoint/2010/main" val="406931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7F88-9D0E-BE0B-889A-2A6314B9C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+mn-lt"/>
              </a:rPr>
              <a:t>OpenAI / ChatGPT</a:t>
            </a:r>
          </a:p>
        </p:txBody>
      </p:sp>
    </p:spTree>
    <p:extLst>
      <p:ext uri="{BB962C8B-B14F-4D97-AF65-F5344CB8AC3E}">
        <p14:creationId xmlns:p14="http://schemas.microsoft.com/office/powerpoint/2010/main" val="1170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7022-7E66-4FE2-DADF-5F23867E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Was ist ChatGPT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F10B5-0D28-8B48-8D98-2764751F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H" dirty="0"/>
              <a:t>Chatbot</a:t>
            </a:r>
          </a:p>
          <a:p>
            <a:r>
              <a:rPr lang="en-CH" dirty="0"/>
              <a:t>Künstliche “Intelligenz”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827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EC1-7743-65B5-7AF4-6D99342A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AIs von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D7CD-ED6A-F198-CDCF-FE338381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GPT-4 (Text Generierung)</a:t>
            </a:r>
          </a:p>
          <a:p>
            <a:r>
              <a:rPr lang="en-CH" b="1" dirty="0"/>
              <a:t>Dall-E-2 (Bilder Generierung)</a:t>
            </a:r>
          </a:p>
          <a:p>
            <a:r>
              <a:rPr lang="en-CH" dirty="0"/>
              <a:t>TTS (Text-To-Speech)</a:t>
            </a:r>
          </a:p>
          <a:p>
            <a:r>
              <a:rPr lang="en-CH" dirty="0"/>
              <a:t>Whisper (Speech-To-Text)</a:t>
            </a:r>
          </a:p>
        </p:txBody>
      </p:sp>
    </p:spTree>
    <p:extLst>
      <p:ext uri="{BB962C8B-B14F-4D97-AF65-F5344CB8AC3E}">
        <p14:creationId xmlns:p14="http://schemas.microsoft.com/office/powerpoint/2010/main" val="10102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72D-5E41-8E44-EF24-02F0F6F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Kurze Vorstellung</a:t>
            </a:r>
          </a:p>
        </p:txBody>
      </p:sp>
    </p:spTree>
    <p:extLst>
      <p:ext uri="{BB962C8B-B14F-4D97-AF65-F5344CB8AC3E}">
        <p14:creationId xmlns:p14="http://schemas.microsoft.com/office/powerpoint/2010/main" val="2107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3951D8-3039-75E1-EFE2-10C409DA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HTML,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3142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C1A-AE81-ED98-D2AE-302A57E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DA86-CF1B-C912-D488-274180A4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9042"/>
            <a:ext cx="7772400" cy="28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C1A-AE81-ED98-D2AE-302A57E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85341-730B-2F7F-CE50-E50D7DB4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692400"/>
            <a:ext cx="5842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FC1A-AE81-ED98-D2AE-302A57E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39BF9-E72F-2095-FA99-F8806095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2184400"/>
            <a:ext cx="3022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Svelte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80C2B-9B92-E5FA-0AB8-C0F764FC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34170"/>
            <a:ext cx="4801573" cy="61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1EDB5-8512-5954-8283-6EB51CE2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1027906"/>
            <a:ext cx="4459231" cy="18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F9395-FD6C-3CAE-91C7-A652CA9E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3" y="2600543"/>
            <a:ext cx="4802084" cy="20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81-E6BF-0195-2AFC-53A063D8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D6AA-CBA7-E3AF-7844-D59FAFFD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13" y="4371583"/>
            <a:ext cx="3153760" cy="27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tppuccin">
  <a:themeElements>
    <a:clrScheme name="Catppuccin Mocha">
      <a:dk1>
        <a:srgbClr val="CDD6F4"/>
      </a:dk1>
      <a:lt1>
        <a:srgbClr val="4C4F69"/>
      </a:lt1>
      <a:dk2>
        <a:srgbClr val="44546A"/>
      </a:dk2>
      <a:lt2>
        <a:srgbClr val="EFF1F5"/>
      </a:lt2>
      <a:accent1>
        <a:srgbClr val="F38BA8"/>
      </a:accent1>
      <a:accent2>
        <a:srgbClr val="EBA0AC"/>
      </a:accent2>
      <a:accent3>
        <a:srgbClr val="FAB387"/>
      </a:accent3>
      <a:accent4>
        <a:srgbClr val="F9E2AF"/>
      </a:accent4>
      <a:accent5>
        <a:srgbClr val="A6E3A1"/>
      </a:accent5>
      <a:accent6>
        <a:srgbClr val="94E2D5"/>
      </a:accent6>
      <a:hlink>
        <a:srgbClr val="F5E0DC"/>
      </a:hlink>
      <a:folHlink>
        <a:srgbClr val="89B4FA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ppuccin" id="{C71B5F69-0D96-AA4D-8418-02D60C73F039}" vid="{A2013733-153A-194C-84E7-C091890D2C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Catppuccin</Template>
  <TotalTime>75</TotalTime>
  <Words>49</Words>
  <Application>Microsoft Macintosh PowerPoint</Application>
  <PresentationFormat>Widescreen</PresentationFormat>
  <Paragraphs>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Catppuccin</vt:lpstr>
      <vt:lpstr>Svelte Basics</vt:lpstr>
      <vt:lpstr>HTML, CSS &amp; JavaScript</vt:lpstr>
      <vt:lpstr>JavaScript</vt:lpstr>
      <vt:lpstr>HTML</vt:lpstr>
      <vt:lpstr>CSS</vt:lpstr>
      <vt:lpstr>Svelte</vt:lpstr>
      <vt:lpstr>JavaScript</vt:lpstr>
      <vt:lpstr>HTML</vt:lpstr>
      <vt:lpstr>CSS</vt:lpstr>
      <vt:lpstr>OpenAI / ChatGPT</vt:lpstr>
      <vt:lpstr>Was ist ChatGPT</vt:lpstr>
      <vt:lpstr>AIs von OpenAI</vt:lpstr>
      <vt:lpstr>Kurze 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Oesch</dc:creator>
  <cp:lastModifiedBy>Manuel Oesch</cp:lastModifiedBy>
  <cp:revision>4</cp:revision>
  <dcterms:created xsi:type="dcterms:W3CDTF">2023-12-04T08:11:06Z</dcterms:created>
  <dcterms:modified xsi:type="dcterms:W3CDTF">2023-12-04T14:02:01Z</dcterms:modified>
</cp:coreProperties>
</file>