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75" r:id="rId4"/>
    <p:sldId id="276" r:id="rId5"/>
    <p:sldId id="277" r:id="rId6"/>
    <p:sldId id="260" r:id="rId7"/>
    <p:sldId id="279" r:id="rId8"/>
    <p:sldId id="280" r:id="rId9"/>
    <p:sldId id="281" r:id="rId10"/>
    <p:sldId id="278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94669"/>
  </p:normalViewPr>
  <p:slideViewPr>
    <p:cSldViewPr snapToGrid="0">
      <p:cViewPr>
        <p:scale>
          <a:sx n="118" d="100"/>
          <a:sy n="118" d="100"/>
        </p:scale>
        <p:origin x="140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A9F39-3F46-044D-B888-F94ADAE94901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B7BE0-FC7C-784A-AB42-81059BFB98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965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1715-DE2B-716B-B7D5-D6946434F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FD210-E310-5600-2748-E970BDEB8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9544-8437-48AD-B385-B281219E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0D2B-C519-0280-F1F5-C7638811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946A8-A51F-BFB0-825E-746A3763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350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401B-621A-2BED-1D81-5E191D88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2B4A3-4EF7-96EB-32C2-80F6663FC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B287-4C73-60CA-7E06-2CFBC3B0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228A-A234-FE4A-8EBD-12BE5982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DC01-F929-9445-D02E-DB2FDED9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309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B2B55-0ECE-445A-7AC7-868A11CA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F881E-D0E3-1C6C-C679-B1C3AE72B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B8E0-5A52-23E5-7C7D-FC399305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AA184-EC1B-5EC0-FDCE-B583B1B8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6D2AB-1214-6226-7966-5F9D18C9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840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857-2D3C-479A-5A1B-6CC070ED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81BF-FF2C-0DEC-401C-C7F45597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B783-7ABC-B875-0C72-7631EF0B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D5CB-9B31-083F-6A00-A9703712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4B16-2439-55CF-50D7-3245B401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425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9030-69D8-F37A-2672-60731EEA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0B119-3565-B6F2-7C94-08240C886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82F8-C2A2-71D7-C5C0-FB6149E9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2676-5234-8391-61E3-0BAFFC53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2078-405B-E52B-A645-7BDB4A99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D7D5-B066-625E-B84E-D07BB553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92CA-F000-72A5-4A2C-6F303B9C9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72C67-2BE1-E477-3BF0-1207EC7A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F156E-9501-2F97-8E91-9D2029F5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042DE-3215-C250-F57A-FBB7845D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2E60A-FB14-00FC-9BA8-0038CE8E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45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C1C1-B7B6-7A41-CF1F-547CCDD0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51B5-F2D8-1E40-65EB-46FDEE6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DE96-04C1-F163-7D8F-4A5B54704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6A34B-3F00-492E-4A9A-ECD694D95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DB205-1884-B6C9-E8A3-A6243D747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6898B-F893-50D9-622A-C150A661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347A8-2B03-64E6-F8A6-E0B282E4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41625-D6E0-03A1-32B4-9C193459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62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21CA-FCB2-4821-8E5B-5CB81D4C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721CD-CD6E-E1CB-7617-8043E94E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7D18C-876E-FD7C-62CE-18477E26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2CDE3-B8B6-34B0-B318-EA7493D7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279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950EE-89C5-62A0-7138-311D66E3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4A7B5-6F01-2086-4188-C05E3FF0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CB7-7B2A-494C-B6B2-33F10F0B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47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9B70-50A0-AE22-BE63-F369C6BB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B606-109F-3A08-637A-5403D8C9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23A4-6B7D-2A1B-D33E-C7A42C74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A8440-BC41-3D32-0235-F81213A2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18441-7762-416D-3C81-5802DB3F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6C93C-A4EE-1AA0-8F62-1650B0E0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939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D488-1706-2ED7-DA6C-B3B4D71D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49048-2003-263B-AFFB-D103AFBB9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993AC-C779-A391-C024-DDB0E4FF5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E426B-FBB5-4EB8-E03D-141A3546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42D8D-6038-4875-215B-CF8FCBDB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D068E-6AEF-AE16-B010-4C9C6056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26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A3659-6399-4C1D-60B4-02C12038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7632F-3451-0F13-74A9-97FF9BDB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D70D-EEC1-1163-B446-938B954A0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937C-03B9-224E-8D90-9DFA751ADE17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CFA5D-904D-131B-A77E-38072EDFF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A468-D2C7-145E-22FF-AF6EE10DF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857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7F88-9D0E-BE0B-889A-2A6314B9C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+mn-lt"/>
              </a:rPr>
              <a:t>Svelte Basics</a:t>
            </a:r>
          </a:p>
        </p:txBody>
      </p:sp>
    </p:spTree>
    <p:extLst>
      <p:ext uri="{BB962C8B-B14F-4D97-AF65-F5344CB8AC3E}">
        <p14:creationId xmlns:p14="http://schemas.microsoft.com/office/powerpoint/2010/main" val="406931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Svelte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80C2B-9B92-E5FA-0AB8-C0F764FC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13" y="1034170"/>
            <a:ext cx="4801573" cy="61244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0D787D-E41D-36D3-42D1-B17D94820C29}"/>
              </a:ext>
            </a:extLst>
          </p:cNvPr>
          <p:cNvSpPr/>
          <p:nvPr/>
        </p:nvSpPr>
        <p:spPr>
          <a:xfrm>
            <a:off x="1794617" y="1230594"/>
            <a:ext cx="7315200" cy="1463468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6337D-8EFD-88FC-9061-0711B29BB8A7}"/>
              </a:ext>
            </a:extLst>
          </p:cNvPr>
          <p:cNvSpPr txBox="1"/>
          <p:nvPr/>
        </p:nvSpPr>
        <p:spPr>
          <a:xfrm>
            <a:off x="1794617" y="1230594"/>
            <a:ext cx="18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accent4">
                    <a:lumMod val="75000"/>
                  </a:schemeClr>
                </a:solidFill>
              </a:rPr>
              <a:t>JavaScript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515D11-01E8-52A7-B06B-EEFC4830FFD1}"/>
              </a:ext>
            </a:extLst>
          </p:cNvPr>
          <p:cNvSpPr/>
          <p:nvPr/>
        </p:nvSpPr>
        <p:spPr>
          <a:xfrm>
            <a:off x="1794617" y="2731142"/>
            <a:ext cx="7315200" cy="1746854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4DBB9-F6B8-4F0C-6CF6-9F46BBB98105}"/>
              </a:ext>
            </a:extLst>
          </p:cNvPr>
          <p:cNvSpPr txBox="1"/>
          <p:nvPr/>
        </p:nvSpPr>
        <p:spPr>
          <a:xfrm>
            <a:off x="1794617" y="2731142"/>
            <a:ext cx="18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accent1">
                    <a:lumMod val="75000"/>
                  </a:schemeClr>
                </a:solidFill>
              </a:rPr>
              <a:t>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95D3D9-B7DF-FAF2-6103-214033521126}"/>
              </a:ext>
            </a:extLst>
          </p:cNvPr>
          <p:cNvSpPr/>
          <p:nvPr/>
        </p:nvSpPr>
        <p:spPr>
          <a:xfrm>
            <a:off x="1794617" y="4515076"/>
            <a:ext cx="7315200" cy="2342924"/>
          </a:xfrm>
          <a:prstGeom prst="rect">
            <a:avLst/>
          </a:prstGeom>
          <a:noFill/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5D871-349D-F827-4C68-FB80886F49CF}"/>
              </a:ext>
            </a:extLst>
          </p:cNvPr>
          <p:cNvSpPr txBox="1"/>
          <p:nvPr/>
        </p:nvSpPr>
        <p:spPr>
          <a:xfrm>
            <a:off x="1794617" y="4515076"/>
            <a:ext cx="1838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tx1">
                    <a:lumMod val="75000"/>
                  </a:schemeClr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98137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7F88-9D0E-BE0B-889A-2A6314B9C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+mn-lt"/>
              </a:rPr>
              <a:t>OpenAI / ChatGPT</a:t>
            </a:r>
          </a:p>
        </p:txBody>
      </p:sp>
    </p:spTree>
    <p:extLst>
      <p:ext uri="{BB962C8B-B14F-4D97-AF65-F5344CB8AC3E}">
        <p14:creationId xmlns:p14="http://schemas.microsoft.com/office/powerpoint/2010/main" val="11704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7022-7E66-4FE2-DADF-5F23867E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Was ist ChatGPT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3F10B5-0D28-8B48-8D98-2764751F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H" dirty="0"/>
              <a:t>Chatbot</a:t>
            </a:r>
          </a:p>
          <a:p>
            <a:r>
              <a:rPr lang="en-CH" dirty="0"/>
              <a:t>Künstliche “Intelligenz”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827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DEC1-7743-65B5-7AF4-6D99342A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Was kann OpenAI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D7CD-ED6A-F198-CDCF-FE338381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b="1" dirty="0"/>
              <a:t>GPT-4 (Text Generierung)</a:t>
            </a:r>
          </a:p>
          <a:p>
            <a:r>
              <a:rPr lang="en-CH" b="1" dirty="0"/>
              <a:t>Dall-E-3 (Bilder Generierung)</a:t>
            </a:r>
          </a:p>
          <a:p>
            <a:r>
              <a:rPr lang="en-CH" dirty="0"/>
              <a:t>TTS (Text-To-Speech)</a:t>
            </a:r>
          </a:p>
          <a:p>
            <a:r>
              <a:rPr lang="en-CH" dirty="0"/>
              <a:t>Whisper (Speech-To-Text)</a:t>
            </a:r>
          </a:p>
        </p:txBody>
      </p:sp>
    </p:spTree>
    <p:extLst>
      <p:ext uri="{BB962C8B-B14F-4D97-AF65-F5344CB8AC3E}">
        <p14:creationId xmlns:p14="http://schemas.microsoft.com/office/powerpoint/2010/main" val="101025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72D-5E41-8E44-EF24-02F0F6FF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>
            <a:normAutofit/>
          </a:bodyPr>
          <a:lstStyle/>
          <a:p>
            <a:pPr algn="ctr"/>
            <a:r>
              <a:rPr lang="en-CH" sz="1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0705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3951D8-3039-75E1-EFE2-10C409DA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CH" dirty="0"/>
              <a:t>HTML, CSS &amp; JavaScript</a:t>
            </a:r>
          </a:p>
        </p:txBody>
      </p:sp>
    </p:spTree>
    <p:extLst>
      <p:ext uri="{BB962C8B-B14F-4D97-AF65-F5344CB8AC3E}">
        <p14:creationId xmlns:p14="http://schemas.microsoft.com/office/powerpoint/2010/main" val="31428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FC1A-AE81-ED98-D2AE-302A57E3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FDA86-CF1B-C912-D488-274180A4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09042"/>
            <a:ext cx="7772400" cy="28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8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FC1A-AE81-ED98-D2AE-302A57E3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85341-730B-2F7F-CE50-E50D7DB4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2692400"/>
            <a:ext cx="5842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2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FC1A-AE81-ED98-D2AE-302A57E3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739BF9-E72F-2095-FA99-F8806095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0" y="2184400"/>
            <a:ext cx="3022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8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Svelte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80C2B-9B92-E5FA-0AB8-C0F764FC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13" y="1034170"/>
            <a:ext cx="4801573" cy="61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Svelte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80C2B-9B92-E5FA-0AB8-C0F764FC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13" y="1034170"/>
            <a:ext cx="4801573" cy="61244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0D787D-E41D-36D3-42D1-B17D94820C29}"/>
              </a:ext>
            </a:extLst>
          </p:cNvPr>
          <p:cNvSpPr/>
          <p:nvPr/>
        </p:nvSpPr>
        <p:spPr>
          <a:xfrm>
            <a:off x="1794617" y="1230594"/>
            <a:ext cx="7315200" cy="1463468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6337D-8EFD-88FC-9061-0711B29BB8A7}"/>
              </a:ext>
            </a:extLst>
          </p:cNvPr>
          <p:cNvSpPr txBox="1"/>
          <p:nvPr/>
        </p:nvSpPr>
        <p:spPr>
          <a:xfrm>
            <a:off x="1794617" y="1230594"/>
            <a:ext cx="18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accent4">
                    <a:lumMod val="75000"/>
                  </a:schemeClr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1993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Svelte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80C2B-9B92-E5FA-0AB8-C0F764FC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13" y="1034170"/>
            <a:ext cx="4801573" cy="6124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515D11-01E8-52A7-B06B-EEFC4830FFD1}"/>
              </a:ext>
            </a:extLst>
          </p:cNvPr>
          <p:cNvSpPr/>
          <p:nvPr/>
        </p:nvSpPr>
        <p:spPr>
          <a:xfrm>
            <a:off x="1794617" y="2731142"/>
            <a:ext cx="7315200" cy="1746854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4DBB9-F6B8-4F0C-6CF6-9F46BBB98105}"/>
              </a:ext>
            </a:extLst>
          </p:cNvPr>
          <p:cNvSpPr txBox="1"/>
          <p:nvPr/>
        </p:nvSpPr>
        <p:spPr>
          <a:xfrm>
            <a:off x="1794617" y="2731142"/>
            <a:ext cx="18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accent1">
                    <a:lumMod val="75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74060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Svelte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80C2B-9B92-E5FA-0AB8-C0F764FC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13" y="1034170"/>
            <a:ext cx="4801573" cy="6124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95D3D9-B7DF-FAF2-6103-214033521126}"/>
              </a:ext>
            </a:extLst>
          </p:cNvPr>
          <p:cNvSpPr/>
          <p:nvPr/>
        </p:nvSpPr>
        <p:spPr>
          <a:xfrm>
            <a:off x="1794617" y="4515076"/>
            <a:ext cx="7315200" cy="2342924"/>
          </a:xfrm>
          <a:prstGeom prst="rect">
            <a:avLst/>
          </a:prstGeom>
          <a:noFill/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5D871-349D-F827-4C68-FB80886F49CF}"/>
              </a:ext>
            </a:extLst>
          </p:cNvPr>
          <p:cNvSpPr txBox="1"/>
          <p:nvPr/>
        </p:nvSpPr>
        <p:spPr>
          <a:xfrm>
            <a:off x="1794617" y="4515076"/>
            <a:ext cx="1838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tx1">
                    <a:lumMod val="75000"/>
                  </a:schemeClr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6227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tppuccin">
  <a:themeElements>
    <a:clrScheme name="Catppuccin Mocha">
      <a:dk1>
        <a:srgbClr val="CDD6F4"/>
      </a:dk1>
      <a:lt1>
        <a:srgbClr val="4C4F69"/>
      </a:lt1>
      <a:dk2>
        <a:srgbClr val="44546A"/>
      </a:dk2>
      <a:lt2>
        <a:srgbClr val="EFF1F5"/>
      </a:lt2>
      <a:accent1>
        <a:srgbClr val="F38BA8"/>
      </a:accent1>
      <a:accent2>
        <a:srgbClr val="EBA0AC"/>
      </a:accent2>
      <a:accent3>
        <a:srgbClr val="FAB387"/>
      </a:accent3>
      <a:accent4>
        <a:srgbClr val="F9E2AF"/>
      </a:accent4>
      <a:accent5>
        <a:srgbClr val="A6E3A1"/>
      </a:accent5>
      <a:accent6>
        <a:srgbClr val="94E2D5"/>
      </a:accent6>
      <a:hlink>
        <a:srgbClr val="F5E0DC"/>
      </a:hlink>
      <a:folHlink>
        <a:srgbClr val="89B4FA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tppuccin" id="{C71B5F69-0D96-AA4D-8418-02D60C73F039}" vid="{A2013733-153A-194C-84E7-C091890D2C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Catppuccin</Template>
  <TotalTime>84</TotalTime>
  <Words>54</Words>
  <Application>Microsoft Macintosh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Catppuccin</vt:lpstr>
      <vt:lpstr>Svelte Basics</vt:lpstr>
      <vt:lpstr>HTML, CSS &amp; JavaScript</vt:lpstr>
      <vt:lpstr>JavaScript</vt:lpstr>
      <vt:lpstr>HTML</vt:lpstr>
      <vt:lpstr>CSS</vt:lpstr>
      <vt:lpstr>Svelte</vt:lpstr>
      <vt:lpstr>Svelte</vt:lpstr>
      <vt:lpstr>Svelte</vt:lpstr>
      <vt:lpstr>Svelte</vt:lpstr>
      <vt:lpstr>Svelte</vt:lpstr>
      <vt:lpstr>OpenAI / ChatGPT</vt:lpstr>
      <vt:lpstr>Was ist ChatGPT</vt:lpstr>
      <vt:lpstr>Was kann OpenAI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Oesch</dc:creator>
  <cp:lastModifiedBy>Manuel Oesch</cp:lastModifiedBy>
  <cp:revision>6</cp:revision>
  <dcterms:created xsi:type="dcterms:W3CDTF">2023-12-04T08:11:06Z</dcterms:created>
  <dcterms:modified xsi:type="dcterms:W3CDTF">2023-12-05T09:13:02Z</dcterms:modified>
</cp:coreProperties>
</file>