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8D05-0AD3-B59C-0CF1-B3A35A4A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6C42-CF2F-B5CB-2C72-C2C6AD1D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13F5-63C1-6AC9-7970-3F1848E1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68A-EE38-57D2-7669-27085127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C9FE-BA2B-FF33-FF8A-2B5A3306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5C8E-7AA7-DBCD-6016-8373926C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49BC-B665-97DA-F56E-7CC481DEC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A98F-5286-40FF-B22B-B8699DC8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711D-DDDF-DFEB-C923-5BE07B85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92C2-C0C8-6D22-8CE5-7D6DB45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501FA-1FEF-5C9F-D34E-8867F79C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2FE1-BB08-8C5D-2E3C-B4A22186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98ED-3A4E-4CFA-071A-450F4FA2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5B25-890C-99CB-7D21-891FE86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ED21-1BD4-45AE-3CB9-6B8E6B9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DE76-5657-9961-E27D-6F1B005D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45B2-35D1-9234-7C70-F160CA1A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FA5-0EC9-91F8-0279-63E42FA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14BF-5C57-23FD-1FD7-355DF16B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9910-1E7E-DE8B-977E-EB33867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54A-376D-5B65-786F-34A4D098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D406-72E2-D58C-5DDA-78E201E2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8C91-A925-D3F7-6FF9-E44536C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7CDF-2955-8B79-8BAD-777FA72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65C2-DE62-2DAD-0852-055490C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EC7B-AFF7-5D04-41C3-926707FC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6492-5881-8235-6BCA-0C80EF266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27679-634B-0A61-EF4E-28EB9D77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2DC3-662A-3E4B-CDB6-990C475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7FEA-3D89-A088-09E2-CF2A2A5C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E848-CB23-055D-1B11-968C814F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6CD-143B-633A-1142-2C8D859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2458-E7D6-1EB3-993F-553A8D36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B21B6-D251-2AC6-7AA8-DBFF696C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9081-117F-865F-1019-89DCDE6F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1683-4458-84D4-1B87-AA6CEF41D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EE30F-AFDC-EB0C-05B1-BA9788B0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CC0C-8504-7DC1-49AC-142006FC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57A14-EFD6-A3E7-DEED-B9674B9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1990-98B2-FA33-641A-7AF38205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4A781-2A98-2275-0122-A2E947F2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7D8EC-8583-CEFE-8778-6003F19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395B3-F6E7-74E5-C28C-62EDEE50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78AD-A985-CBBD-4E78-552FA77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5A32-839C-0E31-E82D-F05E902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C0BD-C39C-F184-C8B9-19C4F46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3C38-FD9B-F4C6-93F4-AF9940EC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290C-B2AF-AF34-C0E8-DD99AE42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269A1-1EB6-0B0C-5D32-5A9E0265C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254C-C4A9-63A5-5F49-8DA5E20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2268-CCEF-5CC6-D167-08A2537B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317A0-8064-BCCC-DCAC-FED392FB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0F78-B421-EA61-51B9-F66E8B1A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C7ECE-4635-9506-331D-E5541A3BF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A94E-F784-5F2B-81E8-B433E20D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5B71-39BE-1540-A782-FF4A26A4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4DA2-C378-5799-F9B5-816DD248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56D0-1D2D-0A6F-21A3-D4CDF831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3A622-B7A7-26AA-8C2A-455B890F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891F-8685-77B9-7A82-78F86A11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EEF0-95B2-E37A-1422-9A0299FCC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8F79-9C65-498A-B7AB-B51A3DA415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67A2-BF80-CE3C-0949-AC291C645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51BA-299F-8B13-5F42-27C6756F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588E-B895-46A8-BC3F-955A53A5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795F-4CC4-97D1-A411-AF0E962D4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4223C-A00A-053B-83F4-5496D195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D339-AB16-E6F0-C248-7C4F464F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5F74-AFFC-BB3F-62A5-82623EE7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Recession effects everyone</a:t>
            </a:r>
          </a:p>
          <a:p>
            <a:pPr lvl="1"/>
            <a:r>
              <a:rPr lang="en-US" dirty="0"/>
              <a:t>Our project aims to help people make informed investment decision in the current market environment</a:t>
            </a:r>
          </a:p>
          <a:p>
            <a:pPr lvl="1"/>
            <a:endParaRPr lang="en-US" dirty="0"/>
          </a:p>
          <a:p>
            <a:r>
              <a:rPr lang="en-US" dirty="0"/>
              <a:t>We do so by: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Identifying which past recession the current environment closely resembles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where the market might go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sectors that recovers quickly</a:t>
            </a:r>
          </a:p>
        </p:txBody>
      </p:sp>
    </p:spTree>
    <p:extLst>
      <p:ext uri="{BB962C8B-B14F-4D97-AF65-F5344CB8AC3E}">
        <p14:creationId xmlns:p14="http://schemas.microsoft.com/office/powerpoint/2010/main" val="355883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BB2D-5521-1DF3-AFD7-A52A9528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recession does it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C459-FE5B-EE0D-7743-06A1E63D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Savings and Loan Crisis (July 1990 – March 1991)</a:t>
            </a:r>
          </a:p>
          <a:p>
            <a:r>
              <a:rPr lang="en-US" dirty="0"/>
              <a:t>Dot Com Bust (March 2001 – November 2001)</a:t>
            </a:r>
          </a:p>
          <a:p>
            <a:r>
              <a:rPr lang="en-US" dirty="0"/>
              <a:t>Great Recession (December 2007 – June 2009)</a:t>
            </a:r>
          </a:p>
          <a:p>
            <a:r>
              <a:rPr lang="en-US" dirty="0"/>
              <a:t>Covid-19 (April 2020 – June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E65F-7672-EE7F-BEB8-0A2EF685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MSCI</a:t>
            </a:r>
          </a:p>
        </p:txBody>
      </p:sp>
      <p:pic>
        <p:nvPicPr>
          <p:cNvPr id="9" name="Content Placeholder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9A61060-80F0-2C5D-6191-41C0DF790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5571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8393-E0CF-9B15-4AFF-524BB66F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MSCI By Event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AA434CD9-2F02-1F40-03FC-CFF75BD16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2866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E792-FBAF-1148-4D59-BF0EAC74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MSCI Daily Return By Event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D823D4CE-B667-6358-47A6-E4C8EAB4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61504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D43D-7207-521D-2C48-14CB6597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Tickers Not Normalized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DDFE11-310A-494E-3CDC-C4F0978BA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31737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56B5-DEFB-FEE9-CBD5-417E5FF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Tickers Normalized – it’s still difficult to compare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6DAA11-7928-98D2-4886-6689C032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74928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C0B3-A022-34D4-C476-19CC84B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Across Daily Returns of All Tickers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3925D507-1705-DD8D-8A74-5AFB2DEFB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0527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Problem</vt:lpstr>
      <vt:lpstr>Which recession does it look like? </vt:lpstr>
      <vt:lpstr>MSCI</vt:lpstr>
      <vt:lpstr>MSCI By Event</vt:lpstr>
      <vt:lpstr>MSCI Daily Return By Event</vt:lpstr>
      <vt:lpstr>All Tickers Not Normalized</vt:lpstr>
      <vt:lpstr>All Tickers Normalized – it’s still difficult to compare</vt:lpstr>
      <vt:lpstr>Variance Across Daily Returns of All Tickers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 (Developer Programs)</dc:creator>
  <cp:lastModifiedBy>Kevin Lee (Developer Programs)</cp:lastModifiedBy>
  <cp:revision>1</cp:revision>
  <dcterms:created xsi:type="dcterms:W3CDTF">2022-08-09T18:10:35Z</dcterms:created>
  <dcterms:modified xsi:type="dcterms:W3CDTF">2022-08-09T22:15:09Z</dcterms:modified>
</cp:coreProperties>
</file>