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first_rele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first_rele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xeFlixel%20Project\Capstone\first_relea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工作表1!$B$2:$B$4</c:f>
              <c:numCache>
                <c:formatCode>General</c:formatCode>
                <c:ptCount val="3"/>
                <c:pt idx="0">
                  <c:v>104</c:v>
                </c:pt>
                <c:pt idx="1">
                  <c:v>46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98-4044-B6EF-C32BA085F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3875712"/>
        <c:axId val="953463072"/>
      </c:barChart>
      <c:catAx>
        <c:axId val="9538757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463072"/>
        <c:crosses val="autoZero"/>
        <c:auto val="1"/>
        <c:lblAlgn val="ctr"/>
        <c:lblOffset val="100"/>
        <c:noMultiLvlLbl val="0"/>
      </c:catAx>
      <c:valAx>
        <c:axId val="9534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87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工作表1!$A$9:$A$30</c:f>
              <c:numCache>
                <c:formatCode>General</c:formatCode>
                <c:ptCount val="2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22</c:v>
                </c:pt>
                <c:pt idx="16">
                  <c:v>23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38</c:v>
                </c:pt>
                <c:pt idx="21">
                  <c:v>71</c:v>
                </c:pt>
              </c:numCache>
            </c:numRef>
          </c:xVal>
          <c:yVal>
            <c:numRef>
              <c:f>工作表1!$B$9:$B$30</c:f>
              <c:numCache>
                <c:formatCode>General</c:formatCode>
                <c:ptCount val="22"/>
                <c:pt idx="0">
                  <c:v>40</c:v>
                </c:pt>
                <c:pt idx="1">
                  <c:v>8</c:v>
                </c:pt>
                <c:pt idx="2">
                  <c:v>10</c:v>
                </c:pt>
                <c:pt idx="3">
                  <c:v>11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6F-4D65-8497-AFD288933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3941824"/>
        <c:axId val="960758464"/>
      </c:scatterChart>
      <c:valAx>
        <c:axId val="100394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758464"/>
        <c:crosses val="autoZero"/>
        <c:crossBetween val="midCat"/>
      </c:valAx>
      <c:valAx>
        <c:axId val="96075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9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工作表1!$N$2:$N$4</c:f>
              <c:numCache>
                <c:formatCode>General</c:formatCode>
                <c:ptCount val="3"/>
                <c:pt idx="0">
                  <c:v>110</c:v>
                </c:pt>
                <c:pt idx="1">
                  <c:v>219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E-4E6D-A7E2-4F461C3E9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6226656"/>
        <c:axId val="1006966560"/>
      </c:barChart>
      <c:catAx>
        <c:axId val="1006226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966560"/>
        <c:crosses val="autoZero"/>
        <c:auto val="1"/>
        <c:lblAlgn val="ctr"/>
        <c:lblOffset val="100"/>
        <c:noMultiLvlLbl val="0"/>
      </c:catAx>
      <c:valAx>
        <c:axId val="100696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22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工作表1!$N$18:$N$20</c:f>
              <c:numCache>
                <c:formatCode>General</c:formatCode>
                <c:ptCount val="3"/>
                <c:pt idx="0">
                  <c:v>96</c:v>
                </c:pt>
                <c:pt idx="1">
                  <c:v>51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0-4B21-BCC4-70E955500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1993600"/>
        <c:axId val="966456608"/>
      </c:barChart>
      <c:catAx>
        <c:axId val="791993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456608"/>
        <c:crosses val="autoZero"/>
        <c:auto val="1"/>
        <c:lblAlgn val="ctr"/>
        <c:lblOffset val="100"/>
        <c:noMultiLvlLbl val="0"/>
      </c:catAx>
      <c:valAx>
        <c:axId val="9664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199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9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FE290-CFDD-4515-A677-69C2B9131D54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78F-EF69-4EA5-A4EE-7E92A95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1E18075-957C-43FA-B98E-0963A3689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908919"/>
              </p:ext>
            </p:extLst>
          </p:nvPr>
        </p:nvGraphicFramePr>
        <p:xfrm>
          <a:off x="683581" y="1233996"/>
          <a:ext cx="7730971" cy="514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83581" y="363985"/>
            <a:ext cx="559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players at each level</a:t>
            </a:r>
          </a:p>
        </p:txBody>
      </p:sp>
    </p:spTree>
    <p:extLst>
      <p:ext uri="{BB962C8B-B14F-4D97-AF65-F5344CB8AC3E}">
        <p14:creationId xmlns:p14="http://schemas.microsoft.com/office/powerpoint/2010/main" val="24440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4DE2E7E-2045-467D-9DAB-BD781887B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922920"/>
              </p:ext>
            </p:extLst>
          </p:nvPr>
        </p:nvGraphicFramePr>
        <p:xfrm>
          <a:off x="693937" y="1189607"/>
          <a:ext cx="8538840" cy="5166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3936" y="399495"/>
            <a:ext cx="656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-entering instances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35672"/>
              </p:ext>
            </p:extLst>
          </p:nvPr>
        </p:nvGraphicFramePr>
        <p:xfrm>
          <a:off x="9436315" y="801364"/>
          <a:ext cx="2211188" cy="533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594">
                  <a:extLst>
                    <a:ext uri="{9D8B030D-6E8A-4147-A177-3AD203B41FA5}">
                      <a16:colId xmlns:a16="http://schemas.microsoft.com/office/drawing/2014/main" val="1198322260"/>
                    </a:ext>
                  </a:extLst>
                </a:gridCol>
                <a:gridCol w="1105594">
                  <a:extLst>
                    <a:ext uri="{9D8B030D-6E8A-4147-A177-3AD203B41FA5}">
                      <a16:colId xmlns:a16="http://schemas.microsoft.com/office/drawing/2014/main" val="2551999546"/>
                    </a:ext>
                  </a:extLst>
                </a:gridCol>
              </a:tblGrid>
              <a:tr h="420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# of Instances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# of </a:t>
                      </a:r>
                      <a:r>
                        <a:rPr lang="en-US" sz="1400" u="none" strike="noStrike" dirty="0" err="1">
                          <a:effectLst/>
                        </a:rPr>
                        <a:t>ppl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009541256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366666748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545968638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841325232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029844705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330151240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57672750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952116178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670432463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386581066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723494261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192220172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799809910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68119089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416267694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214383686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982276877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665400280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623209652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55261968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087995822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617053297"/>
                  </a:ext>
                </a:extLst>
              </a:tr>
              <a:tr h="2232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83772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7F743FD-820B-4D63-8619-BC5E0601A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742348"/>
              </p:ext>
            </p:extLst>
          </p:nvPr>
        </p:nvGraphicFramePr>
        <p:xfrm>
          <a:off x="738325" y="1340528"/>
          <a:ext cx="8263632" cy="524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67303" y="346229"/>
            <a:ext cx="82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duration per level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54587"/>
              </p:ext>
            </p:extLst>
          </p:nvPr>
        </p:nvGraphicFramePr>
        <p:xfrm>
          <a:off x="9355708" y="1340528"/>
          <a:ext cx="2220774" cy="1447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87">
                  <a:extLst>
                    <a:ext uri="{9D8B030D-6E8A-4147-A177-3AD203B41FA5}">
                      <a16:colId xmlns:a16="http://schemas.microsoft.com/office/drawing/2014/main" val="3760404522"/>
                    </a:ext>
                  </a:extLst>
                </a:gridCol>
                <a:gridCol w="1110387">
                  <a:extLst>
                    <a:ext uri="{9D8B030D-6E8A-4147-A177-3AD203B41FA5}">
                      <a16:colId xmlns:a16="http://schemas.microsoft.com/office/drawing/2014/main" val="3333992619"/>
                    </a:ext>
                  </a:extLst>
                </a:gridCol>
              </a:tblGrid>
              <a:tr h="36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Level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seconds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041853"/>
                  </a:ext>
                </a:extLst>
              </a:tr>
              <a:tr h="36176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118785"/>
                  </a:ext>
                </a:extLst>
              </a:tr>
              <a:tr h="36176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0163904"/>
                  </a:ext>
                </a:extLst>
              </a:tr>
              <a:tr h="36176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360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A5E2B36-683B-4518-B454-2330BB5D8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679235"/>
              </p:ext>
            </p:extLst>
          </p:nvPr>
        </p:nvGraphicFramePr>
        <p:xfrm>
          <a:off x="701335" y="1296140"/>
          <a:ext cx="8131945" cy="4953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67303" y="346229"/>
            <a:ext cx="82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complete instances per level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09334"/>
              </p:ext>
            </p:extLst>
          </p:nvPr>
        </p:nvGraphicFramePr>
        <p:xfrm>
          <a:off x="9062742" y="1296141"/>
          <a:ext cx="2158634" cy="17666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317">
                  <a:extLst>
                    <a:ext uri="{9D8B030D-6E8A-4147-A177-3AD203B41FA5}">
                      <a16:colId xmlns:a16="http://schemas.microsoft.com/office/drawing/2014/main" val="2296223233"/>
                    </a:ext>
                  </a:extLst>
                </a:gridCol>
                <a:gridCol w="1079317">
                  <a:extLst>
                    <a:ext uri="{9D8B030D-6E8A-4147-A177-3AD203B41FA5}">
                      <a16:colId xmlns:a16="http://schemas.microsoft.com/office/drawing/2014/main" val="2988891973"/>
                    </a:ext>
                  </a:extLst>
                </a:gridCol>
              </a:tblGrid>
              <a:tr h="673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Level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# of completes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9701238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4979650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3647662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496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9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87</Words>
  <Application>Microsoft Office PowerPoint</Application>
  <PresentationFormat>寬螢幕</PresentationFormat>
  <Paragraphs>66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Wang</dc:creator>
  <cp:lastModifiedBy>Eric Wang</cp:lastModifiedBy>
  <cp:revision>4</cp:revision>
  <dcterms:created xsi:type="dcterms:W3CDTF">2017-05-18T19:43:02Z</dcterms:created>
  <dcterms:modified xsi:type="dcterms:W3CDTF">2017-05-18T20:25:47Z</dcterms:modified>
</cp:coreProperties>
</file>