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second_rele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first_rele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second_rele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second_relea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second_relea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second_releas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second_releas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工作表1!$B$6:$B$8</c:f>
              <c:numCache>
                <c:formatCode>General</c:formatCode>
                <c:ptCount val="3"/>
                <c:pt idx="0">
                  <c:v>34</c:v>
                </c:pt>
                <c:pt idx="1">
                  <c:v>28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3-48F6-83AB-1B50CCDF7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7522272"/>
        <c:axId val="1185976752"/>
      </c:barChart>
      <c:catAx>
        <c:axId val="1177522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976752"/>
        <c:crosses val="autoZero"/>
        <c:auto val="1"/>
        <c:lblAlgn val="ctr"/>
        <c:lblOffset val="100"/>
        <c:noMultiLvlLbl val="0"/>
      </c:catAx>
      <c:valAx>
        <c:axId val="118597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5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工作表1!$B$2:$B$4</c:f>
              <c:numCache>
                <c:formatCode>General</c:formatCode>
                <c:ptCount val="3"/>
                <c:pt idx="0">
                  <c:v>104</c:v>
                </c:pt>
                <c:pt idx="1">
                  <c:v>46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4-45B6-B6E9-593ECBB97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3875712"/>
        <c:axId val="953463072"/>
      </c:barChart>
      <c:catAx>
        <c:axId val="9538757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463072"/>
        <c:crosses val="autoZero"/>
        <c:auto val="1"/>
        <c:lblAlgn val="ctr"/>
        <c:lblOffset val="100"/>
        <c:noMultiLvlLbl val="0"/>
      </c:catAx>
      <c:valAx>
        <c:axId val="9534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87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工作表1!$B$33</c:f>
              <c:strCache>
                <c:ptCount val="1"/>
                <c:pt idx="0">
                  <c:v>first release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工作表1!$B$34:$B$36</c:f>
              <c:numCache>
                <c:formatCode>General</c:formatCode>
                <c:ptCount val="3"/>
                <c:pt idx="0">
                  <c:v>100</c:v>
                </c:pt>
                <c:pt idx="1">
                  <c:v>44.23</c:v>
                </c:pt>
                <c:pt idx="2">
                  <c:v>28.85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84-4341-8027-60DC20C7AF30}"/>
            </c:ext>
          </c:extLst>
        </c:ser>
        <c:ser>
          <c:idx val="1"/>
          <c:order val="1"/>
          <c:tx>
            <c:strRef>
              <c:f>工作表1!$C$33</c:f>
              <c:strCache>
                <c:ptCount val="1"/>
                <c:pt idx="0">
                  <c:v>second release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工作表1!$C$34:$C$36</c:f>
              <c:numCache>
                <c:formatCode>General</c:formatCode>
                <c:ptCount val="3"/>
                <c:pt idx="0">
                  <c:v>100</c:v>
                </c:pt>
                <c:pt idx="1">
                  <c:v>82.35</c:v>
                </c:pt>
                <c:pt idx="2">
                  <c:v>38.24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84-4341-8027-60DC20C7A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3278512"/>
        <c:axId val="1284280592"/>
      </c:lineChart>
      <c:catAx>
        <c:axId val="1293278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80592"/>
        <c:crosses val="autoZero"/>
        <c:auto val="1"/>
        <c:lblAlgn val="ctr"/>
        <c:lblOffset val="100"/>
        <c:noMultiLvlLbl val="0"/>
      </c:catAx>
      <c:valAx>
        <c:axId val="128428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27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工作表1!$B$18</c:f>
              <c:strCache>
                <c:ptCount val="1"/>
                <c:pt idx="0">
                  <c:v>second release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工作表1!$B$19:$B$21</c:f>
              <c:numCache>
                <c:formatCode>General</c:formatCode>
                <c:ptCount val="3"/>
                <c:pt idx="0">
                  <c:v>70.64</c:v>
                </c:pt>
                <c:pt idx="1">
                  <c:v>127.31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B-4054-8973-5119F1843076}"/>
            </c:ext>
          </c:extLst>
        </c:ser>
        <c:ser>
          <c:idx val="1"/>
          <c:order val="1"/>
          <c:tx>
            <c:strRef>
              <c:f>工作表1!$C$18</c:f>
              <c:strCache>
                <c:ptCount val="1"/>
                <c:pt idx="0">
                  <c:v>first release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工作表1!$C$19:$C$21</c:f>
              <c:numCache>
                <c:formatCode>General</c:formatCode>
                <c:ptCount val="3"/>
                <c:pt idx="0">
                  <c:v>110</c:v>
                </c:pt>
                <c:pt idx="1">
                  <c:v>219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BB-4054-8973-5119F1843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3588048"/>
        <c:axId val="1293624496"/>
      </c:barChart>
      <c:catAx>
        <c:axId val="1183588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624496"/>
        <c:crosses val="autoZero"/>
        <c:auto val="1"/>
        <c:lblAlgn val="ctr"/>
        <c:lblOffset val="100"/>
        <c:noMultiLvlLbl val="0"/>
      </c:catAx>
      <c:valAx>
        <c:axId val="129362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5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工作表1!$K$23</c:f>
              <c:strCache>
                <c:ptCount val="1"/>
                <c:pt idx="0">
                  <c:v>first release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工作表1!$L$23:$M$23</c:f>
              <c:numCache>
                <c:formatCode>General</c:formatCode>
                <c:ptCount val="2"/>
                <c:pt idx="0">
                  <c:v>63.51</c:v>
                </c:pt>
                <c:pt idx="1">
                  <c:v>42.44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6-4EDB-AE15-137D536B6F8B}"/>
            </c:ext>
          </c:extLst>
        </c:ser>
        <c:ser>
          <c:idx val="1"/>
          <c:order val="1"/>
          <c:tx>
            <c:strRef>
              <c:f>工作表1!$K$24</c:f>
              <c:strCache>
                <c:ptCount val="1"/>
                <c:pt idx="0">
                  <c:v>second release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工作表1!$L$24:$M$24</c:f>
              <c:numCache>
                <c:formatCode>General</c:formatCode>
                <c:ptCount val="2"/>
                <c:pt idx="0">
                  <c:v>100</c:v>
                </c:pt>
                <c:pt idx="1">
                  <c:v>82.14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06-4EDB-AE15-137D536B6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3580560"/>
        <c:axId val="950822528"/>
      </c:barChart>
      <c:catAx>
        <c:axId val="1183580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822528"/>
        <c:crosses val="autoZero"/>
        <c:auto val="1"/>
        <c:lblAlgn val="ctr"/>
        <c:lblOffset val="100"/>
        <c:noMultiLvlLbl val="0"/>
      </c:catAx>
      <c:valAx>
        <c:axId val="9508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58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工作表1!$A$47:$A$48</c:f>
              <c:strCache>
                <c:ptCount val="2"/>
                <c:pt idx="0">
                  <c:v>first release</c:v>
                </c:pt>
                <c:pt idx="1">
                  <c:v>second release</c:v>
                </c:pt>
              </c:strCache>
            </c:strRef>
          </c:cat>
          <c:val>
            <c:numRef>
              <c:f>工作表1!$B$47:$B$48</c:f>
              <c:numCache>
                <c:formatCode>General</c:formatCode>
                <c:ptCount val="2"/>
                <c:pt idx="0">
                  <c:v>14.72</c:v>
                </c:pt>
                <c:pt idx="1">
                  <c:v>41.18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4-42A1-B2F8-2B2C74A4A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7238368"/>
        <c:axId val="931991904"/>
      </c:barChart>
      <c:catAx>
        <c:axId val="102723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991904"/>
        <c:crosses val="autoZero"/>
        <c:auto val="1"/>
        <c:lblAlgn val="ctr"/>
        <c:lblOffset val="100"/>
        <c:noMultiLvlLbl val="0"/>
      </c:catAx>
      <c:valAx>
        <c:axId val="93199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23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工作表1!$A$2:$A$3</c:f>
              <c:strCache>
                <c:ptCount val="2"/>
                <c:pt idx="0">
                  <c:v>first release</c:v>
                </c:pt>
                <c:pt idx="1">
                  <c:v>second release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7.4539999999999997</c:v>
                </c:pt>
                <c:pt idx="1">
                  <c:v>8.2353000000000005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D-43E6-8888-13384B2CB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023840"/>
        <c:axId val="1284319744"/>
      </c:barChart>
      <c:catAx>
        <c:axId val="128502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319744"/>
        <c:crosses val="autoZero"/>
        <c:auto val="1"/>
        <c:lblAlgn val="ctr"/>
        <c:lblOffset val="100"/>
        <c:noMultiLvlLbl val="0"/>
      </c:catAx>
      <c:valAx>
        <c:axId val="128431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02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DF27-E178-4BAD-82AE-62009AAC6DC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A5EA-588C-4F9F-9801-16B4D178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9F994DFE-00C1-4357-AA34-D60A9538E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202998"/>
              </p:ext>
            </p:extLst>
          </p:nvPr>
        </p:nvGraphicFramePr>
        <p:xfrm>
          <a:off x="6196613" y="1899823"/>
          <a:ext cx="5477523" cy="427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1E18075-957C-43FA-B98E-0963A3689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168355"/>
              </p:ext>
            </p:extLst>
          </p:nvPr>
        </p:nvGraphicFramePr>
        <p:xfrm>
          <a:off x="543018" y="1899823"/>
          <a:ext cx="5103180" cy="427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3581" y="328474"/>
            <a:ext cx="559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players at each level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43018" y="1530491"/>
            <a:ext cx="427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release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276513" y="1530491"/>
            <a:ext cx="427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release</a:t>
            </a:r>
          </a:p>
        </p:txBody>
      </p:sp>
    </p:spTree>
    <p:extLst>
      <p:ext uri="{BB962C8B-B14F-4D97-AF65-F5344CB8AC3E}">
        <p14:creationId xmlns:p14="http://schemas.microsoft.com/office/powerpoint/2010/main" val="13891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72357" y="443884"/>
            <a:ext cx="646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players at each level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6B1F81A-3805-44B3-8139-0B053F869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6192"/>
              </p:ext>
            </p:extLst>
          </p:nvPr>
        </p:nvGraphicFramePr>
        <p:xfrm>
          <a:off x="772357" y="1438181"/>
          <a:ext cx="7483876" cy="4998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27833"/>
              </p:ext>
            </p:extLst>
          </p:nvPr>
        </p:nvGraphicFramePr>
        <p:xfrm>
          <a:off x="8404933" y="1533387"/>
          <a:ext cx="3357979" cy="2778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507">
                  <a:extLst>
                    <a:ext uri="{9D8B030D-6E8A-4147-A177-3AD203B41FA5}">
                      <a16:colId xmlns:a16="http://schemas.microsoft.com/office/drawing/2014/main" val="812726263"/>
                    </a:ext>
                  </a:extLst>
                </a:gridCol>
                <a:gridCol w="1267472">
                  <a:extLst>
                    <a:ext uri="{9D8B030D-6E8A-4147-A177-3AD203B41FA5}">
                      <a16:colId xmlns:a16="http://schemas.microsoft.com/office/drawing/2014/main" val="1573539086"/>
                    </a:ext>
                  </a:extLst>
                </a:gridCol>
              </a:tblGrid>
              <a:tr h="67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first release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second release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504255"/>
                  </a:ext>
                </a:extLst>
              </a:tr>
              <a:tr h="67975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8215057"/>
                  </a:ext>
                </a:extLst>
              </a:tr>
              <a:tr h="67975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44.23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82.35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9090343"/>
                  </a:ext>
                </a:extLst>
              </a:tr>
              <a:tr h="67975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28.85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38.24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79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83581" y="328474"/>
            <a:ext cx="6063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time duration at each level</a:t>
            </a:r>
          </a:p>
        </p:txBody>
      </p:sp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35C925CD-46E7-4BD9-BD4D-419519F15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399313"/>
              </p:ext>
            </p:extLst>
          </p:nvPr>
        </p:nvGraphicFramePr>
        <p:xfrm>
          <a:off x="896645" y="1384917"/>
          <a:ext cx="9081856" cy="5069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9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72357" y="443884"/>
            <a:ext cx="559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winning</a:t>
            </a: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3378058A-DBA9-465D-A997-2B1BC3FFE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046267"/>
              </p:ext>
            </p:extLst>
          </p:nvPr>
        </p:nvGraphicFramePr>
        <p:xfrm>
          <a:off x="772357" y="1595761"/>
          <a:ext cx="7057748" cy="487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237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834501" y="497150"/>
            <a:ext cx="559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rate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B613A251-563E-4C3C-B792-35D16A976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124810"/>
              </p:ext>
            </p:extLst>
          </p:nvPr>
        </p:nvGraphicFramePr>
        <p:xfrm>
          <a:off x="834501" y="1367161"/>
          <a:ext cx="7688062" cy="5104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17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72357" y="443884"/>
            <a:ext cx="559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level played per player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C108FDA-008B-485C-8643-C0586B5D0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556233"/>
              </p:ext>
            </p:extLst>
          </p:nvPr>
        </p:nvGraphicFramePr>
        <p:xfrm>
          <a:off x="772357" y="1438182"/>
          <a:ext cx="7741328" cy="504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91985"/>
              </p:ext>
            </p:extLst>
          </p:nvPr>
        </p:nvGraphicFramePr>
        <p:xfrm>
          <a:off x="8630637" y="1438182"/>
          <a:ext cx="3176664" cy="2272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347">
                  <a:extLst>
                    <a:ext uri="{9D8B030D-6E8A-4147-A177-3AD203B41FA5}">
                      <a16:colId xmlns:a16="http://schemas.microsoft.com/office/drawing/2014/main" val="2992883524"/>
                    </a:ext>
                  </a:extLst>
                </a:gridCol>
                <a:gridCol w="1930317">
                  <a:extLst>
                    <a:ext uri="{9D8B030D-6E8A-4147-A177-3AD203B41FA5}">
                      <a16:colId xmlns:a16="http://schemas.microsoft.com/office/drawing/2014/main" val="2914167636"/>
                    </a:ext>
                  </a:extLst>
                </a:gridCol>
              </a:tblGrid>
              <a:tr h="75756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avg</a:t>
                      </a:r>
                      <a:r>
                        <a:rPr lang="en-US" sz="2400" u="none" strike="noStrike" dirty="0">
                          <a:effectLst/>
                        </a:rPr>
                        <a:t> level played per 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8411340"/>
                  </a:ext>
                </a:extLst>
              </a:tr>
              <a:tr h="75756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first release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7.454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9540824"/>
                  </a:ext>
                </a:extLst>
              </a:tr>
              <a:tr h="75756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second release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8.2353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09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8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Wang</dc:creator>
  <cp:lastModifiedBy>Eric Wang</cp:lastModifiedBy>
  <cp:revision>7</cp:revision>
  <dcterms:created xsi:type="dcterms:W3CDTF">2017-05-25T17:37:44Z</dcterms:created>
  <dcterms:modified xsi:type="dcterms:W3CDTF">2017-05-25T19:56:20Z</dcterms:modified>
</cp:coreProperties>
</file>