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notesMasterIdLst>
    <p:notesMasterId r:id="rId12"/>
  </p:notesMasterIdLst>
  <p:handoutMasterIdLst>
    <p:handoutMasterId r:id="rId13"/>
  </p:handoutMasterIdLst>
  <p:sldIdLst>
    <p:sldId id="257" r:id="rId2"/>
    <p:sldId id="424" r:id="rId3"/>
    <p:sldId id="272" r:id="rId4"/>
    <p:sldId id="273" r:id="rId5"/>
    <p:sldId id="552" r:id="rId6"/>
    <p:sldId id="531" r:id="rId7"/>
    <p:sldId id="574" r:id="rId8"/>
    <p:sldId id="577" r:id="rId9"/>
    <p:sldId id="575" r:id="rId10"/>
    <p:sldId id="57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AC00"/>
    <a:srgbClr val="8F42CB"/>
    <a:srgbClr val="DEDEDE"/>
    <a:srgbClr val="8B40C5"/>
    <a:srgbClr val="FF0000"/>
    <a:srgbClr val="3FD5BA"/>
    <a:srgbClr val="F0F0F0"/>
    <a:srgbClr val="E9E9E9"/>
    <a:srgbClr val="00285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44" autoAdjust="0"/>
    <p:restoredTop sz="94609" autoAdjust="0"/>
  </p:normalViewPr>
  <p:slideViewPr>
    <p:cSldViewPr snapToGrid="0" snapToObjects="1">
      <p:cViewPr varScale="1">
        <p:scale>
          <a:sx n="72" d="100"/>
          <a:sy n="72" d="100"/>
        </p:scale>
        <p:origin x="1641"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324AE2-1794-504B-AF6B-9EC191C188AB}" type="datetime1">
              <a:rPr lang="en-US" smtClean="0"/>
              <a:t>12/25/2022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8541B7-1C0A-3447-94C4-D07816C8F0C3}" type="slidenum">
              <a:rPr lang="en-US" smtClean="0"/>
              <a:t>‹#›</a:t>
            </a:fld>
            <a:endParaRPr lang="en-US"/>
          </a:p>
        </p:txBody>
      </p:sp>
    </p:spTree>
    <p:extLst>
      <p:ext uri="{BB962C8B-B14F-4D97-AF65-F5344CB8AC3E}">
        <p14:creationId xmlns:p14="http://schemas.microsoft.com/office/powerpoint/2010/main" val="25735178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D07513-4A7E-D44B-9110-8FAC12D76B8E}" type="datetime1">
              <a:rPr lang="en-US" smtClean="0"/>
              <a:t>12/25/2022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2DB62-D5C4-5F4A-8B1C-FA73A1224B9E}" type="slidenum">
              <a:rPr lang="en-US" smtClean="0"/>
              <a:t>‹#›</a:t>
            </a:fld>
            <a:endParaRPr lang="en-US"/>
          </a:p>
        </p:txBody>
      </p:sp>
    </p:spTree>
    <p:extLst>
      <p:ext uri="{BB962C8B-B14F-4D97-AF65-F5344CB8AC3E}">
        <p14:creationId xmlns:p14="http://schemas.microsoft.com/office/powerpoint/2010/main" val="94176868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F2DB62-D5C4-5F4A-8B1C-FA73A1224B9E}" type="slidenum">
              <a:rPr lang="en-US" smtClean="0"/>
              <a:t>1</a:t>
            </a:fld>
            <a:endParaRPr lang="en-US"/>
          </a:p>
        </p:txBody>
      </p:sp>
    </p:spTree>
    <p:extLst>
      <p:ext uri="{BB962C8B-B14F-4D97-AF65-F5344CB8AC3E}">
        <p14:creationId xmlns:p14="http://schemas.microsoft.com/office/powerpoint/2010/main" val="148865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F2DB62-D5C4-5F4A-8B1C-FA73A1224B9E}" type="slidenum">
              <a:rPr lang="en-US" smtClean="0"/>
              <a:t>6</a:t>
            </a:fld>
            <a:endParaRPr lang="en-US"/>
          </a:p>
        </p:txBody>
      </p:sp>
    </p:spTree>
    <p:extLst>
      <p:ext uri="{BB962C8B-B14F-4D97-AF65-F5344CB8AC3E}">
        <p14:creationId xmlns:p14="http://schemas.microsoft.com/office/powerpoint/2010/main" val="982652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711563" y="1721555"/>
            <a:ext cx="5958288" cy="1333637"/>
          </a:xfrm>
        </p:spPr>
        <p:txBody>
          <a:bodyPr anchor="b">
            <a:noAutofit/>
          </a:bodyPr>
          <a:lstStyle>
            <a:lvl1pPr algn="l">
              <a:lnSpc>
                <a:spcPct val="70000"/>
              </a:lnSpc>
              <a:defRPr sz="5000" b="0">
                <a:solidFill>
                  <a:schemeClr val="bg1"/>
                </a:solidFill>
                <a:latin typeface="Calibri"/>
                <a:cs typeface="Calibri"/>
              </a:defRPr>
            </a:lvl1pPr>
          </a:lstStyle>
          <a:p>
            <a:r>
              <a:rPr lang="en-US" dirty="0"/>
              <a:t>CLICK TO EDIT MASTER TITLE STYLE</a:t>
            </a:r>
          </a:p>
        </p:txBody>
      </p:sp>
      <p:sp>
        <p:nvSpPr>
          <p:cNvPr id="10" name="Subtitle 2"/>
          <p:cNvSpPr>
            <a:spLocks noGrp="1"/>
          </p:cNvSpPr>
          <p:nvPr>
            <p:ph type="subTitle" idx="1" hasCustomPrompt="1"/>
          </p:nvPr>
        </p:nvSpPr>
        <p:spPr>
          <a:xfrm>
            <a:off x="711563" y="3704006"/>
            <a:ext cx="5958288" cy="635127"/>
          </a:xfrm>
          <a:prstGeom prst="rect">
            <a:avLst/>
          </a:prstGeom>
        </p:spPr>
        <p:txBody>
          <a:bodyPr>
            <a:normAutofit/>
          </a:bodyPr>
          <a:lstStyle>
            <a:lvl1pPr marL="0" indent="0" algn="l">
              <a:buNone/>
              <a:defRPr sz="1600" b="1">
                <a:solidFill>
                  <a:schemeClr val="accent3"/>
                </a:solidFill>
                <a:latin typeface="Calibri"/>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Slide Number Placeholder 5"/>
          <p:cNvSpPr>
            <a:spLocks noGrp="1"/>
          </p:cNvSpPr>
          <p:nvPr>
            <p:ph type="sldNum" sz="quarter" idx="4"/>
          </p:nvPr>
        </p:nvSpPr>
        <p:spPr>
          <a:xfrm>
            <a:off x="672844" y="6182375"/>
            <a:ext cx="330019" cy="315499"/>
          </a:xfrm>
          <a:prstGeom prst="rect">
            <a:avLst/>
          </a:prstGeom>
        </p:spPr>
        <p:txBody>
          <a:bodyPr vert="horz" lIns="91440" tIns="45720" rIns="91440" bIns="45720" rtlCol="0" anchor="b"/>
          <a:lstStyle>
            <a:lvl1pPr algn="l">
              <a:defRPr sz="800">
                <a:solidFill>
                  <a:schemeClr val="bg1">
                    <a:lumMod val="50000"/>
                  </a:schemeClr>
                </a:solidFill>
              </a:defRPr>
            </a:lvl1pPr>
          </a:lstStyle>
          <a:p>
            <a:fld id="{2607D427-353C-DD47-9C57-CDC06D475577}" type="slidenum">
              <a:rPr lang="en-US" smtClean="0"/>
              <a:pPr/>
              <a:t>‹#›</a:t>
            </a:fld>
            <a:endParaRPr lang="en-US" dirty="0"/>
          </a:p>
        </p:txBody>
      </p:sp>
      <p:sp>
        <p:nvSpPr>
          <p:cNvPr id="11" name="Footer Placeholder 4"/>
          <p:cNvSpPr>
            <a:spLocks noGrp="1"/>
          </p:cNvSpPr>
          <p:nvPr>
            <p:ph type="ftr" sz="quarter" idx="3"/>
          </p:nvPr>
        </p:nvSpPr>
        <p:spPr>
          <a:xfrm>
            <a:off x="672844" y="6457426"/>
            <a:ext cx="4284860" cy="362474"/>
          </a:xfrm>
          <a:prstGeom prst="rect">
            <a:avLst/>
          </a:prstGeom>
        </p:spPr>
        <p:txBody>
          <a:bodyPr vert="horz" lIns="91440" tIns="45720" rIns="91440" bIns="45720" rtlCol="0" anchor="t"/>
          <a:lstStyle>
            <a:lvl1pPr marL="0" algn="l" defTabSz="457200" rtl="0" eaLnBrk="1" latinLnBrk="0" hangingPunct="1">
              <a:defRPr lang="en-US" sz="1200" kern="1200" smtClean="0">
                <a:solidFill>
                  <a:schemeClr val="tx1">
                    <a:tint val="75000"/>
                  </a:schemeClr>
                </a:solidFill>
                <a:latin typeface="+mn-lt"/>
                <a:ea typeface="+mn-ea"/>
                <a:cs typeface="+mn-cs"/>
              </a:defRPr>
            </a:lvl1pPr>
          </a:lstStyle>
          <a:p>
            <a:r>
              <a:rPr lang="en-US" dirty="0"/>
              <a:t>YOUR DEPARTMENT HERE</a:t>
            </a:r>
          </a:p>
        </p:txBody>
      </p:sp>
    </p:spTree>
    <p:extLst>
      <p:ext uri="{BB962C8B-B14F-4D97-AF65-F5344CB8AC3E}">
        <p14:creationId xmlns:p14="http://schemas.microsoft.com/office/powerpoint/2010/main" val="37609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4" name="Picture Placeholder 11">
            <a:extLst>
              <a:ext uri="{FF2B5EF4-FFF2-40B4-BE49-F238E27FC236}">
                <a16:creationId xmlns:a16="http://schemas.microsoft.com/office/drawing/2014/main" id="{EE35C14F-C544-4187-82FA-F17344DC08D6}"/>
              </a:ext>
            </a:extLst>
          </p:cNvPr>
          <p:cNvSpPr>
            <a:spLocks noGrp="1"/>
          </p:cNvSpPr>
          <p:nvPr>
            <p:ph type="pic" sz="quarter" idx="10" hasCustomPrompt="1"/>
          </p:nvPr>
        </p:nvSpPr>
        <p:spPr>
          <a:xfrm>
            <a:off x="391524" y="1735532"/>
            <a:ext cx="2680242" cy="4642408"/>
          </a:xfrm>
          <a:prstGeom prst="roundRect">
            <a:avLst/>
          </a:prstGeom>
        </p:spPr>
        <p:txBody>
          <a:bodyPr>
            <a:normAutofit/>
          </a:bodyPr>
          <a:lstStyle>
            <a:lvl1pPr>
              <a:defRPr sz="1200" baseline="0"/>
            </a:lvl1pPr>
          </a:lstStyle>
          <a:p>
            <a:r>
              <a:rPr lang="en-US" dirty="0"/>
              <a:t>Click the icon to put your own picture here, or simply drag and drop a picture into this box</a:t>
            </a:r>
          </a:p>
        </p:txBody>
      </p:sp>
      <p:sp>
        <p:nvSpPr>
          <p:cNvPr id="10" name="Picture Placeholder 11">
            <a:extLst>
              <a:ext uri="{FF2B5EF4-FFF2-40B4-BE49-F238E27FC236}">
                <a16:creationId xmlns:a16="http://schemas.microsoft.com/office/drawing/2014/main" id="{6038735B-E14A-44B4-BFB0-43953BB4F0D4}"/>
              </a:ext>
            </a:extLst>
          </p:cNvPr>
          <p:cNvSpPr>
            <a:spLocks noGrp="1"/>
          </p:cNvSpPr>
          <p:nvPr>
            <p:ph type="pic" sz="quarter" idx="11" hasCustomPrompt="1"/>
          </p:nvPr>
        </p:nvSpPr>
        <p:spPr>
          <a:xfrm>
            <a:off x="3231879" y="1735532"/>
            <a:ext cx="2680242" cy="4642408"/>
          </a:xfrm>
          <a:prstGeom prst="roundRect">
            <a:avLst/>
          </a:prstGeom>
        </p:spPr>
        <p:txBody>
          <a:bodyPr>
            <a:normAutofit/>
          </a:bodyPr>
          <a:lstStyle>
            <a:lvl1pPr>
              <a:defRPr sz="1200" baseline="0"/>
            </a:lvl1pPr>
          </a:lstStyle>
          <a:p>
            <a:r>
              <a:rPr lang="en-US" dirty="0"/>
              <a:t>Click the icon to put your own picture here, or simply drag and drop a picture into this box</a:t>
            </a:r>
          </a:p>
        </p:txBody>
      </p:sp>
      <p:sp>
        <p:nvSpPr>
          <p:cNvPr id="11" name="Picture Placeholder 11">
            <a:extLst>
              <a:ext uri="{FF2B5EF4-FFF2-40B4-BE49-F238E27FC236}">
                <a16:creationId xmlns:a16="http://schemas.microsoft.com/office/drawing/2014/main" id="{009ADB99-F741-4929-9E0C-5C9884F43D73}"/>
              </a:ext>
            </a:extLst>
          </p:cNvPr>
          <p:cNvSpPr>
            <a:spLocks noGrp="1"/>
          </p:cNvSpPr>
          <p:nvPr>
            <p:ph type="pic" sz="quarter" idx="12" hasCustomPrompt="1"/>
          </p:nvPr>
        </p:nvSpPr>
        <p:spPr>
          <a:xfrm>
            <a:off x="6072234" y="1735532"/>
            <a:ext cx="2680242" cy="4642408"/>
          </a:xfrm>
          <a:prstGeom prst="roundRect">
            <a:avLst/>
          </a:prstGeom>
        </p:spPr>
        <p:txBody>
          <a:bodyPr>
            <a:normAutofit/>
          </a:bodyPr>
          <a:lstStyle>
            <a:lvl1pPr>
              <a:defRPr sz="1200" baseline="0"/>
            </a:lvl1pPr>
          </a:lstStyle>
          <a:p>
            <a:r>
              <a:rPr lang="en-US" dirty="0"/>
              <a:t>Click the icon to put your own picture here, or simply drag and drop a picture into this box</a:t>
            </a:r>
          </a:p>
        </p:txBody>
      </p:sp>
    </p:spTree>
    <p:extLst>
      <p:ext uri="{BB962C8B-B14F-4D97-AF65-F5344CB8AC3E}">
        <p14:creationId xmlns:p14="http://schemas.microsoft.com/office/powerpoint/2010/main" val="11101632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86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0674" y="498638"/>
            <a:ext cx="4986411" cy="1110865"/>
          </a:xfrm>
        </p:spPr>
        <p:txBody>
          <a:bodyPr/>
          <a:lstStyle>
            <a:lvl1pPr>
              <a:defRPr b="1">
                <a:solidFill>
                  <a:schemeClr val="bg1"/>
                </a:solidFill>
              </a:defRPr>
            </a:lvl1p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672844" y="2041407"/>
            <a:ext cx="7768222" cy="3501495"/>
          </a:xfrm>
          <a:prstGeom prst="rect">
            <a:avLst/>
          </a:prstGeom>
        </p:spPr>
        <p:txBody>
          <a:bodyPr/>
          <a:lstStyle>
            <a:lvl1pPr>
              <a:defRPr>
                <a:solidFill>
                  <a:schemeClr val="bg1">
                    <a:lumMod val="85000"/>
                  </a:schemeClr>
                </a:solidFill>
              </a:defRPr>
            </a:lvl1pPr>
            <a:lvl2pPr>
              <a:defRPr>
                <a:solidFill>
                  <a:schemeClr val="bg1">
                    <a:lumMod val="85000"/>
                  </a:schemeClr>
                </a:solidFill>
              </a:defRPr>
            </a:lvl2pPr>
            <a:lvl3pPr>
              <a:defRPr>
                <a:solidFill>
                  <a:schemeClr val="bg1">
                    <a:lumMod val="85000"/>
                  </a:schemeClr>
                </a:solidFill>
              </a:defRPr>
            </a:lvl3pPr>
            <a:lvl4pPr>
              <a:defRPr>
                <a:solidFill>
                  <a:schemeClr val="bg1">
                    <a:lumMod val="85000"/>
                  </a:schemeClr>
                </a:solidFill>
              </a:defRPr>
            </a:lvl4pPr>
            <a:lvl5pPr marL="2057400" indent="-228600">
              <a:buFont typeface="Wingdings" charset="2"/>
              <a:buChar char="§"/>
              <a:defRPr>
                <a:solidFill>
                  <a:schemeClr val="bg1">
                    <a:lumMod val="8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72844" y="6182375"/>
            <a:ext cx="330019" cy="315499"/>
          </a:xfrm>
          <a:prstGeom prst="rect">
            <a:avLst/>
          </a:prstGeom>
        </p:spPr>
        <p:txBody>
          <a:bodyPr vert="horz" lIns="91440" tIns="45720" rIns="91440" bIns="45720" rtlCol="0" anchor="b"/>
          <a:lstStyle>
            <a:lvl1pPr algn="l">
              <a:defRPr sz="800">
                <a:solidFill>
                  <a:schemeClr val="bg1">
                    <a:lumMod val="50000"/>
                  </a:schemeClr>
                </a:solidFill>
              </a:defRPr>
            </a:lvl1pPr>
          </a:lstStyle>
          <a:p>
            <a:fld id="{2607D427-353C-DD47-9C57-CDC06D475577}" type="slidenum">
              <a:rPr lang="en-US" smtClean="0"/>
              <a:pPr/>
              <a:t>‹#›</a:t>
            </a:fld>
            <a:endParaRPr lang="en-US" dirty="0"/>
          </a:p>
        </p:txBody>
      </p:sp>
      <p:sp>
        <p:nvSpPr>
          <p:cNvPr id="7" name="Footer Placeholder 4"/>
          <p:cNvSpPr>
            <a:spLocks noGrp="1"/>
          </p:cNvSpPr>
          <p:nvPr>
            <p:ph type="ftr" sz="quarter" idx="3"/>
          </p:nvPr>
        </p:nvSpPr>
        <p:spPr>
          <a:xfrm>
            <a:off x="672844" y="6457426"/>
            <a:ext cx="4284860" cy="362474"/>
          </a:xfrm>
          <a:prstGeom prst="rect">
            <a:avLst/>
          </a:prstGeom>
        </p:spPr>
        <p:txBody>
          <a:bodyPr vert="horz" lIns="91440" tIns="45720" rIns="91440" bIns="45720" rtlCol="0" anchor="t"/>
          <a:lstStyle>
            <a:lvl1pPr marL="0" algn="l" defTabSz="457200" rtl="0" eaLnBrk="1" latinLnBrk="0" hangingPunct="1">
              <a:defRPr lang="en-US" sz="1200" kern="1200" smtClean="0">
                <a:solidFill>
                  <a:schemeClr val="tx1">
                    <a:tint val="75000"/>
                  </a:schemeClr>
                </a:solidFill>
                <a:latin typeface="+mn-lt"/>
                <a:ea typeface="+mn-ea"/>
                <a:cs typeface="+mn-cs"/>
              </a:defRPr>
            </a:lvl1pPr>
          </a:lstStyle>
          <a:p>
            <a:r>
              <a:rPr lang="en-US" dirty="0"/>
              <a:t>YOUR DEPARTMENT HERE</a:t>
            </a:r>
          </a:p>
        </p:txBody>
      </p:sp>
    </p:spTree>
    <p:extLst>
      <p:ext uri="{BB962C8B-B14F-4D97-AF65-F5344CB8AC3E}">
        <p14:creationId xmlns:p14="http://schemas.microsoft.com/office/powerpoint/2010/main" val="3213493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0674" y="498638"/>
            <a:ext cx="4986411" cy="1110865"/>
          </a:xfrm>
        </p:spPr>
        <p:txBody>
          <a:bodyPr/>
          <a:lstStyle>
            <a:lvl1pPr>
              <a:defRPr/>
            </a:lvl1pPr>
          </a:lstStyle>
          <a:p>
            <a:r>
              <a:rPr lang="en-US" dirty="0"/>
              <a:t>CLICK TO EDIT </a:t>
            </a:r>
            <a:br>
              <a:rPr lang="en-US" dirty="0"/>
            </a:br>
            <a:r>
              <a:rPr lang="en-US" dirty="0"/>
              <a:t>MASTER TITLE STYLE</a:t>
            </a:r>
          </a:p>
        </p:txBody>
      </p:sp>
      <p:sp>
        <p:nvSpPr>
          <p:cNvPr id="3" name="Text Placeholder 2"/>
          <p:cNvSpPr>
            <a:spLocks noGrp="1"/>
          </p:cNvSpPr>
          <p:nvPr>
            <p:ph type="body" idx="1" hasCustomPrompt="1"/>
          </p:nvPr>
        </p:nvSpPr>
        <p:spPr>
          <a:xfrm>
            <a:off x="690674" y="2182541"/>
            <a:ext cx="3806714" cy="480650"/>
          </a:xfrm>
          <a:prstGeom prst="rect">
            <a:avLst/>
          </a:prstGeom>
        </p:spPr>
        <p:txBody>
          <a:bodyPr anchor="b">
            <a:normAutofit/>
          </a:bodyPr>
          <a:lstStyle>
            <a:lvl1pPr marL="0" indent="0">
              <a:buNone/>
              <a:defRPr sz="16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t>CLICK TO EDIT MASTER SUBTITLE STYLE</a:t>
            </a:r>
          </a:p>
        </p:txBody>
      </p:sp>
      <p:sp>
        <p:nvSpPr>
          <p:cNvPr id="4" name="Content Placeholder 3"/>
          <p:cNvSpPr>
            <a:spLocks noGrp="1"/>
          </p:cNvSpPr>
          <p:nvPr>
            <p:ph sz="half" idx="2" hasCustomPrompt="1"/>
          </p:nvPr>
        </p:nvSpPr>
        <p:spPr>
          <a:xfrm>
            <a:off x="690674" y="2785482"/>
            <a:ext cx="3806714" cy="248934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 styles</a:t>
            </a:r>
          </a:p>
          <a:p>
            <a:pPr lvl="1"/>
            <a:r>
              <a:rPr lang="en-US" dirty="0"/>
              <a:t>Second level</a:t>
            </a:r>
          </a:p>
          <a:p>
            <a:pPr lvl="2"/>
            <a:r>
              <a:rPr lang="en-US" dirty="0"/>
              <a:t>Third level</a:t>
            </a:r>
          </a:p>
          <a:p>
            <a:pPr lvl="3"/>
            <a:r>
              <a:rPr lang="en-US" dirty="0"/>
              <a:t>Fourth level</a:t>
            </a:r>
          </a:p>
        </p:txBody>
      </p:sp>
      <p:sp>
        <p:nvSpPr>
          <p:cNvPr id="6" name="Content Placeholder 5"/>
          <p:cNvSpPr>
            <a:spLocks noGrp="1"/>
          </p:cNvSpPr>
          <p:nvPr>
            <p:ph sz="quarter" idx="4" hasCustomPrompt="1"/>
          </p:nvPr>
        </p:nvSpPr>
        <p:spPr>
          <a:xfrm>
            <a:off x="4645025" y="2785482"/>
            <a:ext cx="3813871" cy="248934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 styles</a:t>
            </a:r>
          </a:p>
          <a:p>
            <a:pPr lvl="1"/>
            <a:r>
              <a:rPr lang="en-US" dirty="0"/>
              <a:t>Second level</a:t>
            </a:r>
          </a:p>
          <a:p>
            <a:pPr lvl="2"/>
            <a:r>
              <a:rPr lang="en-US" dirty="0"/>
              <a:t>Third level</a:t>
            </a:r>
          </a:p>
          <a:p>
            <a:pPr lvl="3"/>
            <a:r>
              <a:rPr lang="en-US" dirty="0"/>
              <a:t>Fourth level</a:t>
            </a:r>
          </a:p>
        </p:txBody>
      </p:sp>
      <p:sp>
        <p:nvSpPr>
          <p:cNvPr id="10" name="Text Placeholder 2"/>
          <p:cNvSpPr>
            <a:spLocks noGrp="1"/>
          </p:cNvSpPr>
          <p:nvPr>
            <p:ph type="body" idx="13" hasCustomPrompt="1"/>
          </p:nvPr>
        </p:nvSpPr>
        <p:spPr>
          <a:xfrm>
            <a:off x="4645025" y="2182541"/>
            <a:ext cx="3806714" cy="480650"/>
          </a:xfrm>
          <a:prstGeom prst="rect">
            <a:avLst/>
          </a:prstGeom>
        </p:spPr>
        <p:txBody>
          <a:bodyPr anchor="b">
            <a:normAutofit/>
          </a:bodyPr>
          <a:lstStyle>
            <a:lvl1pPr marL="0" indent="0">
              <a:buNone/>
              <a:defRPr sz="1600" b="1">
                <a:solidFill>
                  <a:srgbClr val="2FB6E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t>CLICK TO EDIT MASTER SUBTITLE STYLE</a:t>
            </a:r>
          </a:p>
        </p:txBody>
      </p:sp>
      <p:sp>
        <p:nvSpPr>
          <p:cNvPr id="14" name="Slide Number Placeholder 5"/>
          <p:cNvSpPr>
            <a:spLocks noGrp="1"/>
          </p:cNvSpPr>
          <p:nvPr>
            <p:ph type="sldNum" sz="quarter" idx="14"/>
          </p:nvPr>
        </p:nvSpPr>
        <p:spPr>
          <a:xfrm>
            <a:off x="672844" y="6182375"/>
            <a:ext cx="330019" cy="315499"/>
          </a:xfrm>
          <a:prstGeom prst="rect">
            <a:avLst/>
          </a:prstGeom>
        </p:spPr>
        <p:txBody>
          <a:bodyPr vert="horz" lIns="91440" tIns="45720" rIns="91440" bIns="45720" rtlCol="0" anchor="b"/>
          <a:lstStyle>
            <a:lvl1pPr algn="l">
              <a:defRPr sz="800">
                <a:solidFill>
                  <a:schemeClr val="bg1">
                    <a:lumMod val="50000"/>
                  </a:schemeClr>
                </a:solidFill>
              </a:defRPr>
            </a:lvl1pPr>
          </a:lstStyle>
          <a:p>
            <a:fld id="{2607D427-353C-DD47-9C57-CDC06D475577}" type="slidenum">
              <a:rPr lang="en-US" smtClean="0"/>
              <a:pPr/>
              <a:t>‹#›</a:t>
            </a:fld>
            <a:endParaRPr lang="en-US" dirty="0"/>
          </a:p>
        </p:txBody>
      </p:sp>
      <p:sp>
        <p:nvSpPr>
          <p:cNvPr id="15" name="Footer Placeholder 4"/>
          <p:cNvSpPr>
            <a:spLocks noGrp="1"/>
          </p:cNvSpPr>
          <p:nvPr>
            <p:ph type="ftr" sz="quarter" idx="3"/>
          </p:nvPr>
        </p:nvSpPr>
        <p:spPr>
          <a:xfrm>
            <a:off x="672844" y="6457426"/>
            <a:ext cx="4284860" cy="362474"/>
          </a:xfrm>
          <a:prstGeom prst="rect">
            <a:avLst/>
          </a:prstGeom>
        </p:spPr>
        <p:txBody>
          <a:bodyPr vert="horz" lIns="91440" tIns="45720" rIns="91440" bIns="45720" rtlCol="0" anchor="t"/>
          <a:lstStyle>
            <a:lvl1pPr marL="0" algn="l" defTabSz="457200" rtl="0" eaLnBrk="1" latinLnBrk="0" hangingPunct="1">
              <a:defRPr lang="en-US" sz="1200" kern="1200" smtClean="0">
                <a:solidFill>
                  <a:schemeClr val="tx1">
                    <a:tint val="75000"/>
                  </a:schemeClr>
                </a:solidFill>
                <a:latin typeface="+mn-lt"/>
                <a:ea typeface="+mn-ea"/>
                <a:cs typeface="+mn-cs"/>
              </a:defRPr>
            </a:lvl1pPr>
          </a:lstStyle>
          <a:p>
            <a:r>
              <a:rPr lang="en-US" dirty="0"/>
              <a:t>YOUR DEPARTMENT HERE</a:t>
            </a:r>
          </a:p>
        </p:txBody>
      </p:sp>
    </p:spTree>
    <p:extLst>
      <p:ext uri="{BB962C8B-B14F-4D97-AF65-F5344CB8AC3E}">
        <p14:creationId xmlns:p14="http://schemas.microsoft.com/office/powerpoint/2010/main" val="491871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0674" y="498638"/>
            <a:ext cx="4986411" cy="1110865"/>
          </a:xfrm>
        </p:spPr>
        <p:txBody>
          <a:bodyPr/>
          <a:lstStyle>
            <a:lvl1pPr>
              <a:defRPr/>
            </a:lvl1pPr>
          </a:lstStyle>
          <a:p>
            <a:r>
              <a:rPr lang="en-US" dirty="0"/>
              <a:t>CLICK TO EDIT </a:t>
            </a:r>
            <a:br>
              <a:rPr lang="en-US" dirty="0"/>
            </a:br>
            <a:r>
              <a:rPr lang="en-US" dirty="0"/>
              <a:t>MASTER TITLE STYLE</a:t>
            </a:r>
          </a:p>
        </p:txBody>
      </p:sp>
      <p:sp>
        <p:nvSpPr>
          <p:cNvPr id="4" name="Content Placeholder 3"/>
          <p:cNvSpPr>
            <a:spLocks noGrp="1"/>
          </p:cNvSpPr>
          <p:nvPr>
            <p:ph sz="half" idx="2" hasCustomPrompt="1"/>
          </p:nvPr>
        </p:nvSpPr>
        <p:spPr>
          <a:xfrm>
            <a:off x="690674" y="1884554"/>
            <a:ext cx="2350700" cy="339027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 styles</a:t>
            </a:r>
          </a:p>
          <a:p>
            <a:pPr lvl="1"/>
            <a:r>
              <a:rPr lang="en-US" dirty="0"/>
              <a:t>Second level</a:t>
            </a:r>
          </a:p>
          <a:p>
            <a:pPr lvl="2"/>
            <a:r>
              <a:rPr lang="en-US" dirty="0"/>
              <a:t>Third level</a:t>
            </a:r>
          </a:p>
          <a:p>
            <a:pPr lvl="3"/>
            <a:r>
              <a:rPr lang="en-US" dirty="0"/>
              <a:t>Fourth level</a:t>
            </a:r>
          </a:p>
        </p:txBody>
      </p:sp>
      <p:sp>
        <p:nvSpPr>
          <p:cNvPr id="6" name="Content Placeholder 5"/>
          <p:cNvSpPr>
            <a:spLocks noGrp="1"/>
          </p:cNvSpPr>
          <p:nvPr>
            <p:ph sz="quarter" idx="4" hasCustomPrompt="1"/>
          </p:nvPr>
        </p:nvSpPr>
        <p:spPr>
          <a:xfrm>
            <a:off x="3521904" y="1884554"/>
            <a:ext cx="2350700" cy="339027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 styles</a:t>
            </a:r>
          </a:p>
          <a:p>
            <a:pPr lvl="1"/>
            <a:r>
              <a:rPr lang="en-US" dirty="0"/>
              <a:t>Second level</a:t>
            </a:r>
          </a:p>
          <a:p>
            <a:pPr lvl="2"/>
            <a:r>
              <a:rPr lang="en-US" dirty="0"/>
              <a:t>Third level</a:t>
            </a:r>
          </a:p>
          <a:p>
            <a:pPr lvl="3"/>
            <a:r>
              <a:rPr lang="en-US" dirty="0"/>
              <a:t>Fourth level</a:t>
            </a:r>
          </a:p>
        </p:txBody>
      </p:sp>
      <p:sp>
        <p:nvSpPr>
          <p:cNvPr id="9" name="Content Placeholder 5">
            <a:extLst>
              <a:ext uri="{FF2B5EF4-FFF2-40B4-BE49-F238E27FC236}">
                <a16:creationId xmlns:a16="http://schemas.microsoft.com/office/drawing/2014/main" id="{8257D3FE-1888-F04A-AC27-461B427E64CB}"/>
              </a:ext>
            </a:extLst>
          </p:cNvPr>
          <p:cNvSpPr>
            <a:spLocks noGrp="1"/>
          </p:cNvSpPr>
          <p:nvPr>
            <p:ph sz="quarter" idx="15" hasCustomPrompt="1"/>
          </p:nvPr>
        </p:nvSpPr>
        <p:spPr>
          <a:xfrm>
            <a:off x="6268417" y="1884554"/>
            <a:ext cx="2350700" cy="339027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7320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2636" y="1260633"/>
            <a:ext cx="2590800" cy="480926"/>
          </a:xfrm>
        </p:spPr>
        <p:txBody>
          <a:bodyPr anchor="t">
            <a:normAutofit/>
          </a:bodyPr>
          <a:lstStyle>
            <a:lvl1pPr algn="l">
              <a:defRPr sz="1600" b="1">
                <a:solidFill>
                  <a:srgbClr val="2FB6E3"/>
                </a:solidFill>
              </a:defRPr>
            </a:lvl1pPr>
          </a:lstStyle>
          <a:p>
            <a:r>
              <a:rPr lang="en-US" dirty="0"/>
              <a:t>CLICK TO EDIT THE </a:t>
            </a:r>
            <a:br>
              <a:rPr lang="en-US" dirty="0"/>
            </a:br>
            <a:r>
              <a:rPr lang="en-US" dirty="0"/>
              <a:t>MASTER TITLE STYLE </a:t>
            </a:r>
          </a:p>
        </p:txBody>
      </p:sp>
      <p:sp>
        <p:nvSpPr>
          <p:cNvPr id="3" name="Content Placeholder 2"/>
          <p:cNvSpPr>
            <a:spLocks noGrp="1"/>
          </p:cNvSpPr>
          <p:nvPr>
            <p:ph idx="1"/>
          </p:nvPr>
        </p:nvSpPr>
        <p:spPr>
          <a:xfrm>
            <a:off x="3575050" y="1260633"/>
            <a:ext cx="5111750" cy="4119320"/>
          </a:xfrm>
          <a:prstGeom prst="rect">
            <a:avLst/>
          </a:prstGeo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hasCustomPrompt="1"/>
          </p:nvPr>
        </p:nvSpPr>
        <p:spPr>
          <a:xfrm>
            <a:off x="612636" y="1863847"/>
            <a:ext cx="2590801" cy="2257777"/>
          </a:xfrm>
          <a:prstGeom prst="rect">
            <a:avLst/>
          </a:prstGeom>
        </p:spPr>
        <p:txBody>
          <a:bodyPr>
            <a:normAutofit/>
          </a:bodyPr>
          <a:lstStyle>
            <a:lvl1pPr marL="0" marR="0" indent="0" algn="l" defTabSz="457200" rtl="0" eaLnBrk="1" fontAlgn="auto" latinLnBrk="0" hangingPunct="1">
              <a:lnSpc>
                <a:spcPct val="100000"/>
              </a:lnSpc>
              <a:spcBef>
                <a:spcPts val="0"/>
              </a:spcBef>
              <a:spcAft>
                <a:spcPts val="0"/>
              </a:spcAft>
              <a:buClrTx/>
              <a:buSzTx/>
              <a:buFontTx/>
              <a:buNone/>
              <a:tabLst/>
              <a:defRPr sz="1100">
                <a:solidFill>
                  <a:schemeClr val="bg1">
                    <a:lumMod val="95000"/>
                  </a:schemeClr>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chemeClr val="bg1">
                    <a:lumMod val="50000"/>
                  </a:schemeClr>
                </a:solidFill>
                <a:latin typeface="+mn-lt"/>
                <a:cs typeface="Calibri"/>
              </a:rPr>
              <a:t>Far far away, behind the word mountains, far from the countries </a:t>
            </a:r>
            <a:r>
              <a:rPr lang="en-US" sz="1200" b="0" i="0" u="none" strike="noStrike" baseline="0" dirty="0" err="1">
                <a:solidFill>
                  <a:schemeClr val="bg1">
                    <a:lumMod val="50000"/>
                  </a:schemeClr>
                </a:solidFill>
                <a:latin typeface="+mn-lt"/>
                <a:cs typeface="Calibri"/>
              </a:rPr>
              <a:t>Vokalia</a:t>
            </a:r>
            <a:r>
              <a:rPr lang="en-US" sz="1200" b="0" i="0" u="none" strike="noStrike" baseline="0" dirty="0">
                <a:solidFill>
                  <a:schemeClr val="bg1">
                    <a:lumMod val="50000"/>
                  </a:schemeClr>
                </a:solidFill>
                <a:latin typeface="+mn-lt"/>
                <a:cs typeface="Calibri"/>
              </a:rPr>
              <a:t> and </a:t>
            </a:r>
            <a:r>
              <a:rPr lang="en-US" sz="1200" b="0" i="0" u="none" strike="noStrike" baseline="0" dirty="0" err="1">
                <a:solidFill>
                  <a:schemeClr val="bg1">
                    <a:lumMod val="50000"/>
                  </a:schemeClr>
                </a:solidFill>
                <a:latin typeface="+mn-lt"/>
                <a:cs typeface="Calibri"/>
              </a:rPr>
              <a:t>Consonantia</a:t>
            </a:r>
            <a:r>
              <a:rPr lang="en-US" sz="1200" b="0" i="0" u="none" strike="noStrike" baseline="0" dirty="0">
                <a:solidFill>
                  <a:schemeClr val="bg1">
                    <a:lumMod val="50000"/>
                  </a:schemeClr>
                </a:solidFill>
                <a:latin typeface="+mn-lt"/>
                <a:cs typeface="Calibri"/>
              </a:rPr>
              <a:t>, there live the blind texts. Separated they live in Bookmarks grove right at the coast of the Semantics, a large language ocean. A small river named </a:t>
            </a:r>
            <a:r>
              <a:rPr lang="en-US" sz="1200" b="0" i="0" u="none" strike="noStrike" baseline="0" dirty="0" err="1">
                <a:solidFill>
                  <a:schemeClr val="bg1">
                    <a:lumMod val="50000"/>
                  </a:schemeClr>
                </a:solidFill>
                <a:latin typeface="+mn-lt"/>
                <a:cs typeface="Calibri"/>
              </a:rPr>
              <a:t>Duden</a:t>
            </a:r>
            <a:r>
              <a:rPr lang="en-US" sz="1200" b="0" i="0" u="none" strike="noStrike" baseline="0" dirty="0">
                <a:solidFill>
                  <a:schemeClr val="bg1">
                    <a:lumMod val="50000"/>
                  </a:schemeClr>
                </a:solidFill>
                <a:latin typeface="+mn-lt"/>
                <a:cs typeface="Calibri"/>
              </a:rPr>
              <a:t> flows by their place and supplies it with the necessary regalia. It is a paradise country, in which roasted parts of sentences fly into your mouth.</a:t>
            </a:r>
            <a:endParaRPr lang="en-US" sz="1200" baseline="0" dirty="0">
              <a:solidFill>
                <a:schemeClr val="bg1">
                  <a:lumMod val="50000"/>
                </a:schemeClr>
              </a:solidFill>
              <a:latin typeface="+mn-lt"/>
              <a:cs typeface="Calibri"/>
            </a:endParaRPr>
          </a:p>
        </p:txBody>
      </p:sp>
      <p:sp>
        <p:nvSpPr>
          <p:cNvPr id="7" name="Slide Number Placeholder 5"/>
          <p:cNvSpPr>
            <a:spLocks noGrp="1"/>
          </p:cNvSpPr>
          <p:nvPr>
            <p:ph type="sldNum" sz="quarter" idx="4"/>
          </p:nvPr>
        </p:nvSpPr>
        <p:spPr>
          <a:xfrm>
            <a:off x="672844" y="6182375"/>
            <a:ext cx="330019" cy="315499"/>
          </a:xfrm>
          <a:prstGeom prst="rect">
            <a:avLst/>
          </a:prstGeom>
        </p:spPr>
        <p:txBody>
          <a:bodyPr vert="horz" lIns="91440" tIns="45720" rIns="91440" bIns="45720" rtlCol="0" anchor="b"/>
          <a:lstStyle>
            <a:lvl1pPr algn="l">
              <a:defRPr sz="800">
                <a:solidFill>
                  <a:schemeClr val="bg1">
                    <a:lumMod val="50000"/>
                  </a:schemeClr>
                </a:solidFill>
              </a:defRPr>
            </a:lvl1pPr>
          </a:lstStyle>
          <a:p>
            <a:fld id="{2607D427-353C-DD47-9C57-CDC06D475577}" type="slidenum">
              <a:rPr lang="en-US" smtClean="0"/>
              <a:pPr/>
              <a:t>‹#›</a:t>
            </a:fld>
            <a:endParaRPr lang="en-US" dirty="0"/>
          </a:p>
        </p:txBody>
      </p:sp>
      <p:sp>
        <p:nvSpPr>
          <p:cNvPr id="9" name="Footer Placeholder 4"/>
          <p:cNvSpPr>
            <a:spLocks noGrp="1"/>
          </p:cNvSpPr>
          <p:nvPr>
            <p:ph type="ftr" sz="quarter" idx="3"/>
          </p:nvPr>
        </p:nvSpPr>
        <p:spPr>
          <a:xfrm>
            <a:off x="672844" y="6457426"/>
            <a:ext cx="4284860" cy="362474"/>
          </a:xfrm>
          <a:prstGeom prst="rect">
            <a:avLst/>
          </a:prstGeom>
        </p:spPr>
        <p:txBody>
          <a:bodyPr vert="horz" lIns="91440" tIns="45720" rIns="91440" bIns="45720" rtlCol="0" anchor="t"/>
          <a:lstStyle>
            <a:lvl1pPr marL="0" algn="l" defTabSz="457200" rtl="0" eaLnBrk="1" latinLnBrk="0" hangingPunct="1">
              <a:defRPr lang="en-US" sz="1200" kern="1200" smtClean="0">
                <a:solidFill>
                  <a:schemeClr val="tx1">
                    <a:tint val="75000"/>
                  </a:schemeClr>
                </a:solidFill>
                <a:latin typeface="+mn-lt"/>
                <a:ea typeface="+mn-ea"/>
                <a:cs typeface="+mn-cs"/>
              </a:defRPr>
            </a:lvl1pPr>
          </a:lstStyle>
          <a:p>
            <a:r>
              <a:rPr lang="en-US" dirty="0"/>
              <a:t>YOUR DEPARTMENT HERE</a:t>
            </a:r>
          </a:p>
        </p:txBody>
      </p:sp>
    </p:spTree>
    <p:extLst>
      <p:ext uri="{BB962C8B-B14F-4D97-AF65-F5344CB8AC3E}">
        <p14:creationId xmlns:p14="http://schemas.microsoft.com/office/powerpoint/2010/main" val="3578313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pattFill prst="wdUpDiag">
          <a:fgClr>
            <a:schemeClr val="accent4">
              <a:lumMod val="50000"/>
            </a:schemeClr>
          </a:fgClr>
          <a:bgClr>
            <a:srgbClr val="002850"/>
          </a:bgClr>
        </a:pattFill>
        <a:effectLst/>
      </p:bgPr>
    </p:bg>
    <p:spTree>
      <p:nvGrpSpPr>
        <p:cNvPr id="1" name=""/>
        <p:cNvGrpSpPr/>
        <p:nvPr/>
      </p:nvGrpSpPr>
      <p:grpSpPr>
        <a:xfrm>
          <a:off x="0" y="0"/>
          <a:ext cx="0" cy="0"/>
          <a:chOff x="0" y="0"/>
          <a:chExt cx="0" cy="0"/>
        </a:xfrm>
      </p:grpSpPr>
      <p:sp>
        <p:nvSpPr>
          <p:cNvPr id="9" name="TextBox 8"/>
          <p:cNvSpPr txBox="1"/>
          <p:nvPr userDrawn="1"/>
        </p:nvSpPr>
        <p:spPr>
          <a:xfrm>
            <a:off x="1993378" y="-653691"/>
            <a:ext cx="5165660" cy="8462830"/>
          </a:xfrm>
          <a:prstGeom prst="rect">
            <a:avLst/>
          </a:prstGeom>
          <a:noFill/>
        </p:spPr>
        <p:txBody>
          <a:bodyPr wrap="square" rtlCol="0" anchor="ctr">
            <a:spAutoFit/>
          </a:bodyPr>
          <a:lstStyle/>
          <a:p>
            <a:pPr algn="ctr">
              <a:lnSpc>
                <a:spcPct val="140000"/>
              </a:lnSpc>
            </a:pPr>
            <a:r>
              <a:rPr lang="en-US" sz="19900" i="0" dirty="0">
                <a:solidFill>
                  <a:schemeClr val="accent4">
                    <a:lumMod val="75000"/>
                  </a:schemeClr>
                </a:solidFill>
                <a:latin typeface="Georgia"/>
                <a:cs typeface="Georgia"/>
              </a:rPr>
              <a:t>“</a:t>
            </a:r>
          </a:p>
          <a:p>
            <a:pPr algn="ctr">
              <a:lnSpc>
                <a:spcPct val="140000"/>
              </a:lnSpc>
            </a:pPr>
            <a:r>
              <a:rPr lang="en-US" sz="19900" i="0" dirty="0">
                <a:solidFill>
                  <a:schemeClr val="accent4">
                    <a:lumMod val="75000"/>
                  </a:schemeClr>
                </a:solidFill>
                <a:latin typeface="Georgia"/>
                <a:cs typeface="Georgia"/>
              </a:rPr>
              <a:t>”</a:t>
            </a:r>
          </a:p>
        </p:txBody>
      </p:sp>
      <p:sp>
        <p:nvSpPr>
          <p:cNvPr id="7" name="Rectangle 6"/>
          <p:cNvSpPr/>
          <p:nvPr userDrawn="1"/>
        </p:nvSpPr>
        <p:spPr>
          <a:xfrm>
            <a:off x="0" y="1382888"/>
            <a:ext cx="9144000" cy="344311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744304" y="1382887"/>
            <a:ext cx="5659326" cy="3443111"/>
          </a:xfrm>
        </p:spPr>
        <p:txBody>
          <a:bodyPr anchor="ctr">
            <a:normAutofit/>
          </a:bodyPr>
          <a:lstStyle>
            <a:lvl1pPr algn="ctr">
              <a:lnSpc>
                <a:spcPct val="90000"/>
              </a:lnSpc>
              <a:defRPr sz="4000" b="0" i="1">
                <a:solidFill>
                  <a:schemeClr val="bg1"/>
                </a:solidFill>
                <a:latin typeface="Georgia"/>
                <a:cs typeface="Georgia"/>
              </a:defRPr>
            </a:lvl1pPr>
          </a:lstStyle>
          <a:p>
            <a:r>
              <a:rPr lang="en-US" dirty="0"/>
              <a:t>Click to edit master title style to create a high-impact quotation.</a:t>
            </a:r>
          </a:p>
        </p:txBody>
      </p:sp>
      <p:sp>
        <p:nvSpPr>
          <p:cNvPr id="10" name="TextBox 9"/>
          <p:cNvSpPr txBox="1"/>
          <p:nvPr userDrawn="1"/>
        </p:nvSpPr>
        <p:spPr>
          <a:xfrm>
            <a:off x="2737555" y="4964498"/>
            <a:ext cx="3612444" cy="276999"/>
          </a:xfrm>
          <a:prstGeom prst="rect">
            <a:avLst/>
          </a:prstGeom>
          <a:noFill/>
        </p:spPr>
        <p:txBody>
          <a:bodyPr wrap="square" rtlCol="0">
            <a:spAutoFit/>
          </a:bodyPr>
          <a:lstStyle/>
          <a:p>
            <a:pPr algn="ctr"/>
            <a:r>
              <a:rPr lang="en-US" sz="1200" b="1" dirty="0">
                <a:solidFill>
                  <a:schemeClr val="bg1">
                    <a:lumMod val="95000"/>
                  </a:schemeClr>
                </a:solidFill>
              </a:rPr>
              <a:t>—CLICK TO TYPE ATTRIBUTION</a:t>
            </a:r>
          </a:p>
        </p:txBody>
      </p:sp>
      <p:sp>
        <p:nvSpPr>
          <p:cNvPr id="12" name="Slide Number Placeholder 5"/>
          <p:cNvSpPr>
            <a:spLocks noGrp="1"/>
          </p:cNvSpPr>
          <p:nvPr>
            <p:ph type="sldNum" sz="quarter" idx="4"/>
          </p:nvPr>
        </p:nvSpPr>
        <p:spPr>
          <a:xfrm>
            <a:off x="672844" y="6182375"/>
            <a:ext cx="330019" cy="315499"/>
          </a:xfrm>
          <a:prstGeom prst="rect">
            <a:avLst/>
          </a:prstGeom>
        </p:spPr>
        <p:txBody>
          <a:bodyPr vert="horz" lIns="91440" tIns="45720" rIns="91440" bIns="45720" rtlCol="0" anchor="b"/>
          <a:lstStyle>
            <a:lvl1pPr algn="l">
              <a:defRPr sz="800">
                <a:solidFill>
                  <a:schemeClr val="bg1">
                    <a:lumMod val="50000"/>
                  </a:schemeClr>
                </a:solidFill>
              </a:defRPr>
            </a:lvl1pPr>
          </a:lstStyle>
          <a:p>
            <a:fld id="{2607D427-353C-DD47-9C57-CDC06D475577}" type="slidenum">
              <a:rPr lang="en-US" smtClean="0"/>
              <a:pPr/>
              <a:t>‹#›</a:t>
            </a:fld>
            <a:endParaRPr lang="en-US" dirty="0"/>
          </a:p>
        </p:txBody>
      </p:sp>
      <p:sp>
        <p:nvSpPr>
          <p:cNvPr id="13" name="Footer Placeholder 4"/>
          <p:cNvSpPr>
            <a:spLocks noGrp="1"/>
          </p:cNvSpPr>
          <p:nvPr>
            <p:ph type="ftr" sz="quarter" idx="3"/>
          </p:nvPr>
        </p:nvSpPr>
        <p:spPr>
          <a:xfrm>
            <a:off x="672844" y="6457426"/>
            <a:ext cx="4284860" cy="362474"/>
          </a:xfrm>
          <a:prstGeom prst="rect">
            <a:avLst/>
          </a:prstGeom>
        </p:spPr>
        <p:txBody>
          <a:bodyPr vert="horz" lIns="91440" tIns="45720" rIns="91440" bIns="45720" rtlCol="0" anchor="t"/>
          <a:lstStyle>
            <a:lvl1pPr marL="0" algn="l" defTabSz="457200" rtl="0" eaLnBrk="1" latinLnBrk="0" hangingPunct="1">
              <a:defRPr lang="en-US" sz="1200" kern="1200" smtClean="0">
                <a:solidFill>
                  <a:schemeClr val="tx1">
                    <a:tint val="75000"/>
                  </a:schemeClr>
                </a:solidFill>
                <a:latin typeface="+mn-lt"/>
                <a:ea typeface="+mn-ea"/>
                <a:cs typeface="+mn-cs"/>
              </a:defRPr>
            </a:lvl1pPr>
          </a:lstStyle>
          <a:p>
            <a:r>
              <a:rPr lang="en-US" dirty="0"/>
              <a:t>YOUR DEPARTMENT HERE</a:t>
            </a:r>
          </a:p>
        </p:txBody>
      </p:sp>
    </p:spTree>
    <p:extLst>
      <p:ext uri="{BB962C8B-B14F-4D97-AF65-F5344CB8AC3E}">
        <p14:creationId xmlns:p14="http://schemas.microsoft.com/office/powerpoint/2010/main" val="1377314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pattFill prst="wdUpDiag">
          <a:fgClr>
            <a:schemeClr val="accent4">
              <a:lumMod val="50000"/>
            </a:schemeClr>
          </a:fgClr>
          <a:bgClr>
            <a:srgbClr val="002850"/>
          </a:bgClr>
        </a:pattFill>
        <a:effectLst/>
      </p:bgPr>
    </p:bg>
    <p:spTree>
      <p:nvGrpSpPr>
        <p:cNvPr id="1" name=""/>
        <p:cNvGrpSpPr/>
        <p:nvPr/>
      </p:nvGrpSpPr>
      <p:grpSpPr>
        <a:xfrm>
          <a:off x="0" y="0"/>
          <a:ext cx="0" cy="0"/>
          <a:chOff x="0" y="0"/>
          <a:chExt cx="0" cy="0"/>
        </a:xfrm>
      </p:grpSpPr>
      <p:sp>
        <p:nvSpPr>
          <p:cNvPr id="7" name="Rectangle 6"/>
          <p:cNvSpPr/>
          <p:nvPr userDrawn="1"/>
        </p:nvSpPr>
        <p:spPr>
          <a:xfrm>
            <a:off x="0" y="1382888"/>
            <a:ext cx="9144000" cy="344311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Picture Placeholder 2"/>
          <p:cNvSpPr>
            <a:spLocks noGrp="1"/>
          </p:cNvSpPr>
          <p:nvPr>
            <p:ph type="pic" idx="1"/>
          </p:nvPr>
        </p:nvSpPr>
        <p:spPr>
          <a:xfrm>
            <a:off x="0" y="1798108"/>
            <a:ext cx="2803761" cy="2557521"/>
          </a:xfrm>
          <a:prstGeom prst="rect">
            <a:avLst/>
          </a:prstGeom>
          <a:solidFill>
            <a:srgbClr val="FFFFFF"/>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3" name="Picture Placeholder 2"/>
          <p:cNvSpPr>
            <a:spLocks noGrp="1"/>
          </p:cNvSpPr>
          <p:nvPr>
            <p:ph type="pic" idx="13"/>
          </p:nvPr>
        </p:nvSpPr>
        <p:spPr>
          <a:xfrm>
            <a:off x="3174823" y="1798108"/>
            <a:ext cx="2803761" cy="2557521"/>
          </a:xfrm>
          <a:prstGeom prst="rect">
            <a:avLst/>
          </a:prstGeom>
          <a:solidFill>
            <a:srgbClr val="FFFFFF"/>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4" name="Picture Placeholder 2"/>
          <p:cNvSpPr>
            <a:spLocks noGrp="1"/>
          </p:cNvSpPr>
          <p:nvPr>
            <p:ph type="pic" idx="14"/>
          </p:nvPr>
        </p:nvSpPr>
        <p:spPr>
          <a:xfrm>
            <a:off x="6340239" y="1798108"/>
            <a:ext cx="2803761" cy="2557521"/>
          </a:xfrm>
          <a:prstGeom prst="rect">
            <a:avLst/>
          </a:prstGeom>
          <a:solidFill>
            <a:srgbClr val="FFFFFF"/>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5" name="Text Placeholder 2"/>
          <p:cNvSpPr>
            <a:spLocks noGrp="1"/>
          </p:cNvSpPr>
          <p:nvPr>
            <p:ph type="body" idx="15" hasCustomPrompt="1"/>
          </p:nvPr>
        </p:nvSpPr>
        <p:spPr>
          <a:xfrm>
            <a:off x="690674" y="4825999"/>
            <a:ext cx="3806714" cy="480650"/>
          </a:xfrm>
          <a:prstGeom prst="rect">
            <a:avLst/>
          </a:prstGeom>
        </p:spPr>
        <p:txBody>
          <a:bodyPr anchor="b">
            <a:normAutofit/>
          </a:bodyPr>
          <a:lstStyle>
            <a:lvl1pPr marL="0" indent="0">
              <a:buNone/>
              <a:defRPr sz="16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t>CLICK TO EDIT MASTER SUBTITLE STYLE</a:t>
            </a:r>
          </a:p>
        </p:txBody>
      </p:sp>
      <p:sp>
        <p:nvSpPr>
          <p:cNvPr id="9" name="Slide Number Placeholder 5"/>
          <p:cNvSpPr>
            <a:spLocks noGrp="1"/>
          </p:cNvSpPr>
          <p:nvPr>
            <p:ph type="sldNum" sz="quarter" idx="4"/>
          </p:nvPr>
        </p:nvSpPr>
        <p:spPr>
          <a:xfrm>
            <a:off x="672844" y="6182375"/>
            <a:ext cx="330019" cy="315499"/>
          </a:xfrm>
          <a:prstGeom prst="rect">
            <a:avLst/>
          </a:prstGeom>
        </p:spPr>
        <p:txBody>
          <a:bodyPr vert="horz" lIns="91440" tIns="45720" rIns="91440" bIns="45720" rtlCol="0" anchor="b"/>
          <a:lstStyle>
            <a:lvl1pPr algn="l">
              <a:defRPr sz="800">
                <a:solidFill>
                  <a:schemeClr val="bg1">
                    <a:lumMod val="50000"/>
                  </a:schemeClr>
                </a:solidFill>
              </a:defRPr>
            </a:lvl1pPr>
          </a:lstStyle>
          <a:p>
            <a:fld id="{2607D427-353C-DD47-9C57-CDC06D475577}" type="slidenum">
              <a:rPr lang="en-US" smtClean="0"/>
              <a:pPr/>
              <a:t>‹#›</a:t>
            </a:fld>
            <a:endParaRPr lang="en-US" dirty="0"/>
          </a:p>
        </p:txBody>
      </p:sp>
      <p:sp>
        <p:nvSpPr>
          <p:cNvPr id="10" name="Footer Placeholder 4"/>
          <p:cNvSpPr>
            <a:spLocks noGrp="1"/>
          </p:cNvSpPr>
          <p:nvPr>
            <p:ph type="ftr" sz="quarter" idx="3"/>
          </p:nvPr>
        </p:nvSpPr>
        <p:spPr>
          <a:xfrm>
            <a:off x="672844" y="6457426"/>
            <a:ext cx="4284860" cy="362474"/>
          </a:xfrm>
          <a:prstGeom prst="rect">
            <a:avLst/>
          </a:prstGeom>
        </p:spPr>
        <p:txBody>
          <a:bodyPr vert="horz" lIns="91440" tIns="45720" rIns="91440" bIns="45720" rtlCol="0" anchor="t"/>
          <a:lstStyle>
            <a:lvl1pPr marL="0" algn="l" defTabSz="457200" rtl="0" eaLnBrk="1" latinLnBrk="0" hangingPunct="1">
              <a:defRPr lang="en-US" sz="1200" kern="1200" smtClean="0">
                <a:solidFill>
                  <a:schemeClr val="tx1">
                    <a:tint val="75000"/>
                  </a:schemeClr>
                </a:solidFill>
                <a:latin typeface="+mn-lt"/>
                <a:ea typeface="+mn-ea"/>
                <a:cs typeface="+mn-cs"/>
              </a:defRPr>
            </a:lvl1pPr>
          </a:lstStyle>
          <a:p>
            <a:r>
              <a:rPr lang="en-US" dirty="0"/>
              <a:t>YOUR DEPARTMENT HERE</a:t>
            </a:r>
          </a:p>
        </p:txBody>
      </p:sp>
    </p:spTree>
    <p:extLst>
      <p:ext uri="{BB962C8B-B14F-4D97-AF65-F5344CB8AC3E}">
        <p14:creationId xmlns:p14="http://schemas.microsoft.com/office/powerpoint/2010/main" val="2116466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844"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672843" y="612775"/>
            <a:ext cx="7859675" cy="406270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72844"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Slide Number Placeholder 5"/>
          <p:cNvSpPr>
            <a:spLocks noGrp="1"/>
          </p:cNvSpPr>
          <p:nvPr>
            <p:ph type="sldNum" sz="quarter" idx="4"/>
          </p:nvPr>
        </p:nvSpPr>
        <p:spPr>
          <a:xfrm>
            <a:off x="672844" y="6182375"/>
            <a:ext cx="330019" cy="315499"/>
          </a:xfrm>
          <a:prstGeom prst="rect">
            <a:avLst/>
          </a:prstGeom>
        </p:spPr>
        <p:txBody>
          <a:bodyPr vert="horz" lIns="91440" tIns="45720" rIns="91440" bIns="45720" rtlCol="0" anchor="b"/>
          <a:lstStyle>
            <a:lvl1pPr algn="l">
              <a:defRPr sz="800">
                <a:solidFill>
                  <a:schemeClr val="bg1">
                    <a:lumMod val="50000"/>
                  </a:schemeClr>
                </a:solidFill>
              </a:defRPr>
            </a:lvl1pPr>
          </a:lstStyle>
          <a:p>
            <a:fld id="{2607D427-353C-DD47-9C57-CDC06D475577}" type="slidenum">
              <a:rPr lang="en-US" smtClean="0"/>
              <a:pPr/>
              <a:t>‹#›</a:t>
            </a:fld>
            <a:endParaRPr lang="en-US" dirty="0"/>
          </a:p>
        </p:txBody>
      </p:sp>
      <p:sp>
        <p:nvSpPr>
          <p:cNvPr id="10" name="Footer Placeholder 4"/>
          <p:cNvSpPr>
            <a:spLocks noGrp="1"/>
          </p:cNvSpPr>
          <p:nvPr>
            <p:ph type="ftr" sz="quarter" idx="3"/>
          </p:nvPr>
        </p:nvSpPr>
        <p:spPr>
          <a:xfrm>
            <a:off x="672844" y="6457426"/>
            <a:ext cx="4284860" cy="362474"/>
          </a:xfrm>
          <a:prstGeom prst="rect">
            <a:avLst/>
          </a:prstGeom>
        </p:spPr>
        <p:txBody>
          <a:bodyPr vert="horz" lIns="91440" tIns="45720" rIns="91440" bIns="45720" rtlCol="0" anchor="t"/>
          <a:lstStyle>
            <a:lvl1pPr marL="0" algn="l" defTabSz="457200" rtl="0" eaLnBrk="1" latinLnBrk="0" hangingPunct="1">
              <a:defRPr lang="en-US" sz="1200" kern="1200" smtClean="0">
                <a:solidFill>
                  <a:schemeClr val="tx1">
                    <a:tint val="75000"/>
                  </a:schemeClr>
                </a:solidFill>
                <a:latin typeface="+mn-lt"/>
                <a:ea typeface="+mn-ea"/>
                <a:cs typeface="+mn-cs"/>
              </a:defRPr>
            </a:lvl1pPr>
          </a:lstStyle>
          <a:p>
            <a:r>
              <a:rPr lang="en-US" dirty="0"/>
              <a:t>YOUR DEPARTMENT HERE</a:t>
            </a:r>
          </a:p>
        </p:txBody>
      </p:sp>
    </p:spTree>
    <p:extLst>
      <p:ext uri="{BB962C8B-B14F-4D97-AF65-F5344CB8AC3E}">
        <p14:creationId xmlns:p14="http://schemas.microsoft.com/office/powerpoint/2010/main" val="643109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672844" y="6182375"/>
            <a:ext cx="330019" cy="315499"/>
          </a:xfrm>
          <a:prstGeom prst="rect">
            <a:avLst/>
          </a:prstGeom>
        </p:spPr>
        <p:txBody>
          <a:bodyPr vert="horz" lIns="91440" tIns="45720" rIns="91440" bIns="45720" rtlCol="0" anchor="b"/>
          <a:lstStyle>
            <a:lvl1pPr algn="l">
              <a:defRPr sz="800">
                <a:solidFill>
                  <a:schemeClr val="bg1">
                    <a:lumMod val="50000"/>
                  </a:schemeClr>
                </a:solidFill>
              </a:defRPr>
            </a:lvl1pPr>
          </a:lstStyle>
          <a:p>
            <a:fld id="{2607D427-353C-DD47-9C57-CDC06D475577}" type="slidenum">
              <a:rPr lang="en-US" smtClean="0"/>
              <a:pPr/>
              <a:t>‹#›</a:t>
            </a:fld>
            <a:endParaRPr lang="en-US" dirty="0"/>
          </a:p>
        </p:txBody>
      </p:sp>
      <p:sp>
        <p:nvSpPr>
          <p:cNvPr id="5" name="Footer Placeholder 4"/>
          <p:cNvSpPr>
            <a:spLocks noGrp="1"/>
          </p:cNvSpPr>
          <p:nvPr>
            <p:ph type="ftr" sz="quarter" idx="3"/>
          </p:nvPr>
        </p:nvSpPr>
        <p:spPr>
          <a:xfrm>
            <a:off x="672844" y="6457426"/>
            <a:ext cx="4284860" cy="362474"/>
          </a:xfrm>
          <a:prstGeom prst="rect">
            <a:avLst/>
          </a:prstGeom>
        </p:spPr>
        <p:txBody>
          <a:bodyPr vert="horz" lIns="91440" tIns="45720" rIns="91440" bIns="45720" rtlCol="0" anchor="t"/>
          <a:lstStyle>
            <a:lvl1pPr marL="0" algn="l" defTabSz="457200" rtl="0" eaLnBrk="1" latinLnBrk="0" hangingPunct="1">
              <a:defRPr lang="en-US" sz="1200" kern="1200" smtClean="0">
                <a:solidFill>
                  <a:schemeClr val="tx1">
                    <a:tint val="75000"/>
                  </a:schemeClr>
                </a:solidFill>
                <a:latin typeface="+mn-lt"/>
                <a:ea typeface="+mn-ea"/>
                <a:cs typeface="+mn-cs"/>
              </a:defRPr>
            </a:lvl1pPr>
          </a:lstStyle>
          <a:p>
            <a:r>
              <a:rPr lang="en-US" dirty="0"/>
              <a:t>YOUR DEPARTMENT HERE</a:t>
            </a:r>
          </a:p>
        </p:txBody>
      </p:sp>
    </p:spTree>
    <p:extLst>
      <p:ext uri="{BB962C8B-B14F-4D97-AF65-F5344CB8AC3E}">
        <p14:creationId xmlns:p14="http://schemas.microsoft.com/office/powerpoint/2010/main" val="2487517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wdUpDiag">
          <a:fgClr>
            <a:srgbClr val="002850"/>
          </a:fgClr>
          <a:bgClr>
            <a:schemeClr val="accent1"/>
          </a:bgClr>
        </a:pattFill>
        <a:effectLst/>
      </p:bgPr>
    </p:bg>
    <p:spTree>
      <p:nvGrpSpPr>
        <p:cNvPr id="1" name=""/>
        <p:cNvGrpSpPr/>
        <p:nvPr/>
      </p:nvGrpSpPr>
      <p:grpSpPr>
        <a:xfrm>
          <a:off x="0" y="0"/>
          <a:ext cx="0" cy="0"/>
          <a:chOff x="0" y="0"/>
          <a:chExt cx="0" cy="0"/>
        </a:xfrm>
      </p:grpSpPr>
      <p:sp>
        <p:nvSpPr>
          <p:cNvPr id="7" name="Rectangle 6"/>
          <p:cNvSpPr/>
          <p:nvPr/>
        </p:nvSpPr>
        <p:spPr>
          <a:xfrm>
            <a:off x="0" y="6238765"/>
            <a:ext cx="9144000" cy="6192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ln>
                <a:solidFill>
                  <a:srgbClr val="FFFFFF"/>
                </a:solidFill>
              </a:ln>
              <a:solidFill>
                <a:schemeClr val="bg1"/>
              </a:solidFill>
            </a:endParaRPr>
          </a:p>
        </p:txBody>
      </p:sp>
      <p:sp>
        <p:nvSpPr>
          <p:cNvPr id="2" name="Title Placeholder 1"/>
          <p:cNvSpPr>
            <a:spLocks noGrp="1"/>
          </p:cNvSpPr>
          <p:nvPr>
            <p:ph type="title"/>
          </p:nvPr>
        </p:nvSpPr>
        <p:spPr>
          <a:xfrm>
            <a:off x="690674" y="498638"/>
            <a:ext cx="4986411" cy="1110865"/>
          </a:xfrm>
          <a:prstGeom prst="rect">
            <a:avLst/>
          </a:prstGeom>
        </p:spPr>
        <p:txBody>
          <a:bodyPr vert="horz" lIns="91440" tIns="45720" rIns="91440" bIns="45720" rtlCol="0" anchor="b">
            <a:normAutofit/>
          </a:bodyPr>
          <a:lstStyle/>
          <a:p>
            <a:r>
              <a:rPr lang="en-US" dirty="0"/>
              <a:t>CLICK TO EDIT </a:t>
            </a:r>
            <a:br>
              <a:rPr lang="en-US" dirty="0"/>
            </a:br>
            <a:r>
              <a:rPr lang="en-US" dirty="0"/>
              <a:t>MASTER TITLE STYLE</a:t>
            </a:r>
          </a:p>
        </p:txBody>
      </p:sp>
      <p:pic>
        <p:nvPicPr>
          <p:cNvPr id="9" name="Picture 8" descr="MichiganRossHoriz_BY_72dpi.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07786" y="6470371"/>
            <a:ext cx="1694385" cy="166116"/>
          </a:xfrm>
          <a:prstGeom prst="rect">
            <a:avLst/>
          </a:prstGeom>
        </p:spPr>
      </p:pic>
      <p:sp>
        <p:nvSpPr>
          <p:cNvPr id="11" name="Text Placeholder 2"/>
          <p:cNvSpPr>
            <a:spLocks noGrp="1"/>
          </p:cNvSpPr>
          <p:nvPr>
            <p:ph type="body" idx="1"/>
          </p:nvPr>
        </p:nvSpPr>
        <p:spPr>
          <a:xfrm>
            <a:off x="690674" y="2054558"/>
            <a:ext cx="7383341" cy="27776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4"/>
          </p:nvPr>
        </p:nvSpPr>
        <p:spPr>
          <a:xfrm>
            <a:off x="672844" y="6182375"/>
            <a:ext cx="330019" cy="315499"/>
          </a:xfrm>
          <a:prstGeom prst="rect">
            <a:avLst/>
          </a:prstGeom>
        </p:spPr>
        <p:txBody>
          <a:bodyPr vert="horz" lIns="91440" tIns="45720" rIns="91440" bIns="45720" rtlCol="0" anchor="b"/>
          <a:lstStyle>
            <a:lvl1pPr algn="l">
              <a:defRPr sz="800">
                <a:solidFill>
                  <a:schemeClr val="bg1">
                    <a:lumMod val="50000"/>
                  </a:schemeClr>
                </a:solidFill>
              </a:defRPr>
            </a:lvl1pPr>
          </a:lstStyle>
          <a:p>
            <a:fld id="{2607D427-353C-DD47-9C57-CDC06D475577}" type="slidenum">
              <a:rPr lang="en-US" smtClean="0"/>
              <a:pPr/>
              <a:t>‹#›</a:t>
            </a:fld>
            <a:endParaRPr lang="en-US" dirty="0"/>
          </a:p>
        </p:txBody>
      </p:sp>
      <p:sp>
        <p:nvSpPr>
          <p:cNvPr id="10" name="Footer Placeholder 4"/>
          <p:cNvSpPr>
            <a:spLocks noGrp="1"/>
          </p:cNvSpPr>
          <p:nvPr>
            <p:ph type="ftr" sz="quarter" idx="3"/>
          </p:nvPr>
        </p:nvSpPr>
        <p:spPr>
          <a:xfrm>
            <a:off x="672844" y="6457426"/>
            <a:ext cx="4284860" cy="362474"/>
          </a:xfrm>
          <a:prstGeom prst="rect">
            <a:avLst/>
          </a:prstGeom>
        </p:spPr>
        <p:txBody>
          <a:bodyPr vert="horz" lIns="91440" tIns="45720" rIns="91440" bIns="45720" rtlCol="0" anchor="t"/>
          <a:lstStyle>
            <a:lvl1pPr marL="0" algn="l" defTabSz="457200" rtl="0" eaLnBrk="1" latinLnBrk="0" hangingPunct="1">
              <a:defRPr lang="en-US" sz="1200" kern="1200" smtClean="0">
                <a:solidFill>
                  <a:schemeClr val="tx1">
                    <a:tint val="75000"/>
                  </a:schemeClr>
                </a:solidFill>
                <a:latin typeface="+mn-lt"/>
                <a:ea typeface="+mn-ea"/>
                <a:cs typeface="+mn-cs"/>
              </a:defRPr>
            </a:lvl1pPr>
          </a:lstStyle>
          <a:p>
            <a:r>
              <a:rPr lang="en-US" dirty="0"/>
              <a:t>YOUR DEPARTMENT HERE</a:t>
            </a:r>
          </a:p>
        </p:txBody>
      </p:sp>
    </p:spTree>
    <p:extLst>
      <p:ext uri="{BB962C8B-B14F-4D97-AF65-F5344CB8AC3E}">
        <p14:creationId xmlns:p14="http://schemas.microsoft.com/office/powerpoint/2010/main" val="173395721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72" r:id="rId4"/>
    <p:sldLayoutId id="2147483662" r:id="rId5"/>
    <p:sldLayoutId id="2147483663" r:id="rId6"/>
    <p:sldLayoutId id="2147483666" r:id="rId7"/>
    <p:sldLayoutId id="2147483665" r:id="rId8"/>
    <p:sldLayoutId id="2147483669" r:id="rId9"/>
    <p:sldLayoutId id="2147483671" r:id="rId10"/>
  </p:sldLayoutIdLst>
  <p:hf hdr="0" dt="0"/>
  <p:txStyles>
    <p:titleStyle>
      <a:lvl1pPr algn="l" defTabSz="457200" rtl="0" eaLnBrk="1" latinLnBrk="0" hangingPunct="1">
        <a:lnSpc>
          <a:spcPct val="80000"/>
        </a:lnSpc>
        <a:spcBef>
          <a:spcPct val="0"/>
        </a:spcBef>
        <a:buNone/>
        <a:defRPr sz="3600" b="1" i="0" kern="1200">
          <a:solidFill>
            <a:schemeClr val="bg1"/>
          </a:solidFill>
          <a:latin typeface="Calibri"/>
          <a:ea typeface="+mj-ea"/>
          <a:cs typeface="Calibri"/>
        </a:defRPr>
      </a:lvl1pPr>
    </p:titleStyle>
    <p:bodyStyle>
      <a:lvl1pPr marL="342900" indent="-342900" algn="l" defTabSz="457200" rtl="0" eaLnBrk="1" latinLnBrk="0" hangingPunct="1">
        <a:spcBef>
          <a:spcPct val="20000"/>
        </a:spcBef>
        <a:buFont typeface="Wingdings" charset="2"/>
        <a:buChar char="§"/>
        <a:defRPr sz="2400" kern="1200">
          <a:solidFill>
            <a:schemeClr val="bg1">
              <a:lumMod val="85000"/>
            </a:schemeClr>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bg1">
              <a:lumMod val="85000"/>
            </a:schemeClr>
          </a:solidFill>
          <a:latin typeface="+mn-lt"/>
          <a:ea typeface="+mn-ea"/>
          <a:cs typeface="+mn-cs"/>
        </a:defRPr>
      </a:lvl2pPr>
      <a:lvl3pPr marL="1371600" indent="-457200" algn="l" defTabSz="457200" rtl="0" eaLnBrk="1" latinLnBrk="0" hangingPunct="1">
        <a:spcBef>
          <a:spcPct val="20000"/>
        </a:spcBef>
        <a:buFont typeface="Wingdings" charset="2"/>
        <a:buChar char="§"/>
        <a:defRPr sz="2400" kern="1200">
          <a:solidFill>
            <a:schemeClr val="bg1">
              <a:lumMod val="85000"/>
            </a:schemeClr>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bg1">
              <a:lumMod val="85000"/>
            </a:schemeClr>
          </a:solidFill>
          <a:latin typeface="+mn-lt"/>
          <a:ea typeface="+mn-ea"/>
          <a:cs typeface="+mn-cs"/>
        </a:defRPr>
      </a:lvl4pPr>
      <a:lvl5pPr marL="2171700" indent="-342900" algn="l" defTabSz="457200" rtl="0" eaLnBrk="1" latinLnBrk="0" hangingPunct="1">
        <a:spcBef>
          <a:spcPct val="20000"/>
        </a:spcBef>
        <a:buFont typeface="Arial"/>
        <a:buChar char="–"/>
        <a:defRPr sz="2000" kern="1200">
          <a:solidFill>
            <a:schemeClr val="bg1">
              <a:lumMod val="8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711563" y="1721555"/>
            <a:ext cx="7854368" cy="1982451"/>
          </a:xfrm>
        </p:spPr>
        <p:txBody>
          <a:bodyPr/>
          <a:lstStyle/>
          <a:p>
            <a:r>
              <a:rPr lang="en-US" b="1">
                <a:latin typeface="Panton Black Caps" pitchFamily="2" charset="77"/>
              </a:rPr>
              <a:t>Understanding the S&amp;P MidCap 400</a:t>
            </a:r>
            <a:endParaRPr lang="en-US" b="1" dirty="0">
              <a:latin typeface="Panton Black Caps" pitchFamily="2" charset="77"/>
            </a:endParaRPr>
          </a:p>
        </p:txBody>
      </p:sp>
      <p:sp>
        <p:nvSpPr>
          <p:cNvPr id="8" name="Subtitle 7"/>
          <p:cNvSpPr>
            <a:spLocks noGrp="1"/>
          </p:cNvSpPr>
          <p:nvPr>
            <p:ph type="subTitle" idx="1"/>
          </p:nvPr>
        </p:nvSpPr>
        <p:spPr>
          <a:xfrm>
            <a:off x="764115" y="3990500"/>
            <a:ext cx="5958288" cy="635127"/>
          </a:xfrm>
        </p:spPr>
        <p:txBody>
          <a:bodyPr/>
          <a:lstStyle/>
          <a:p>
            <a:r>
              <a:rPr lang="en-US" dirty="0">
                <a:latin typeface="Source Sans Pro" panose="020B0503030403020204" pitchFamily="34" charset="0"/>
                <a:ea typeface="Source Sans Pro" panose="020B0503030403020204" pitchFamily="34" charset="0"/>
              </a:rPr>
              <a:t>F427:  ML &amp; AI in Investing</a:t>
            </a:r>
          </a:p>
        </p:txBody>
      </p:sp>
      <p:sp>
        <p:nvSpPr>
          <p:cNvPr id="5" name="Slide Number Placeholder 4"/>
          <p:cNvSpPr>
            <a:spLocks noGrp="1"/>
          </p:cNvSpPr>
          <p:nvPr>
            <p:ph type="sldNum" sz="quarter" idx="4"/>
          </p:nvPr>
        </p:nvSpPr>
        <p:spPr/>
        <p:txBody>
          <a:bodyPr/>
          <a:lstStyle/>
          <a:p>
            <a:fld id="{2607D427-353C-DD47-9C57-CDC06D475577}" type="slidenum">
              <a:rPr lang="en-US" smtClean="0"/>
              <a:pPr/>
              <a:t>1</a:t>
            </a:fld>
            <a:endParaRPr lang="en-US" dirty="0"/>
          </a:p>
        </p:txBody>
      </p:sp>
    </p:spTree>
    <p:extLst>
      <p:ext uri="{BB962C8B-B14F-4D97-AF65-F5344CB8AC3E}">
        <p14:creationId xmlns:p14="http://schemas.microsoft.com/office/powerpoint/2010/main" val="2433303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6334C-C90D-4F40-A550-5A6DA69EB172}"/>
              </a:ext>
            </a:extLst>
          </p:cNvPr>
          <p:cNvSpPr>
            <a:spLocks noGrp="1"/>
          </p:cNvSpPr>
          <p:nvPr>
            <p:ph type="title"/>
          </p:nvPr>
        </p:nvSpPr>
        <p:spPr>
          <a:xfrm>
            <a:off x="708504" y="381687"/>
            <a:ext cx="8329478" cy="644125"/>
          </a:xfrm>
        </p:spPr>
        <p:txBody>
          <a:bodyPr/>
          <a:lstStyle/>
          <a:p>
            <a:r>
              <a:rPr lang="en-US"/>
              <a:t>Python (2)</a:t>
            </a:r>
            <a:endParaRPr lang="en-US" dirty="0"/>
          </a:p>
        </p:txBody>
      </p:sp>
      <p:sp>
        <p:nvSpPr>
          <p:cNvPr id="3" name="Content Placeholder 2">
            <a:extLst>
              <a:ext uri="{FF2B5EF4-FFF2-40B4-BE49-F238E27FC236}">
                <a16:creationId xmlns:a16="http://schemas.microsoft.com/office/drawing/2014/main" id="{E994D8C2-2310-4958-BBB2-7149B05F4569}"/>
              </a:ext>
            </a:extLst>
          </p:cNvPr>
          <p:cNvSpPr>
            <a:spLocks noGrp="1"/>
          </p:cNvSpPr>
          <p:nvPr>
            <p:ph idx="1"/>
          </p:nvPr>
        </p:nvSpPr>
        <p:spPr>
          <a:xfrm>
            <a:off x="672844" y="1234770"/>
            <a:ext cx="3614234" cy="4738647"/>
          </a:xfrm>
        </p:spPr>
        <p:txBody>
          <a:bodyPr/>
          <a:lstStyle/>
          <a:p>
            <a:pPr marL="0" indent="0">
              <a:buNone/>
            </a:pPr>
            <a:r>
              <a:rPr lang="en-US"/>
              <a:t>Jupyter Notebook – a useful tool for sharing code</a:t>
            </a:r>
          </a:p>
          <a:p>
            <a:pPr marL="0" indent="0">
              <a:buNone/>
            </a:pPr>
            <a:r>
              <a:rPr lang="en-US"/>
              <a:t>https://jupyter.org/</a:t>
            </a:r>
          </a:p>
          <a:p>
            <a:pPr marL="0" indent="0">
              <a:buNone/>
            </a:pPr>
            <a:endParaRPr lang="en-US"/>
          </a:p>
          <a:p>
            <a:pPr marL="0" indent="0">
              <a:buNone/>
            </a:pPr>
            <a:endParaRPr lang="en-US"/>
          </a:p>
          <a:p>
            <a:pPr marL="0" indent="0">
              <a:buNone/>
            </a:pPr>
            <a:r>
              <a:rPr lang="en-US"/>
              <a:t>I downloaded Anaconda and then installed Jupyter Notebook from there</a:t>
            </a:r>
          </a:p>
          <a:p>
            <a:pPr marL="0" indent="0">
              <a:buNone/>
            </a:pPr>
            <a:r>
              <a:rPr lang="en-US"/>
              <a:t>https://anaconda.org/</a:t>
            </a:r>
            <a:endParaRPr lang="en-US" dirty="0"/>
          </a:p>
        </p:txBody>
      </p:sp>
      <p:sp>
        <p:nvSpPr>
          <p:cNvPr id="4" name="Slide Number Placeholder 3">
            <a:extLst>
              <a:ext uri="{FF2B5EF4-FFF2-40B4-BE49-F238E27FC236}">
                <a16:creationId xmlns:a16="http://schemas.microsoft.com/office/drawing/2014/main" id="{95052231-B5C7-47BD-8AC6-E5E70AE24BA6}"/>
              </a:ext>
            </a:extLst>
          </p:cNvPr>
          <p:cNvSpPr>
            <a:spLocks noGrp="1"/>
          </p:cNvSpPr>
          <p:nvPr>
            <p:ph type="sldNum" sz="quarter" idx="4"/>
          </p:nvPr>
        </p:nvSpPr>
        <p:spPr/>
        <p:txBody>
          <a:bodyPr/>
          <a:lstStyle/>
          <a:p>
            <a:fld id="{2607D427-353C-DD47-9C57-CDC06D475577}" type="slidenum">
              <a:rPr lang="en-US" smtClean="0"/>
              <a:pPr/>
              <a:t>10</a:t>
            </a:fld>
            <a:endParaRPr lang="en-US" dirty="0"/>
          </a:p>
        </p:txBody>
      </p:sp>
      <p:pic>
        <p:nvPicPr>
          <p:cNvPr id="7" name="Picture 6">
            <a:extLst>
              <a:ext uri="{FF2B5EF4-FFF2-40B4-BE49-F238E27FC236}">
                <a16:creationId xmlns:a16="http://schemas.microsoft.com/office/drawing/2014/main" id="{A7B07414-E484-E8F2-DD47-60A8DE270C80}"/>
              </a:ext>
            </a:extLst>
          </p:cNvPr>
          <p:cNvPicPr>
            <a:picLocks noChangeAspect="1"/>
          </p:cNvPicPr>
          <p:nvPr/>
        </p:nvPicPr>
        <p:blipFill>
          <a:blip r:embed="rId2"/>
          <a:stretch>
            <a:fillRect/>
          </a:stretch>
        </p:blipFill>
        <p:spPr>
          <a:xfrm>
            <a:off x="4465981" y="1234770"/>
            <a:ext cx="4572000" cy="2255648"/>
          </a:xfrm>
          <a:prstGeom prst="rect">
            <a:avLst/>
          </a:prstGeom>
        </p:spPr>
      </p:pic>
      <p:pic>
        <p:nvPicPr>
          <p:cNvPr id="10" name="Picture 9">
            <a:extLst>
              <a:ext uri="{FF2B5EF4-FFF2-40B4-BE49-F238E27FC236}">
                <a16:creationId xmlns:a16="http://schemas.microsoft.com/office/drawing/2014/main" id="{A7F9FAF8-ACD2-7320-779E-98AB61420C7D}"/>
              </a:ext>
            </a:extLst>
          </p:cNvPr>
          <p:cNvPicPr>
            <a:picLocks noChangeAspect="1"/>
          </p:cNvPicPr>
          <p:nvPr/>
        </p:nvPicPr>
        <p:blipFill>
          <a:blip r:embed="rId3"/>
          <a:stretch>
            <a:fillRect/>
          </a:stretch>
        </p:blipFill>
        <p:spPr>
          <a:xfrm>
            <a:off x="4465981" y="3717768"/>
            <a:ext cx="4572000" cy="2321856"/>
          </a:xfrm>
          <a:prstGeom prst="rect">
            <a:avLst/>
          </a:prstGeom>
        </p:spPr>
      </p:pic>
    </p:spTree>
    <p:extLst>
      <p:ext uri="{BB962C8B-B14F-4D97-AF65-F5344CB8AC3E}">
        <p14:creationId xmlns:p14="http://schemas.microsoft.com/office/powerpoint/2010/main" val="1462149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57077DAF-06F0-419D-BFF9-C12F171FA783}"/>
              </a:ext>
            </a:extLst>
          </p:cNvPr>
          <p:cNvSpPr txBox="1"/>
          <p:nvPr/>
        </p:nvSpPr>
        <p:spPr>
          <a:xfrm>
            <a:off x="93615" y="469921"/>
            <a:ext cx="8956770" cy="690316"/>
          </a:xfrm>
          <a:prstGeom prst="rect">
            <a:avLst/>
          </a:prstGeom>
          <a:noFill/>
        </p:spPr>
        <p:txBody>
          <a:bodyPr wrap="square" lIns="67500" tIns="67500" rIns="67500" bIns="67500" rtlCol="0" anchor="ctr">
            <a:spAutoFit/>
          </a:bodyPr>
          <a:lstStyle/>
          <a:p>
            <a:pPr algn="ctr" defTabSz="685800">
              <a:defRPr/>
            </a:pPr>
            <a:r>
              <a:rPr lang="en-US" sz="3600" b="1" dirty="0">
                <a:solidFill>
                  <a:schemeClr val="bg1"/>
                </a:solidFill>
                <a:latin typeface="Panton Black Caps" panose="00000500000000000000" pitchFamily="50" charset="0"/>
              </a:rPr>
              <a:t>What is this class about?</a:t>
            </a:r>
          </a:p>
        </p:txBody>
      </p:sp>
      <p:grpSp>
        <p:nvGrpSpPr>
          <p:cNvPr id="15" name="Group 14">
            <a:extLst>
              <a:ext uri="{FF2B5EF4-FFF2-40B4-BE49-F238E27FC236}">
                <a16:creationId xmlns:a16="http://schemas.microsoft.com/office/drawing/2014/main" id="{3D480C68-5B06-45FD-817A-744163F1F8E1}"/>
              </a:ext>
            </a:extLst>
          </p:cNvPr>
          <p:cNvGrpSpPr/>
          <p:nvPr/>
        </p:nvGrpSpPr>
        <p:grpSpPr>
          <a:xfrm>
            <a:off x="8344995" y="1000290"/>
            <a:ext cx="454755" cy="294564"/>
            <a:chOff x="21772801" y="874744"/>
            <a:chExt cx="1065341" cy="690066"/>
          </a:xfrm>
        </p:grpSpPr>
        <p:sp>
          <p:nvSpPr>
            <p:cNvPr id="16" name="Oval 15">
              <a:extLst>
                <a:ext uri="{FF2B5EF4-FFF2-40B4-BE49-F238E27FC236}">
                  <a16:creationId xmlns:a16="http://schemas.microsoft.com/office/drawing/2014/main" id="{67C0D748-9B10-47FD-A926-043C2F183F39}"/>
                </a:ext>
              </a:extLst>
            </p:cNvPr>
            <p:cNvSpPr>
              <a:spLocks noChangeAspect="1"/>
            </p:cNvSpPr>
            <p:nvPr/>
          </p:nvSpPr>
          <p:spPr>
            <a:xfrm>
              <a:off x="21967590" y="874744"/>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9" tIns="91445" rIns="182889" bIns="91445" numCol="1" spcCol="0" rtlCol="0" fromWordArt="0" anchor="ctr" anchorCtr="0" forceAA="0" compatLnSpc="1">
              <a:prstTxWarp prst="textNoShape">
                <a:avLst/>
              </a:prstTxWarp>
              <a:noAutofit/>
            </a:bodyPr>
            <a:lstStyle/>
            <a:p>
              <a:pPr algn="ctr"/>
              <a:endParaRPr lang="en-US" sz="1350"/>
            </a:p>
          </p:txBody>
        </p:sp>
        <p:sp>
          <p:nvSpPr>
            <p:cNvPr id="17" name="Slide Number Placeholder 5">
              <a:extLst>
                <a:ext uri="{FF2B5EF4-FFF2-40B4-BE49-F238E27FC236}">
                  <a16:creationId xmlns:a16="http://schemas.microsoft.com/office/drawing/2014/main" id="{B0CFE440-AB48-4E77-ABE6-F00E71F152A0}"/>
                </a:ext>
              </a:extLst>
            </p:cNvPr>
            <p:cNvSpPr txBox="1">
              <a:spLocks/>
            </p:cNvSpPr>
            <p:nvPr/>
          </p:nvSpPr>
          <p:spPr>
            <a:xfrm>
              <a:off x="21772801" y="874744"/>
              <a:ext cx="1065341" cy="690066"/>
            </a:xfrm>
            <a:prstGeom prst="rect">
              <a:avLst/>
            </a:prstGeom>
          </p:spPr>
          <p:txBody>
            <a:bodyPr anchor="ctr"/>
            <a:lstStyle>
              <a:defPPr>
                <a:defRPr lang="en-US"/>
              </a:defPPr>
              <a:lvl1pPr marL="0" algn="ctr" defTabSz="1088639" rtl="0" eaLnBrk="1" latinLnBrk="0" hangingPunct="1">
                <a:defRPr sz="2400" kern="1200">
                  <a:solidFill>
                    <a:schemeClr val="bg1"/>
                  </a:solidFill>
                  <a:latin typeface="Raleway Regular"/>
                  <a:ea typeface="+mn-ea"/>
                  <a:cs typeface="Raleway Regular"/>
                </a:defRPr>
              </a:lvl1pPr>
              <a:lvl2pPr marL="1088639" algn="l" defTabSz="1088639" rtl="0" eaLnBrk="1" latinLnBrk="0" hangingPunct="1">
                <a:defRPr sz="4300" kern="1200">
                  <a:solidFill>
                    <a:schemeClr val="tx1"/>
                  </a:solidFill>
                  <a:latin typeface="+mn-lt"/>
                  <a:ea typeface="+mn-ea"/>
                  <a:cs typeface="+mn-cs"/>
                </a:defRPr>
              </a:lvl2pPr>
              <a:lvl3pPr marL="2177278" algn="l" defTabSz="1088639" rtl="0" eaLnBrk="1" latinLnBrk="0" hangingPunct="1">
                <a:defRPr sz="4300" kern="1200">
                  <a:solidFill>
                    <a:schemeClr val="tx1"/>
                  </a:solidFill>
                  <a:latin typeface="+mn-lt"/>
                  <a:ea typeface="+mn-ea"/>
                  <a:cs typeface="+mn-cs"/>
                </a:defRPr>
              </a:lvl3pPr>
              <a:lvl4pPr marL="3265917" algn="l" defTabSz="1088639" rtl="0" eaLnBrk="1" latinLnBrk="0" hangingPunct="1">
                <a:defRPr sz="4300" kern="1200">
                  <a:solidFill>
                    <a:schemeClr val="tx1"/>
                  </a:solidFill>
                  <a:latin typeface="+mn-lt"/>
                  <a:ea typeface="+mn-ea"/>
                  <a:cs typeface="+mn-cs"/>
                </a:defRPr>
              </a:lvl4pPr>
              <a:lvl5pPr marL="4354556" algn="l" defTabSz="1088639" rtl="0" eaLnBrk="1" latinLnBrk="0" hangingPunct="1">
                <a:defRPr sz="4300" kern="1200">
                  <a:solidFill>
                    <a:schemeClr val="tx1"/>
                  </a:solidFill>
                  <a:latin typeface="+mn-lt"/>
                  <a:ea typeface="+mn-ea"/>
                  <a:cs typeface="+mn-cs"/>
                </a:defRPr>
              </a:lvl5pPr>
              <a:lvl6pPr marL="5443195" algn="l" defTabSz="1088639" rtl="0" eaLnBrk="1" latinLnBrk="0" hangingPunct="1">
                <a:defRPr sz="4300" kern="1200">
                  <a:solidFill>
                    <a:schemeClr val="tx1"/>
                  </a:solidFill>
                  <a:latin typeface="+mn-lt"/>
                  <a:ea typeface="+mn-ea"/>
                  <a:cs typeface="+mn-cs"/>
                </a:defRPr>
              </a:lvl6pPr>
              <a:lvl7pPr marL="6531834" algn="l" defTabSz="1088639" rtl="0" eaLnBrk="1" latinLnBrk="0" hangingPunct="1">
                <a:defRPr sz="4300" kern="1200">
                  <a:solidFill>
                    <a:schemeClr val="tx1"/>
                  </a:solidFill>
                  <a:latin typeface="+mn-lt"/>
                  <a:ea typeface="+mn-ea"/>
                  <a:cs typeface="+mn-cs"/>
                </a:defRPr>
              </a:lvl7pPr>
              <a:lvl8pPr marL="7620472" algn="l" defTabSz="1088639" rtl="0" eaLnBrk="1" latinLnBrk="0" hangingPunct="1">
                <a:defRPr sz="4300" kern="1200">
                  <a:solidFill>
                    <a:schemeClr val="tx1"/>
                  </a:solidFill>
                  <a:latin typeface="+mn-lt"/>
                  <a:ea typeface="+mn-ea"/>
                  <a:cs typeface="+mn-cs"/>
                </a:defRPr>
              </a:lvl8pPr>
              <a:lvl9pPr marL="8709111" algn="l" defTabSz="1088639" rtl="0" eaLnBrk="1" latinLnBrk="0" hangingPunct="1">
                <a:defRPr sz="4300" kern="1200">
                  <a:solidFill>
                    <a:schemeClr val="tx1"/>
                  </a:solidFill>
                  <a:latin typeface="+mn-lt"/>
                  <a:ea typeface="+mn-ea"/>
                  <a:cs typeface="+mn-cs"/>
                </a:defRPr>
              </a:lvl9pPr>
            </a:lstStyle>
            <a:p>
              <a:fld id="{9DF686B8-C880-FF40-96DC-14FF2413C34E}" type="slidenum">
                <a:rPr lang="en-US" sz="825">
                  <a:latin typeface="Panton Black Caps" panose="00000500000000000000" pitchFamily="50" charset="0"/>
                  <a:cs typeface="Arial"/>
                </a:rPr>
                <a:pPr/>
                <a:t>2</a:t>
              </a:fld>
              <a:endParaRPr lang="en-US" sz="1800" dirty="0">
                <a:latin typeface="Panton Black Caps" panose="00000500000000000000" pitchFamily="50" charset="0"/>
                <a:cs typeface="Arial"/>
              </a:endParaRPr>
            </a:p>
          </p:txBody>
        </p:sp>
      </p:grpSp>
      <p:sp>
        <p:nvSpPr>
          <p:cNvPr id="18" name="Content Placeholder 17">
            <a:extLst>
              <a:ext uri="{FF2B5EF4-FFF2-40B4-BE49-F238E27FC236}">
                <a16:creationId xmlns:a16="http://schemas.microsoft.com/office/drawing/2014/main" id="{FC3C65FF-82F2-314E-B3A9-4611054424F0}"/>
              </a:ext>
            </a:extLst>
          </p:cNvPr>
          <p:cNvSpPr>
            <a:spLocks noGrp="1"/>
          </p:cNvSpPr>
          <p:nvPr>
            <p:ph sz="half" idx="2"/>
          </p:nvPr>
        </p:nvSpPr>
        <p:spPr/>
        <p:txBody>
          <a:bodyPr>
            <a:normAutofit/>
          </a:bodyPr>
          <a:lstStyle/>
          <a:p>
            <a:pPr marL="0" indent="0" algn="ctr">
              <a:buNone/>
            </a:pPr>
            <a:r>
              <a:rPr lang="en-US" sz="1800" b="1" dirty="0">
                <a:latin typeface="Source Sans Pro" panose="020B0503030403020204" pitchFamily="34" charset="0"/>
                <a:ea typeface="Source Sans Pro" panose="020B0503030403020204" pitchFamily="34" charset="0"/>
              </a:rPr>
              <a:t>Machine Learning</a:t>
            </a:r>
            <a:endParaRPr lang="en-US" sz="1600" b="1" i="1" dirty="0">
              <a:latin typeface="Source Sans Pro" panose="020B0503030403020204" pitchFamily="34" charset="0"/>
              <a:ea typeface="Source Sans Pro" panose="020B0503030403020204" pitchFamily="34" charset="0"/>
            </a:endParaRPr>
          </a:p>
          <a:p>
            <a:pPr marL="0" indent="0">
              <a:buNone/>
            </a:pPr>
            <a:endParaRPr lang="en-US" sz="1800" i="1" dirty="0">
              <a:latin typeface="Source Sans Pro" panose="020B0503030403020204" pitchFamily="34" charset="0"/>
              <a:ea typeface="Source Sans Pro" panose="020B0503030403020204" pitchFamily="34" charset="0"/>
            </a:endParaRPr>
          </a:p>
          <a:p>
            <a:pPr marL="0" indent="0">
              <a:buNone/>
            </a:pPr>
            <a:r>
              <a:rPr lang="en-US" sz="1600" i="1" dirty="0">
                <a:latin typeface="Source Sans Pro" panose="020B0503030403020204" pitchFamily="34" charset="0"/>
                <a:ea typeface="Source Sans Pro" panose="020B0503030403020204" pitchFamily="34" charset="0"/>
              </a:rPr>
              <a:t>Computer algorithms that can improve automatically through experience and the use of data</a:t>
            </a:r>
            <a:endParaRPr lang="en-US" sz="1400" i="1" dirty="0">
              <a:latin typeface="Source Sans Pro" panose="020B0503030403020204" pitchFamily="34" charset="0"/>
              <a:ea typeface="Source Sans Pro" panose="020B0503030403020204" pitchFamily="34" charset="0"/>
            </a:endParaRPr>
          </a:p>
        </p:txBody>
      </p:sp>
      <p:sp>
        <p:nvSpPr>
          <p:cNvPr id="26" name="Content Placeholder 25">
            <a:extLst>
              <a:ext uri="{FF2B5EF4-FFF2-40B4-BE49-F238E27FC236}">
                <a16:creationId xmlns:a16="http://schemas.microsoft.com/office/drawing/2014/main" id="{DBEF3747-998A-EA49-A604-ECD43188571F}"/>
              </a:ext>
            </a:extLst>
          </p:cNvPr>
          <p:cNvSpPr>
            <a:spLocks noGrp="1"/>
          </p:cNvSpPr>
          <p:nvPr>
            <p:ph sz="quarter" idx="4"/>
          </p:nvPr>
        </p:nvSpPr>
        <p:spPr/>
        <p:txBody>
          <a:bodyPr>
            <a:normAutofit/>
          </a:bodyPr>
          <a:lstStyle/>
          <a:p>
            <a:pPr marL="0" indent="0" algn="ctr">
              <a:buNone/>
            </a:pPr>
            <a:r>
              <a:rPr lang="en-US" sz="1800" b="1" dirty="0">
                <a:latin typeface="Source Sans Pro" panose="020B0503030403020204" pitchFamily="34" charset="0"/>
                <a:ea typeface="Source Sans Pro" panose="020B0503030403020204" pitchFamily="34" charset="0"/>
              </a:rPr>
              <a:t>Artificial Intelligence</a:t>
            </a:r>
          </a:p>
          <a:p>
            <a:pPr marL="0" indent="0" algn="ctr">
              <a:buNone/>
            </a:pPr>
            <a:endParaRPr lang="en-US" sz="1800" b="1" dirty="0">
              <a:latin typeface="Source Sans Pro" panose="020B0503030403020204" pitchFamily="34" charset="0"/>
              <a:ea typeface="Source Sans Pro" panose="020B0503030403020204" pitchFamily="34" charset="0"/>
            </a:endParaRPr>
          </a:p>
          <a:p>
            <a:pPr marL="0" indent="0">
              <a:buNone/>
            </a:pPr>
            <a:r>
              <a:rPr lang="en-US" sz="1800" i="1" dirty="0">
                <a:latin typeface="Source Sans Pro" panose="020B0503030403020204" pitchFamily="34" charset="0"/>
                <a:ea typeface="Source Sans Pro" panose="020B0503030403020204" pitchFamily="34" charset="0"/>
              </a:rPr>
              <a:t>Having computer systems perform tasks that normally require human intelligence</a:t>
            </a:r>
            <a:endParaRPr lang="en-US" sz="1600" i="1" dirty="0">
              <a:latin typeface="Source Sans Pro" panose="020B0503030403020204" pitchFamily="34" charset="0"/>
              <a:ea typeface="Source Sans Pro" panose="020B0503030403020204" pitchFamily="34" charset="0"/>
            </a:endParaRPr>
          </a:p>
        </p:txBody>
      </p:sp>
      <p:sp>
        <p:nvSpPr>
          <p:cNvPr id="28" name="Content Placeholder 27">
            <a:extLst>
              <a:ext uri="{FF2B5EF4-FFF2-40B4-BE49-F238E27FC236}">
                <a16:creationId xmlns:a16="http://schemas.microsoft.com/office/drawing/2014/main" id="{E0E2A8E6-8327-C54C-97C4-81700BD0C0E2}"/>
              </a:ext>
            </a:extLst>
          </p:cNvPr>
          <p:cNvSpPr>
            <a:spLocks noGrp="1"/>
          </p:cNvSpPr>
          <p:nvPr>
            <p:ph sz="quarter" idx="15"/>
          </p:nvPr>
        </p:nvSpPr>
        <p:spPr>
          <a:custGeom>
            <a:avLst/>
            <a:gdLst>
              <a:gd name="connsiteX0" fmla="*/ 0 w 2350700"/>
              <a:gd name="connsiteY0" fmla="*/ 0 h 3390273"/>
              <a:gd name="connsiteX1" fmla="*/ 2350700 w 2350700"/>
              <a:gd name="connsiteY1" fmla="*/ 0 h 3390273"/>
              <a:gd name="connsiteX2" fmla="*/ 2350700 w 2350700"/>
              <a:gd name="connsiteY2" fmla="*/ 3390273 h 3390273"/>
              <a:gd name="connsiteX3" fmla="*/ 0 w 2350700"/>
              <a:gd name="connsiteY3" fmla="*/ 3390273 h 3390273"/>
              <a:gd name="connsiteX4" fmla="*/ 0 w 2350700"/>
              <a:gd name="connsiteY4" fmla="*/ 0 h 3390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0700" h="3390273" fill="none" extrusionOk="0">
                <a:moveTo>
                  <a:pt x="0" y="0"/>
                </a:moveTo>
                <a:cubicBezTo>
                  <a:pt x="740205" y="-49533"/>
                  <a:pt x="1286037" y="-14809"/>
                  <a:pt x="2350700" y="0"/>
                </a:cubicBezTo>
                <a:cubicBezTo>
                  <a:pt x="2438339" y="1614028"/>
                  <a:pt x="2278021" y="1909318"/>
                  <a:pt x="2350700" y="3390273"/>
                </a:cubicBezTo>
                <a:cubicBezTo>
                  <a:pt x="1746995" y="3342042"/>
                  <a:pt x="545930" y="3474728"/>
                  <a:pt x="0" y="3390273"/>
                </a:cubicBezTo>
                <a:cubicBezTo>
                  <a:pt x="-38581" y="2891924"/>
                  <a:pt x="63341" y="1118486"/>
                  <a:pt x="0" y="0"/>
                </a:cubicBezTo>
                <a:close/>
              </a:path>
              <a:path w="2350700" h="3390273" stroke="0" extrusionOk="0">
                <a:moveTo>
                  <a:pt x="0" y="0"/>
                </a:moveTo>
                <a:cubicBezTo>
                  <a:pt x="596467" y="118645"/>
                  <a:pt x="1922805" y="116012"/>
                  <a:pt x="2350700" y="0"/>
                </a:cubicBezTo>
                <a:cubicBezTo>
                  <a:pt x="2217818" y="1099881"/>
                  <a:pt x="2435651" y="2138608"/>
                  <a:pt x="2350700" y="3390273"/>
                </a:cubicBezTo>
                <a:cubicBezTo>
                  <a:pt x="2055412" y="3524873"/>
                  <a:pt x="629339" y="3233077"/>
                  <a:pt x="0" y="3390273"/>
                </a:cubicBezTo>
                <a:cubicBezTo>
                  <a:pt x="-20187" y="2132836"/>
                  <a:pt x="-152480" y="1065278"/>
                  <a:pt x="0" y="0"/>
                </a:cubicBezTo>
                <a:close/>
              </a:path>
            </a:pathLst>
          </a:custGeom>
          <a:ln>
            <a:solidFill>
              <a:schemeClr val="bg1"/>
            </a:solidFill>
            <a:bevel/>
            <a:extLst>
              <a:ext uri="{C807C97D-BFC1-408E-A445-0C87EB9F89A2}">
                <ask:lineSketchStyleProps xmlns:ask="http://schemas.microsoft.com/office/drawing/2018/sketchyshapes" sd="1219033472">
                  <ask:type>
                    <ask:lineSketchCurved/>
                  </ask:type>
                </ask:lineSketchStyleProps>
              </a:ext>
            </a:extLst>
          </a:ln>
          <a:effectLst>
            <a:outerShdw blurRad="50800" dist="38100" dir="2700000" algn="tl" rotWithShape="0">
              <a:prstClr val="black">
                <a:alpha val="40000"/>
              </a:prstClr>
            </a:outerShdw>
            <a:softEdge rad="50800"/>
          </a:effectLst>
        </p:spPr>
        <p:txBody>
          <a:bodyPr>
            <a:normAutofit/>
          </a:bodyPr>
          <a:lstStyle/>
          <a:p>
            <a:pPr marL="0" indent="0" algn="ctr">
              <a:buNone/>
            </a:pPr>
            <a:r>
              <a:rPr lang="en-US" sz="1800" b="1" dirty="0">
                <a:latin typeface="Source Sans Pro" panose="020B0503030403020204" pitchFamily="34" charset="0"/>
                <a:ea typeface="Source Sans Pro" panose="020B0503030403020204" pitchFamily="34" charset="0"/>
              </a:rPr>
              <a:t>Investing</a:t>
            </a:r>
          </a:p>
          <a:p>
            <a:pPr marL="0" indent="0" algn="ctr">
              <a:buNone/>
            </a:pPr>
            <a:endParaRPr lang="en-US" sz="1800" b="1" dirty="0">
              <a:latin typeface="Source Sans Pro" panose="020B0503030403020204" pitchFamily="34" charset="0"/>
              <a:ea typeface="Source Sans Pro" panose="020B0503030403020204" pitchFamily="34" charset="0"/>
            </a:endParaRPr>
          </a:p>
          <a:p>
            <a:pPr marL="0" indent="0">
              <a:buNone/>
            </a:pPr>
            <a:r>
              <a:rPr lang="en-US" sz="1600" i="1" dirty="0">
                <a:latin typeface="Source Sans Pro" panose="020B0503030403020204" pitchFamily="34" charset="0"/>
                <a:ea typeface="Source Sans Pro" panose="020B0503030403020204" pitchFamily="34" charset="0"/>
              </a:rPr>
              <a:t>Expending money with the expectation of earning a profit or material result</a:t>
            </a:r>
          </a:p>
        </p:txBody>
      </p:sp>
      <p:pic>
        <p:nvPicPr>
          <p:cNvPr id="32" name="Picture 31">
            <a:extLst>
              <a:ext uri="{FF2B5EF4-FFF2-40B4-BE49-F238E27FC236}">
                <a16:creationId xmlns:a16="http://schemas.microsoft.com/office/drawing/2014/main" id="{E891F66F-D1E4-174F-AA6B-8F8BD339EE38}"/>
              </a:ext>
            </a:extLst>
          </p:cNvPr>
          <p:cNvPicPr>
            <a:picLocks noChangeAspect="1"/>
          </p:cNvPicPr>
          <p:nvPr/>
        </p:nvPicPr>
        <p:blipFill>
          <a:blip r:embed="rId2"/>
          <a:stretch>
            <a:fillRect/>
          </a:stretch>
        </p:blipFill>
        <p:spPr>
          <a:xfrm>
            <a:off x="6268417" y="4080641"/>
            <a:ext cx="2265983" cy="1194186"/>
          </a:xfrm>
          <a:prstGeom prst="rect">
            <a:avLst/>
          </a:prstGeom>
        </p:spPr>
      </p:pic>
      <p:pic>
        <p:nvPicPr>
          <p:cNvPr id="34" name="Picture 33">
            <a:extLst>
              <a:ext uri="{FF2B5EF4-FFF2-40B4-BE49-F238E27FC236}">
                <a16:creationId xmlns:a16="http://schemas.microsoft.com/office/drawing/2014/main" id="{9457BF44-9B9C-3F4F-9A5A-65E77C0C18CC}"/>
              </a:ext>
            </a:extLst>
          </p:cNvPr>
          <p:cNvPicPr>
            <a:picLocks noChangeAspect="1"/>
          </p:cNvPicPr>
          <p:nvPr/>
        </p:nvPicPr>
        <p:blipFill>
          <a:blip r:embed="rId3"/>
          <a:stretch>
            <a:fillRect/>
          </a:stretch>
        </p:blipFill>
        <p:spPr>
          <a:xfrm>
            <a:off x="3437187" y="4080641"/>
            <a:ext cx="2435417" cy="1194186"/>
          </a:xfrm>
          <a:prstGeom prst="rect">
            <a:avLst/>
          </a:prstGeom>
        </p:spPr>
      </p:pic>
      <p:pic>
        <p:nvPicPr>
          <p:cNvPr id="36" name="Picture 35">
            <a:extLst>
              <a:ext uri="{FF2B5EF4-FFF2-40B4-BE49-F238E27FC236}">
                <a16:creationId xmlns:a16="http://schemas.microsoft.com/office/drawing/2014/main" id="{CD9E5019-20BC-B044-8161-05B603BCB834}"/>
              </a:ext>
            </a:extLst>
          </p:cNvPr>
          <p:cNvPicPr>
            <a:picLocks noChangeAspect="1"/>
          </p:cNvPicPr>
          <p:nvPr/>
        </p:nvPicPr>
        <p:blipFill>
          <a:blip r:embed="rId4"/>
          <a:stretch>
            <a:fillRect/>
          </a:stretch>
        </p:blipFill>
        <p:spPr>
          <a:xfrm>
            <a:off x="690673" y="4080641"/>
            <a:ext cx="2350700" cy="785649"/>
          </a:xfrm>
          <a:prstGeom prst="rect">
            <a:avLst/>
          </a:prstGeom>
        </p:spPr>
      </p:pic>
    </p:spTree>
    <p:extLst>
      <p:ext uri="{BB962C8B-B14F-4D97-AF65-F5344CB8AC3E}">
        <p14:creationId xmlns:p14="http://schemas.microsoft.com/office/powerpoint/2010/main" val="4111968721"/>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B6FD8-AF9C-3540-9953-9735CA501AE8}"/>
              </a:ext>
            </a:extLst>
          </p:cNvPr>
          <p:cNvSpPr>
            <a:spLocks noGrp="1"/>
          </p:cNvSpPr>
          <p:nvPr>
            <p:ph type="title"/>
          </p:nvPr>
        </p:nvSpPr>
        <p:spPr>
          <a:xfrm>
            <a:off x="690674" y="299855"/>
            <a:ext cx="7896735" cy="667553"/>
          </a:xfrm>
        </p:spPr>
        <p:txBody>
          <a:bodyPr anchor="ctr"/>
          <a:lstStyle/>
          <a:p>
            <a:r>
              <a:rPr lang="en-US" dirty="0"/>
              <a:t>Supervised Machine Learning</a:t>
            </a:r>
          </a:p>
        </p:txBody>
      </p:sp>
      <p:sp>
        <p:nvSpPr>
          <p:cNvPr id="3" name="Content Placeholder 2">
            <a:extLst>
              <a:ext uri="{FF2B5EF4-FFF2-40B4-BE49-F238E27FC236}">
                <a16:creationId xmlns:a16="http://schemas.microsoft.com/office/drawing/2014/main" id="{C7E2D6C9-A401-4547-8F45-E695CD4326F2}"/>
              </a:ext>
            </a:extLst>
          </p:cNvPr>
          <p:cNvSpPr>
            <a:spLocks noGrp="1"/>
          </p:cNvSpPr>
          <p:nvPr>
            <p:ph idx="1"/>
          </p:nvPr>
        </p:nvSpPr>
        <p:spPr>
          <a:xfrm>
            <a:off x="672844" y="1146705"/>
            <a:ext cx="5071059" cy="4677625"/>
          </a:xfrm>
        </p:spPr>
        <p:txBody>
          <a:bodyPr>
            <a:normAutofit/>
          </a:bodyPr>
          <a:lstStyle/>
          <a:p>
            <a:r>
              <a:rPr lang="en-US" dirty="0"/>
              <a:t>Supervised Learning:  use </a:t>
            </a:r>
            <a:r>
              <a:rPr lang="en-US" i="1" dirty="0"/>
              <a:t>labeled</a:t>
            </a:r>
            <a:r>
              <a:rPr lang="en-US" dirty="0"/>
              <a:t> datasets to make predictions about similar labeled datasets</a:t>
            </a:r>
          </a:p>
          <a:p>
            <a:pPr lvl="1"/>
            <a:r>
              <a:rPr lang="en-US" dirty="0"/>
              <a:t>Labeled data:  data where the structure and variables are known</a:t>
            </a:r>
          </a:p>
          <a:p>
            <a:pPr lvl="1"/>
            <a:r>
              <a:rPr lang="en-US" dirty="0"/>
              <a:t>Regression analysis:  predicting default</a:t>
            </a:r>
          </a:p>
          <a:p>
            <a:pPr lvl="1"/>
            <a:r>
              <a:rPr lang="en-US" dirty="0"/>
              <a:t>Classification:  separating spam from useful email</a:t>
            </a:r>
          </a:p>
        </p:txBody>
      </p:sp>
      <p:sp>
        <p:nvSpPr>
          <p:cNvPr id="4" name="Slide Number Placeholder 3">
            <a:extLst>
              <a:ext uri="{FF2B5EF4-FFF2-40B4-BE49-F238E27FC236}">
                <a16:creationId xmlns:a16="http://schemas.microsoft.com/office/drawing/2014/main" id="{703EABEE-1922-6742-9136-86448ACAAEF9}"/>
              </a:ext>
            </a:extLst>
          </p:cNvPr>
          <p:cNvSpPr>
            <a:spLocks noGrp="1"/>
          </p:cNvSpPr>
          <p:nvPr>
            <p:ph type="sldNum" sz="quarter" idx="4"/>
          </p:nvPr>
        </p:nvSpPr>
        <p:spPr/>
        <p:txBody>
          <a:bodyPr/>
          <a:lstStyle/>
          <a:p>
            <a:fld id="{2607D427-353C-DD47-9C57-CDC06D475577}" type="slidenum">
              <a:rPr lang="en-US" smtClean="0"/>
              <a:pPr/>
              <a:t>3</a:t>
            </a:fld>
            <a:endParaRPr lang="en-US" dirty="0"/>
          </a:p>
        </p:txBody>
      </p:sp>
      <p:pic>
        <p:nvPicPr>
          <p:cNvPr id="6" name="Picture 5" descr="Text&#10;&#10;Description automatically generated with medium confidence">
            <a:extLst>
              <a:ext uri="{FF2B5EF4-FFF2-40B4-BE49-F238E27FC236}">
                <a16:creationId xmlns:a16="http://schemas.microsoft.com/office/drawing/2014/main" id="{67430D57-0ED7-49B3-BCC2-4CA43B92C181}"/>
              </a:ext>
            </a:extLst>
          </p:cNvPr>
          <p:cNvPicPr>
            <a:picLocks noChangeAspect="1"/>
          </p:cNvPicPr>
          <p:nvPr/>
        </p:nvPicPr>
        <p:blipFill>
          <a:blip r:embed="rId2"/>
          <a:stretch>
            <a:fillRect/>
          </a:stretch>
        </p:blipFill>
        <p:spPr>
          <a:xfrm>
            <a:off x="5743903" y="1288773"/>
            <a:ext cx="3088947" cy="4014064"/>
          </a:xfrm>
          <a:prstGeom prst="rect">
            <a:avLst/>
          </a:prstGeom>
        </p:spPr>
      </p:pic>
    </p:spTree>
    <p:extLst>
      <p:ext uri="{BB962C8B-B14F-4D97-AF65-F5344CB8AC3E}">
        <p14:creationId xmlns:p14="http://schemas.microsoft.com/office/powerpoint/2010/main" val="1222041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65E70-7442-E44B-9F9E-957BA6855645}"/>
              </a:ext>
            </a:extLst>
          </p:cNvPr>
          <p:cNvSpPr>
            <a:spLocks noGrp="1"/>
          </p:cNvSpPr>
          <p:nvPr>
            <p:ph type="title"/>
          </p:nvPr>
        </p:nvSpPr>
        <p:spPr>
          <a:xfrm>
            <a:off x="690674" y="498639"/>
            <a:ext cx="8102143" cy="694058"/>
          </a:xfrm>
        </p:spPr>
        <p:txBody>
          <a:bodyPr/>
          <a:lstStyle/>
          <a:p>
            <a:r>
              <a:rPr lang="en-US" dirty="0"/>
              <a:t>Unsupervised Machine Learning</a:t>
            </a:r>
          </a:p>
        </p:txBody>
      </p:sp>
      <p:sp>
        <p:nvSpPr>
          <p:cNvPr id="3" name="Content Placeholder 2">
            <a:extLst>
              <a:ext uri="{FF2B5EF4-FFF2-40B4-BE49-F238E27FC236}">
                <a16:creationId xmlns:a16="http://schemas.microsoft.com/office/drawing/2014/main" id="{36989D90-3EE2-114A-8F5A-B84600B402DB}"/>
              </a:ext>
            </a:extLst>
          </p:cNvPr>
          <p:cNvSpPr>
            <a:spLocks noGrp="1"/>
          </p:cNvSpPr>
          <p:nvPr>
            <p:ph idx="1"/>
          </p:nvPr>
        </p:nvSpPr>
        <p:spPr>
          <a:xfrm>
            <a:off x="690674" y="1359914"/>
            <a:ext cx="7960947" cy="4138172"/>
          </a:xfrm>
        </p:spPr>
        <p:txBody>
          <a:bodyPr/>
          <a:lstStyle/>
          <a:p>
            <a:r>
              <a:rPr lang="en-US" dirty="0"/>
              <a:t>Generate predictions for unlabeled datasets</a:t>
            </a:r>
          </a:p>
          <a:p>
            <a:pPr lvl="1"/>
            <a:r>
              <a:rPr lang="en-US" i="1" dirty="0"/>
              <a:t>Unlabeled data</a:t>
            </a:r>
            <a:r>
              <a:rPr lang="en-US" dirty="0"/>
              <a:t>:  Data where structure and variables are unknown</a:t>
            </a:r>
          </a:p>
          <a:p>
            <a:pPr lvl="1"/>
            <a:r>
              <a:rPr lang="en-US" dirty="0"/>
              <a:t>Clustering:  breaking data into smaller groups of similar objects – image compression</a:t>
            </a:r>
          </a:p>
          <a:p>
            <a:pPr lvl="1"/>
            <a:r>
              <a:rPr lang="en-US" dirty="0"/>
              <a:t>Association:  “customers who bought this item also bought …”</a:t>
            </a:r>
          </a:p>
          <a:p>
            <a:pPr lvl="1"/>
            <a:r>
              <a:rPr lang="en-US" dirty="0"/>
              <a:t>Dimensionality reduction</a:t>
            </a:r>
          </a:p>
        </p:txBody>
      </p:sp>
      <p:sp>
        <p:nvSpPr>
          <p:cNvPr id="4" name="Slide Number Placeholder 3">
            <a:extLst>
              <a:ext uri="{FF2B5EF4-FFF2-40B4-BE49-F238E27FC236}">
                <a16:creationId xmlns:a16="http://schemas.microsoft.com/office/drawing/2014/main" id="{99548691-2199-B345-805C-D45A15C8D8BA}"/>
              </a:ext>
            </a:extLst>
          </p:cNvPr>
          <p:cNvSpPr>
            <a:spLocks noGrp="1"/>
          </p:cNvSpPr>
          <p:nvPr>
            <p:ph type="sldNum" sz="quarter" idx="4"/>
          </p:nvPr>
        </p:nvSpPr>
        <p:spPr/>
        <p:txBody>
          <a:bodyPr/>
          <a:lstStyle/>
          <a:p>
            <a:fld id="{2607D427-353C-DD47-9C57-CDC06D475577}" type="slidenum">
              <a:rPr lang="en-US" smtClean="0"/>
              <a:pPr/>
              <a:t>4</a:t>
            </a:fld>
            <a:endParaRPr lang="en-US" dirty="0"/>
          </a:p>
        </p:txBody>
      </p:sp>
    </p:spTree>
    <p:extLst>
      <p:ext uri="{BB962C8B-B14F-4D97-AF65-F5344CB8AC3E}">
        <p14:creationId xmlns:p14="http://schemas.microsoft.com/office/powerpoint/2010/main" val="3902513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6334C-C90D-4F40-A550-5A6DA69EB172}"/>
              </a:ext>
            </a:extLst>
          </p:cNvPr>
          <p:cNvSpPr>
            <a:spLocks noGrp="1"/>
          </p:cNvSpPr>
          <p:nvPr>
            <p:ph type="title"/>
          </p:nvPr>
        </p:nvSpPr>
        <p:spPr>
          <a:xfrm>
            <a:off x="708504" y="381687"/>
            <a:ext cx="7750392" cy="733814"/>
          </a:xfrm>
        </p:spPr>
        <p:txBody>
          <a:bodyPr/>
          <a:lstStyle/>
          <a:p>
            <a:r>
              <a:rPr lang="en-US" dirty="0"/>
              <a:t>Which type of learning in investing?</a:t>
            </a:r>
          </a:p>
        </p:txBody>
      </p:sp>
      <p:sp>
        <p:nvSpPr>
          <p:cNvPr id="3" name="Content Placeholder 2">
            <a:extLst>
              <a:ext uri="{FF2B5EF4-FFF2-40B4-BE49-F238E27FC236}">
                <a16:creationId xmlns:a16="http://schemas.microsoft.com/office/drawing/2014/main" id="{E994D8C2-2310-4958-BBB2-7149B05F4569}"/>
              </a:ext>
            </a:extLst>
          </p:cNvPr>
          <p:cNvSpPr>
            <a:spLocks noGrp="1"/>
          </p:cNvSpPr>
          <p:nvPr>
            <p:ph idx="1"/>
          </p:nvPr>
        </p:nvSpPr>
        <p:spPr>
          <a:xfrm>
            <a:off x="672844" y="1378227"/>
            <a:ext cx="7768222" cy="4164676"/>
          </a:xfrm>
        </p:spPr>
        <p:txBody>
          <a:bodyPr/>
          <a:lstStyle/>
          <a:p>
            <a:r>
              <a:rPr lang="en-US" dirty="0"/>
              <a:t>In active investing, our goal is to </a:t>
            </a:r>
            <a:r>
              <a:rPr lang="en-US" i="1" dirty="0"/>
              <a:t>predict</a:t>
            </a:r>
            <a:r>
              <a:rPr lang="en-US" dirty="0"/>
              <a:t> which stocks will perform better than others</a:t>
            </a:r>
          </a:p>
          <a:p>
            <a:r>
              <a:rPr lang="en-US" dirty="0"/>
              <a:t>Supervised learning:  associate known data with known outcomes in order to make future predictions</a:t>
            </a:r>
          </a:p>
          <a:p>
            <a:pPr lvl="1"/>
            <a:r>
              <a:rPr lang="en-US" dirty="0"/>
              <a:t>Goal:  predict robust outcomes</a:t>
            </a:r>
          </a:p>
          <a:p>
            <a:r>
              <a:rPr lang="en-US" dirty="0"/>
              <a:t>Unsupervised learning:  create associations among groups of unknown data without outcome variables</a:t>
            </a:r>
          </a:p>
          <a:p>
            <a:pPr lvl="1"/>
            <a:r>
              <a:rPr lang="en-US" dirty="0"/>
              <a:t>Goal:  understand data structure</a:t>
            </a:r>
          </a:p>
        </p:txBody>
      </p:sp>
      <p:sp>
        <p:nvSpPr>
          <p:cNvPr id="4" name="Slide Number Placeholder 3">
            <a:extLst>
              <a:ext uri="{FF2B5EF4-FFF2-40B4-BE49-F238E27FC236}">
                <a16:creationId xmlns:a16="http://schemas.microsoft.com/office/drawing/2014/main" id="{95052231-B5C7-47BD-8AC6-E5E70AE24BA6}"/>
              </a:ext>
            </a:extLst>
          </p:cNvPr>
          <p:cNvSpPr>
            <a:spLocks noGrp="1"/>
          </p:cNvSpPr>
          <p:nvPr>
            <p:ph type="sldNum" sz="quarter" idx="4"/>
          </p:nvPr>
        </p:nvSpPr>
        <p:spPr/>
        <p:txBody>
          <a:bodyPr/>
          <a:lstStyle/>
          <a:p>
            <a:fld id="{2607D427-353C-DD47-9C57-CDC06D475577}" type="slidenum">
              <a:rPr lang="en-US" smtClean="0"/>
              <a:pPr/>
              <a:t>5</a:t>
            </a:fld>
            <a:endParaRPr lang="en-US" dirty="0"/>
          </a:p>
        </p:txBody>
      </p:sp>
    </p:spTree>
    <p:extLst>
      <p:ext uri="{BB962C8B-B14F-4D97-AF65-F5344CB8AC3E}">
        <p14:creationId xmlns:p14="http://schemas.microsoft.com/office/powerpoint/2010/main" val="2214256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0FD8F42-6D6F-404B-8073-854D098AD4B6}"/>
              </a:ext>
            </a:extLst>
          </p:cNvPr>
          <p:cNvSpPr txBox="1"/>
          <p:nvPr/>
        </p:nvSpPr>
        <p:spPr>
          <a:xfrm>
            <a:off x="572375" y="977106"/>
            <a:ext cx="8150369" cy="5078313"/>
          </a:xfrm>
          <a:prstGeom prst="rect">
            <a:avLst/>
          </a:prstGeom>
          <a:noFill/>
        </p:spPr>
        <p:txBody>
          <a:bodyPr wrap="square" rtlCol="0" anchor="ctr">
            <a:spAutoFit/>
          </a:bodyPr>
          <a:lstStyle/>
          <a:p>
            <a:pPr algn="just"/>
            <a:r>
              <a:rPr lang="en-US">
                <a:solidFill>
                  <a:schemeClr val="bg1"/>
                </a:solidFill>
                <a:latin typeface="+mj-lt"/>
                <a:ea typeface="Source Sans Pro" panose="020B0503030403020204" pitchFamily="34" charset="0"/>
              </a:rPr>
              <a:t>Our objective is to use machine learning to identify factors that appear to explain returns on stocks in the S&amp;P MidCap 400 index, and use this analysis to make recommendations on stocks to construct a hypothetical investment fund.</a:t>
            </a:r>
          </a:p>
          <a:p>
            <a:pPr algn="just"/>
            <a:endParaRPr lang="en-US">
              <a:solidFill>
                <a:schemeClr val="bg1"/>
              </a:solidFill>
              <a:latin typeface="+mj-lt"/>
              <a:ea typeface="Source Sans Pro" panose="020B0503030403020204" pitchFamily="34" charset="0"/>
            </a:endParaRPr>
          </a:p>
          <a:p>
            <a:pPr algn="just"/>
            <a:r>
              <a:rPr lang="en-US">
                <a:solidFill>
                  <a:schemeClr val="bg1"/>
                </a:solidFill>
                <a:latin typeface="+mj-lt"/>
                <a:ea typeface="Source Sans Pro" panose="020B0503030403020204" pitchFamily="34" charset="0"/>
              </a:rPr>
              <a:t>For example, we know that small market capitalization stocks and stocks with a high book value of equity compared to market value (sometimes referred to as "value stocks") have historically earned higher returns than large market capitalization stocks and stocks with a low book value of equity compared to market value (sometimes referred to as "growth stocks"). So one example would be to use machine learning techniques to test the relationship between a company's market capitalization, its book-to-market ratio, and past returns, and make a recommendation on whether we should put a stock in the portfolio on the basis of its value versus growth characteristics.</a:t>
            </a:r>
          </a:p>
          <a:p>
            <a:pPr algn="just"/>
            <a:endParaRPr lang="en-US">
              <a:solidFill>
                <a:schemeClr val="bg1"/>
              </a:solidFill>
              <a:latin typeface="+mj-lt"/>
              <a:ea typeface="Source Sans Pro" panose="020B0503030403020204" pitchFamily="34" charset="0"/>
            </a:endParaRPr>
          </a:p>
          <a:p>
            <a:pPr algn="just"/>
            <a:r>
              <a:rPr lang="en-US">
                <a:solidFill>
                  <a:schemeClr val="bg1"/>
                </a:solidFill>
                <a:latin typeface="+mj-lt"/>
                <a:ea typeface="Source Sans Pro" panose="020B0503030403020204" pitchFamily="34" charset="0"/>
              </a:rPr>
              <a:t>That is just one example. Over the course we will investigate other factors that rely upon analyst earnings forecasts, industry classification, companies' past investments, and companies' historical profitability. Students will work in groups to perform analysis and ultimately make portfolio recommendatio</a:t>
            </a:r>
            <a:endParaRPr lang="en-US" dirty="0">
              <a:solidFill>
                <a:schemeClr val="bg1"/>
              </a:solidFill>
              <a:latin typeface="+mj-lt"/>
              <a:ea typeface="Source Sans Pro" panose="020B0503030403020204" pitchFamily="34" charset="0"/>
            </a:endParaRPr>
          </a:p>
        </p:txBody>
      </p:sp>
      <p:sp>
        <p:nvSpPr>
          <p:cNvPr id="9" name="TextBox 8">
            <a:extLst>
              <a:ext uri="{FF2B5EF4-FFF2-40B4-BE49-F238E27FC236}">
                <a16:creationId xmlns:a16="http://schemas.microsoft.com/office/drawing/2014/main" id="{2F05BF39-B98F-4420-94E4-5085BA6C4582}"/>
              </a:ext>
            </a:extLst>
          </p:cNvPr>
          <p:cNvSpPr txBox="1"/>
          <p:nvPr/>
        </p:nvSpPr>
        <p:spPr>
          <a:xfrm>
            <a:off x="93614" y="381501"/>
            <a:ext cx="8956770" cy="597983"/>
          </a:xfrm>
          <a:prstGeom prst="rect">
            <a:avLst/>
          </a:prstGeom>
          <a:noFill/>
        </p:spPr>
        <p:txBody>
          <a:bodyPr wrap="square" lIns="67500" tIns="67500" rIns="67500" bIns="67500" rtlCol="0" anchor="ctr">
            <a:spAutoFit/>
          </a:bodyPr>
          <a:lstStyle/>
          <a:p>
            <a:pPr algn="ctr" defTabSz="685800">
              <a:defRPr/>
            </a:pPr>
            <a:r>
              <a:rPr lang="en-US" sz="3000" b="1">
                <a:solidFill>
                  <a:schemeClr val="bg1"/>
                </a:solidFill>
                <a:latin typeface="Panton Black Caps" panose="00000500000000000000" pitchFamily="50" charset="0"/>
              </a:rPr>
              <a:t>Our task</a:t>
            </a:r>
            <a:endParaRPr lang="en-US" sz="3000" b="1" dirty="0">
              <a:solidFill>
                <a:schemeClr val="bg1"/>
              </a:solidFill>
              <a:latin typeface="Panton Black Caps" panose="00000500000000000000" pitchFamily="50" charset="0"/>
            </a:endParaRPr>
          </a:p>
        </p:txBody>
      </p:sp>
      <p:grpSp>
        <p:nvGrpSpPr>
          <p:cNvPr id="4" name="Group 3">
            <a:extLst>
              <a:ext uri="{FF2B5EF4-FFF2-40B4-BE49-F238E27FC236}">
                <a16:creationId xmlns:a16="http://schemas.microsoft.com/office/drawing/2014/main" id="{765C88DB-BF8F-4335-9C69-27973363240B}"/>
              </a:ext>
            </a:extLst>
          </p:cNvPr>
          <p:cNvGrpSpPr/>
          <p:nvPr/>
        </p:nvGrpSpPr>
        <p:grpSpPr>
          <a:xfrm>
            <a:off x="8344995" y="1000290"/>
            <a:ext cx="454755" cy="294564"/>
            <a:chOff x="21772801" y="874744"/>
            <a:chExt cx="1065341" cy="690066"/>
          </a:xfrm>
        </p:grpSpPr>
        <p:sp>
          <p:nvSpPr>
            <p:cNvPr id="5" name="Oval 4">
              <a:extLst>
                <a:ext uri="{FF2B5EF4-FFF2-40B4-BE49-F238E27FC236}">
                  <a16:creationId xmlns:a16="http://schemas.microsoft.com/office/drawing/2014/main" id="{CF3F651B-65DB-48B0-874E-C978D3535EA7}"/>
                </a:ext>
              </a:extLst>
            </p:cNvPr>
            <p:cNvSpPr>
              <a:spLocks noChangeAspect="1"/>
            </p:cNvSpPr>
            <p:nvPr/>
          </p:nvSpPr>
          <p:spPr>
            <a:xfrm>
              <a:off x="21967590" y="874744"/>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9" tIns="91445" rIns="182889" bIns="91445" numCol="1" spcCol="0" rtlCol="0" fromWordArt="0" anchor="ctr" anchorCtr="0" forceAA="0" compatLnSpc="1">
              <a:prstTxWarp prst="textNoShape">
                <a:avLst/>
              </a:prstTxWarp>
              <a:noAutofit/>
            </a:bodyPr>
            <a:lstStyle/>
            <a:p>
              <a:pPr algn="ctr"/>
              <a:endParaRPr lang="en-US" sz="1350"/>
            </a:p>
          </p:txBody>
        </p:sp>
        <p:sp>
          <p:nvSpPr>
            <p:cNvPr id="6" name="Slide Number Placeholder 5">
              <a:extLst>
                <a:ext uri="{FF2B5EF4-FFF2-40B4-BE49-F238E27FC236}">
                  <a16:creationId xmlns:a16="http://schemas.microsoft.com/office/drawing/2014/main" id="{BC47F668-EEB1-40DE-B963-053CB3B455B4}"/>
                </a:ext>
              </a:extLst>
            </p:cNvPr>
            <p:cNvSpPr txBox="1">
              <a:spLocks/>
            </p:cNvSpPr>
            <p:nvPr/>
          </p:nvSpPr>
          <p:spPr>
            <a:xfrm>
              <a:off x="21772801" y="874744"/>
              <a:ext cx="1065341" cy="690066"/>
            </a:xfrm>
            <a:prstGeom prst="rect">
              <a:avLst/>
            </a:prstGeom>
          </p:spPr>
          <p:txBody>
            <a:bodyPr anchor="ctr"/>
            <a:lstStyle>
              <a:defPPr>
                <a:defRPr lang="en-US"/>
              </a:defPPr>
              <a:lvl1pPr marL="0" algn="ctr" defTabSz="1088639" rtl="0" eaLnBrk="1" latinLnBrk="0" hangingPunct="1">
                <a:defRPr sz="2400" kern="1200">
                  <a:solidFill>
                    <a:schemeClr val="bg1"/>
                  </a:solidFill>
                  <a:latin typeface="Raleway Regular"/>
                  <a:ea typeface="+mn-ea"/>
                  <a:cs typeface="Raleway Regular"/>
                </a:defRPr>
              </a:lvl1pPr>
              <a:lvl2pPr marL="1088639" algn="l" defTabSz="1088639" rtl="0" eaLnBrk="1" latinLnBrk="0" hangingPunct="1">
                <a:defRPr sz="4300" kern="1200">
                  <a:solidFill>
                    <a:schemeClr val="tx1"/>
                  </a:solidFill>
                  <a:latin typeface="+mn-lt"/>
                  <a:ea typeface="+mn-ea"/>
                  <a:cs typeface="+mn-cs"/>
                </a:defRPr>
              </a:lvl2pPr>
              <a:lvl3pPr marL="2177278" algn="l" defTabSz="1088639" rtl="0" eaLnBrk="1" latinLnBrk="0" hangingPunct="1">
                <a:defRPr sz="4300" kern="1200">
                  <a:solidFill>
                    <a:schemeClr val="tx1"/>
                  </a:solidFill>
                  <a:latin typeface="+mn-lt"/>
                  <a:ea typeface="+mn-ea"/>
                  <a:cs typeface="+mn-cs"/>
                </a:defRPr>
              </a:lvl3pPr>
              <a:lvl4pPr marL="3265917" algn="l" defTabSz="1088639" rtl="0" eaLnBrk="1" latinLnBrk="0" hangingPunct="1">
                <a:defRPr sz="4300" kern="1200">
                  <a:solidFill>
                    <a:schemeClr val="tx1"/>
                  </a:solidFill>
                  <a:latin typeface="+mn-lt"/>
                  <a:ea typeface="+mn-ea"/>
                  <a:cs typeface="+mn-cs"/>
                </a:defRPr>
              </a:lvl4pPr>
              <a:lvl5pPr marL="4354556" algn="l" defTabSz="1088639" rtl="0" eaLnBrk="1" latinLnBrk="0" hangingPunct="1">
                <a:defRPr sz="4300" kern="1200">
                  <a:solidFill>
                    <a:schemeClr val="tx1"/>
                  </a:solidFill>
                  <a:latin typeface="+mn-lt"/>
                  <a:ea typeface="+mn-ea"/>
                  <a:cs typeface="+mn-cs"/>
                </a:defRPr>
              </a:lvl5pPr>
              <a:lvl6pPr marL="5443195" algn="l" defTabSz="1088639" rtl="0" eaLnBrk="1" latinLnBrk="0" hangingPunct="1">
                <a:defRPr sz="4300" kern="1200">
                  <a:solidFill>
                    <a:schemeClr val="tx1"/>
                  </a:solidFill>
                  <a:latin typeface="+mn-lt"/>
                  <a:ea typeface="+mn-ea"/>
                  <a:cs typeface="+mn-cs"/>
                </a:defRPr>
              </a:lvl6pPr>
              <a:lvl7pPr marL="6531834" algn="l" defTabSz="1088639" rtl="0" eaLnBrk="1" latinLnBrk="0" hangingPunct="1">
                <a:defRPr sz="4300" kern="1200">
                  <a:solidFill>
                    <a:schemeClr val="tx1"/>
                  </a:solidFill>
                  <a:latin typeface="+mn-lt"/>
                  <a:ea typeface="+mn-ea"/>
                  <a:cs typeface="+mn-cs"/>
                </a:defRPr>
              </a:lvl7pPr>
              <a:lvl8pPr marL="7620472" algn="l" defTabSz="1088639" rtl="0" eaLnBrk="1" latinLnBrk="0" hangingPunct="1">
                <a:defRPr sz="4300" kern="1200">
                  <a:solidFill>
                    <a:schemeClr val="tx1"/>
                  </a:solidFill>
                  <a:latin typeface="+mn-lt"/>
                  <a:ea typeface="+mn-ea"/>
                  <a:cs typeface="+mn-cs"/>
                </a:defRPr>
              </a:lvl8pPr>
              <a:lvl9pPr marL="8709111" algn="l" defTabSz="1088639" rtl="0" eaLnBrk="1" latinLnBrk="0" hangingPunct="1">
                <a:defRPr sz="4300" kern="1200">
                  <a:solidFill>
                    <a:schemeClr val="tx1"/>
                  </a:solidFill>
                  <a:latin typeface="+mn-lt"/>
                  <a:ea typeface="+mn-ea"/>
                  <a:cs typeface="+mn-cs"/>
                </a:defRPr>
              </a:lvl9pPr>
            </a:lstStyle>
            <a:p>
              <a:fld id="{9DF686B8-C880-FF40-96DC-14FF2413C34E}" type="slidenum">
                <a:rPr lang="en-US" sz="825">
                  <a:latin typeface="Panton Black Caps" panose="00000500000000000000" pitchFamily="50" charset="0"/>
                  <a:cs typeface="Arial"/>
                </a:rPr>
                <a:pPr/>
                <a:t>6</a:t>
              </a:fld>
              <a:endParaRPr lang="en-US" sz="1800" dirty="0">
                <a:latin typeface="Panton Black Caps" panose="00000500000000000000" pitchFamily="50" charset="0"/>
                <a:cs typeface="Arial"/>
              </a:endParaRPr>
            </a:p>
          </p:txBody>
        </p:sp>
      </p:grpSp>
    </p:spTree>
    <p:extLst>
      <p:ext uri="{BB962C8B-B14F-4D97-AF65-F5344CB8AC3E}">
        <p14:creationId xmlns:p14="http://schemas.microsoft.com/office/powerpoint/2010/main" val="1998452028"/>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6334C-C90D-4F40-A550-5A6DA69EB172}"/>
              </a:ext>
            </a:extLst>
          </p:cNvPr>
          <p:cNvSpPr>
            <a:spLocks noGrp="1"/>
          </p:cNvSpPr>
          <p:nvPr>
            <p:ph type="title"/>
          </p:nvPr>
        </p:nvSpPr>
        <p:spPr>
          <a:xfrm>
            <a:off x="487507" y="246307"/>
            <a:ext cx="8100738" cy="581950"/>
          </a:xfrm>
        </p:spPr>
        <p:txBody>
          <a:bodyPr>
            <a:normAutofit/>
          </a:bodyPr>
          <a:lstStyle/>
          <a:p>
            <a:r>
              <a:rPr lang="en-US"/>
              <a:t>The road ahead</a:t>
            </a:r>
            <a:endParaRPr lang="en-US" dirty="0"/>
          </a:p>
        </p:txBody>
      </p:sp>
      <p:sp>
        <p:nvSpPr>
          <p:cNvPr id="4" name="Slide Number Placeholder 3">
            <a:extLst>
              <a:ext uri="{FF2B5EF4-FFF2-40B4-BE49-F238E27FC236}">
                <a16:creationId xmlns:a16="http://schemas.microsoft.com/office/drawing/2014/main" id="{95052231-B5C7-47BD-8AC6-E5E70AE24BA6}"/>
              </a:ext>
            </a:extLst>
          </p:cNvPr>
          <p:cNvSpPr>
            <a:spLocks noGrp="1"/>
          </p:cNvSpPr>
          <p:nvPr>
            <p:ph type="sldNum" sz="quarter" idx="4"/>
          </p:nvPr>
        </p:nvSpPr>
        <p:spPr/>
        <p:txBody>
          <a:bodyPr/>
          <a:lstStyle/>
          <a:p>
            <a:fld id="{2607D427-353C-DD47-9C57-CDC06D475577}" type="slidenum">
              <a:rPr lang="en-US" smtClean="0"/>
              <a:pPr/>
              <a:t>7</a:t>
            </a:fld>
            <a:endParaRPr lang="en-US" dirty="0"/>
          </a:p>
        </p:txBody>
      </p:sp>
      <p:graphicFrame>
        <p:nvGraphicFramePr>
          <p:cNvPr id="7" name="Table 6">
            <a:extLst>
              <a:ext uri="{FF2B5EF4-FFF2-40B4-BE49-F238E27FC236}">
                <a16:creationId xmlns:a16="http://schemas.microsoft.com/office/drawing/2014/main" id="{E0D74E6B-BEB2-946F-3C4B-787B9AEB9DB4}"/>
              </a:ext>
            </a:extLst>
          </p:cNvPr>
          <p:cNvGraphicFramePr>
            <a:graphicFrameLocks noGrp="1"/>
          </p:cNvGraphicFramePr>
          <p:nvPr>
            <p:extLst>
              <p:ext uri="{D42A27DB-BD31-4B8C-83A1-F6EECF244321}">
                <p14:modId xmlns:p14="http://schemas.microsoft.com/office/powerpoint/2010/main" val="3743899839"/>
              </p:ext>
            </p:extLst>
          </p:nvPr>
        </p:nvGraphicFramePr>
        <p:xfrm>
          <a:off x="487507" y="828257"/>
          <a:ext cx="8364496" cy="5212491"/>
        </p:xfrm>
        <a:graphic>
          <a:graphicData uri="http://schemas.openxmlformats.org/drawingml/2006/table">
            <a:tbl>
              <a:tblPr firstRow="1" bandRow="1">
                <a:tableStyleId>{5C22544A-7EE6-4342-B048-85BDC9FD1C3A}</a:tableStyleId>
              </a:tblPr>
              <a:tblGrid>
                <a:gridCol w="6150196">
                  <a:extLst>
                    <a:ext uri="{9D8B030D-6E8A-4147-A177-3AD203B41FA5}">
                      <a16:colId xmlns:a16="http://schemas.microsoft.com/office/drawing/2014/main" val="1697218689"/>
                    </a:ext>
                  </a:extLst>
                </a:gridCol>
                <a:gridCol w="2214300">
                  <a:extLst>
                    <a:ext uri="{9D8B030D-6E8A-4147-A177-3AD203B41FA5}">
                      <a16:colId xmlns:a16="http://schemas.microsoft.com/office/drawing/2014/main" val="2515477930"/>
                    </a:ext>
                  </a:extLst>
                </a:gridCol>
              </a:tblGrid>
              <a:tr h="243514">
                <a:tc>
                  <a:txBody>
                    <a:bodyPr/>
                    <a:lstStyle/>
                    <a:p>
                      <a:pPr marL="0" marR="0">
                        <a:spcBef>
                          <a:spcPts val="0"/>
                        </a:spcBef>
                        <a:spcAft>
                          <a:spcPts val="0"/>
                        </a:spcAft>
                      </a:pPr>
                      <a:r>
                        <a:rPr lang="en-US" sz="1500">
                          <a:effectLst/>
                        </a:rPr>
                        <a:t>Topic</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16158" marB="16158" anchor="ctr"/>
                </a:tc>
                <a:tc>
                  <a:txBody>
                    <a:bodyPr/>
                    <a:lstStyle/>
                    <a:p>
                      <a:pPr marL="0" marR="0">
                        <a:spcBef>
                          <a:spcPts val="0"/>
                        </a:spcBef>
                        <a:spcAft>
                          <a:spcPts val="0"/>
                        </a:spcAft>
                      </a:pPr>
                      <a:r>
                        <a:rPr lang="en-US" sz="1500">
                          <a:effectLst/>
                        </a:rPr>
                        <a:t>Quantitative technique</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7801" marB="7801" anchor="ctr"/>
                </a:tc>
                <a:extLst>
                  <a:ext uri="{0D108BD9-81ED-4DB2-BD59-A6C34878D82A}">
                    <a16:rowId xmlns:a16="http://schemas.microsoft.com/office/drawing/2014/main" val="358960096"/>
                  </a:ext>
                </a:extLst>
              </a:tr>
              <a:tr h="443793">
                <a:tc>
                  <a:txBody>
                    <a:bodyPr/>
                    <a:lstStyle/>
                    <a:p>
                      <a:pPr marL="0" marR="0">
                        <a:spcBef>
                          <a:spcPts val="0"/>
                        </a:spcBef>
                        <a:spcAft>
                          <a:spcPts val="0"/>
                        </a:spcAft>
                      </a:pPr>
                      <a:r>
                        <a:rPr lang="en-US" sz="1500">
                          <a:effectLst/>
                        </a:rPr>
                        <a:t>Understanding the S&amp;P MidCap 400</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16158" marB="16158" anchor="ctr"/>
                </a:tc>
                <a:tc>
                  <a:txBody>
                    <a:bodyPr/>
                    <a:lstStyle/>
                    <a:p>
                      <a:pPr marL="0" marR="0">
                        <a:spcBef>
                          <a:spcPts val="0"/>
                        </a:spcBef>
                        <a:spcAft>
                          <a:spcPts val="0"/>
                        </a:spcAft>
                      </a:pPr>
                      <a:r>
                        <a:rPr lang="en-US" sz="1500">
                          <a:effectLst/>
                        </a:rPr>
                        <a:t>Compilation of cumulative returns</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7801" marB="7801" anchor="ctr"/>
                </a:tc>
                <a:extLst>
                  <a:ext uri="{0D108BD9-81ED-4DB2-BD59-A6C34878D82A}">
                    <a16:rowId xmlns:a16="http://schemas.microsoft.com/office/drawing/2014/main" val="1129370811"/>
                  </a:ext>
                </a:extLst>
              </a:tr>
              <a:tr h="458532">
                <a:tc>
                  <a:txBody>
                    <a:bodyPr/>
                    <a:lstStyle/>
                    <a:p>
                      <a:pPr marL="0" marR="0">
                        <a:spcBef>
                          <a:spcPts val="0"/>
                        </a:spcBef>
                        <a:spcAft>
                          <a:spcPts val="0"/>
                        </a:spcAft>
                      </a:pPr>
                      <a:r>
                        <a:rPr lang="en-US" sz="1500">
                          <a:effectLst/>
                        </a:rPr>
                        <a:t>Defining our performance objective: Alpha versus a passive investment in the benchmark</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16158" marB="16158" anchor="ctr"/>
                </a:tc>
                <a:tc rowSpan="3">
                  <a:txBody>
                    <a:bodyPr/>
                    <a:lstStyle/>
                    <a:p>
                      <a:pPr marL="0" marR="0">
                        <a:spcBef>
                          <a:spcPts val="0"/>
                        </a:spcBef>
                        <a:spcAft>
                          <a:spcPts val="0"/>
                        </a:spcAft>
                      </a:pPr>
                      <a:r>
                        <a:rPr lang="en-US" sz="1500">
                          <a:effectLst/>
                        </a:rPr>
                        <a:t>Ordinary Least Squares (OLS) regression</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7801" marB="7801" anchor="ctr"/>
                </a:tc>
                <a:extLst>
                  <a:ext uri="{0D108BD9-81ED-4DB2-BD59-A6C34878D82A}">
                    <a16:rowId xmlns:a16="http://schemas.microsoft.com/office/drawing/2014/main" val="832229079"/>
                  </a:ext>
                </a:extLst>
              </a:tr>
              <a:tr h="635152">
                <a:tc>
                  <a:txBody>
                    <a:bodyPr/>
                    <a:lstStyle/>
                    <a:p>
                      <a:pPr marL="0" marR="0">
                        <a:spcBef>
                          <a:spcPts val="0"/>
                        </a:spcBef>
                        <a:spcAft>
                          <a:spcPts val="0"/>
                        </a:spcAft>
                      </a:pPr>
                      <a:r>
                        <a:rPr lang="en-US" sz="1500">
                          <a:effectLst/>
                        </a:rPr>
                        <a:t>Stock characteristics that are plausibly indicators of alpha (signals): value, quality, smart money, momentum</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16158" marB="16158" anchor="ctr"/>
                </a:tc>
                <a:tc vMerge="1">
                  <a:txBody>
                    <a:bodyPr/>
                    <a:lstStyle/>
                    <a:p>
                      <a:endParaRPr lang="en-US"/>
                    </a:p>
                  </a:txBody>
                  <a:tcPr/>
                </a:tc>
                <a:extLst>
                  <a:ext uri="{0D108BD9-81ED-4DB2-BD59-A6C34878D82A}">
                    <a16:rowId xmlns:a16="http://schemas.microsoft.com/office/drawing/2014/main" val="1726666705"/>
                  </a:ext>
                </a:extLst>
              </a:tr>
              <a:tr h="243514">
                <a:tc>
                  <a:txBody>
                    <a:bodyPr/>
                    <a:lstStyle/>
                    <a:p>
                      <a:pPr marL="0" marR="0">
                        <a:spcBef>
                          <a:spcPts val="0"/>
                        </a:spcBef>
                        <a:spcAft>
                          <a:spcPts val="0"/>
                        </a:spcAft>
                      </a:pPr>
                      <a:r>
                        <a:rPr lang="en-US" sz="1500">
                          <a:effectLst/>
                        </a:rPr>
                        <a:t>Overfitting and testing results out of sample</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16158" marB="16158" anchor="ctr"/>
                </a:tc>
                <a:tc vMerge="1">
                  <a:txBody>
                    <a:bodyPr/>
                    <a:lstStyle/>
                    <a:p>
                      <a:endParaRPr lang="en-US"/>
                    </a:p>
                  </a:txBody>
                  <a:tcPr/>
                </a:tc>
                <a:extLst>
                  <a:ext uri="{0D108BD9-81ED-4DB2-BD59-A6C34878D82A}">
                    <a16:rowId xmlns:a16="http://schemas.microsoft.com/office/drawing/2014/main" val="1296753277"/>
                  </a:ext>
                </a:extLst>
              </a:tr>
              <a:tr h="243514">
                <a:tc>
                  <a:txBody>
                    <a:bodyPr/>
                    <a:lstStyle/>
                    <a:p>
                      <a:pPr marL="0" marR="0">
                        <a:spcBef>
                          <a:spcPts val="0"/>
                        </a:spcBef>
                        <a:spcAft>
                          <a:spcPts val="0"/>
                        </a:spcAft>
                      </a:pPr>
                      <a:r>
                        <a:rPr lang="en-US" sz="1500">
                          <a:effectLst/>
                        </a:rPr>
                        <a:t>Introduction to machine learning</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16158" marB="16158" anchor="ctr"/>
                </a:tc>
                <a:tc>
                  <a:txBody>
                    <a:bodyPr/>
                    <a:lstStyle/>
                    <a:p>
                      <a:pPr marL="0" marR="0">
                        <a:spcBef>
                          <a:spcPts val="0"/>
                        </a:spcBef>
                        <a:spcAft>
                          <a:spcPts val="0"/>
                        </a:spcAft>
                      </a:pPr>
                      <a:r>
                        <a:rPr lang="en-US" sz="1500">
                          <a:effectLst/>
                        </a:rPr>
                        <a:t> </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7801" marB="7801" anchor="ctr"/>
                </a:tc>
                <a:extLst>
                  <a:ext uri="{0D108BD9-81ED-4DB2-BD59-A6C34878D82A}">
                    <a16:rowId xmlns:a16="http://schemas.microsoft.com/office/drawing/2014/main" val="4132624105"/>
                  </a:ext>
                </a:extLst>
              </a:tr>
              <a:tr h="658811">
                <a:tc>
                  <a:txBody>
                    <a:bodyPr/>
                    <a:lstStyle/>
                    <a:p>
                      <a:pPr marL="0" marR="0">
                        <a:spcBef>
                          <a:spcPts val="0"/>
                        </a:spcBef>
                        <a:spcAft>
                          <a:spcPts val="0"/>
                        </a:spcAft>
                      </a:pPr>
                      <a:r>
                        <a:rPr lang="en-US" sz="1500">
                          <a:effectLst/>
                        </a:rPr>
                        <a:t>Overfitting and penalized regression</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16158" marB="16158" anchor="ctr"/>
                </a:tc>
                <a:tc>
                  <a:txBody>
                    <a:bodyPr/>
                    <a:lstStyle/>
                    <a:p>
                      <a:pPr marL="0" marR="0">
                        <a:spcBef>
                          <a:spcPts val="0"/>
                        </a:spcBef>
                        <a:spcAft>
                          <a:spcPts val="0"/>
                        </a:spcAft>
                      </a:pPr>
                      <a:r>
                        <a:rPr lang="en-US" sz="1500">
                          <a:effectLst/>
                        </a:rPr>
                        <a:t>Least absolute shrinkage &amp; selection operator (LASSO) regression</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7801" marB="7801" anchor="ctr"/>
                </a:tc>
                <a:extLst>
                  <a:ext uri="{0D108BD9-81ED-4DB2-BD59-A6C34878D82A}">
                    <a16:rowId xmlns:a16="http://schemas.microsoft.com/office/drawing/2014/main" val="2552097393"/>
                  </a:ext>
                </a:extLst>
              </a:tr>
              <a:tr h="432391">
                <a:tc>
                  <a:txBody>
                    <a:bodyPr/>
                    <a:lstStyle/>
                    <a:p>
                      <a:pPr marL="0" marR="0">
                        <a:spcBef>
                          <a:spcPts val="0"/>
                        </a:spcBef>
                        <a:spcAft>
                          <a:spcPts val="0"/>
                        </a:spcAft>
                      </a:pPr>
                      <a:r>
                        <a:rPr lang="en-US" sz="1500">
                          <a:effectLst/>
                        </a:rPr>
                        <a:t>Non-linearity in the relationship between signals and returns</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16158" marB="16158" anchor="ctr"/>
                </a:tc>
                <a:tc>
                  <a:txBody>
                    <a:bodyPr/>
                    <a:lstStyle/>
                    <a:p>
                      <a:pPr marL="0" marR="0">
                        <a:spcBef>
                          <a:spcPts val="0"/>
                        </a:spcBef>
                        <a:spcAft>
                          <a:spcPts val="0"/>
                        </a:spcAft>
                      </a:pPr>
                      <a:r>
                        <a:rPr lang="en-US" sz="1500">
                          <a:effectLst/>
                        </a:rPr>
                        <a:t>Decision trees: Basic</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7801" marB="7801" anchor="ctr"/>
                </a:tc>
                <a:extLst>
                  <a:ext uri="{0D108BD9-81ED-4DB2-BD59-A6C34878D82A}">
                    <a16:rowId xmlns:a16="http://schemas.microsoft.com/office/drawing/2014/main" val="2381370756"/>
                  </a:ext>
                </a:extLst>
              </a:tr>
              <a:tr h="458532">
                <a:tc>
                  <a:txBody>
                    <a:bodyPr/>
                    <a:lstStyle/>
                    <a:p>
                      <a:pPr marL="0" marR="0">
                        <a:spcBef>
                          <a:spcPts val="0"/>
                        </a:spcBef>
                        <a:spcAft>
                          <a:spcPts val="0"/>
                        </a:spcAft>
                      </a:pPr>
                      <a:r>
                        <a:rPr lang="en-US" sz="1500">
                          <a:effectLst/>
                        </a:rPr>
                        <a:t>Non-linearity in the relationship between signals and returns, combined with over-fitting</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16158" marB="16158" anchor="ctr"/>
                </a:tc>
                <a:tc>
                  <a:txBody>
                    <a:bodyPr/>
                    <a:lstStyle/>
                    <a:p>
                      <a:pPr marL="0" marR="0">
                        <a:spcBef>
                          <a:spcPts val="0"/>
                        </a:spcBef>
                        <a:spcAft>
                          <a:spcPts val="0"/>
                        </a:spcAft>
                      </a:pPr>
                      <a:r>
                        <a:rPr lang="en-US" sz="1500">
                          <a:effectLst/>
                        </a:rPr>
                        <a:t>Decision trees: Random forests</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7801" marB="7801" anchor="ctr"/>
                </a:tc>
                <a:extLst>
                  <a:ext uri="{0D108BD9-81ED-4DB2-BD59-A6C34878D82A}">
                    <a16:rowId xmlns:a16="http://schemas.microsoft.com/office/drawing/2014/main" val="2551964361"/>
                  </a:ext>
                </a:extLst>
              </a:tr>
              <a:tr h="458532">
                <a:tc>
                  <a:txBody>
                    <a:bodyPr/>
                    <a:lstStyle/>
                    <a:p>
                      <a:pPr marL="0" marR="0">
                        <a:spcBef>
                          <a:spcPts val="0"/>
                        </a:spcBef>
                        <a:spcAft>
                          <a:spcPts val="0"/>
                        </a:spcAft>
                      </a:pPr>
                      <a:r>
                        <a:rPr lang="en-US" sz="1500">
                          <a:effectLst/>
                        </a:rPr>
                        <a:t>Non-linearity in the relationship between signals and returns, combined with over-fitting</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16158" marB="16158" anchor="ctr"/>
                </a:tc>
                <a:tc>
                  <a:txBody>
                    <a:bodyPr/>
                    <a:lstStyle/>
                    <a:p>
                      <a:pPr marL="0" marR="0">
                        <a:spcBef>
                          <a:spcPts val="0"/>
                        </a:spcBef>
                        <a:spcAft>
                          <a:spcPts val="0"/>
                        </a:spcAft>
                      </a:pPr>
                      <a:r>
                        <a:rPr lang="en-US" sz="1500">
                          <a:effectLst/>
                        </a:rPr>
                        <a:t>Decision trees: Gradient boosting</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7801" marB="7801" anchor="ctr"/>
                </a:tc>
                <a:extLst>
                  <a:ext uri="{0D108BD9-81ED-4DB2-BD59-A6C34878D82A}">
                    <a16:rowId xmlns:a16="http://schemas.microsoft.com/office/drawing/2014/main" val="4181362625"/>
                  </a:ext>
                </a:extLst>
              </a:tr>
              <a:tr h="458532">
                <a:tc>
                  <a:txBody>
                    <a:bodyPr/>
                    <a:lstStyle/>
                    <a:p>
                      <a:pPr marL="0" marR="0">
                        <a:spcBef>
                          <a:spcPts val="0"/>
                        </a:spcBef>
                        <a:spcAft>
                          <a:spcPts val="0"/>
                        </a:spcAft>
                      </a:pPr>
                      <a:r>
                        <a:rPr lang="en-US" sz="1500">
                          <a:effectLst/>
                        </a:rPr>
                        <a:t>Sophisticated identification of relationships between signals and returns</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16158" marB="16158" anchor="ctr"/>
                </a:tc>
                <a:tc>
                  <a:txBody>
                    <a:bodyPr/>
                    <a:lstStyle/>
                    <a:p>
                      <a:pPr marL="0" marR="0">
                        <a:spcBef>
                          <a:spcPts val="0"/>
                        </a:spcBef>
                        <a:spcAft>
                          <a:spcPts val="0"/>
                        </a:spcAft>
                      </a:pPr>
                      <a:r>
                        <a:rPr lang="en-US" sz="1500">
                          <a:effectLst/>
                        </a:rPr>
                        <a:t>Neural networks</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7801" marB="7801" anchor="ctr"/>
                </a:tc>
                <a:extLst>
                  <a:ext uri="{0D108BD9-81ED-4DB2-BD59-A6C34878D82A}">
                    <a16:rowId xmlns:a16="http://schemas.microsoft.com/office/drawing/2014/main" val="2147407760"/>
                  </a:ext>
                </a:extLst>
              </a:tr>
              <a:tr h="243514">
                <a:tc>
                  <a:txBody>
                    <a:bodyPr/>
                    <a:lstStyle/>
                    <a:p>
                      <a:pPr marL="0" marR="0">
                        <a:spcBef>
                          <a:spcPts val="0"/>
                        </a:spcBef>
                        <a:spcAft>
                          <a:spcPts val="0"/>
                        </a:spcAft>
                      </a:pPr>
                      <a:r>
                        <a:rPr lang="en-US" sz="1500">
                          <a:effectLst/>
                        </a:rPr>
                        <a:t>Comparison of machine learning techniques</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16158" marB="16158" anchor="ctr"/>
                </a:tc>
                <a:tc>
                  <a:txBody>
                    <a:bodyPr/>
                    <a:lstStyle/>
                    <a:p>
                      <a:pPr marL="0" marR="0">
                        <a:spcBef>
                          <a:spcPts val="0"/>
                        </a:spcBef>
                        <a:spcAft>
                          <a:spcPts val="0"/>
                        </a:spcAft>
                      </a:pPr>
                      <a:r>
                        <a:rPr lang="en-US" sz="1500">
                          <a:effectLst/>
                        </a:rPr>
                        <a:t> </a:t>
                      </a:r>
                      <a:endParaRPr lang="en-US" sz="1500">
                        <a:effectLst/>
                        <a:latin typeface="News Gothic MT" panose="020B0504020203020204" pitchFamily="34" charset="0"/>
                        <a:ea typeface="Times New Roman" panose="02020603050405020304" pitchFamily="18" charset="0"/>
                        <a:cs typeface="Times New Roman" panose="02020603050405020304" pitchFamily="18" charset="0"/>
                      </a:endParaRPr>
                    </a:p>
                  </a:txBody>
                  <a:tcPr marL="64076" marR="64076" marT="7801" marB="7801" anchor="ctr"/>
                </a:tc>
                <a:extLst>
                  <a:ext uri="{0D108BD9-81ED-4DB2-BD59-A6C34878D82A}">
                    <a16:rowId xmlns:a16="http://schemas.microsoft.com/office/drawing/2014/main" val="4018714541"/>
                  </a:ext>
                </a:extLst>
              </a:tr>
            </a:tbl>
          </a:graphicData>
        </a:graphic>
      </p:graphicFrame>
    </p:spTree>
    <p:extLst>
      <p:ext uri="{BB962C8B-B14F-4D97-AF65-F5344CB8AC3E}">
        <p14:creationId xmlns:p14="http://schemas.microsoft.com/office/powerpoint/2010/main" val="1451327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6334C-C90D-4F40-A550-5A6DA69EB172}"/>
              </a:ext>
            </a:extLst>
          </p:cNvPr>
          <p:cNvSpPr>
            <a:spLocks noGrp="1"/>
          </p:cNvSpPr>
          <p:nvPr>
            <p:ph type="title"/>
          </p:nvPr>
        </p:nvSpPr>
        <p:spPr>
          <a:xfrm>
            <a:off x="487507" y="246307"/>
            <a:ext cx="8100738" cy="581950"/>
          </a:xfrm>
        </p:spPr>
        <p:txBody>
          <a:bodyPr>
            <a:normAutofit/>
          </a:bodyPr>
          <a:lstStyle/>
          <a:p>
            <a:r>
              <a:rPr lang="en-US"/>
              <a:t>What to deliver</a:t>
            </a:r>
            <a:endParaRPr lang="en-US" dirty="0"/>
          </a:p>
        </p:txBody>
      </p:sp>
      <p:sp>
        <p:nvSpPr>
          <p:cNvPr id="4" name="Slide Number Placeholder 3">
            <a:extLst>
              <a:ext uri="{FF2B5EF4-FFF2-40B4-BE49-F238E27FC236}">
                <a16:creationId xmlns:a16="http://schemas.microsoft.com/office/drawing/2014/main" id="{95052231-B5C7-47BD-8AC6-E5E70AE24BA6}"/>
              </a:ext>
            </a:extLst>
          </p:cNvPr>
          <p:cNvSpPr>
            <a:spLocks noGrp="1"/>
          </p:cNvSpPr>
          <p:nvPr>
            <p:ph type="sldNum" sz="quarter" idx="4"/>
          </p:nvPr>
        </p:nvSpPr>
        <p:spPr/>
        <p:txBody>
          <a:bodyPr/>
          <a:lstStyle/>
          <a:p>
            <a:fld id="{2607D427-353C-DD47-9C57-CDC06D475577}" type="slidenum">
              <a:rPr lang="en-US" smtClean="0"/>
              <a:pPr/>
              <a:t>8</a:t>
            </a:fld>
            <a:endParaRPr lang="en-US" dirty="0"/>
          </a:p>
        </p:txBody>
      </p:sp>
      <p:sp>
        <p:nvSpPr>
          <p:cNvPr id="3" name="Content Placeholder 2">
            <a:extLst>
              <a:ext uri="{FF2B5EF4-FFF2-40B4-BE49-F238E27FC236}">
                <a16:creationId xmlns:a16="http://schemas.microsoft.com/office/drawing/2014/main" id="{AB793848-1FBD-4DC2-4B56-6478EACD63A0}"/>
              </a:ext>
            </a:extLst>
          </p:cNvPr>
          <p:cNvSpPr>
            <a:spLocks noGrp="1"/>
          </p:cNvSpPr>
          <p:nvPr>
            <p:ph idx="1"/>
          </p:nvPr>
        </p:nvSpPr>
        <p:spPr>
          <a:xfrm>
            <a:off x="606582" y="967644"/>
            <a:ext cx="8212739" cy="5214731"/>
          </a:xfrm>
        </p:spPr>
        <p:txBody>
          <a:bodyPr>
            <a:normAutofit fontScale="70000" lnSpcReduction="20000"/>
          </a:bodyPr>
          <a:lstStyle/>
          <a:p>
            <a:r>
              <a:rPr lang="en-US"/>
              <a:t>3 reports (5 pages) and presentations</a:t>
            </a:r>
          </a:p>
          <a:p>
            <a:pPr lvl="1"/>
            <a:r>
              <a:rPr lang="en-US"/>
              <a:t>Stock recommendation within a FactSet Economic Sector</a:t>
            </a:r>
          </a:p>
          <a:p>
            <a:pPr lvl="1"/>
            <a:r>
              <a:rPr lang="en-US"/>
              <a:t>Each report will build off the prior report, even though it is a new stock recommendation</a:t>
            </a:r>
          </a:p>
          <a:p>
            <a:pPr lvl="1"/>
            <a:r>
              <a:rPr lang="en-US"/>
              <a:t>New features you believe are predictive of returns</a:t>
            </a:r>
          </a:p>
          <a:p>
            <a:pPr lvl="1"/>
            <a:r>
              <a:rPr lang="en-US"/>
              <a:t>New estimation techniques</a:t>
            </a:r>
          </a:p>
          <a:p>
            <a:pPr lvl="1"/>
            <a:r>
              <a:rPr lang="en-US"/>
              <a:t>Changes to parameter inputs</a:t>
            </a:r>
          </a:p>
          <a:p>
            <a:r>
              <a:rPr lang="en-US"/>
              <a:t>Teams</a:t>
            </a:r>
            <a:endParaRPr lang="en-US" dirty="0"/>
          </a:p>
          <a:p>
            <a:pPr lvl="1"/>
            <a:r>
              <a:rPr lang="en-US"/>
              <a:t>About 4 students per team</a:t>
            </a:r>
          </a:p>
          <a:p>
            <a:pPr lvl="1"/>
            <a:r>
              <a:rPr lang="en-US"/>
              <a:t>Team formation a mixture of student input and my selection</a:t>
            </a:r>
          </a:p>
          <a:p>
            <a:pPr lvl="1"/>
            <a:r>
              <a:rPr lang="en-US"/>
              <a:t>Different skill sets </a:t>
            </a:r>
          </a:p>
          <a:p>
            <a:r>
              <a:rPr lang="en-US"/>
              <a:t>Code</a:t>
            </a:r>
          </a:p>
          <a:p>
            <a:pPr lvl="1"/>
            <a:r>
              <a:rPr lang="en-US"/>
              <a:t>We will write code to underpin the analysis</a:t>
            </a:r>
          </a:p>
          <a:p>
            <a:pPr lvl="1"/>
            <a:r>
              <a:rPr lang="en-US"/>
              <a:t>But your code is not assessed</a:t>
            </a:r>
          </a:p>
          <a:p>
            <a:r>
              <a:rPr lang="en-US"/>
              <a:t>What is assessed?</a:t>
            </a:r>
          </a:p>
          <a:p>
            <a:pPr lvl="1"/>
            <a:r>
              <a:rPr lang="en-US"/>
              <a:t>Your written work and presentation, with particular emphasis on</a:t>
            </a:r>
          </a:p>
          <a:p>
            <a:pPr lvl="2"/>
            <a:r>
              <a:rPr lang="en-US"/>
              <a:t>Economic rationale</a:t>
            </a:r>
          </a:p>
          <a:p>
            <a:pPr lvl="2"/>
            <a:r>
              <a:rPr lang="en-US"/>
              <a:t>Ability to convey meaning</a:t>
            </a:r>
          </a:p>
          <a:p>
            <a:pPr lvl="1"/>
            <a:r>
              <a:rPr lang="en-US"/>
              <a:t>Identifying a relationship between X and Y without rationale is probability association without causation</a:t>
            </a:r>
          </a:p>
        </p:txBody>
      </p:sp>
    </p:spTree>
    <p:extLst>
      <p:ext uri="{BB962C8B-B14F-4D97-AF65-F5344CB8AC3E}">
        <p14:creationId xmlns:p14="http://schemas.microsoft.com/office/powerpoint/2010/main" val="2013675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6334C-C90D-4F40-A550-5A6DA69EB172}"/>
              </a:ext>
            </a:extLst>
          </p:cNvPr>
          <p:cNvSpPr>
            <a:spLocks noGrp="1"/>
          </p:cNvSpPr>
          <p:nvPr>
            <p:ph type="title"/>
          </p:nvPr>
        </p:nvSpPr>
        <p:spPr>
          <a:xfrm>
            <a:off x="708504" y="381687"/>
            <a:ext cx="8329478" cy="644125"/>
          </a:xfrm>
        </p:spPr>
        <p:txBody>
          <a:bodyPr/>
          <a:lstStyle/>
          <a:p>
            <a:r>
              <a:rPr lang="en-US"/>
              <a:t>Python (1)</a:t>
            </a:r>
            <a:endParaRPr lang="en-US" dirty="0"/>
          </a:p>
        </p:txBody>
      </p:sp>
      <p:sp>
        <p:nvSpPr>
          <p:cNvPr id="3" name="Content Placeholder 2">
            <a:extLst>
              <a:ext uri="{FF2B5EF4-FFF2-40B4-BE49-F238E27FC236}">
                <a16:creationId xmlns:a16="http://schemas.microsoft.com/office/drawing/2014/main" id="{E994D8C2-2310-4958-BBB2-7149B05F4569}"/>
              </a:ext>
            </a:extLst>
          </p:cNvPr>
          <p:cNvSpPr>
            <a:spLocks noGrp="1"/>
          </p:cNvSpPr>
          <p:nvPr>
            <p:ph idx="1"/>
          </p:nvPr>
        </p:nvSpPr>
        <p:spPr>
          <a:xfrm>
            <a:off x="672844" y="1234770"/>
            <a:ext cx="3614234" cy="4738647"/>
          </a:xfrm>
        </p:spPr>
        <p:txBody>
          <a:bodyPr/>
          <a:lstStyle/>
          <a:p>
            <a:pPr marL="0" indent="0">
              <a:buNone/>
            </a:pPr>
            <a:r>
              <a:rPr lang="en-US"/>
              <a:t>Installation</a:t>
            </a:r>
          </a:p>
          <a:p>
            <a:pPr marL="0" indent="0">
              <a:buNone/>
            </a:pPr>
            <a:r>
              <a:rPr lang="en-US"/>
              <a:t>https://www.python.org/</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Developer tool</a:t>
            </a:r>
          </a:p>
          <a:p>
            <a:pPr marL="0" indent="0">
              <a:buNone/>
            </a:pPr>
            <a:r>
              <a:rPr lang="en-US"/>
              <a:t>https://www.jetbrains.com/pycharm/</a:t>
            </a:r>
            <a:endParaRPr lang="en-US" dirty="0"/>
          </a:p>
        </p:txBody>
      </p:sp>
      <p:sp>
        <p:nvSpPr>
          <p:cNvPr id="4" name="Slide Number Placeholder 3">
            <a:extLst>
              <a:ext uri="{FF2B5EF4-FFF2-40B4-BE49-F238E27FC236}">
                <a16:creationId xmlns:a16="http://schemas.microsoft.com/office/drawing/2014/main" id="{95052231-B5C7-47BD-8AC6-E5E70AE24BA6}"/>
              </a:ext>
            </a:extLst>
          </p:cNvPr>
          <p:cNvSpPr>
            <a:spLocks noGrp="1"/>
          </p:cNvSpPr>
          <p:nvPr>
            <p:ph type="sldNum" sz="quarter" idx="4"/>
          </p:nvPr>
        </p:nvSpPr>
        <p:spPr/>
        <p:txBody>
          <a:bodyPr/>
          <a:lstStyle/>
          <a:p>
            <a:fld id="{2607D427-353C-DD47-9C57-CDC06D475577}" type="slidenum">
              <a:rPr lang="en-US" smtClean="0"/>
              <a:pPr/>
              <a:t>9</a:t>
            </a:fld>
            <a:endParaRPr lang="en-US" dirty="0"/>
          </a:p>
        </p:txBody>
      </p:sp>
      <p:pic>
        <p:nvPicPr>
          <p:cNvPr id="6" name="Picture 5">
            <a:extLst>
              <a:ext uri="{FF2B5EF4-FFF2-40B4-BE49-F238E27FC236}">
                <a16:creationId xmlns:a16="http://schemas.microsoft.com/office/drawing/2014/main" id="{25E7EA84-A599-51FD-820F-936362FF2666}"/>
              </a:ext>
            </a:extLst>
          </p:cNvPr>
          <p:cNvPicPr>
            <a:picLocks noChangeAspect="1"/>
          </p:cNvPicPr>
          <p:nvPr/>
        </p:nvPicPr>
        <p:blipFill>
          <a:blip r:embed="rId2"/>
          <a:stretch>
            <a:fillRect/>
          </a:stretch>
        </p:blipFill>
        <p:spPr>
          <a:xfrm>
            <a:off x="4499113" y="1234771"/>
            <a:ext cx="4505739" cy="2305591"/>
          </a:xfrm>
          <a:prstGeom prst="rect">
            <a:avLst/>
          </a:prstGeom>
        </p:spPr>
      </p:pic>
      <p:pic>
        <p:nvPicPr>
          <p:cNvPr id="8" name="Picture 7">
            <a:extLst>
              <a:ext uri="{FF2B5EF4-FFF2-40B4-BE49-F238E27FC236}">
                <a16:creationId xmlns:a16="http://schemas.microsoft.com/office/drawing/2014/main" id="{E36037E3-CDF1-120B-2DA3-54E7C08F02B0}"/>
              </a:ext>
            </a:extLst>
          </p:cNvPr>
          <p:cNvPicPr>
            <a:picLocks noChangeAspect="1"/>
          </p:cNvPicPr>
          <p:nvPr/>
        </p:nvPicPr>
        <p:blipFill>
          <a:blip r:embed="rId3"/>
          <a:stretch>
            <a:fillRect/>
          </a:stretch>
        </p:blipFill>
        <p:spPr>
          <a:xfrm>
            <a:off x="4465981" y="3757471"/>
            <a:ext cx="4572001" cy="2215947"/>
          </a:xfrm>
          <a:prstGeom prst="rect">
            <a:avLst/>
          </a:prstGeom>
        </p:spPr>
      </p:pic>
    </p:spTree>
    <p:extLst>
      <p:ext uri="{BB962C8B-B14F-4D97-AF65-F5344CB8AC3E}">
        <p14:creationId xmlns:p14="http://schemas.microsoft.com/office/powerpoint/2010/main" val="1118536503"/>
      </p:ext>
    </p:extLst>
  </p:cSld>
  <p:clrMapOvr>
    <a:masterClrMapping/>
  </p:clrMapOvr>
</p:sld>
</file>

<file path=ppt/theme/theme1.xml><?xml version="1.0" encoding="utf-8"?>
<a:theme xmlns:a="http://schemas.openxmlformats.org/drawingml/2006/main" name="1_Ross Theme">
  <a:themeElements>
    <a:clrScheme name="Custom 1">
      <a:dk1>
        <a:srgbClr val="464646"/>
      </a:dk1>
      <a:lt1>
        <a:srgbClr val="FFFFFF"/>
      </a:lt1>
      <a:dk2>
        <a:srgbClr val="505050"/>
      </a:dk2>
      <a:lt2>
        <a:srgbClr val="EEECE1"/>
      </a:lt2>
      <a:accent1>
        <a:srgbClr val="002856"/>
      </a:accent1>
      <a:accent2>
        <a:srgbClr val="FFCB05"/>
      </a:accent2>
      <a:accent3>
        <a:srgbClr val="2FB6E3"/>
      </a:accent3>
      <a:accent4>
        <a:srgbClr val="0D57AA"/>
      </a:accent4>
      <a:accent5>
        <a:srgbClr val="DE642D"/>
      </a:accent5>
      <a:accent6>
        <a:srgbClr val="ECBC09"/>
      </a:accent6>
      <a:hlink>
        <a:srgbClr val="142F56"/>
      </a:hlink>
      <a:folHlink>
        <a:srgbClr val="32323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12609</TotalTime>
  <Words>746</Words>
  <Application>Microsoft Office PowerPoint</Application>
  <PresentationFormat>On-screen Show (4:3)</PresentationFormat>
  <Paragraphs>105</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Georgia</vt:lpstr>
      <vt:lpstr>News Gothic MT</vt:lpstr>
      <vt:lpstr>Panton Black Caps</vt:lpstr>
      <vt:lpstr>Source Sans Pro</vt:lpstr>
      <vt:lpstr>Wingdings</vt:lpstr>
      <vt:lpstr>1_Ross Theme</vt:lpstr>
      <vt:lpstr>Understanding the S&amp;P MidCap 400</vt:lpstr>
      <vt:lpstr>PowerPoint Presentation</vt:lpstr>
      <vt:lpstr>Supervised Machine Learning</vt:lpstr>
      <vt:lpstr>Unsupervised Machine Learning</vt:lpstr>
      <vt:lpstr>Which type of learning in investing?</vt:lpstr>
      <vt:lpstr>PowerPoint Presentation</vt:lpstr>
      <vt:lpstr>The road ahead</vt:lpstr>
      <vt:lpstr>What to deliver</vt:lpstr>
      <vt:lpstr>Python (1)</vt:lpstr>
      <vt:lpstr>Python (2)</vt:lpstr>
    </vt:vector>
  </TitlesOfParts>
  <Company>Ross School of Business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Ross School of Business</dc:creator>
  <cp:lastModifiedBy>Jason Hall</cp:lastModifiedBy>
  <cp:revision>52</cp:revision>
  <dcterms:created xsi:type="dcterms:W3CDTF">2015-08-13T20:38:19Z</dcterms:created>
  <dcterms:modified xsi:type="dcterms:W3CDTF">2022-12-25T09:07:26Z</dcterms:modified>
</cp:coreProperties>
</file>