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8216" y="263769"/>
            <a:ext cx="10796955" cy="459852"/>
          </a:xfrm>
        </p:spPr>
        <p:txBody>
          <a:bodyPr bIns="0" anchor="b">
            <a:normAutofit/>
          </a:bodyPr>
          <a:lstStyle>
            <a:lvl1pPr algn="r">
              <a:defRPr sz="2400">
                <a:solidFill>
                  <a:schemeClr val="bg1"/>
                </a:solidFill>
              </a:defRPr>
            </a:lvl1pPr>
          </a:lstStyle>
          <a:p>
            <a:r>
              <a:rPr lang="en-US" dirty="0"/>
              <a:t>10x5</a:t>
            </a:r>
          </a:p>
        </p:txBody>
      </p:sp>
      <p:sp>
        <p:nvSpPr>
          <p:cNvPr id="3" name="Subtitle 2"/>
          <p:cNvSpPr>
            <a:spLocks noGrp="1"/>
          </p:cNvSpPr>
          <p:nvPr>
            <p:ph type="subTitle" idx="1" hasCustomPrompt="1"/>
          </p:nvPr>
        </p:nvSpPr>
        <p:spPr>
          <a:xfrm>
            <a:off x="668216" y="926020"/>
            <a:ext cx="10796955"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2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4" y="263769"/>
            <a:ext cx="10820401" cy="459852"/>
          </a:xfrm>
        </p:spPr>
        <p:txBody>
          <a:bodyPr bIns="0" anchor="b">
            <a:normAutofit/>
          </a:bodyPr>
          <a:lstStyle>
            <a:lvl1pPr algn="r">
              <a:defRPr sz="2400">
                <a:solidFill>
                  <a:schemeClr val="bg1"/>
                </a:solidFill>
              </a:defRPr>
            </a:lvl1pPr>
          </a:lstStyle>
          <a:p>
            <a:r>
              <a:rPr lang="en-US" dirty="0"/>
              <a:t>12x6</a:t>
            </a:r>
          </a:p>
        </p:txBody>
      </p:sp>
      <p:sp>
        <p:nvSpPr>
          <p:cNvPr id="3" name="Subtitle 2"/>
          <p:cNvSpPr>
            <a:spLocks noGrp="1"/>
          </p:cNvSpPr>
          <p:nvPr>
            <p:ph type="subTitle" idx="1" hasCustomPrompt="1"/>
          </p:nvPr>
        </p:nvSpPr>
        <p:spPr>
          <a:xfrm>
            <a:off x="703384" y="926020"/>
            <a:ext cx="10820401" cy="565941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662" y="263769"/>
            <a:ext cx="10773509" cy="459852"/>
          </a:xfrm>
        </p:spPr>
        <p:txBody>
          <a:bodyPr bIns="0" anchor="b">
            <a:normAutofit/>
          </a:bodyPr>
          <a:lstStyle>
            <a:lvl1pPr algn="r">
              <a:defRPr sz="2400">
                <a:solidFill>
                  <a:schemeClr val="bg1"/>
                </a:solidFill>
              </a:defRPr>
            </a:lvl1pPr>
          </a:lstStyle>
          <a:p>
            <a:r>
              <a:rPr lang="en-US" dirty="0"/>
              <a:t>15x8</a:t>
            </a:r>
          </a:p>
        </p:txBody>
      </p:sp>
      <p:sp>
        <p:nvSpPr>
          <p:cNvPr id="3" name="Subtitle 2"/>
          <p:cNvSpPr>
            <a:spLocks noGrp="1"/>
          </p:cNvSpPr>
          <p:nvPr>
            <p:ph type="subTitle" idx="1" hasCustomPrompt="1"/>
          </p:nvPr>
        </p:nvSpPr>
        <p:spPr>
          <a:xfrm>
            <a:off x="691662" y="926020"/>
            <a:ext cx="11037494"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3" y="263769"/>
            <a:ext cx="10808679" cy="459852"/>
          </a:xfrm>
        </p:spPr>
        <p:txBody>
          <a:bodyPr bIns="0" anchor="b">
            <a:normAutofit/>
          </a:bodyPr>
          <a:lstStyle>
            <a:lvl1pPr algn="r">
              <a:defRPr sz="2400">
                <a:solidFill>
                  <a:schemeClr val="bg1"/>
                </a:solidFill>
              </a:defRPr>
            </a:lvl1pPr>
          </a:lstStyle>
          <a:p>
            <a:r>
              <a:rPr lang="en-US" dirty="0"/>
              <a:t>18x10</a:t>
            </a:r>
          </a:p>
        </p:txBody>
      </p:sp>
      <p:sp>
        <p:nvSpPr>
          <p:cNvPr id="3" name="Subtitle 2"/>
          <p:cNvSpPr>
            <a:spLocks noGrp="1"/>
          </p:cNvSpPr>
          <p:nvPr>
            <p:ph type="subTitle" idx="1" hasCustomPrompt="1"/>
          </p:nvPr>
        </p:nvSpPr>
        <p:spPr>
          <a:xfrm>
            <a:off x="703383" y="926020"/>
            <a:ext cx="10808679"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bg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10/22/2018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28</cp:revision>
  <dcterms:created xsi:type="dcterms:W3CDTF">2016-05-13T05:31:00Z</dcterms:created>
  <dcterms:modified xsi:type="dcterms:W3CDTF">2018-10-22T14:00:34Z</dcterms:modified>
</cp:coreProperties>
</file>