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1"/>
  </p:sld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80" autoAdjust="0"/>
  </p:normalViewPr>
  <p:slideViewPr>
    <p:cSldViewPr snapToGrid="0">
      <p:cViewPr varScale="1">
        <p:scale>
          <a:sx n="82" d="100"/>
          <a:sy n="82" d="100"/>
        </p:scale>
        <p:origin x="720"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8216" y="263769"/>
            <a:ext cx="10796955" cy="459852"/>
          </a:xfrm>
        </p:spPr>
        <p:txBody>
          <a:bodyPr bIns="0" anchor="b">
            <a:noAutofit/>
          </a:bodyPr>
          <a:lstStyle>
            <a:lvl1pPr algn="r">
              <a:defRPr sz="3200">
                <a:solidFill>
                  <a:srgbClr val="C00000"/>
                </a:solidFill>
                <a:effectLst/>
              </a:defRPr>
            </a:lvl1pPr>
          </a:lstStyle>
          <a:p>
            <a:r>
              <a:rPr lang="en-US" dirty="0"/>
              <a:t>10x5</a:t>
            </a:r>
          </a:p>
        </p:txBody>
      </p:sp>
      <p:sp>
        <p:nvSpPr>
          <p:cNvPr id="3" name="Subtitle 2"/>
          <p:cNvSpPr>
            <a:spLocks noGrp="1"/>
          </p:cNvSpPr>
          <p:nvPr>
            <p:ph type="subTitle" idx="1" hasCustomPrompt="1"/>
          </p:nvPr>
        </p:nvSpPr>
        <p:spPr>
          <a:xfrm>
            <a:off x="668216" y="926020"/>
            <a:ext cx="11676184"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7300" b="0" cap="all" baseline="0">
                <a:solidFill>
                  <a:schemeClr val="accent3">
                    <a:lumMod val="50000"/>
                  </a:schemeClr>
                </a:solidFill>
                <a:latin typeface="5L2F-LISU-S" panose="02010609000101010101" pitchFamily="49" charset="-122"/>
                <a:ea typeface="5L2F-LISU-S" panose="02010609000101010101" pitchFamily="49" charset="-122"/>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a:t>
            </a:r>
            <a:endParaRPr lang="en-US" dirty="0"/>
          </a:p>
        </p:txBody>
      </p:sp>
      <p:cxnSp>
        <p:nvCxnSpPr>
          <p:cNvPr id="4" name="Straight Connector 3"/>
          <p:cNvCxnSpPr/>
          <p:nvPr userDrawn="1"/>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018334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03384" y="263769"/>
            <a:ext cx="10820401" cy="459852"/>
          </a:xfrm>
        </p:spPr>
        <p:txBody>
          <a:bodyPr bIns="0" anchor="b">
            <a:noAutofit/>
          </a:bodyPr>
          <a:lstStyle>
            <a:lvl1pPr algn="r">
              <a:defRPr sz="3200">
                <a:solidFill>
                  <a:srgbClr val="C00000"/>
                </a:solidFill>
              </a:defRPr>
            </a:lvl1pPr>
          </a:lstStyle>
          <a:p>
            <a:r>
              <a:rPr lang="en-US" dirty="0"/>
              <a:t>12x6</a:t>
            </a:r>
          </a:p>
        </p:txBody>
      </p:sp>
      <p:sp>
        <p:nvSpPr>
          <p:cNvPr id="3" name="Subtitle 2"/>
          <p:cNvSpPr>
            <a:spLocks noGrp="1"/>
          </p:cNvSpPr>
          <p:nvPr>
            <p:ph type="subTitle" idx="1" hasCustomPrompt="1"/>
          </p:nvPr>
        </p:nvSpPr>
        <p:spPr>
          <a:xfrm>
            <a:off x="703384" y="926020"/>
            <a:ext cx="10820401" cy="5659419"/>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6000" b="0" cap="all" baseline="0">
                <a:solidFill>
                  <a:schemeClr val="accent3">
                    <a:lumMod val="50000"/>
                  </a:schemeClr>
                </a:solidFill>
                <a:latin typeface="5L2F-LISU-S" panose="02010609000101010101" pitchFamily="49" charset="-122"/>
                <a:ea typeface="5L2F-LISU-S" panose="02010609000101010101" pitchFamily="49" charset="-122"/>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4" name="Straight Connector 3"/>
          <p:cNvCxnSpPr/>
          <p:nvPr userDrawn="1"/>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9063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1662" y="263769"/>
            <a:ext cx="10773509" cy="459852"/>
          </a:xfrm>
        </p:spPr>
        <p:txBody>
          <a:bodyPr bIns="0" anchor="b">
            <a:noAutofit/>
          </a:bodyPr>
          <a:lstStyle>
            <a:lvl1pPr algn="r">
              <a:defRPr sz="3200">
                <a:solidFill>
                  <a:srgbClr val="C00000"/>
                </a:solidFill>
              </a:defRPr>
            </a:lvl1pPr>
          </a:lstStyle>
          <a:p>
            <a:r>
              <a:rPr lang="en-US" dirty="0"/>
              <a:t>15x8</a:t>
            </a:r>
          </a:p>
        </p:txBody>
      </p:sp>
      <p:sp>
        <p:nvSpPr>
          <p:cNvPr id="3" name="Subtitle 2"/>
          <p:cNvSpPr>
            <a:spLocks noGrp="1"/>
          </p:cNvSpPr>
          <p:nvPr>
            <p:ph type="subTitle" idx="1" hasCustomPrompt="1"/>
          </p:nvPr>
        </p:nvSpPr>
        <p:spPr>
          <a:xfrm>
            <a:off x="691662" y="926020"/>
            <a:ext cx="10608516"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600" b="0" cap="all" baseline="0">
                <a:solidFill>
                  <a:schemeClr val="accent3">
                    <a:lumMod val="50000"/>
                  </a:schemeClr>
                </a:solidFill>
                <a:latin typeface="5L2F-LISU-S" panose="02010609000101010101" pitchFamily="49" charset="-122"/>
                <a:ea typeface="5L2F-LISU-S" panose="02010609000101010101" pitchFamily="49" charset="-122"/>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4" name="Straight Connector 3"/>
          <p:cNvCxnSpPr/>
          <p:nvPr userDrawn="1"/>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25620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03383" y="263769"/>
            <a:ext cx="10808679" cy="459852"/>
          </a:xfrm>
        </p:spPr>
        <p:txBody>
          <a:bodyPr bIns="0" anchor="b">
            <a:noAutofit/>
          </a:bodyPr>
          <a:lstStyle>
            <a:lvl1pPr algn="r">
              <a:defRPr sz="3200">
                <a:solidFill>
                  <a:srgbClr val="C00000"/>
                </a:solidFill>
              </a:defRPr>
            </a:lvl1pPr>
          </a:lstStyle>
          <a:p>
            <a:r>
              <a:rPr lang="en-US" dirty="0"/>
              <a:t>18x10</a:t>
            </a:r>
          </a:p>
        </p:txBody>
      </p:sp>
      <p:sp>
        <p:nvSpPr>
          <p:cNvPr id="3" name="Subtitle 2"/>
          <p:cNvSpPr>
            <a:spLocks noGrp="1"/>
          </p:cNvSpPr>
          <p:nvPr>
            <p:ph type="subTitle" idx="1" hasCustomPrompt="1"/>
          </p:nvPr>
        </p:nvSpPr>
        <p:spPr>
          <a:xfrm>
            <a:off x="703383" y="926020"/>
            <a:ext cx="10808679"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000" b="0" cap="all" baseline="0">
                <a:solidFill>
                  <a:schemeClr val="accent3">
                    <a:lumMod val="50000"/>
                  </a:schemeClr>
                </a:solidFill>
                <a:latin typeface="5L2F-LISU-S" panose="02010609000101010101" pitchFamily="49" charset="-122"/>
                <a:ea typeface="5L2F-LISU-S" panose="02010609000101010101" pitchFamily="49" charset="-122"/>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a:p>
            <a:endParaRPr lang="en-US" dirty="0"/>
          </a:p>
        </p:txBody>
      </p:sp>
      <p:cxnSp>
        <p:nvCxnSpPr>
          <p:cNvPr id="4" name="Straight Connector 3"/>
          <p:cNvCxnSpPr/>
          <p:nvPr userDrawn="1"/>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5101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10/22/2018</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46168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theme/theme1.xml><?xml version="1.0" encoding="utf-8"?>
<a:theme xmlns:a="http://schemas.openxmlformats.org/drawingml/2006/main" name="Empty">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pty" id="{8ADF5B61-406F-49B6-BD64-F76B53ED77DF}" vid="{B6FBB469-2ADC-4EED-8BA8-A43C9D71B868}"/>
    </a:ext>
  </a:extLst>
</a:theme>
</file>

<file path=docProps/app.xml><?xml version="1.0" encoding="utf-8"?>
<Properties xmlns="http://schemas.openxmlformats.org/officeDocument/2006/extended-properties" xmlns:vt="http://schemas.openxmlformats.org/officeDocument/2006/docPropsVTypes">
  <Template>Empty</Template>
  <TotalTime>38</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5L2F-LISU-S</vt:lpstr>
      <vt:lpstr>Arial</vt:lpstr>
      <vt:lpstr>Calibri</vt:lpstr>
      <vt:lpstr>Calibri Light</vt:lpstr>
      <vt:lpstr>Empty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Li</dc:creator>
  <cp:lastModifiedBy>Jamie Li</cp:lastModifiedBy>
  <cp:revision>33</cp:revision>
  <dcterms:created xsi:type="dcterms:W3CDTF">2016-05-13T05:31:00Z</dcterms:created>
  <dcterms:modified xsi:type="dcterms:W3CDTF">2018-10-22T13:48:25Z</dcterms:modified>
</cp:coreProperties>
</file>