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2" d="100"/>
          <a:sy n="82" d="100"/>
        </p:scale>
        <p:origin x="720"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10x5</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7400" b="0" cap="all" baseline="0">
                <a:solidFill>
                  <a:schemeClr val="tx1"/>
                </a:solidFill>
                <a:latin typeface="5L2F-LISU-S" panose="02010609000101010101" pitchFamily="49" charset="-122"/>
                <a:ea typeface="5L2F-LISU-S" panose="02010609000101010101" pitchFamily="49" charset="-122"/>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12x6</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200" b="0" cap="all" baseline="0">
                <a:solidFill>
                  <a:schemeClr val="tx1"/>
                </a:solidFill>
                <a:latin typeface="5L2F-LISU-S" panose="02010609000101010101" pitchFamily="49" charset="-122"/>
                <a:ea typeface="5L2F-LISU-S" panose="02010609000101010101" pitchFamily="49" charset="-122"/>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15x8</a:t>
            </a:r>
          </a:p>
        </p:txBody>
      </p:sp>
      <p:sp>
        <p:nvSpPr>
          <p:cNvPr id="3" name="Subtitle 2"/>
          <p:cNvSpPr>
            <a:spLocks noGrp="1"/>
          </p:cNvSpPr>
          <p:nvPr>
            <p:ph type="subTitle" idx="1" hasCustomPrompt="1"/>
          </p:nvPr>
        </p:nvSpPr>
        <p:spPr>
          <a:xfrm>
            <a:off x="404340" y="926020"/>
            <a:ext cx="1170863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5000" b="0" cap="all" baseline="0">
                <a:solidFill>
                  <a:schemeClr val="tx1"/>
                </a:solidFill>
                <a:latin typeface="5L2F-LISU-S" panose="02010609000101010101" pitchFamily="49" charset="-122"/>
                <a:ea typeface="5L2F-LISU-S" panose="02010609000101010101" pitchFamily="49" charset="-122"/>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18x10</a:t>
            </a:r>
          </a:p>
        </p:txBody>
      </p:sp>
      <p:sp>
        <p:nvSpPr>
          <p:cNvPr id="3" name="Subtitle 2"/>
          <p:cNvSpPr>
            <a:spLocks noGrp="1"/>
          </p:cNvSpPr>
          <p:nvPr>
            <p:ph type="subTitle" idx="1" hasCustomPrompt="1"/>
          </p:nvPr>
        </p:nvSpPr>
        <p:spPr>
          <a:xfrm>
            <a:off x="404340" y="926020"/>
            <a:ext cx="11588368"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000" b="0" cap="all" baseline="0">
                <a:solidFill>
                  <a:schemeClr val="tx1"/>
                </a:solidFill>
                <a:latin typeface="5L2F-LISU-S" panose="02010609000101010101" pitchFamily="49" charset="-122"/>
                <a:ea typeface="5L2F-LISU-S" panose="02010609000101010101" pitchFamily="49" charset="-122"/>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10/22/2018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5L2F-LISU-S</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26</cp:revision>
  <dcterms:created xsi:type="dcterms:W3CDTF">2016-05-13T05:31:00Z</dcterms:created>
  <dcterms:modified xsi:type="dcterms:W3CDTF">2018-10-22T13:49:00Z</dcterms:modified>
</cp:coreProperties>
</file>