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2" d="100"/>
          <a:sy n="82" d="100"/>
        </p:scale>
        <p:origin x="720"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Autofit/>
          </a:bodyPr>
          <a:lstStyle>
            <a:lvl1pPr algn="l">
              <a:defRPr sz="3200">
                <a:solidFill>
                  <a:schemeClr val="bg1"/>
                </a:solidFill>
              </a:defRPr>
            </a:lvl1pPr>
          </a:lstStyle>
          <a:p>
            <a:r>
              <a:rPr lang="en-US" dirty="0"/>
              <a:t>50</a:t>
            </a:r>
          </a:p>
        </p:txBody>
      </p:sp>
      <p:sp>
        <p:nvSpPr>
          <p:cNvPr id="3" name="Subtitle 2"/>
          <p:cNvSpPr>
            <a:spLocks noGrp="1"/>
          </p:cNvSpPr>
          <p:nvPr>
            <p:ph type="subTitle" idx="1" hasCustomPrompt="1"/>
          </p:nvPr>
        </p:nvSpPr>
        <p:spPr>
          <a:xfrm>
            <a:off x="404339" y="926020"/>
            <a:ext cx="9507305" cy="5764926"/>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7200" b="0" cap="all" baseline="0">
                <a:solidFill>
                  <a:schemeClr val="bg1"/>
                </a:solidFill>
                <a:effectLst>
                  <a:outerShdw blurRad="38100" dist="38100" dir="2700000" algn="tl">
                    <a:srgbClr val="000000">
                      <a:alpha val="43137"/>
                    </a:srgbClr>
                  </a:outerShdw>
                </a:effectLst>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Autofit/>
          </a:bodyPr>
          <a:lstStyle>
            <a:lvl1pPr algn="l">
              <a:defRPr sz="3200">
                <a:solidFill>
                  <a:schemeClr val="bg1"/>
                </a:solidFill>
              </a:defRPr>
            </a:lvl1pPr>
          </a:lstStyle>
          <a:p>
            <a:r>
              <a:rPr lang="en-US" dirty="0"/>
              <a:t>12x6</a:t>
            </a:r>
          </a:p>
        </p:txBody>
      </p:sp>
      <p:sp>
        <p:nvSpPr>
          <p:cNvPr id="3" name="Subtitle 2"/>
          <p:cNvSpPr>
            <a:spLocks noGrp="1"/>
          </p:cNvSpPr>
          <p:nvPr>
            <p:ph type="subTitle" idx="1" hasCustomPrompt="1"/>
          </p:nvPr>
        </p:nvSpPr>
        <p:spPr>
          <a:xfrm>
            <a:off x="404340" y="926020"/>
            <a:ext cx="9620193"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000" b="0" cap="all" baseline="0">
                <a:solidFill>
                  <a:schemeClr val="bg1"/>
                </a:solidFill>
                <a:effectLst>
                  <a:outerShdw blurRad="38100" dist="38100" dir="2700000" algn="tl">
                    <a:srgbClr val="000000">
                      <a:alpha val="43137"/>
                    </a:srgbClr>
                  </a:outerShdw>
                </a:effectLst>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a:p>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Autofit/>
          </a:bodyPr>
          <a:lstStyle>
            <a:lvl1pPr algn="l">
              <a:defRPr sz="3200">
                <a:solidFill>
                  <a:schemeClr val="bg1"/>
                </a:solidFill>
              </a:defRPr>
            </a:lvl1pPr>
          </a:lstStyle>
          <a:p>
            <a:r>
              <a:rPr lang="en-US" dirty="0"/>
              <a:t>15x8</a:t>
            </a:r>
          </a:p>
        </p:txBody>
      </p:sp>
      <p:sp>
        <p:nvSpPr>
          <p:cNvPr id="3" name="Subtitle 2"/>
          <p:cNvSpPr>
            <a:spLocks noGrp="1"/>
          </p:cNvSpPr>
          <p:nvPr>
            <p:ph type="subTitle" idx="1" hasCustomPrompt="1"/>
          </p:nvPr>
        </p:nvSpPr>
        <p:spPr>
          <a:xfrm>
            <a:off x="404340" y="926020"/>
            <a:ext cx="9687927"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800" b="0" cap="all" baseline="0">
                <a:solidFill>
                  <a:schemeClr val="bg1"/>
                </a:solidFill>
                <a:effectLst>
                  <a:outerShdw blurRad="38100" dist="38100" dir="2700000" algn="tl">
                    <a:srgbClr val="000000">
                      <a:alpha val="43137"/>
                    </a:srgbClr>
                  </a:outerShdw>
                </a:effectLst>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Autofit/>
          </a:bodyPr>
          <a:lstStyle>
            <a:lvl1pPr algn="l">
              <a:defRPr sz="3200">
                <a:solidFill>
                  <a:schemeClr val="bg1"/>
                </a:solidFill>
              </a:defRPr>
            </a:lvl1pPr>
          </a:lstStyle>
          <a:p>
            <a:r>
              <a:rPr lang="en-US" dirty="0"/>
              <a:t>18x10</a:t>
            </a:r>
          </a:p>
        </p:txBody>
      </p:sp>
      <p:sp>
        <p:nvSpPr>
          <p:cNvPr id="3" name="Subtitle 2"/>
          <p:cNvSpPr>
            <a:spLocks noGrp="1"/>
          </p:cNvSpPr>
          <p:nvPr>
            <p:ph type="subTitle" idx="1" hasCustomPrompt="1"/>
          </p:nvPr>
        </p:nvSpPr>
        <p:spPr>
          <a:xfrm>
            <a:off x="404340" y="926020"/>
            <a:ext cx="9507304"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3800" b="0" cap="all" baseline="0">
                <a:solidFill>
                  <a:schemeClr val="bg1"/>
                </a:solidFill>
                <a:effectLst>
                  <a:outerShdw blurRad="38100" dist="38100" dir="2700000" algn="tl">
                    <a:srgbClr val="000000">
                      <a:alpha val="43137"/>
                    </a:srgbClr>
                  </a:outerShdw>
                </a:effectLst>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10/22/2018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36</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5L2F-KAISU-S</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30</cp:revision>
  <dcterms:created xsi:type="dcterms:W3CDTF">2016-05-13T05:31:00Z</dcterms:created>
  <dcterms:modified xsi:type="dcterms:W3CDTF">2018-10-22T14:01:10Z</dcterms:modified>
</cp:coreProperties>
</file>