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6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4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6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6/1/2016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28</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22</cp:revision>
  <dcterms:created xsi:type="dcterms:W3CDTF">2016-05-13T05:31:00Z</dcterms:created>
  <dcterms:modified xsi:type="dcterms:W3CDTF">2016-06-01T02:40:24Z</dcterms:modified>
</cp:coreProperties>
</file>