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3" d="100"/>
          <a:sy n="83" d="100"/>
        </p:scale>
        <p:origin x="147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1162" y="263769"/>
            <a:ext cx="8097716" cy="459852"/>
          </a:xfrm>
        </p:spPr>
        <p:txBody>
          <a:bodyPr bIns="0" anchor="b">
            <a:noAutofit/>
          </a:bodyPr>
          <a:lstStyle>
            <a:lvl1pPr algn="r">
              <a:defRPr sz="3200">
                <a:solidFill>
                  <a:srgbClr val="C00000"/>
                </a:solidFill>
                <a:effectLst/>
              </a:defRPr>
            </a:lvl1pPr>
          </a:lstStyle>
          <a:p>
            <a:r>
              <a:rPr lang="en-US" dirty="0"/>
              <a:t>10x5</a:t>
            </a:r>
          </a:p>
        </p:txBody>
      </p:sp>
      <p:sp>
        <p:nvSpPr>
          <p:cNvPr id="3" name="Subtitle 2"/>
          <p:cNvSpPr>
            <a:spLocks noGrp="1"/>
          </p:cNvSpPr>
          <p:nvPr>
            <p:ph type="subTitle" idx="1" hasCustomPrompt="1"/>
          </p:nvPr>
        </p:nvSpPr>
        <p:spPr>
          <a:xfrm>
            <a:off x="501162" y="926020"/>
            <a:ext cx="8757138"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537" y="263769"/>
            <a:ext cx="8115301" cy="459852"/>
          </a:xfrm>
        </p:spPr>
        <p:txBody>
          <a:bodyPr bIns="0" anchor="b">
            <a:noAutofit/>
          </a:bodyPr>
          <a:lstStyle>
            <a:lvl1pPr algn="r">
              <a:defRPr sz="3200">
                <a:solidFill>
                  <a:srgbClr val="C00000"/>
                </a:solidFill>
              </a:defRPr>
            </a:lvl1pPr>
          </a:lstStyle>
          <a:p>
            <a:r>
              <a:rPr lang="en-US" dirty="0"/>
              <a:t>12x6</a:t>
            </a:r>
          </a:p>
        </p:txBody>
      </p:sp>
      <p:sp>
        <p:nvSpPr>
          <p:cNvPr id="3" name="Subtitle 2"/>
          <p:cNvSpPr>
            <a:spLocks noGrp="1"/>
          </p:cNvSpPr>
          <p:nvPr>
            <p:ph type="subTitle" idx="1" hasCustomPrompt="1"/>
          </p:nvPr>
        </p:nvSpPr>
        <p:spPr>
          <a:xfrm>
            <a:off x="527537" y="926019"/>
            <a:ext cx="8115301" cy="5659419"/>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4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8746" y="263769"/>
            <a:ext cx="8080132" cy="459852"/>
          </a:xfrm>
        </p:spPr>
        <p:txBody>
          <a:bodyPr bIns="0" anchor="b">
            <a:noAutofit/>
          </a:bodyPr>
          <a:lstStyle>
            <a:lvl1pPr algn="r">
              <a:defRPr sz="3200">
                <a:solidFill>
                  <a:srgbClr val="C00000"/>
                </a:solidFill>
              </a:defRPr>
            </a:lvl1pPr>
          </a:lstStyle>
          <a:p>
            <a:r>
              <a:rPr lang="en-US" dirty="0"/>
              <a:t>15x8</a:t>
            </a:r>
          </a:p>
        </p:txBody>
      </p:sp>
      <p:sp>
        <p:nvSpPr>
          <p:cNvPr id="3" name="Subtitle 2"/>
          <p:cNvSpPr>
            <a:spLocks noGrp="1"/>
          </p:cNvSpPr>
          <p:nvPr>
            <p:ph type="subTitle" idx="1" hasCustomPrompt="1"/>
          </p:nvPr>
        </p:nvSpPr>
        <p:spPr>
          <a:xfrm>
            <a:off x="518746" y="926020"/>
            <a:ext cx="8080132"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2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537" y="263769"/>
            <a:ext cx="8106509" cy="459852"/>
          </a:xfrm>
        </p:spPr>
        <p:txBody>
          <a:bodyPr bIns="0" anchor="b">
            <a:noAutofit/>
          </a:bodyPr>
          <a:lstStyle>
            <a:lvl1pPr algn="r">
              <a:defRPr sz="3200">
                <a:solidFill>
                  <a:srgbClr val="C00000"/>
                </a:solidFill>
              </a:defRPr>
            </a:lvl1pPr>
          </a:lstStyle>
          <a:p>
            <a:r>
              <a:rPr lang="en-US" dirty="0"/>
              <a:t>18x10</a:t>
            </a:r>
          </a:p>
        </p:txBody>
      </p:sp>
      <p:sp>
        <p:nvSpPr>
          <p:cNvPr id="3" name="Subtitle 2"/>
          <p:cNvSpPr>
            <a:spLocks noGrp="1"/>
          </p:cNvSpPr>
          <p:nvPr>
            <p:ph type="subTitle" idx="1" hasCustomPrompt="1"/>
          </p:nvPr>
        </p:nvSpPr>
        <p:spPr>
          <a:xfrm>
            <a:off x="527537" y="926020"/>
            <a:ext cx="8106509"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4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9/4/2016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37</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李家欣 ‎(Jamie Li)‎</cp:lastModifiedBy>
  <cp:revision>29</cp:revision>
  <dcterms:created xsi:type="dcterms:W3CDTF">2016-05-13T05:31:00Z</dcterms:created>
  <dcterms:modified xsi:type="dcterms:W3CDTF">2016-09-04T06:43:42Z</dcterms:modified>
</cp:coreProperties>
</file>