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5" d="100"/>
          <a:sy n="85" d="100"/>
        </p:scale>
        <p:origin x="120" y="4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6" Type="http://schemas.microsoft.com/office/2015/10/relationships/revisionInfo" Target="revisionInfo.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50</a:t>
            </a:r>
          </a:p>
        </p:txBody>
      </p:sp>
      <p:sp>
        <p:nvSpPr>
          <p:cNvPr id="3" name="Subtitle 2"/>
          <p:cNvSpPr>
            <a:spLocks noGrp="1"/>
          </p:cNvSpPr>
          <p:nvPr>
            <p:ph type="subTitle" idx="1" hasCustomPrompt="1"/>
          </p:nvPr>
        </p:nvSpPr>
        <p:spPr>
          <a:xfrm>
            <a:off x="404339" y="926020"/>
            <a:ext cx="9507305" cy="5764926"/>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7200" b="0" cap="all" baseline="0">
                <a:solidFill>
                  <a:schemeClr val="bg1"/>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12x6</a:t>
            </a:r>
          </a:p>
        </p:txBody>
      </p:sp>
      <p:sp>
        <p:nvSpPr>
          <p:cNvPr id="3" name="Subtitle 2"/>
          <p:cNvSpPr>
            <a:spLocks noGrp="1"/>
          </p:cNvSpPr>
          <p:nvPr>
            <p:ph type="subTitle" idx="1" hasCustomPrompt="1"/>
          </p:nvPr>
        </p:nvSpPr>
        <p:spPr>
          <a:xfrm>
            <a:off x="404340" y="926020"/>
            <a:ext cx="9620193"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000" b="0" cap="all" baseline="0">
                <a:solidFill>
                  <a:schemeClr val="bg1"/>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15x8</a:t>
            </a:r>
          </a:p>
        </p:txBody>
      </p:sp>
      <p:sp>
        <p:nvSpPr>
          <p:cNvPr id="3" name="Subtitle 2"/>
          <p:cNvSpPr>
            <a:spLocks noGrp="1"/>
          </p:cNvSpPr>
          <p:nvPr>
            <p:ph type="subTitle" idx="1" hasCustomPrompt="1"/>
          </p:nvPr>
        </p:nvSpPr>
        <p:spPr>
          <a:xfrm>
            <a:off x="404340" y="926020"/>
            <a:ext cx="9687927"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bg1"/>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Autofit/>
          </a:bodyPr>
          <a:lstStyle>
            <a:lvl1pPr algn="l">
              <a:defRPr sz="3200">
                <a:solidFill>
                  <a:schemeClr val="bg1"/>
                </a:solidFill>
              </a:defRPr>
            </a:lvl1pPr>
          </a:lstStyle>
          <a:p>
            <a:r>
              <a:rPr lang="en-US" dirty="0"/>
              <a:t>18x10</a:t>
            </a:r>
          </a:p>
        </p:txBody>
      </p:sp>
      <p:sp>
        <p:nvSpPr>
          <p:cNvPr id="3" name="Subtitle 2"/>
          <p:cNvSpPr>
            <a:spLocks noGrp="1"/>
          </p:cNvSpPr>
          <p:nvPr>
            <p:ph type="subTitle" idx="1" hasCustomPrompt="1"/>
          </p:nvPr>
        </p:nvSpPr>
        <p:spPr>
          <a:xfrm>
            <a:off x="404340" y="926020"/>
            <a:ext cx="9507304" cy="565941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800" b="0" cap="all" baseline="0">
                <a:solidFill>
                  <a:schemeClr val="bg1"/>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9/17/2017</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29</cp:revision>
  <dcterms:created xsi:type="dcterms:W3CDTF">2016-05-13T05:31:00Z</dcterms:created>
  <dcterms:modified xsi:type="dcterms:W3CDTF">2017-09-18T05:22:07Z</dcterms:modified>
</cp:coreProperties>
</file>