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0066"/>
    <a:srgbClr val="333399"/>
    <a:srgbClr val="336600"/>
    <a:srgbClr val="0000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1" d="100"/>
          <a:sy n="81" d="100"/>
        </p:scale>
        <p:origin x="1260"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6" Type="http://schemas.microsoft.com/office/2015/10/relationships/revisionInfo" Target="revisionInfo.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09746" y="263769"/>
            <a:ext cx="3773373" cy="459852"/>
          </a:xfrm>
        </p:spPr>
        <p:txBody>
          <a:bodyPr bIns="0" anchor="b">
            <a:normAutofit/>
          </a:bodyPr>
          <a:lstStyle>
            <a:lvl1pPr algn="ctr">
              <a:defRPr sz="2400">
                <a:solidFill>
                  <a:srgbClr val="002060"/>
                </a:solidFill>
              </a:defRPr>
            </a:lvl1pPr>
          </a:lstStyle>
          <a:p>
            <a:r>
              <a:rPr lang="en-US" dirty="0"/>
              <a:t>6 x 7</a:t>
            </a:r>
          </a:p>
        </p:txBody>
      </p:sp>
      <p:sp>
        <p:nvSpPr>
          <p:cNvPr id="3" name="Subtitle 2"/>
          <p:cNvSpPr>
            <a:spLocks noGrp="1"/>
          </p:cNvSpPr>
          <p:nvPr>
            <p:ph type="subTitle" idx="1" hasCustomPrompt="1"/>
          </p:nvPr>
        </p:nvSpPr>
        <p:spPr>
          <a:xfrm>
            <a:off x="236349" y="749284"/>
            <a:ext cx="4331151" cy="6108716"/>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400" b="0" cap="all" baseline="0">
                <a:solidFill>
                  <a:srgbClr val="336600"/>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a:t>
            </a:r>
            <a:endParaRPr lang="en-US" dirty="0"/>
          </a:p>
          <a:p>
            <a:r>
              <a:rPr lang="zh-TW" altLang="en-US" dirty="0"/>
              <a:t>主主主主主主主主主主主主</a:t>
            </a:r>
            <a:endParaRPr lang="en-US" dirty="0"/>
          </a:p>
        </p:txBody>
      </p:sp>
      <p:cxnSp>
        <p:nvCxnSpPr>
          <p:cNvPr id="15" name="Straight Connector 14"/>
          <p:cNvCxnSpPr/>
          <p:nvPr/>
        </p:nvCxnSpPr>
        <p:spPr>
          <a:xfrm>
            <a:off x="303256" y="736452"/>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id="{CD8CAB9B-AB46-43EB-B057-E6BFF0F91DA8}"/>
              </a:ext>
            </a:extLst>
          </p:cNvPr>
          <p:cNvSpPr>
            <a:spLocks noGrp="1"/>
          </p:cNvSpPr>
          <p:nvPr>
            <p:ph type="body" sz="quarter" idx="10" hasCustomPrompt="1"/>
          </p:nvPr>
        </p:nvSpPr>
        <p:spPr>
          <a:xfrm>
            <a:off x="4567501" y="782738"/>
            <a:ext cx="4576500" cy="6108715"/>
          </a:xfrm>
        </p:spPr>
        <p:txBody>
          <a:bodyPr>
            <a:noAutofit/>
          </a:bodyPr>
          <a:lstStyle>
            <a:lvl1pPr marL="0" indent="0">
              <a:lnSpc>
                <a:spcPct val="100000"/>
              </a:lnSpc>
              <a:spcBef>
                <a:spcPts val="0"/>
              </a:spcBef>
              <a:buNone/>
              <a:defRPr lang="en-US" sz="5400" b="0" kern="1200" cap="all" baseline="0" dirty="0">
                <a:solidFill>
                  <a:srgbClr val="333399"/>
                </a:solidFill>
                <a:latin typeface="5L2F-LISHU" panose="020B0609010101010101" pitchFamily="49" charset="-120"/>
                <a:ea typeface="5L2F-LISHU" panose="020B0609010101010101" pitchFamily="49" charset="-120"/>
                <a:cs typeface="+mn-cs"/>
              </a:defRPr>
            </a:lvl1pPr>
          </a:lstStyle>
          <a:p>
            <a:r>
              <a:rPr lang="zh-TW" altLang="en-US" dirty="0"/>
              <a:t>主主主主主主主主主主主主主主主主主主主主主主主主主主主主主主</a:t>
            </a:r>
            <a:endParaRPr lang="en-US" dirty="0"/>
          </a:p>
          <a:p>
            <a:r>
              <a:rPr lang="zh-TW" altLang="en-US" dirty="0"/>
              <a:t>主主主主主主主主主主主主</a:t>
            </a:r>
            <a:endParaRPr lang="en-US" dirty="0"/>
          </a:p>
        </p:txBody>
      </p:sp>
      <p:sp>
        <p:nvSpPr>
          <p:cNvPr id="6" name="Text Placeholder 5">
            <a:extLst>
              <a:ext uri="{FF2B5EF4-FFF2-40B4-BE49-F238E27FC236}">
                <a16:creationId xmlns:a16="http://schemas.microsoft.com/office/drawing/2014/main" id="{A135B537-DEE5-4E8F-8A8D-8698376E8050}"/>
              </a:ext>
            </a:extLst>
          </p:cNvPr>
          <p:cNvSpPr>
            <a:spLocks noGrp="1"/>
          </p:cNvSpPr>
          <p:nvPr>
            <p:ph type="body" sz="quarter" idx="11" hasCustomPrompt="1"/>
          </p:nvPr>
        </p:nvSpPr>
        <p:spPr>
          <a:xfrm>
            <a:off x="236349" y="263769"/>
            <a:ext cx="2473397" cy="459852"/>
          </a:xfrm>
        </p:spPr>
        <p:txBody>
          <a:bodyPr anchor="b"/>
          <a:lstStyle>
            <a:lvl1pPr marL="0" indent="0">
              <a:buNone/>
              <a:defRPr>
                <a:solidFill>
                  <a:srgbClr val="003300"/>
                </a:solidFill>
              </a:defRPr>
            </a:lvl1pPr>
          </a:lstStyle>
          <a:p>
            <a:pPr lvl="0"/>
            <a:r>
              <a:rPr lang="en-US" dirty="0"/>
              <a:t>SK</a:t>
            </a:r>
          </a:p>
        </p:txBody>
      </p:sp>
      <p:sp>
        <p:nvSpPr>
          <p:cNvPr id="8" name="Text Placeholder 5">
            <a:extLst>
              <a:ext uri="{FF2B5EF4-FFF2-40B4-BE49-F238E27FC236}">
                <a16:creationId xmlns:a16="http://schemas.microsoft.com/office/drawing/2014/main" id="{2D4F37DA-44E2-45B7-BC8A-422FE9CAC5F0}"/>
              </a:ext>
            </a:extLst>
          </p:cNvPr>
          <p:cNvSpPr>
            <a:spLocks noGrp="1"/>
          </p:cNvSpPr>
          <p:nvPr>
            <p:ph type="body" sz="quarter" idx="12" hasCustomPrompt="1"/>
          </p:nvPr>
        </p:nvSpPr>
        <p:spPr>
          <a:xfrm>
            <a:off x="6483119" y="263769"/>
            <a:ext cx="2511412" cy="459852"/>
          </a:xfrm>
        </p:spPr>
        <p:txBody>
          <a:bodyPr anchor="b"/>
          <a:lstStyle>
            <a:lvl1pPr marL="0" indent="0" algn="r">
              <a:buNone/>
              <a:defRPr>
                <a:solidFill>
                  <a:srgbClr val="000066"/>
                </a:solidFill>
              </a:defRPr>
            </a:lvl1pPr>
          </a:lstStyle>
          <a:p>
            <a:pPr lvl="0"/>
            <a:r>
              <a:rPr lang="en-US" dirty="0"/>
              <a:t>CU</a:t>
            </a:r>
          </a:p>
        </p:txBody>
      </p:sp>
      <p:cxnSp>
        <p:nvCxnSpPr>
          <p:cNvPr id="7" name="Straight Connector 6">
            <a:extLst>
              <a:ext uri="{FF2B5EF4-FFF2-40B4-BE49-F238E27FC236}">
                <a16:creationId xmlns:a16="http://schemas.microsoft.com/office/drawing/2014/main" id="{93496028-F82C-4090-9009-D42F10A2919A}"/>
              </a:ext>
            </a:extLst>
          </p:cNvPr>
          <p:cNvCxnSpPr>
            <a:cxnSpLocks/>
          </p:cNvCxnSpPr>
          <p:nvPr userDrawn="1"/>
        </p:nvCxnSpPr>
        <p:spPr>
          <a:xfrm>
            <a:off x="4567500" y="749285"/>
            <a:ext cx="0" cy="5807632"/>
          </a:xfrm>
          <a:prstGeom prst="line">
            <a:avLst/>
          </a:prstGeom>
          <a:ln w="12700">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87083" y="263768"/>
            <a:ext cx="4029849" cy="457614"/>
          </a:xfrm>
        </p:spPr>
        <p:txBody>
          <a:bodyPr bIns="0" anchor="b">
            <a:normAutofit/>
          </a:bodyPr>
          <a:lstStyle>
            <a:lvl1pPr algn="ctr">
              <a:defRPr sz="2400">
                <a:solidFill>
                  <a:srgbClr val="002060"/>
                </a:solidFill>
              </a:defRPr>
            </a:lvl1pPr>
          </a:lstStyle>
          <a:p>
            <a:r>
              <a:rPr lang="en-US" dirty="0"/>
              <a:t>8x9</a:t>
            </a:r>
          </a:p>
        </p:txBody>
      </p:sp>
      <p:sp>
        <p:nvSpPr>
          <p:cNvPr id="3" name="Subtitle 2"/>
          <p:cNvSpPr>
            <a:spLocks noGrp="1"/>
          </p:cNvSpPr>
          <p:nvPr>
            <p:ph type="subTitle" idx="1" hasCustomPrompt="1"/>
          </p:nvPr>
        </p:nvSpPr>
        <p:spPr>
          <a:xfrm>
            <a:off x="214047" y="742382"/>
            <a:ext cx="4353453" cy="61156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rgbClr val="336600"/>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303256" y="733001"/>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id="{323DA3F5-1B86-4F57-B194-D88071DDDD2F}"/>
              </a:ext>
            </a:extLst>
          </p:cNvPr>
          <p:cNvSpPr>
            <a:spLocks noGrp="1"/>
          </p:cNvSpPr>
          <p:nvPr>
            <p:ph type="body" sz="quarter" idx="10" hasCustomPrompt="1"/>
          </p:nvPr>
        </p:nvSpPr>
        <p:spPr>
          <a:xfrm>
            <a:off x="4567501" y="774065"/>
            <a:ext cx="4576500" cy="6106237"/>
          </a:xfrm>
        </p:spPr>
        <p:txBody>
          <a:bodyPr>
            <a:normAutofit/>
          </a:bodyPr>
          <a:lstStyle>
            <a:lvl1pPr marL="0" indent="0">
              <a:lnSpc>
                <a:spcPct val="100000"/>
              </a:lnSpc>
              <a:spcBef>
                <a:spcPts val="0"/>
              </a:spcBef>
              <a:buNone/>
              <a:defRPr lang="en-US" sz="4000" b="0" kern="1200" cap="all" baseline="0" dirty="0">
                <a:solidFill>
                  <a:srgbClr val="333399"/>
                </a:solidFill>
                <a:latin typeface="5L2F-LISHU" panose="020B0609010101010101" pitchFamily="49" charset="-120"/>
                <a:ea typeface="5L2F-LISHU" panose="020B0609010101010101" pitchFamily="49" charset="-120"/>
                <a:cs typeface="+mn-cs"/>
              </a:defRPr>
            </a:lvl1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sp>
        <p:nvSpPr>
          <p:cNvPr id="6" name="Text Placeholder 5">
            <a:extLst>
              <a:ext uri="{FF2B5EF4-FFF2-40B4-BE49-F238E27FC236}">
                <a16:creationId xmlns:a16="http://schemas.microsoft.com/office/drawing/2014/main" id="{290C9BDB-8D86-4672-B71D-BBBF679B9947}"/>
              </a:ext>
            </a:extLst>
          </p:cNvPr>
          <p:cNvSpPr>
            <a:spLocks noGrp="1"/>
          </p:cNvSpPr>
          <p:nvPr>
            <p:ph type="body" sz="quarter" idx="11" hasCustomPrompt="1"/>
          </p:nvPr>
        </p:nvSpPr>
        <p:spPr>
          <a:xfrm>
            <a:off x="236348" y="263769"/>
            <a:ext cx="2350735" cy="459852"/>
          </a:xfrm>
        </p:spPr>
        <p:txBody>
          <a:bodyPr anchor="b"/>
          <a:lstStyle>
            <a:lvl1pPr marL="0" indent="0">
              <a:buNone/>
              <a:defRPr>
                <a:solidFill>
                  <a:srgbClr val="003300"/>
                </a:solidFill>
              </a:defRPr>
            </a:lvl1pPr>
          </a:lstStyle>
          <a:p>
            <a:pPr lvl="0"/>
            <a:r>
              <a:rPr lang="en-US" dirty="0"/>
              <a:t>SK</a:t>
            </a:r>
          </a:p>
        </p:txBody>
      </p:sp>
      <p:sp>
        <p:nvSpPr>
          <p:cNvPr id="7" name="Text Placeholder 5">
            <a:extLst>
              <a:ext uri="{FF2B5EF4-FFF2-40B4-BE49-F238E27FC236}">
                <a16:creationId xmlns:a16="http://schemas.microsoft.com/office/drawing/2014/main" id="{89992B7D-C82D-4453-9DC2-FB2536A4104D}"/>
              </a:ext>
            </a:extLst>
          </p:cNvPr>
          <p:cNvSpPr>
            <a:spLocks noGrp="1"/>
          </p:cNvSpPr>
          <p:nvPr>
            <p:ph type="body" sz="quarter" idx="12" hasCustomPrompt="1"/>
          </p:nvPr>
        </p:nvSpPr>
        <p:spPr>
          <a:xfrm>
            <a:off x="6616932" y="263769"/>
            <a:ext cx="2377599" cy="459852"/>
          </a:xfrm>
        </p:spPr>
        <p:txBody>
          <a:bodyPr anchor="b"/>
          <a:lstStyle>
            <a:lvl1pPr marL="0" marR="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solidFill>
                  <a:srgbClr val="000066"/>
                </a:solidFill>
              </a:defRPr>
            </a:lvl1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CU</a:t>
            </a:r>
          </a:p>
        </p:txBody>
      </p:sp>
      <p:cxnSp>
        <p:nvCxnSpPr>
          <p:cNvPr id="10" name="Straight Connector 9">
            <a:extLst>
              <a:ext uri="{FF2B5EF4-FFF2-40B4-BE49-F238E27FC236}">
                <a16:creationId xmlns:a16="http://schemas.microsoft.com/office/drawing/2014/main" id="{B75C969C-8359-49A2-8A52-C3D4115FF28B}"/>
              </a:ext>
            </a:extLst>
          </p:cNvPr>
          <p:cNvCxnSpPr>
            <a:cxnSpLocks/>
          </p:cNvCxnSpPr>
          <p:nvPr userDrawn="1"/>
        </p:nvCxnSpPr>
        <p:spPr>
          <a:xfrm>
            <a:off x="4567500" y="749285"/>
            <a:ext cx="0" cy="5807632"/>
          </a:xfrm>
          <a:prstGeom prst="line">
            <a:avLst/>
          </a:prstGeom>
          <a:ln w="12700">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37323" y="263769"/>
            <a:ext cx="3886140" cy="459852"/>
          </a:xfrm>
        </p:spPr>
        <p:txBody>
          <a:bodyPr bIns="0" anchor="b">
            <a:normAutofit/>
          </a:bodyPr>
          <a:lstStyle>
            <a:lvl1pPr algn="ctr">
              <a:defRPr sz="2400">
                <a:solidFill>
                  <a:srgbClr val="002060"/>
                </a:solidFill>
              </a:defRPr>
            </a:lvl1pPr>
          </a:lstStyle>
          <a:p>
            <a:r>
              <a:rPr lang="en-US" dirty="0"/>
              <a:t>10x11</a:t>
            </a:r>
          </a:p>
        </p:txBody>
      </p:sp>
      <p:sp>
        <p:nvSpPr>
          <p:cNvPr id="3" name="Subtitle 2"/>
          <p:cNvSpPr>
            <a:spLocks noGrp="1"/>
          </p:cNvSpPr>
          <p:nvPr>
            <p:ph type="subTitle" idx="1" hasCustomPrompt="1"/>
          </p:nvPr>
        </p:nvSpPr>
        <p:spPr>
          <a:xfrm>
            <a:off x="153787" y="723620"/>
            <a:ext cx="4413713" cy="6134379"/>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300" b="0" cap="all" baseline="0">
                <a:solidFill>
                  <a:srgbClr val="336600"/>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303256" y="723621"/>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id="{323DA3F5-1B86-4F57-B194-D88071DDDD2F}"/>
              </a:ext>
            </a:extLst>
          </p:cNvPr>
          <p:cNvSpPr>
            <a:spLocks noGrp="1"/>
          </p:cNvSpPr>
          <p:nvPr>
            <p:ph type="body" sz="quarter" idx="10" hasCustomPrompt="1"/>
          </p:nvPr>
        </p:nvSpPr>
        <p:spPr>
          <a:xfrm>
            <a:off x="4567501" y="757073"/>
            <a:ext cx="4576500" cy="6134379"/>
          </a:xfrm>
        </p:spPr>
        <p:txBody>
          <a:bodyPr>
            <a:normAutofit/>
          </a:bodyPr>
          <a:lstStyle>
            <a:lvl1pPr marL="0" indent="0">
              <a:lnSpc>
                <a:spcPct val="100000"/>
              </a:lnSpc>
              <a:spcBef>
                <a:spcPts val="0"/>
              </a:spcBef>
              <a:buNone/>
              <a:defRPr lang="en-US" sz="3300" b="0" kern="1200" cap="all" baseline="0" dirty="0">
                <a:solidFill>
                  <a:srgbClr val="333399"/>
                </a:solidFill>
                <a:latin typeface="5L2F-LISHU" panose="020B0609010101010101" pitchFamily="49" charset="-120"/>
                <a:ea typeface="5L2F-LISHU" panose="020B0609010101010101" pitchFamily="49" charset="-120"/>
                <a:cs typeface="+mn-cs"/>
              </a:defRPr>
            </a:lvl1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sp>
        <p:nvSpPr>
          <p:cNvPr id="6" name="Text Placeholder 5">
            <a:extLst>
              <a:ext uri="{FF2B5EF4-FFF2-40B4-BE49-F238E27FC236}">
                <a16:creationId xmlns:a16="http://schemas.microsoft.com/office/drawing/2014/main" id="{B85FA3E7-BAF6-42BF-9FA8-DDB8DB18BAEB}"/>
              </a:ext>
            </a:extLst>
          </p:cNvPr>
          <p:cNvSpPr>
            <a:spLocks noGrp="1"/>
          </p:cNvSpPr>
          <p:nvPr>
            <p:ph type="body" sz="quarter" idx="11" hasCustomPrompt="1"/>
          </p:nvPr>
        </p:nvSpPr>
        <p:spPr>
          <a:xfrm>
            <a:off x="236348" y="263769"/>
            <a:ext cx="2400974" cy="459852"/>
          </a:xfrm>
        </p:spPr>
        <p:txBody>
          <a:bodyPr anchor="b"/>
          <a:lstStyle>
            <a:lvl1pPr marL="0" indent="0">
              <a:buNone/>
              <a:defRPr>
                <a:solidFill>
                  <a:srgbClr val="003300"/>
                </a:solidFill>
              </a:defRPr>
            </a:lvl1pPr>
          </a:lstStyle>
          <a:p>
            <a:pPr lvl="0"/>
            <a:r>
              <a:rPr lang="en-US" dirty="0"/>
              <a:t>SK</a:t>
            </a:r>
          </a:p>
        </p:txBody>
      </p:sp>
      <p:sp>
        <p:nvSpPr>
          <p:cNvPr id="7" name="Text Placeholder 5">
            <a:extLst>
              <a:ext uri="{FF2B5EF4-FFF2-40B4-BE49-F238E27FC236}">
                <a16:creationId xmlns:a16="http://schemas.microsoft.com/office/drawing/2014/main" id="{BB0F1312-BAF4-49E4-81A7-FC3348A05840}"/>
              </a:ext>
            </a:extLst>
          </p:cNvPr>
          <p:cNvSpPr>
            <a:spLocks noGrp="1"/>
          </p:cNvSpPr>
          <p:nvPr>
            <p:ph type="body" sz="quarter" idx="12" hasCustomPrompt="1"/>
          </p:nvPr>
        </p:nvSpPr>
        <p:spPr>
          <a:xfrm>
            <a:off x="6523463" y="263769"/>
            <a:ext cx="2471068" cy="459852"/>
          </a:xfrm>
        </p:spPr>
        <p:txBody>
          <a:bodyPr anchor="b"/>
          <a:lstStyle>
            <a:lvl1pPr marL="0" indent="0" algn="r">
              <a:buNone/>
              <a:defRPr>
                <a:solidFill>
                  <a:srgbClr val="000066"/>
                </a:solidFill>
              </a:defRPr>
            </a:lvl1pPr>
          </a:lstStyle>
          <a:p>
            <a:pPr lvl="0"/>
            <a:r>
              <a:rPr lang="en-US" dirty="0"/>
              <a:t>CU</a:t>
            </a:r>
          </a:p>
        </p:txBody>
      </p:sp>
      <p:cxnSp>
        <p:nvCxnSpPr>
          <p:cNvPr id="9" name="Straight Connector 8">
            <a:extLst>
              <a:ext uri="{FF2B5EF4-FFF2-40B4-BE49-F238E27FC236}">
                <a16:creationId xmlns:a16="http://schemas.microsoft.com/office/drawing/2014/main" id="{48137533-40CA-462F-B19F-F14FF9220875}"/>
              </a:ext>
            </a:extLst>
          </p:cNvPr>
          <p:cNvCxnSpPr>
            <a:cxnSpLocks/>
          </p:cNvCxnSpPr>
          <p:nvPr userDrawn="1"/>
        </p:nvCxnSpPr>
        <p:spPr>
          <a:xfrm>
            <a:off x="4567500" y="749285"/>
            <a:ext cx="0" cy="5807632"/>
          </a:xfrm>
          <a:prstGeom prst="line">
            <a:avLst/>
          </a:prstGeom>
          <a:ln w="12700">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80593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37760" y="263769"/>
            <a:ext cx="4095042" cy="459852"/>
          </a:xfrm>
        </p:spPr>
        <p:txBody>
          <a:bodyPr bIns="0" anchor="b">
            <a:normAutofit/>
          </a:bodyPr>
          <a:lstStyle>
            <a:lvl1pPr algn="ctr">
              <a:defRPr sz="2400">
                <a:solidFill>
                  <a:srgbClr val="002060"/>
                </a:solidFill>
              </a:defRPr>
            </a:lvl1pPr>
          </a:lstStyle>
          <a:p>
            <a:r>
              <a:rPr lang="en-US" dirty="0"/>
              <a:t>13x15</a:t>
            </a:r>
          </a:p>
        </p:txBody>
      </p:sp>
      <p:sp>
        <p:nvSpPr>
          <p:cNvPr id="3" name="Subtitle 2"/>
          <p:cNvSpPr>
            <a:spLocks noGrp="1"/>
          </p:cNvSpPr>
          <p:nvPr>
            <p:ph type="subTitle" idx="1" hasCustomPrompt="1"/>
          </p:nvPr>
        </p:nvSpPr>
        <p:spPr>
          <a:xfrm>
            <a:off x="214047" y="723620"/>
            <a:ext cx="4353453" cy="6134379"/>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2400" b="0" cap="all" baseline="0">
                <a:solidFill>
                  <a:srgbClr val="336600"/>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altLang="zh-TW" dirty="0"/>
          </a:p>
          <a:p>
            <a:r>
              <a:rPr lang="zh-TW" altLang="en-US" dirty="0"/>
              <a:t>主主主主主主主主主主主主主</a:t>
            </a:r>
            <a:endParaRPr lang="en-US" dirty="0"/>
          </a:p>
        </p:txBody>
      </p:sp>
      <p:cxnSp>
        <p:nvCxnSpPr>
          <p:cNvPr id="15" name="Straight Connector 14"/>
          <p:cNvCxnSpPr/>
          <p:nvPr/>
        </p:nvCxnSpPr>
        <p:spPr>
          <a:xfrm>
            <a:off x="303256" y="72408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id="{323DA3F5-1B86-4F57-B194-D88071DDDD2F}"/>
              </a:ext>
            </a:extLst>
          </p:cNvPr>
          <p:cNvSpPr>
            <a:spLocks noGrp="1"/>
          </p:cNvSpPr>
          <p:nvPr>
            <p:ph type="body" sz="quarter" idx="10" hasCustomPrompt="1"/>
          </p:nvPr>
        </p:nvSpPr>
        <p:spPr>
          <a:xfrm>
            <a:off x="4589802" y="757075"/>
            <a:ext cx="4554198" cy="6134378"/>
          </a:xfrm>
        </p:spPr>
        <p:txBody>
          <a:bodyPr>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b="0" kern="1200" cap="all" baseline="0" dirty="0">
                <a:solidFill>
                  <a:srgbClr val="333399"/>
                </a:solidFill>
                <a:latin typeface="5L2F-LISHU" panose="020B0609010101010101" pitchFamily="49" charset="-120"/>
                <a:ea typeface="5L2F-LISHU" panose="020B0609010101010101" pitchFamily="49" charset="-120"/>
                <a:cs typeface="+mn-cs"/>
              </a:defRPr>
            </a:lvl1pPr>
          </a:lstStyle>
          <a:p>
            <a:r>
              <a:rPr lang="zh-TW" altLang="en-US" dirty="0"/>
              <a:t>主主主主主主主主主主主主主</a:t>
            </a:r>
            <a:endParaRPr lang="en-US" altLang="zh-TW" dirty="0"/>
          </a:p>
          <a:p>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endParaRPr lang="en-US" dirty="0"/>
          </a:p>
        </p:txBody>
      </p:sp>
      <p:sp>
        <p:nvSpPr>
          <p:cNvPr id="6" name="Text Placeholder 5">
            <a:extLst>
              <a:ext uri="{FF2B5EF4-FFF2-40B4-BE49-F238E27FC236}">
                <a16:creationId xmlns:a16="http://schemas.microsoft.com/office/drawing/2014/main" id="{EF910C92-E35C-4110-AD82-0B6F2FFBCE3D}"/>
              </a:ext>
            </a:extLst>
          </p:cNvPr>
          <p:cNvSpPr>
            <a:spLocks noGrp="1"/>
          </p:cNvSpPr>
          <p:nvPr>
            <p:ph type="body" sz="quarter" idx="11" hasCustomPrompt="1"/>
          </p:nvPr>
        </p:nvSpPr>
        <p:spPr>
          <a:xfrm>
            <a:off x="236348" y="263769"/>
            <a:ext cx="2301411" cy="459852"/>
          </a:xfrm>
        </p:spPr>
        <p:txBody>
          <a:bodyPr anchor="b"/>
          <a:lstStyle>
            <a:lvl1pPr marL="0" indent="0">
              <a:buNone/>
              <a:defRPr>
                <a:solidFill>
                  <a:srgbClr val="003300"/>
                </a:solidFill>
              </a:defRPr>
            </a:lvl1pPr>
          </a:lstStyle>
          <a:p>
            <a:pPr lvl="0"/>
            <a:r>
              <a:rPr lang="en-US" dirty="0"/>
              <a:t>SK</a:t>
            </a:r>
          </a:p>
        </p:txBody>
      </p:sp>
      <p:sp>
        <p:nvSpPr>
          <p:cNvPr id="7" name="Text Placeholder 5">
            <a:extLst>
              <a:ext uri="{FF2B5EF4-FFF2-40B4-BE49-F238E27FC236}">
                <a16:creationId xmlns:a16="http://schemas.microsoft.com/office/drawing/2014/main" id="{C3B7E663-1FD7-4B1E-A000-F8541CC4663B}"/>
              </a:ext>
            </a:extLst>
          </p:cNvPr>
          <p:cNvSpPr>
            <a:spLocks noGrp="1"/>
          </p:cNvSpPr>
          <p:nvPr>
            <p:ph type="body" sz="quarter" idx="12" hasCustomPrompt="1"/>
          </p:nvPr>
        </p:nvSpPr>
        <p:spPr>
          <a:xfrm>
            <a:off x="6632802" y="263769"/>
            <a:ext cx="2361729" cy="459852"/>
          </a:xfrm>
        </p:spPr>
        <p:txBody>
          <a:bodyPr anchor="b"/>
          <a:lstStyle>
            <a:lvl1pPr marL="0" indent="0" algn="r">
              <a:buNone/>
              <a:defRPr>
                <a:solidFill>
                  <a:srgbClr val="000066"/>
                </a:solidFill>
              </a:defRPr>
            </a:lvl1pPr>
          </a:lstStyle>
          <a:p>
            <a:pPr lvl="0"/>
            <a:r>
              <a:rPr lang="en-US" dirty="0"/>
              <a:t>CU</a:t>
            </a:r>
          </a:p>
        </p:txBody>
      </p:sp>
      <p:cxnSp>
        <p:nvCxnSpPr>
          <p:cNvPr id="9" name="Straight Connector 8">
            <a:extLst>
              <a:ext uri="{FF2B5EF4-FFF2-40B4-BE49-F238E27FC236}">
                <a16:creationId xmlns:a16="http://schemas.microsoft.com/office/drawing/2014/main" id="{33962863-78A1-483F-A715-FB48BABB1AE9}"/>
              </a:ext>
            </a:extLst>
          </p:cNvPr>
          <p:cNvCxnSpPr>
            <a:cxnSpLocks/>
          </p:cNvCxnSpPr>
          <p:nvPr userDrawn="1"/>
        </p:nvCxnSpPr>
        <p:spPr>
          <a:xfrm>
            <a:off x="4567500" y="749285"/>
            <a:ext cx="0" cy="5807632"/>
          </a:xfrm>
          <a:prstGeom prst="line">
            <a:avLst/>
          </a:prstGeom>
          <a:ln w="12700">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452020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9/1/2017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6" r:id="rId3"/>
    <p:sldLayoutId id="2147483657"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95</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40</cp:revision>
  <dcterms:created xsi:type="dcterms:W3CDTF">2016-05-13T05:31:00Z</dcterms:created>
  <dcterms:modified xsi:type="dcterms:W3CDTF">2017-09-01T17:01:12Z</dcterms:modified>
</cp:coreProperties>
</file>