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55" y="263768"/>
            <a:ext cx="8691276" cy="1104695"/>
          </a:xfrm>
        </p:spPr>
        <p:txBody>
          <a:bodyPr bIns="0" anchor="b">
            <a:normAutofit/>
          </a:bodyPr>
          <a:lstStyle>
            <a:lvl1pPr algn="l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55" y="1608991"/>
            <a:ext cx="8691276" cy="498523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6000" b="0" cap="all" baseline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5" y="1488727"/>
            <a:ext cx="55612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55" y="263768"/>
            <a:ext cx="8691276" cy="1104695"/>
          </a:xfrm>
        </p:spPr>
        <p:txBody>
          <a:bodyPr bIns="0" anchor="b">
            <a:normAutofit/>
          </a:bodyPr>
          <a:lstStyle>
            <a:lvl1pPr algn="l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55" y="1608991"/>
            <a:ext cx="8691276" cy="498523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4800" b="0" cap="all" baseline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5" y="1488727"/>
            <a:ext cx="55612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C610-0DB2-47DC-8EBA-6CA1535FDEC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3842-8F1D-4555-8C75-B3B22928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1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C610-0DB2-47DC-8EBA-6CA1535FDEC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3842-8F1D-4555-8C75-B3B22928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5L2F-LISHU</vt:lpstr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Li</dc:creator>
  <cp:lastModifiedBy>Jamie Li</cp:lastModifiedBy>
  <cp:revision>5</cp:revision>
  <dcterms:created xsi:type="dcterms:W3CDTF">2016-05-13T13:27:42Z</dcterms:created>
  <dcterms:modified xsi:type="dcterms:W3CDTF">2016-05-13T13:39:06Z</dcterms:modified>
</cp:coreProperties>
</file>