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8216" y="263769"/>
            <a:ext cx="10796955"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668216" y="926020"/>
            <a:ext cx="11676184"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3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4" y="263769"/>
            <a:ext cx="108204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703384" y="926020"/>
            <a:ext cx="10820401" cy="565941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662" y="263769"/>
            <a:ext cx="10773509"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691662" y="926020"/>
            <a:ext cx="10608516"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6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3" y="263769"/>
            <a:ext cx="1080867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703383" y="926020"/>
            <a:ext cx="10808679"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10/22/2018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34</cp:revision>
  <dcterms:created xsi:type="dcterms:W3CDTF">2016-05-13T05:31:00Z</dcterms:created>
  <dcterms:modified xsi:type="dcterms:W3CDTF">2018-10-22T14:11:22Z</dcterms:modified>
</cp:coreProperties>
</file>