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8"/>
            <a:ext cx="8691276"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10x5</a:t>
            </a:r>
          </a:p>
        </p:txBody>
      </p:sp>
      <p:sp>
        <p:nvSpPr>
          <p:cNvPr id="3" name="Subtitle 2"/>
          <p:cNvSpPr>
            <a:spLocks noGrp="1"/>
          </p:cNvSpPr>
          <p:nvPr>
            <p:ph type="subTitle" idx="1" hasCustomPrompt="1"/>
          </p:nvPr>
        </p:nvSpPr>
        <p:spPr>
          <a:xfrm>
            <a:off x="303255" y="1608991"/>
            <a:ext cx="8691276" cy="4985239"/>
          </a:xfrm>
        </p:spPr>
        <p:txBody>
          <a:bodyPr tIns="91440" bIns="9144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600" b="0" cap="all" baseline="0">
                <a:solidFill>
                  <a:srgbClr val="FFFFCC"/>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303255" y="1488727"/>
            <a:ext cx="55612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79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8"/>
            <a:ext cx="8691276"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12x6</a:t>
            </a:r>
          </a:p>
        </p:txBody>
      </p:sp>
      <p:sp>
        <p:nvSpPr>
          <p:cNvPr id="3" name="Subtitle 2"/>
          <p:cNvSpPr>
            <a:spLocks noGrp="1"/>
          </p:cNvSpPr>
          <p:nvPr>
            <p:ph type="subTitle" idx="1" hasCustomPrompt="1"/>
          </p:nvPr>
        </p:nvSpPr>
        <p:spPr>
          <a:xfrm>
            <a:off x="303255" y="1608991"/>
            <a:ext cx="8691276" cy="4985239"/>
          </a:xfrm>
        </p:spPr>
        <p:txBody>
          <a:bodyPr tIns="91440" bIns="91440">
            <a:normAutofit/>
          </a:bodyPr>
          <a:lstStyle>
            <a:lvl1pPr marL="0" indent="0" algn="l">
              <a:buNone/>
              <a:defRPr sz="5200" b="0" cap="all" baseline="0">
                <a:solidFill>
                  <a:srgbClr val="FFFFCC"/>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endParaRPr lang="en-US" dirty="0"/>
          </a:p>
        </p:txBody>
      </p:sp>
      <p:cxnSp>
        <p:nvCxnSpPr>
          <p:cNvPr id="15" name="Straight Connector 14"/>
          <p:cNvCxnSpPr/>
          <p:nvPr/>
        </p:nvCxnSpPr>
        <p:spPr>
          <a:xfrm>
            <a:off x="303255" y="1488727"/>
            <a:ext cx="55612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016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8"/>
            <a:ext cx="8691276"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15x8</a:t>
            </a:r>
          </a:p>
        </p:txBody>
      </p:sp>
      <p:sp>
        <p:nvSpPr>
          <p:cNvPr id="3" name="Subtitle 2"/>
          <p:cNvSpPr>
            <a:spLocks noGrp="1"/>
          </p:cNvSpPr>
          <p:nvPr>
            <p:ph type="subTitle" idx="1" hasCustomPrompt="1"/>
          </p:nvPr>
        </p:nvSpPr>
        <p:spPr>
          <a:xfrm>
            <a:off x="303255" y="1608991"/>
            <a:ext cx="8691276" cy="4985239"/>
          </a:xfrm>
        </p:spPr>
        <p:txBody>
          <a:bodyPr tIns="91440" bIns="91440">
            <a:noAutofit/>
          </a:bodyPr>
          <a:lstStyle>
            <a:lvl1pPr marL="0" indent="0" algn="l">
              <a:buNone/>
              <a:defRPr sz="4200" b="0" cap="all" baseline="0">
                <a:solidFill>
                  <a:srgbClr val="FFFFCC"/>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15" name="Straight Connector 14"/>
          <p:cNvCxnSpPr/>
          <p:nvPr/>
        </p:nvCxnSpPr>
        <p:spPr>
          <a:xfrm>
            <a:off x="303255" y="1488727"/>
            <a:ext cx="55612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070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8"/>
            <a:ext cx="8691276"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18x10</a:t>
            </a:r>
          </a:p>
        </p:txBody>
      </p:sp>
      <p:sp>
        <p:nvSpPr>
          <p:cNvPr id="3" name="Subtitle 2"/>
          <p:cNvSpPr>
            <a:spLocks noGrp="1"/>
          </p:cNvSpPr>
          <p:nvPr>
            <p:ph type="subTitle" idx="1" hasCustomPrompt="1"/>
          </p:nvPr>
        </p:nvSpPr>
        <p:spPr>
          <a:xfrm>
            <a:off x="303255" y="1608991"/>
            <a:ext cx="8691276" cy="4985239"/>
          </a:xfrm>
        </p:spPr>
        <p:txBody>
          <a:bodyPr tIns="91440" bIns="91440">
            <a:noAutofit/>
          </a:bodyPr>
          <a:lstStyle>
            <a:lvl1pPr marL="0" indent="0" algn="l">
              <a:buNone/>
              <a:defRPr sz="3600" b="0" cap="all" baseline="0">
                <a:solidFill>
                  <a:srgbClr val="FFFFCC"/>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15" name="Straight Connector 14"/>
          <p:cNvCxnSpPr/>
          <p:nvPr/>
        </p:nvCxnSpPr>
        <p:spPr>
          <a:xfrm>
            <a:off x="303255" y="1488727"/>
            <a:ext cx="55612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197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11000" r="-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3C610-0DB2-47DC-8EBA-6CA1535FDECD}" type="datetimeFigureOut">
              <a:rPr lang="en-US" smtClean="0"/>
              <a:t>10/23/2018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C3842-8F1D-4555-8C75-B3B22928202B}" type="slidenum">
              <a:rPr lang="en-US" smtClean="0"/>
              <a:t>‹#›</a:t>
            </a:fld>
            <a:endParaRPr lang="en-US"/>
          </a:p>
        </p:txBody>
      </p:sp>
    </p:spTree>
    <p:extLst>
      <p:ext uri="{BB962C8B-B14F-4D97-AF65-F5344CB8AC3E}">
        <p14:creationId xmlns:p14="http://schemas.microsoft.com/office/powerpoint/2010/main" val="388561445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5L2F-KAISU-S</vt:lpstr>
      <vt:lpstr>Arial</vt:lpstr>
      <vt:lpstr>Calibri</vt:lpstr>
      <vt:lpstr>Calibri Light</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16</cp:revision>
  <dcterms:created xsi:type="dcterms:W3CDTF">2016-05-13T13:27:42Z</dcterms:created>
  <dcterms:modified xsi:type="dcterms:W3CDTF">2018-10-23T01:14:53Z</dcterms:modified>
</cp:coreProperties>
</file>