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2" d="100"/>
          <a:sy n="82" d="100"/>
        </p:scale>
        <p:origin x="720"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chemeClr val="bg1"/>
                </a:solidFill>
              </a:defRPr>
            </a:lvl1pPr>
          </a:lstStyle>
          <a:p>
            <a:r>
              <a:rPr lang="en-US" dirty="0"/>
              <a:t>10x5</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7500" b="0" cap="all" baseline="0">
                <a:solidFill>
                  <a:schemeClr val="bg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chemeClr val="bg1"/>
                </a:solidFill>
              </a:defRPr>
            </a:lvl1pPr>
          </a:lstStyle>
          <a:p>
            <a:r>
              <a:rPr lang="en-US" dirty="0"/>
              <a:t>12x6</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000" b="0" cap="all" baseline="0">
                <a:solidFill>
                  <a:schemeClr val="bg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chemeClr val="bg1"/>
                </a:solidFill>
              </a:defRPr>
            </a:lvl1pPr>
          </a:lstStyle>
          <a:p>
            <a:r>
              <a:rPr lang="en-US" dirty="0"/>
              <a:t>15x8</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800" b="0" cap="all" baseline="0">
                <a:solidFill>
                  <a:schemeClr val="bg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chemeClr val="bg1"/>
                </a:solidFill>
              </a:defRPr>
            </a:lvl1pPr>
          </a:lstStyle>
          <a:p>
            <a:r>
              <a:rPr lang="en-US" dirty="0"/>
              <a:t>18x10</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000" b="0" cap="all" baseline="0">
                <a:solidFill>
                  <a:schemeClr val="bg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10/23/2018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65</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5L2F-LISHU</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26</cp:revision>
  <dcterms:created xsi:type="dcterms:W3CDTF">2016-05-13T05:31:00Z</dcterms:created>
  <dcterms:modified xsi:type="dcterms:W3CDTF">2018-10-23T01:02:45Z</dcterms:modified>
</cp:coreProperties>
</file>