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303255" y="926020"/>
            <a:ext cx="7882383" cy="4999995"/>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303255" y="926020"/>
            <a:ext cx="7943930" cy="500878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303255" y="926020"/>
            <a:ext cx="8005476" cy="505274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303255" y="926020"/>
            <a:ext cx="7943930" cy="5017580"/>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2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6/25/2016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30</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26</cp:revision>
  <dcterms:created xsi:type="dcterms:W3CDTF">2016-05-13T05:31:00Z</dcterms:created>
  <dcterms:modified xsi:type="dcterms:W3CDTF">2016-06-25T13:52:50Z</dcterms:modified>
</cp:coreProperties>
</file>