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51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80" autoAdjust="0"/>
  </p:normalViewPr>
  <p:slideViewPr>
    <p:cSldViewPr snapToGrid="0">
      <p:cViewPr varScale="1">
        <p:scale>
          <a:sx n="83" d="100"/>
          <a:sy n="83" d="100"/>
        </p:scale>
        <p:origin x="147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3255" y="263769"/>
            <a:ext cx="8691276" cy="459852"/>
          </a:xfrm>
        </p:spPr>
        <p:txBody>
          <a:bodyPr bIns="0"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10x5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3254" y="926020"/>
            <a:ext cx="7908761" cy="5764926"/>
          </a:xfrm>
        </p:spPr>
        <p:txBody>
          <a:bodyPr tIns="91440" bIns="9144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0" b="0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5L2F-LISHU" panose="020B0609010101010101" pitchFamily="49" charset="-120"/>
                <a:ea typeface="5L2F-LISHU" panose="020B0609010101010101" pitchFamily="49" charset="-120"/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dirty="0"/>
              <a:t>主主主主主主主主主主</a:t>
            </a:r>
            <a:endParaRPr lang="en-US" altLang="zh-TW" dirty="0"/>
          </a:p>
          <a:p>
            <a:r>
              <a:rPr lang="zh-TW" altLang="en-US" dirty="0"/>
              <a:t>主主主主主主主主主主</a:t>
            </a:r>
            <a:endParaRPr lang="en-US" altLang="zh-TW" dirty="0"/>
          </a:p>
          <a:p>
            <a:r>
              <a:rPr lang="zh-TW" altLang="en-US" dirty="0"/>
              <a:t>主主主主主主主主主主</a:t>
            </a:r>
            <a:endParaRPr lang="en-US" altLang="zh-TW" dirty="0"/>
          </a:p>
          <a:p>
            <a:r>
              <a:rPr lang="zh-TW" altLang="en-US" dirty="0"/>
              <a:t>主主主主主主主主主主</a:t>
            </a:r>
            <a:endParaRPr lang="en-US" altLang="zh-TW" dirty="0"/>
          </a:p>
          <a:p>
            <a:r>
              <a:rPr lang="zh-TW" altLang="en-US" dirty="0"/>
              <a:t>主主主主主主主主主主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03256" y="926019"/>
            <a:ext cx="869127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183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3255" y="263769"/>
            <a:ext cx="8691276" cy="459852"/>
          </a:xfrm>
        </p:spPr>
        <p:txBody>
          <a:bodyPr bIns="0"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12x6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3255" y="926020"/>
            <a:ext cx="8691276" cy="5659418"/>
          </a:xfrm>
        </p:spPr>
        <p:txBody>
          <a:bodyPr tIns="91440" bIns="9144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000" b="0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5L2F-LISHU" panose="020B0609010101010101" pitchFamily="49" charset="-120"/>
                <a:ea typeface="5L2F-LISHU" panose="020B0609010101010101" pitchFamily="49" charset="-120"/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dirty="0"/>
              <a:t>主主主主主主主主主主主主</a:t>
            </a:r>
            <a:endParaRPr lang="en-US" dirty="0"/>
          </a:p>
          <a:p>
            <a:r>
              <a:rPr lang="zh-TW" altLang="en-US" dirty="0"/>
              <a:t>主主主主主主主主主主主主</a:t>
            </a:r>
            <a:endParaRPr lang="en-US" dirty="0"/>
          </a:p>
          <a:p>
            <a:r>
              <a:rPr lang="zh-TW" altLang="en-US" dirty="0"/>
              <a:t>主主主主主主主主主主主主</a:t>
            </a:r>
            <a:endParaRPr lang="en-US" dirty="0"/>
          </a:p>
          <a:p>
            <a:r>
              <a:rPr lang="zh-TW" altLang="en-US" dirty="0"/>
              <a:t>主主主主主主主主主主主主</a:t>
            </a:r>
            <a:endParaRPr lang="en-US" dirty="0"/>
          </a:p>
          <a:p>
            <a:r>
              <a:rPr lang="zh-TW" altLang="en-US" dirty="0"/>
              <a:t>主主主主主主主主主主主主</a:t>
            </a:r>
            <a:endParaRPr lang="en-US" dirty="0"/>
          </a:p>
          <a:p>
            <a:r>
              <a:rPr lang="zh-TW" altLang="en-US" dirty="0"/>
              <a:t>主主主主主主主主主主主主</a:t>
            </a:r>
            <a:endParaRPr lang="en-US" dirty="0"/>
          </a:p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03256" y="926019"/>
            <a:ext cx="869127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06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3255" y="263769"/>
            <a:ext cx="8691276" cy="459852"/>
          </a:xfrm>
        </p:spPr>
        <p:txBody>
          <a:bodyPr bIns="0"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15x8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3255" y="926020"/>
            <a:ext cx="7943930" cy="5659418"/>
          </a:xfrm>
        </p:spPr>
        <p:txBody>
          <a:bodyPr tIns="91440" bIns="9144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="0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5L2F-LISHU" panose="020B0609010101010101" pitchFamily="49" charset="-120"/>
                <a:ea typeface="5L2F-LISHU" panose="020B0609010101010101" pitchFamily="49" charset="-120"/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dirty="0"/>
              <a:t>主主主主主主主主主主主主主主主</a:t>
            </a:r>
            <a:endParaRPr lang="en-US" altLang="zh-TW" dirty="0"/>
          </a:p>
          <a:p>
            <a:r>
              <a:rPr lang="zh-TW" altLang="en-US" dirty="0"/>
              <a:t>主主主主主主主主主主主主主主主</a:t>
            </a:r>
            <a:endParaRPr lang="en-US" altLang="zh-TW" dirty="0"/>
          </a:p>
          <a:p>
            <a:r>
              <a:rPr lang="zh-TW" altLang="en-US" dirty="0"/>
              <a:t>主主主主主主主主主主主主主主主</a:t>
            </a:r>
            <a:endParaRPr lang="en-US" altLang="zh-TW" dirty="0"/>
          </a:p>
          <a:p>
            <a:r>
              <a:rPr lang="zh-TW" altLang="en-US" dirty="0"/>
              <a:t>主主主主主主主主主主主主主主主</a:t>
            </a:r>
            <a:endParaRPr lang="en-US" altLang="zh-TW" dirty="0"/>
          </a:p>
          <a:p>
            <a:r>
              <a:rPr lang="zh-TW" altLang="en-US" dirty="0"/>
              <a:t>主主主主主主主主主主主主主主主</a:t>
            </a:r>
            <a:endParaRPr lang="en-US" dirty="0"/>
          </a:p>
          <a:p>
            <a:r>
              <a:rPr lang="zh-TW" altLang="en-US" dirty="0"/>
              <a:t>主主主主主主主主主主主主主主主</a:t>
            </a:r>
            <a:endParaRPr lang="en-US" dirty="0"/>
          </a:p>
          <a:p>
            <a:r>
              <a:rPr lang="zh-TW" altLang="en-US" dirty="0"/>
              <a:t>主主主主主主主主主主主主主主主</a:t>
            </a:r>
            <a:endParaRPr lang="en-US" dirty="0"/>
          </a:p>
          <a:p>
            <a:r>
              <a:rPr lang="zh-TW" altLang="en-US" dirty="0"/>
              <a:t>主主主主主主主主主主主主主主主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03256" y="926019"/>
            <a:ext cx="869127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562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3255" y="263769"/>
            <a:ext cx="8691276" cy="459852"/>
          </a:xfrm>
        </p:spPr>
        <p:txBody>
          <a:bodyPr bIns="0"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18x10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3255" y="926020"/>
            <a:ext cx="8005476" cy="5659418"/>
          </a:xfrm>
        </p:spPr>
        <p:txBody>
          <a:bodyPr tIns="91440" bIns="9144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400" b="0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5L2F-LISHU" panose="020B0609010101010101" pitchFamily="49" charset="-120"/>
                <a:ea typeface="5L2F-LISHU" panose="020B0609010101010101" pitchFamily="49" charset="-120"/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dirty="0"/>
              <a:t>主主主主主主主主主主主主主主主主主主</a:t>
            </a:r>
            <a:endParaRPr lang="en-US" altLang="zh-TW" dirty="0"/>
          </a:p>
          <a:p>
            <a:r>
              <a:rPr lang="zh-TW" altLang="en-US" dirty="0"/>
              <a:t>主主主主主主主主主主主主主主主主主主</a:t>
            </a:r>
            <a:endParaRPr lang="en-US" altLang="zh-TW" dirty="0"/>
          </a:p>
          <a:p>
            <a:r>
              <a:rPr lang="zh-TW" altLang="en-US" dirty="0"/>
              <a:t>主主主主主主主主主主主主主主主主主主</a:t>
            </a:r>
            <a:endParaRPr lang="en-US" altLang="zh-TW" dirty="0"/>
          </a:p>
          <a:p>
            <a:r>
              <a:rPr lang="zh-TW" altLang="en-US" dirty="0"/>
              <a:t>主主主主主主主主主主主主主主主主主主</a:t>
            </a:r>
            <a:endParaRPr lang="en-US" altLang="zh-TW" dirty="0"/>
          </a:p>
          <a:p>
            <a:r>
              <a:rPr lang="zh-TW" altLang="en-US" dirty="0"/>
              <a:t>主主主主主主主主主主主主主主主主主主</a:t>
            </a:r>
            <a:endParaRPr lang="en-US" dirty="0"/>
          </a:p>
          <a:p>
            <a:r>
              <a:rPr lang="zh-TW" altLang="en-US" dirty="0"/>
              <a:t>主主主主主主主主主主主主主主主主主主</a:t>
            </a:r>
            <a:endParaRPr lang="en-US" dirty="0"/>
          </a:p>
          <a:p>
            <a:r>
              <a:rPr lang="zh-TW" altLang="en-US" dirty="0"/>
              <a:t>主主主主主主主主主主主主主主主主主主</a:t>
            </a:r>
            <a:endParaRPr lang="en-US" dirty="0"/>
          </a:p>
          <a:p>
            <a:r>
              <a:rPr lang="zh-TW" altLang="en-US" dirty="0"/>
              <a:t>主主主主主主主主主主主主主主主主主主</a:t>
            </a:r>
            <a:endParaRPr lang="en-US" dirty="0"/>
          </a:p>
          <a:p>
            <a:r>
              <a:rPr lang="zh-TW" altLang="en-US" dirty="0"/>
              <a:t>主主主主主主主主主主主主主主主主主主</a:t>
            </a:r>
            <a:endParaRPr lang="en-US" dirty="0"/>
          </a:p>
          <a:p>
            <a:r>
              <a:rPr lang="zh-TW" altLang="en-US" dirty="0"/>
              <a:t>主主主主主主主主主主主主主主主主主主</a:t>
            </a:r>
            <a:endParaRPr lang="en-US" dirty="0"/>
          </a:p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03256" y="926019"/>
            <a:ext cx="869127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510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Empty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mpty" id="{8ADF5B61-406F-49B6-BD64-F76B53ED77DF}" vid="{B6FBB469-2ADC-4EED-8BA8-A43C9D71B8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Empty</Template>
  <TotalTime>33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5L2F-LISHU</vt:lpstr>
      <vt:lpstr>Arial</vt:lpstr>
      <vt:lpstr>Calibri</vt:lpstr>
      <vt:lpstr>Calibri Light</vt:lpstr>
      <vt:lpstr>Empty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Li</dc:creator>
  <cp:lastModifiedBy>李家欣 ‎(Jamie Li)‎</cp:lastModifiedBy>
  <cp:revision>26</cp:revision>
  <dcterms:created xsi:type="dcterms:W3CDTF">2016-05-13T05:31:00Z</dcterms:created>
  <dcterms:modified xsi:type="dcterms:W3CDTF">2016-07-29T12:06:10Z</dcterms:modified>
</cp:coreProperties>
</file>