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5" d="100"/>
          <a:sy n="85" d="100"/>
        </p:scale>
        <p:origin x="120" y="4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668216" y="926020"/>
            <a:ext cx="1167618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3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691662" y="926020"/>
            <a:ext cx="10608516"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6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9/17/2017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32</cp:revision>
  <dcterms:created xsi:type="dcterms:W3CDTF">2016-05-13T05:31:00Z</dcterms:created>
  <dcterms:modified xsi:type="dcterms:W3CDTF">2017-09-18T05:26:13Z</dcterms:modified>
</cp:coreProperties>
</file>