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5" d="100"/>
          <a:sy n="85" d="100"/>
        </p:scale>
        <p:origin x="120" y="49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6" Type="http://schemas.microsoft.com/office/2015/10/relationships/revisionInfo" Target="revisionInfo.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10x5</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74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12x6</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2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15x8</a:t>
            </a:r>
          </a:p>
        </p:txBody>
      </p:sp>
      <p:sp>
        <p:nvSpPr>
          <p:cNvPr id="3" name="Subtitle 2"/>
          <p:cNvSpPr>
            <a:spLocks noGrp="1"/>
          </p:cNvSpPr>
          <p:nvPr>
            <p:ph type="subTitle" idx="1" hasCustomPrompt="1"/>
          </p:nvPr>
        </p:nvSpPr>
        <p:spPr>
          <a:xfrm>
            <a:off x="404340" y="926020"/>
            <a:ext cx="1170863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50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18x10</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0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9/17/2017</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30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5L2F-LISHU</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25</cp:revision>
  <dcterms:created xsi:type="dcterms:W3CDTF">2016-05-13T05:31:00Z</dcterms:created>
  <dcterms:modified xsi:type="dcterms:W3CDTF">2017-09-18T05:31:17Z</dcterms:modified>
</cp:coreProperties>
</file>