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3" d="100"/>
          <a:sy n="83" d="100"/>
        </p:scale>
        <p:origin x="14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6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a:p>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4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a:t>
            </a:r>
            <a:endParaRPr lang="en-US" altLang="zh-TW"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a:p>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6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6/1/2016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28</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21</cp:revision>
  <dcterms:created xsi:type="dcterms:W3CDTF">2016-05-13T05:31:00Z</dcterms:created>
  <dcterms:modified xsi:type="dcterms:W3CDTF">2016-06-01T01:43:21Z</dcterms:modified>
</cp:coreProperties>
</file>